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39" r:id="rId1"/>
    <p:sldMasterId id="2147483771" r:id="rId2"/>
  </p:sldMasterIdLst>
  <p:notesMasterIdLst>
    <p:notesMasterId r:id="rId30"/>
  </p:notesMasterIdLst>
  <p:sldIdLst>
    <p:sldId id="333" r:id="rId3"/>
    <p:sldId id="311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19" r:id="rId12"/>
    <p:sldId id="320" r:id="rId13"/>
    <p:sldId id="321" r:id="rId14"/>
    <p:sldId id="322" r:id="rId15"/>
    <p:sldId id="323" r:id="rId16"/>
    <p:sldId id="324" r:id="rId17"/>
    <p:sldId id="261" r:id="rId18"/>
    <p:sldId id="262" r:id="rId19"/>
    <p:sldId id="325" r:id="rId20"/>
    <p:sldId id="326" r:id="rId21"/>
    <p:sldId id="327" r:id="rId22"/>
    <p:sldId id="328" r:id="rId23"/>
    <p:sldId id="329" r:id="rId24"/>
    <p:sldId id="330" r:id="rId25"/>
    <p:sldId id="331" r:id="rId26"/>
    <p:sldId id="332" r:id="rId27"/>
    <p:sldId id="272" r:id="rId28"/>
    <p:sldId id="273" r:id="rId29"/>
  </p:sldIdLst>
  <p:sldSz cx="12192000" cy="6858000"/>
  <p:notesSz cx="12192000" cy="6858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806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A523FD-1C9B-43E0-A398-785195484E7A}" type="datetimeFigureOut">
              <a:rPr lang="pt-BR" smtClean="0"/>
              <a:t>16/03/2024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3BA0D7-B9D9-41A0-AD64-3EDD7DD7CF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2245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dk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950800" y="1240180"/>
            <a:ext cx="6718000" cy="294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950800" y="4505877"/>
            <a:ext cx="5502000" cy="46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0" y="6520167"/>
            <a:ext cx="12218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337834" y="383134"/>
            <a:ext cx="665549" cy="328767"/>
            <a:chOff x="253375" y="211150"/>
            <a:chExt cx="499162" cy="246575"/>
          </a:xfrm>
        </p:grpSpPr>
        <p:sp>
          <p:nvSpPr>
            <p:cNvPr id="13" name="Google Shape;13;p2"/>
            <p:cNvSpPr/>
            <p:nvPr/>
          </p:nvSpPr>
          <p:spPr>
            <a:xfrm>
              <a:off x="253375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16" name="Google Shape;16;p2"/>
          <p:cNvGrpSpPr/>
          <p:nvPr/>
        </p:nvGrpSpPr>
        <p:grpSpPr>
          <a:xfrm>
            <a:off x="11037443" y="252995"/>
            <a:ext cx="799084" cy="328767"/>
            <a:chOff x="8261191" y="206637"/>
            <a:chExt cx="599313" cy="246575"/>
          </a:xfrm>
        </p:grpSpPr>
        <p:sp>
          <p:nvSpPr>
            <p:cNvPr id="17" name="Google Shape;17;p2"/>
            <p:cNvSpPr/>
            <p:nvPr/>
          </p:nvSpPr>
          <p:spPr>
            <a:xfrm rot="10800000" flipH="1">
              <a:off x="8361342" y="329912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 rot="10800000" flipH="1">
              <a:off x="8610904" y="329912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 rot="10800000" flipH="1">
              <a:off x="8486953" y="206637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 rot="10800000" flipH="1">
              <a:off x="8261191" y="206637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21" name="Google Shape;21;p2"/>
          <p:cNvGrpSpPr/>
          <p:nvPr/>
        </p:nvGrpSpPr>
        <p:grpSpPr>
          <a:xfrm rot="10800000" flipH="1">
            <a:off x="619123" y="5928583"/>
            <a:ext cx="665549" cy="328767"/>
            <a:chOff x="253375" y="211150"/>
            <a:chExt cx="499162" cy="246575"/>
          </a:xfrm>
        </p:grpSpPr>
        <p:sp>
          <p:nvSpPr>
            <p:cNvPr id="22" name="Google Shape;22;p2"/>
            <p:cNvSpPr/>
            <p:nvPr/>
          </p:nvSpPr>
          <p:spPr>
            <a:xfrm>
              <a:off x="253375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7874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chemeClr val="dk2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5619267" y="2968551"/>
            <a:ext cx="56220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ubTitle" idx="1"/>
          </p:nvPr>
        </p:nvSpPr>
        <p:spPr>
          <a:xfrm>
            <a:off x="5619268" y="4468749"/>
            <a:ext cx="56220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title" idx="2" hasCustomPrompt="1"/>
          </p:nvPr>
        </p:nvSpPr>
        <p:spPr>
          <a:xfrm>
            <a:off x="9999833" y="1519651"/>
            <a:ext cx="12412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7200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cxnSp>
        <p:nvCxnSpPr>
          <p:cNvPr id="29" name="Google Shape;29;p3"/>
          <p:cNvCxnSpPr/>
          <p:nvPr/>
        </p:nvCxnSpPr>
        <p:spPr>
          <a:xfrm>
            <a:off x="0" y="6520167"/>
            <a:ext cx="12218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0" name="Google Shape;30;p3"/>
          <p:cNvGrpSpPr/>
          <p:nvPr/>
        </p:nvGrpSpPr>
        <p:grpSpPr>
          <a:xfrm rot="10800000" flipH="1">
            <a:off x="8299156" y="435517"/>
            <a:ext cx="665549" cy="328767"/>
            <a:chOff x="253375" y="211150"/>
            <a:chExt cx="499162" cy="246575"/>
          </a:xfrm>
        </p:grpSpPr>
        <p:sp>
          <p:nvSpPr>
            <p:cNvPr id="31" name="Google Shape;31;p3"/>
            <p:cNvSpPr/>
            <p:nvPr/>
          </p:nvSpPr>
          <p:spPr>
            <a:xfrm>
              <a:off x="253375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34" name="Google Shape;34;p3"/>
          <p:cNvGrpSpPr/>
          <p:nvPr/>
        </p:nvGrpSpPr>
        <p:grpSpPr>
          <a:xfrm>
            <a:off x="350210" y="1047329"/>
            <a:ext cx="799084" cy="328767"/>
            <a:chOff x="8261191" y="206637"/>
            <a:chExt cx="599313" cy="246575"/>
          </a:xfrm>
        </p:grpSpPr>
        <p:sp>
          <p:nvSpPr>
            <p:cNvPr id="35" name="Google Shape;35;p3"/>
            <p:cNvSpPr/>
            <p:nvPr/>
          </p:nvSpPr>
          <p:spPr>
            <a:xfrm rot="10800000" flipH="1">
              <a:off x="8361342" y="329912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36" name="Google Shape;36;p3"/>
            <p:cNvSpPr/>
            <p:nvPr/>
          </p:nvSpPr>
          <p:spPr>
            <a:xfrm rot="10800000" flipH="1">
              <a:off x="8610904" y="329912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37" name="Google Shape;37;p3"/>
            <p:cNvSpPr/>
            <p:nvPr/>
          </p:nvSpPr>
          <p:spPr>
            <a:xfrm rot="10800000" flipH="1">
              <a:off x="8486953" y="206637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38" name="Google Shape;38;p3"/>
            <p:cNvSpPr/>
            <p:nvPr/>
          </p:nvSpPr>
          <p:spPr>
            <a:xfrm rot="10800000" flipH="1">
              <a:off x="8261191" y="206637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39" name="Google Shape;39;p3"/>
          <p:cNvGrpSpPr/>
          <p:nvPr/>
        </p:nvGrpSpPr>
        <p:grpSpPr>
          <a:xfrm>
            <a:off x="11137167" y="5965001"/>
            <a:ext cx="665549" cy="328767"/>
            <a:chOff x="253375" y="211150"/>
            <a:chExt cx="499162" cy="246575"/>
          </a:xfrm>
        </p:grpSpPr>
        <p:sp>
          <p:nvSpPr>
            <p:cNvPr id="40" name="Google Shape;40;p3"/>
            <p:cNvSpPr/>
            <p:nvPr/>
          </p:nvSpPr>
          <p:spPr>
            <a:xfrm>
              <a:off x="253375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8176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chemeClr val="dk2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"/>
          <p:cNvSpPr txBox="1">
            <a:spLocks noGrp="1"/>
          </p:cNvSpPr>
          <p:nvPr>
            <p:ph type="title"/>
          </p:nvPr>
        </p:nvSpPr>
        <p:spPr>
          <a:xfrm>
            <a:off x="950800" y="720027"/>
            <a:ext cx="1029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4"/>
          <p:cNvSpPr txBox="1">
            <a:spLocks noGrp="1"/>
          </p:cNvSpPr>
          <p:nvPr>
            <p:ph type="body" idx="1"/>
          </p:nvPr>
        </p:nvSpPr>
        <p:spPr>
          <a:xfrm>
            <a:off x="950800" y="1574225"/>
            <a:ext cx="10290400" cy="5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cxnSp>
        <p:nvCxnSpPr>
          <p:cNvPr id="46" name="Google Shape;46;p4"/>
          <p:cNvCxnSpPr/>
          <p:nvPr/>
        </p:nvCxnSpPr>
        <p:spPr>
          <a:xfrm>
            <a:off x="0" y="6520167"/>
            <a:ext cx="12218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7" name="Google Shape;47;p4"/>
          <p:cNvGrpSpPr/>
          <p:nvPr/>
        </p:nvGrpSpPr>
        <p:grpSpPr>
          <a:xfrm rot="10800000" flipH="1">
            <a:off x="10908434" y="300667"/>
            <a:ext cx="665549" cy="328767"/>
            <a:chOff x="253375" y="211150"/>
            <a:chExt cx="499162" cy="246575"/>
          </a:xfrm>
        </p:grpSpPr>
        <p:sp>
          <p:nvSpPr>
            <p:cNvPr id="48" name="Google Shape;48;p4"/>
            <p:cNvSpPr/>
            <p:nvPr/>
          </p:nvSpPr>
          <p:spPr>
            <a:xfrm>
              <a:off x="253375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49" name="Google Shape;49;p4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50" name="Google Shape;50;p4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51" name="Google Shape;51;p4"/>
          <p:cNvGrpSpPr/>
          <p:nvPr/>
        </p:nvGrpSpPr>
        <p:grpSpPr>
          <a:xfrm>
            <a:off x="203487" y="154310"/>
            <a:ext cx="843772" cy="932433"/>
            <a:chOff x="160799" y="225500"/>
            <a:chExt cx="518245" cy="572701"/>
          </a:xfrm>
        </p:grpSpPr>
        <p:sp>
          <p:nvSpPr>
            <p:cNvPr id="52" name="Google Shape;52;p4"/>
            <p:cNvSpPr/>
            <p:nvPr/>
          </p:nvSpPr>
          <p:spPr>
            <a:xfrm flipH="1">
              <a:off x="160799" y="225500"/>
              <a:ext cx="518245" cy="572701"/>
            </a:xfrm>
            <a:custGeom>
              <a:avLst/>
              <a:gdLst/>
              <a:ahLst/>
              <a:cxnLst/>
              <a:rect l="l" t="t" r="r" b="b"/>
              <a:pathLst>
                <a:path w="1436" h="1587" extrusionOk="0">
                  <a:moveTo>
                    <a:pt x="528" y="1058"/>
                  </a:moveTo>
                  <a:lnTo>
                    <a:pt x="1134" y="1058"/>
                  </a:lnTo>
                  <a:lnTo>
                    <a:pt x="1436" y="1587"/>
                  </a:lnTo>
                  <a:lnTo>
                    <a:pt x="1436" y="528"/>
                  </a:lnTo>
                  <a:cubicBezTo>
                    <a:pt x="1436" y="237"/>
                    <a:pt x="1199" y="0"/>
                    <a:pt x="907" y="0"/>
                  </a:cubicBezTo>
                  <a:lnTo>
                    <a:pt x="528" y="0"/>
                  </a:lnTo>
                  <a:cubicBezTo>
                    <a:pt x="237" y="0"/>
                    <a:pt x="0" y="237"/>
                    <a:pt x="0" y="528"/>
                  </a:cubicBezTo>
                  <a:cubicBezTo>
                    <a:pt x="0" y="821"/>
                    <a:pt x="237" y="1058"/>
                    <a:pt x="528" y="105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4"/>
            <p:cNvSpPr/>
            <p:nvPr/>
          </p:nvSpPr>
          <p:spPr>
            <a:xfrm flipH="1">
              <a:off x="505814" y="399440"/>
              <a:ext cx="54134" cy="54130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150" y="75"/>
                  </a:moveTo>
                  <a:cubicBezTo>
                    <a:pt x="150" y="34"/>
                    <a:pt x="117" y="0"/>
                    <a:pt x="75" y="0"/>
                  </a:cubicBezTo>
                  <a:cubicBezTo>
                    <a:pt x="34" y="0"/>
                    <a:pt x="0" y="34"/>
                    <a:pt x="0" y="75"/>
                  </a:cubicBezTo>
                  <a:cubicBezTo>
                    <a:pt x="0" y="117"/>
                    <a:pt x="34" y="150"/>
                    <a:pt x="75" y="150"/>
                  </a:cubicBezTo>
                  <a:cubicBezTo>
                    <a:pt x="117" y="150"/>
                    <a:pt x="150" y="117"/>
                    <a:pt x="150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4"/>
            <p:cNvSpPr/>
            <p:nvPr/>
          </p:nvSpPr>
          <p:spPr>
            <a:xfrm flipH="1">
              <a:off x="400433" y="399440"/>
              <a:ext cx="53773" cy="54130"/>
            </a:xfrm>
            <a:custGeom>
              <a:avLst/>
              <a:gdLst/>
              <a:ahLst/>
              <a:cxnLst/>
              <a:rect l="l" t="t" r="r" b="b"/>
              <a:pathLst>
                <a:path w="149" h="150" extrusionOk="0">
                  <a:moveTo>
                    <a:pt x="149" y="75"/>
                  </a:moveTo>
                  <a:cubicBezTo>
                    <a:pt x="149" y="34"/>
                    <a:pt x="116" y="0"/>
                    <a:pt x="75" y="0"/>
                  </a:cubicBezTo>
                  <a:cubicBezTo>
                    <a:pt x="33" y="0"/>
                    <a:pt x="0" y="34"/>
                    <a:pt x="0" y="75"/>
                  </a:cubicBezTo>
                  <a:cubicBezTo>
                    <a:pt x="0" y="117"/>
                    <a:pt x="33" y="150"/>
                    <a:pt x="75" y="150"/>
                  </a:cubicBezTo>
                  <a:cubicBezTo>
                    <a:pt x="116" y="150"/>
                    <a:pt x="149" y="117"/>
                    <a:pt x="149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4"/>
            <p:cNvSpPr/>
            <p:nvPr/>
          </p:nvSpPr>
          <p:spPr>
            <a:xfrm flipH="1">
              <a:off x="294330" y="399440"/>
              <a:ext cx="53773" cy="54130"/>
            </a:xfrm>
            <a:custGeom>
              <a:avLst/>
              <a:gdLst/>
              <a:ahLst/>
              <a:cxnLst/>
              <a:rect l="l" t="t" r="r" b="b"/>
              <a:pathLst>
                <a:path w="149" h="150" extrusionOk="0">
                  <a:moveTo>
                    <a:pt x="149" y="75"/>
                  </a:moveTo>
                  <a:cubicBezTo>
                    <a:pt x="149" y="34"/>
                    <a:pt x="116" y="0"/>
                    <a:pt x="75" y="0"/>
                  </a:cubicBezTo>
                  <a:cubicBezTo>
                    <a:pt x="33" y="0"/>
                    <a:pt x="0" y="34"/>
                    <a:pt x="0" y="75"/>
                  </a:cubicBezTo>
                  <a:cubicBezTo>
                    <a:pt x="0" y="117"/>
                    <a:pt x="33" y="150"/>
                    <a:pt x="75" y="150"/>
                  </a:cubicBezTo>
                  <a:cubicBezTo>
                    <a:pt x="116" y="150"/>
                    <a:pt x="149" y="117"/>
                    <a:pt x="149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" name="Google Shape;56;p4"/>
          <p:cNvGrpSpPr/>
          <p:nvPr/>
        </p:nvGrpSpPr>
        <p:grpSpPr>
          <a:xfrm rot="10800000">
            <a:off x="246038" y="5813317"/>
            <a:ext cx="498068" cy="328767"/>
            <a:chOff x="378987" y="211150"/>
            <a:chExt cx="373551" cy="246575"/>
          </a:xfrm>
        </p:grpSpPr>
        <p:sp>
          <p:nvSpPr>
            <p:cNvPr id="57" name="Google Shape;57;p4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58" name="Google Shape;58;p4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8013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chemeClr val="dk2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5"/>
          <p:cNvSpPr txBox="1">
            <a:spLocks noGrp="1"/>
          </p:cNvSpPr>
          <p:nvPr>
            <p:ph type="title"/>
          </p:nvPr>
        </p:nvSpPr>
        <p:spPr>
          <a:xfrm>
            <a:off x="950800" y="720027"/>
            <a:ext cx="1029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subTitle" idx="1"/>
          </p:nvPr>
        </p:nvSpPr>
        <p:spPr>
          <a:xfrm>
            <a:off x="1480367" y="3207067"/>
            <a:ext cx="4068800" cy="60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subTitle" idx="2"/>
          </p:nvPr>
        </p:nvSpPr>
        <p:spPr>
          <a:xfrm>
            <a:off x="1480367" y="3757333"/>
            <a:ext cx="4068800" cy="17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subTitle" idx="3"/>
          </p:nvPr>
        </p:nvSpPr>
        <p:spPr>
          <a:xfrm>
            <a:off x="6642833" y="3207067"/>
            <a:ext cx="4068800" cy="60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64" name="Google Shape;64;p5"/>
          <p:cNvSpPr txBox="1">
            <a:spLocks noGrp="1"/>
          </p:cNvSpPr>
          <p:nvPr>
            <p:ph type="subTitle" idx="4"/>
          </p:nvPr>
        </p:nvSpPr>
        <p:spPr>
          <a:xfrm>
            <a:off x="6642833" y="3757335"/>
            <a:ext cx="4068800" cy="17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65" name="Google Shape;65;p5"/>
          <p:cNvCxnSpPr/>
          <p:nvPr/>
        </p:nvCxnSpPr>
        <p:spPr>
          <a:xfrm>
            <a:off x="0" y="6520167"/>
            <a:ext cx="12218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6" name="Google Shape;66;p5"/>
          <p:cNvGrpSpPr/>
          <p:nvPr/>
        </p:nvGrpSpPr>
        <p:grpSpPr>
          <a:xfrm>
            <a:off x="743584" y="253000"/>
            <a:ext cx="665549" cy="164400"/>
            <a:chOff x="253375" y="211150"/>
            <a:chExt cx="499162" cy="123300"/>
          </a:xfrm>
        </p:grpSpPr>
        <p:sp>
          <p:nvSpPr>
            <p:cNvPr id="67" name="Google Shape;67;p5"/>
            <p:cNvSpPr/>
            <p:nvPr/>
          </p:nvSpPr>
          <p:spPr>
            <a:xfrm>
              <a:off x="253375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68" name="Google Shape;68;p5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69" name="Google Shape;69;p5"/>
          <p:cNvGrpSpPr/>
          <p:nvPr/>
        </p:nvGrpSpPr>
        <p:grpSpPr>
          <a:xfrm rot="10800000" flipH="1">
            <a:off x="348438" y="5637883"/>
            <a:ext cx="498068" cy="328767"/>
            <a:chOff x="378987" y="211150"/>
            <a:chExt cx="373551" cy="246575"/>
          </a:xfrm>
        </p:grpSpPr>
        <p:sp>
          <p:nvSpPr>
            <p:cNvPr id="70" name="Google Shape;70;p5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71" name="Google Shape;71;p5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72" name="Google Shape;72;p5"/>
          <p:cNvGrpSpPr/>
          <p:nvPr/>
        </p:nvGrpSpPr>
        <p:grpSpPr>
          <a:xfrm flipH="1">
            <a:off x="11003354" y="252988"/>
            <a:ext cx="843772" cy="932433"/>
            <a:chOff x="160799" y="225500"/>
            <a:chExt cx="518245" cy="572701"/>
          </a:xfrm>
        </p:grpSpPr>
        <p:sp>
          <p:nvSpPr>
            <p:cNvPr id="73" name="Google Shape;73;p5"/>
            <p:cNvSpPr/>
            <p:nvPr/>
          </p:nvSpPr>
          <p:spPr>
            <a:xfrm flipH="1">
              <a:off x="160799" y="225500"/>
              <a:ext cx="518245" cy="572701"/>
            </a:xfrm>
            <a:custGeom>
              <a:avLst/>
              <a:gdLst/>
              <a:ahLst/>
              <a:cxnLst/>
              <a:rect l="l" t="t" r="r" b="b"/>
              <a:pathLst>
                <a:path w="1436" h="1587" extrusionOk="0">
                  <a:moveTo>
                    <a:pt x="528" y="1058"/>
                  </a:moveTo>
                  <a:lnTo>
                    <a:pt x="1134" y="1058"/>
                  </a:lnTo>
                  <a:lnTo>
                    <a:pt x="1436" y="1587"/>
                  </a:lnTo>
                  <a:lnTo>
                    <a:pt x="1436" y="528"/>
                  </a:lnTo>
                  <a:cubicBezTo>
                    <a:pt x="1436" y="237"/>
                    <a:pt x="1199" y="0"/>
                    <a:pt x="907" y="0"/>
                  </a:cubicBezTo>
                  <a:lnTo>
                    <a:pt x="528" y="0"/>
                  </a:lnTo>
                  <a:cubicBezTo>
                    <a:pt x="237" y="0"/>
                    <a:pt x="0" y="237"/>
                    <a:pt x="0" y="528"/>
                  </a:cubicBezTo>
                  <a:cubicBezTo>
                    <a:pt x="0" y="821"/>
                    <a:pt x="237" y="1058"/>
                    <a:pt x="528" y="105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5"/>
            <p:cNvSpPr/>
            <p:nvPr/>
          </p:nvSpPr>
          <p:spPr>
            <a:xfrm flipH="1">
              <a:off x="505814" y="399440"/>
              <a:ext cx="54134" cy="54130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150" y="75"/>
                  </a:moveTo>
                  <a:cubicBezTo>
                    <a:pt x="150" y="34"/>
                    <a:pt x="117" y="0"/>
                    <a:pt x="75" y="0"/>
                  </a:cubicBezTo>
                  <a:cubicBezTo>
                    <a:pt x="34" y="0"/>
                    <a:pt x="0" y="34"/>
                    <a:pt x="0" y="75"/>
                  </a:cubicBezTo>
                  <a:cubicBezTo>
                    <a:pt x="0" y="117"/>
                    <a:pt x="34" y="150"/>
                    <a:pt x="75" y="150"/>
                  </a:cubicBezTo>
                  <a:cubicBezTo>
                    <a:pt x="117" y="150"/>
                    <a:pt x="150" y="117"/>
                    <a:pt x="150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5"/>
            <p:cNvSpPr/>
            <p:nvPr/>
          </p:nvSpPr>
          <p:spPr>
            <a:xfrm flipH="1">
              <a:off x="400433" y="399440"/>
              <a:ext cx="53773" cy="54130"/>
            </a:xfrm>
            <a:custGeom>
              <a:avLst/>
              <a:gdLst/>
              <a:ahLst/>
              <a:cxnLst/>
              <a:rect l="l" t="t" r="r" b="b"/>
              <a:pathLst>
                <a:path w="149" h="150" extrusionOk="0">
                  <a:moveTo>
                    <a:pt x="149" y="75"/>
                  </a:moveTo>
                  <a:cubicBezTo>
                    <a:pt x="149" y="34"/>
                    <a:pt x="116" y="0"/>
                    <a:pt x="75" y="0"/>
                  </a:cubicBezTo>
                  <a:cubicBezTo>
                    <a:pt x="33" y="0"/>
                    <a:pt x="0" y="34"/>
                    <a:pt x="0" y="75"/>
                  </a:cubicBezTo>
                  <a:cubicBezTo>
                    <a:pt x="0" y="117"/>
                    <a:pt x="33" y="150"/>
                    <a:pt x="75" y="150"/>
                  </a:cubicBezTo>
                  <a:cubicBezTo>
                    <a:pt x="116" y="150"/>
                    <a:pt x="149" y="117"/>
                    <a:pt x="149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5"/>
            <p:cNvSpPr/>
            <p:nvPr/>
          </p:nvSpPr>
          <p:spPr>
            <a:xfrm flipH="1">
              <a:off x="294330" y="399440"/>
              <a:ext cx="53773" cy="54130"/>
            </a:xfrm>
            <a:custGeom>
              <a:avLst/>
              <a:gdLst/>
              <a:ahLst/>
              <a:cxnLst/>
              <a:rect l="l" t="t" r="r" b="b"/>
              <a:pathLst>
                <a:path w="149" h="150" extrusionOk="0">
                  <a:moveTo>
                    <a:pt x="149" y="75"/>
                  </a:moveTo>
                  <a:cubicBezTo>
                    <a:pt x="149" y="34"/>
                    <a:pt x="116" y="0"/>
                    <a:pt x="75" y="0"/>
                  </a:cubicBezTo>
                  <a:cubicBezTo>
                    <a:pt x="33" y="0"/>
                    <a:pt x="0" y="34"/>
                    <a:pt x="0" y="75"/>
                  </a:cubicBezTo>
                  <a:cubicBezTo>
                    <a:pt x="0" y="117"/>
                    <a:pt x="33" y="150"/>
                    <a:pt x="75" y="150"/>
                  </a:cubicBezTo>
                  <a:cubicBezTo>
                    <a:pt x="116" y="150"/>
                    <a:pt x="149" y="117"/>
                    <a:pt x="149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7" name="Google Shape;77;p5"/>
          <p:cNvGrpSpPr/>
          <p:nvPr/>
        </p:nvGrpSpPr>
        <p:grpSpPr>
          <a:xfrm>
            <a:off x="11349071" y="5097150"/>
            <a:ext cx="498068" cy="328767"/>
            <a:chOff x="378987" y="211150"/>
            <a:chExt cx="373551" cy="246575"/>
          </a:xfrm>
        </p:grpSpPr>
        <p:sp>
          <p:nvSpPr>
            <p:cNvPr id="78" name="Google Shape;78;p5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79" name="Google Shape;79;p5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7742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solidFill>
          <a:schemeClr val="dk2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"/>
          <p:cNvSpPr txBox="1">
            <a:spLocks noGrp="1"/>
          </p:cNvSpPr>
          <p:nvPr>
            <p:ph type="title"/>
          </p:nvPr>
        </p:nvSpPr>
        <p:spPr>
          <a:xfrm>
            <a:off x="950800" y="720027"/>
            <a:ext cx="1029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82" name="Google Shape;82;p6"/>
          <p:cNvCxnSpPr/>
          <p:nvPr/>
        </p:nvCxnSpPr>
        <p:spPr>
          <a:xfrm>
            <a:off x="0" y="6520167"/>
            <a:ext cx="12218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3" name="Google Shape;83;p6"/>
          <p:cNvGrpSpPr/>
          <p:nvPr/>
        </p:nvGrpSpPr>
        <p:grpSpPr>
          <a:xfrm rot="10800000" flipH="1">
            <a:off x="10908434" y="300667"/>
            <a:ext cx="665549" cy="328767"/>
            <a:chOff x="253375" y="211150"/>
            <a:chExt cx="499162" cy="246575"/>
          </a:xfrm>
        </p:grpSpPr>
        <p:sp>
          <p:nvSpPr>
            <p:cNvPr id="84" name="Google Shape;84;p6"/>
            <p:cNvSpPr/>
            <p:nvPr/>
          </p:nvSpPr>
          <p:spPr>
            <a:xfrm>
              <a:off x="253375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85" name="Google Shape;85;p6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86" name="Google Shape;86;p6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87" name="Google Shape;87;p6"/>
          <p:cNvGrpSpPr/>
          <p:nvPr/>
        </p:nvGrpSpPr>
        <p:grpSpPr>
          <a:xfrm>
            <a:off x="203487" y="154310"/>
            <a:ext cx="843772" cy="932433"/>
            <a:chOff x="160799" y="225500"/>
            <a:chExt cx="518245" cy="572701"/>
          </a:xfrm>
        </p:grpSpPr>
        <p:sp>
          <p:nvSpPr>
            <p:cNvPr id="88" name="Google Shape;88;p6"/>
            <p:cNvSpPr/>
            <p:nvPr/>
          </p:nvSpPr>
          <p:spPr>
            <a:xfrm flipH="1">
              <a:off x="160799" y="225500"/>
              <a:ext cx="518245" cy="572701"/>
            </a:xfrm>
            <a:custGeom>
              <a:avLst/>
              <a:gdLst/>
              <a:ahLst/>
              <a:cxnLst/>
              <a:rect l="l" t="t" r="r" b="b"/>
              <a:pathLst>
                <a:path w="1436" h="1587" extrusionOk="0">
                  <a:moveTo>
                    <a:pt x="528" y="1058"/>
                  </a:moveTo>
                  <a:lnTo>
                    <a:pt x="1134" y="1058"/>
                  </a:lnTo>
                  <a:lnTo>
                    <a:pt x="1436" y="1587"/>
                  </a:lnTo>
                  <a:lnTo>
                    <a:pt x="1436" y="528"/>
                  </a:lnTo>
                  <a:cubicBezTo>
                    <a:pt x="1436" y="237"/>
                    <a:pt x="1199" y="0"/>
                    <a:pt x="907" y="0"/>
                  </a:cubicBezTo>
                  <a:lnTo>
                    <a:pt x="528" y="0"/>
                  </a:lnTo>
                  <a:cubicBezTo>
                    <a:pt x="237" y="0"/>
                    <a:pt x="0" y="237"/>
                    <a:pt x="0" y="528"/>
                  </a:cubicBezTo>
                  <a:cubicBezTo>
                    <a:pt x="0" y="821"/>
                    <a:pt x="237" y="1058"/>
                    <a:pt x="528" y="105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6"/>
            <p:cNvSpPr/>
            <p:nvPr/>
          </p:nvSpPr>
          <p:spPr>
            <a:xfrm flipH="1">
              <a:off x="505814" y="399440"/>
              <a:ext cx="54134" cy="54130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150" y="75"/>
                  </a:moveTo>
                  <a:cubicBezTo>
                    <a:pt x="150" y="34"/>
                    <a:pt x="117" y="0"/>
                    <a:pt x="75" y="0"/>
                  </a:cubicBezTo>
                  <a:cubicBezTo>
                    <a:pt x="34" y="0"/>
                    <a:pt x="0" y="34"/>
                    <a:pt x="0" y="75"/>
                  </a:cubicBezTo>
                  <a:cubicBezTo>
                    <a:pt x="0" y="117"/>
                    <a:pt x="34" y="150"/>
                    <a:pt x="75" y="150"/>
                  </a:cubicBezTo>
                  <a:cubicBezTo>
                    <a:pt x="117" y="150"/>
                    <a:pt x="150" y="117"/>
                    <a:pt x="150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6"/>
            <p:cNvSpPr/>
            <p:nvPr/>
          </p:nvSpPr>
          <p:spPr>
            <a:xfrm flipH="1">
              <a:off x="400433" y="399440"/>
              <a:ext cx="53773" cy="54130"/>
            </a:xfrm>
            <a:custGeom>
              <a:avLst/>
              <a:gdLst/>
              <a:ahLst/>
              <a:cxnLst/>
              <a:rect l="l" t="t" r="r" b="b"/>
              <a:pathLst>
                <a:path w="149" h="150" extrusionOk="0">
                  <a:moveTo>
                    <a:pt x="149" y="75"/>
                  </a:moveTo>
                  <a:cubicBezTo>
                    <a:pt x="149" y="34"/>
                    <a:pt x="116" y="0"/>
                    <a:pt x="75" y="0"/>
                  </a:cubicBezTo>
                  <a:cubicBezTo>
                    <a:pt x="33" y="0"/>
                    <a:pt x="0" y="34"/>
                    <a:pt x="0" y="75"/>
                  </a:cubicBezTo>
                  <a:cubicBezTo>
                    <a:pt x="0" y="117"/>
                    <a:pt x="33" y="150"/>
                    <a:pt x="75" y="150"/>
                  </a:cubicBezTo>
                  <a:cubicBezTo>
                    <a:pt x="116" y="150"/>
                    <a:pt x="149" y="117"/>
                    <a:pt x="149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6"/>
            <p:cNvSpPr/>
            <p:nvPr/>
          </p:nvSpPr>
          <p:spPr>
            <a:xfrm flipH="1">
              <a:off x="294330" y="399440"/>
              <a:ext cx="53773" cy="54130"/>
            </a:xfrm>
            <a:custGeom>
              <a:avLst/>
              <a:gdLst/>
              <a:ahLst/>
              <a:cxnLst/>
              <a:rect l="l" t="t" r="r" b="b"/>
              <a:pathLst>
                <a:path w="149" h="150" extrusionOk="0">
                  <a:moveTo>
                    <a:pt x="149" y="75"/>
                  </a:moveTo>
                  <a:cubicBezTo>
                    <a:pt x="149" y="34"/>
                    <a:pt x="116" y="0"/>
                    <a:pt x="75" y="0"/>
                  </a:cubicBezTo>
                  <a:cubicBezTo>
                    <a:pt x="33" y="0"/>
                    <a:pt x="0" y="34"/>
                    <a:pt x="0" y="75"/>
                  </a:cubicBezTo>
                  <a:cubicBezTo>
                    <a:pt x="0" y="117"/>
                    <a:pt x="33" y="150"/>
                    <a:pt x="75" y="150"/>
                  </a:cubicBezTo>
                  <a:cubicBezTo>
                    <a:pt x="116" y="150"/>
                    <a:pt x="149" y="117"/>
                    <a:pt x="149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2" name="Google Shape;92;p6"/>
          <p:cNvGrpSpPr/>
          <p:nvPr/>
        </p:nvGrpSpPr>
        <p:grpSpPr>
          <a:xfrm>
            <a:off x="11367087" y="5595909"/>
            <a:ext cx="690941" cy="763564"/>
            <a:chOff x="7994207" y="2663208"/>
            <a:chExt cx="686275" cy="758407"/>
          </a:xfrm>
        </p:grpSpPr>
        <p:sp>
          <p:nvSpPr>
            <p:cNvPr id="93" name="Google Shape;93;p6"/>
            <p:cNvSpPr/>
            <p:nvPr/>
          </p:nvSpPr>
          <p:spPr>
            <a:xfrm flipH="1">
              <a:off x="7994207" y="2663208"/>
              <a:ext cx="686275" cy="758407"/>
            </a:xfrm>
            <a:custGeom>
              <a:avLst/>
              <a:gdLst/>
              <a:ahLst/>
              <a:cxnLst/>
              <a:rect l="l" t="t" r="r" b="b"/>
              <a:pathLst>
                <a:path w="1436" h="1587" extrusionOk="0">
                  <a:moveTo>
                    <a:pt x="907" y="1058"/>
                  </a:moveTo>
                  <a:lnTo>
                    <a:pt x="302" y="1058"/>
                  </a:lnTo>
                  <a:lnTo>
                    <a:pt x="0" y="1587"/>
                  </a:lnTo>
                  <a:lnTo>
                    <a:pt x="0" y="529"/>
                  </a:lnTo>
                  <a:cubicBezTo>
                    <a:pt x="0" y="237"/>
                    <a:pt x="237" y="0"/>
                    <a:pt x="529" y="0"/>
                  </a:cubicBezTo>
                  <a:lnTo>
                    <a:pt x="907" y="0"/>
                  </a:lnTo>
                  <a:cubicBezTo>
                    <a:pt x="1199" y="0"/>
                    <a:pt x="1436" y="237"/>
                    <a:pt x="1436" y="529"/>
                  </a:cubicBezTo>
                  <a:cubicBezTo>
                    <a:pt x="1436" y="821"/>
                    <a:pt x="1199" y="1058"/>
                    <a:pt x="907" y="105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6"/>
            <p:cNvSpPr/>
            <p:nvPr/>
          </p:nvSpPr>
          <p:spPr>
            <a:xfrm flipH="1">
              <a:off x="8152392" y="2893549"/>
              <a:ext cx="71686" cy="71683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0" y="75"/>
                  </a:moveTo>
                  <a:cubicBezTo>
                    <a:pt x="0" y="34"/>
                    <a:pt x="34" y="0"/>
                    <a:pt x="76" y="0"/>
                  </a:cubicBezTo>
                  <a:cubicBezTo>
                    <a:pt x="116" y="0"/>
                    <a:pt x="150" y="34"/>
                    <a:pt x="150" y="75"/>
                  </a:cubicBezTo>
                  <a:cubicBezTo>
                    <a:pt x="150" y="117"/>
                    <a:pt x="116" y="150"/>
                    <a:pt x="76" y="150"/>
                  </a:cubicBezTo>
                  <a:cubicBezTo>
                    <a:pt x="34" y="150"/>
                    <a:pt x="0" y="117"/>
                    <a:pt x="0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6"/>
            <p:cNvSpPr/>
            <p:nvPr/>
          </p:nvSpPr>
          <p:spPr>
            <a:xfrm flipH="1">
              <a:off x="8291942" y="2893549"/>
              <a:ext cx="71208" cy="71683"/>
            </a:xfrm>
            <a:custGeom>
              <a:avLst/>
              <a:gdLst/>
              <a:ahLst/>
              <a:cxnLst/>
              <a:rect l="l" t="t" r="r" b="b"/>
              <a:pathLst>
                <a:path w="149" h="150" extrusionOk="0">
                  <a:moveTo>
                    <a:pt x="0" y="75"/>
                  </a:moveTo>
                  <a:cubicBezTo>
                    <a:pt x="0" y="34"/>
                    <a:pt x="33" y="0"/>
                    <a:pt x="74" y="0"/>
                  </a:cubicBezTo>
                  <a:cubicBezTo>
                    <a:pt x="116" y="0"/>
                    <a:pt x="149" y="34"/>
                    <a:pt x="149" y="75"/>
                  </a:cubicBezTo>
                  <a:cubicBezTo>
                    <a:pt x="149" y="117"/>
                    <a:pt x="116" y="150"/>
                    <a:pt x="74" y="150"/>
                  </a:cubicBezTo>
                  <a:cubicBezTo>
                    <a:pt x="33" y="150"/>
                    <a:pt x="0" y="117"/>
                    <a:pt x="0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6"/>
            <p:cNvSpPr/>
            <p:nvPr/>
          </p:nvSpPr>
          <p:spPr>
            <a:xfrm flipH="1">
              <a:off x="8432447" y="2893549"/>
              <a:ext cx="71686" cy="71683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0" y="75"/>
                  </a:moveTo>
                  <a:cubicBezTo>
                    <a:pt x="0" y="34"/>
                    <a:pt x="34" y="0"/>
                    <a:pt x="75" y="0"/>
                  </a:cubicBezTo>
                  <a:cubicBezTo>
                    <a:pt x="116" y="0"/>
                    <a:pt x="150" y="34"/>
                    <a:pt x="150" y="75"/>
                  </a:cubicBezTo>
                  <a:cubicBezTo>
                    <a:pt x="150" y="117"/>
                    <a:pt x="116" y="150"/>
                    <a:pt x="75" y="150"/>
                  </a:cubicBezTo>
                  <a:cubicBezTo>
                    <a:pt x="34" y="150"/>
                    <a:pt x="0" y="117"/>
                    <a:pt x="0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7" name="Google Shape;97;p6"/>
          <p:cNvGrpSpPr/>
          <p:nvPr/>
        </p:nvGrpSpPr>
        <p:grpSpPr>
          <a:xfrm rot="10800000">
            <a:off x="246038" y="5813317"/>
            <a:ext cx="498068" cy="328767"/>
            <a:chOff x="378987" y="211150"/>
            <a:chExt cx="373551" cy="246575"/>
          </a:xfrm>
        </p:grpSpPr>
        <p:sp>
          <p:nvSpPr>
            <p:cNvPr id="98" name="Google Shape;98;p6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99" name="Google Shape;99;p6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5223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dk2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7"/>
          <p:cNvSpPr txBox="1">
            <a:spLocks noGrp="1"/>
          </p:cNvSpPr>
          <p:nvPr>
            <p:ph type="body" idx="1"/>
          </p:nvPr>
        </p:nvSpPr>
        <p:spPr>
          <a:xfrm>
            <a:off x="950800" y="2617200"/>
            <a:ext cx="6036800" cy="305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Char char="●"/>
              <a:defRPr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02" name="Google Shape;102;p7"/>
          <p:cNvSpPr txBox="1">
            <a:spLocks noGrp="1"/>
          </p:cNvSpPr>
          <p:nvPr>
            <p:ph type="title"/>
          </p:nvPr>
        </p:nvSpPr>
        <p:spPr>
          <a:xfrm>
            <a:off x="950800" y="1186000"/>
            <a:ext cx="6036800" cy="13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103" name="Google Shape;103;p7"/>
          <p:cNvCxnSpPr/>
          <p:nvPr/>
        </p:nvCxnSpPr>
        <p:spPr>
          <a:xfrm>
            <a:off x="0" y="6520167"/>
            <a:ext cx="12218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04" name="Google Shape;104;p7"/>
          <p:cNvGrpSpPr/>
          <p:nvPr/>
        </p:nvGrpSpPr>
        <p:grpSpPr>
          <a:xfrm>
            <a:off x="285267" y="5957345"/>
            <a:ext cx="665549" cy="328767"/>
            <a:chOff x="253375" y="211150"/>
            <a:chExt cx="499162" cy="246575"/>
          </a:xfrm>
        </p:grpSpPr>
        <p:sp>
          <p:nvSpPr>
            <p:cNvPr id="105" name="Google Shape;105;p7"/>
            <p:cNvSpPr/>
            <p:nvPr/>
          </p:nvSpPr>
          <p:spPr>
            <a:xfrm>
              <a:off x="253375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106" name="Google Shape;106;p7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107" name="Google Shape;107;p7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108" name="Google Shape;108;p7"/>
          <p:cNvGrpSpPr/>
          <p:nvPr/>
        </p:nvGrpSpPr>
        <p:grpSpPr>
          <a:xfrm rot="10800000" flipH="1">
            <a:off x="810623" y="378049"/>
            <a:ext cx="665549" cy="164400"/>
            <a:chOff x="253375" y="211150"/>
            <a:chExt cx="499162" cy="123300"/>
          </a:xfrm>
        </p:grpSpPr>
        <p:sp>
          <p:nvSpPr>
            <p:cNvPr id="109" name="Google Shape;109;p7"/>
            <p:cNvSpPr/>
            <p:nvPr/>
          </p:nvSpPr>
          <p:spPr>
            <a:xfrm>
              <a:off x="253375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110" name="Google Shape;110;p7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111" name="Google Shape;111;p7"/>
          <p:cNvGrpSpPr/>
          <p:nvPr/>
        </p:nvGrpSpPr>
        <p:grpSpPr>
          <a:xfrm>
            <a:off x="10969090" y="463934"/>
            <a:ext cx="665549" cy="493167"/>
            <a:chOff x="8181317" y="151487"/>
            <a:chExt cx="499162" cy="369875"/>
          </a:xfrm>
        </p:grpSpPr>
        <p:grpSp>
          <p:nvGrpSpPr>
            <p:cNvPr id="112" name="Google Shape;112;p7"/>
            <p:cNvGrpSpPr/>
            <p:nvPr/>
          </p:nvGrpSpPr>
          <p:grpSpPr>
            <a:xfrm rot="10800000" flipH="1">
              <a:off x="8181317" y="151487"/>
              <a:ext cx="499162" cy="246575"/>
              <a:chOff x="253375" y="211150"/>
              <a:chExt cx="499162" cy="246575"/>
            </a:xfrm>
          </p:grpSpPr>
          <p:sp>
            <p:nvSpPr>
              <p:cNvPr id="113" name="Google Shape;113;p7"/>
              <p:cNvSpPr/>
              <p:nvPr/>
            </p:nvSpPr>
            <p:spPr>
              <a:xfrm>
                <a:off x="253375" y="211150"/>
                <a:ext cx="249600" cy="123300"/>
              </a:xfrm>
              <a:prstGeom prst="rect">
                <a:avLst/>
              </a:prstGeom>
              <a:solidFill>
                <a:schemeClr val="accent6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Albert Sans"/>
                  <a:ea typeface="Albert Sans"/>
                  <a:cs typeface="Albert Sans"/>
                  <a:sym typeface="Albert Sans"/>
                </a:endParaRPr>
              </a:p>
            </p:txBody>
          </p:sp>
          <p:sp>
            <p:nvSpPr>
              <p:cNvPr id="114" name="Google Shape;114;p7"/>
              <p:cNvSpPr/>
              <p:nvPr/>
            </p:nvSpPr>
            <p:spPr>
              <a:xfrm>
                <a:off x="502937" y="211150"/>
                <a:ext cx="249600" cy="123300"/>
              </a:xfrm>
              <a:prstGeom prst="rect">
                <a:avLst/>
              </a:prstGeom>
              <a:solidFill>
                <a:schemeClr val="accent6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Albert Sans"/>
                  <a:ea typeface="Albert Sans"/>
                  <a:cs typeface="Albert Sans"/>
                  <a:sym typeface="Albert Sans"/>
                </a:endParaRPr>
              </a:p>
            </p:txBody>
          </p:sp>
          <p:sp>
            <p:nvSpPr>
              <p:cNvPr id="115" name="Google Shape;115;p7"/>
              <p:cNvSpPr/>
              <p:nvPr/>
            </p:nvSpPr>
            <p:spPr>
              <a:xfrm>
                <a:off x="378987" y="334425"/>
                <a:ext cx="249600" cy="123300"/>
              </a:xfrm>
              <a:prstGeom prst="rect">
                <a:avLst/>
              </a:prstGeom>
              <a:solidFill>
                <a:schemeClr val="accent6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Albert Sans"/>
                  <a:ea typeface="Albert Sans"/>
                  <a:cs typeface="Albert Sans"/>
                  <a:sym typeface="Albert Sans"/>
                </a:endParaRPr>
              </a:p>
            </p:txBody>
          </p:sp>
        </p:grpSp>
        <p:sp>
          <p:nvSpPr>
            <p:cNvPr id="116" name="Google Shape;116;p7"/>
            <p:cNvSpPr/>
            <p:nvPr/>
          </p:nvSpPr>
          <p:spPr>
            <a:xfrm rot="10800000" flipH="1">
              <a:off x="8306104" y="398062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4323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dk2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8"/>
          <p:cNvSpPr txBox="1">
            <a:spLocks noGrp="1"/>
          </p:cNvSpPr>
          <p:nvPr>
            <p:ph type="title"/>
          </p:nvPr>
        </p:nvSpPr>
        <p:spPr>
          <a:xfrm>
            <a:off x="5337767" y="1974027"/>
            <a:ext cx="5903600" cy="266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8533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endParaRPr/>
          </a:p>
        </p:txBody>
      </p:sp>
      <p:cxnSp>
        <p:nvCxnSpPr>
          <p:cNvPr id="119" name="Google Shape;119;p8"/>
          <p:cNvCxnSpPr/>
          <p:nvPr/>
        </p:nvCxnSpPr>
        <p:spPr>
          <a:xfrm>
            <a:off x="0" y="6520167"/>
            <a:ext cx="12218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20" name="Google Shape;120;p8"/>
          <p:cNvGrpSpPr/>
          <p:nvPr/>
        </p:nvGrpSpPr>
        <p:grpSpPr>
          <a:xfrm rot="10800000">
            <a:off x="415334" y="390429"/>
            <a:ext cx="665549" cy="328767"/>
            <a:chOff x="253375" y="211150"/>
            <a:chExt cx="499162" cy="246575"/>
          </a:xfrm>
        </p:grpSpPr>
        <p:sp>
          <p:nvSpPr>
            <p:cNvPr id="121" name="Google Shape;121;p8"/>
            <p:cNvSpPr/>
            <p:nvPr/>
          </p:nvSpPr>
          <p:spPr>
            <a:xfrm>
              <a:off x="253375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122" name="Google Shape;122;p8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123" name="Google Shape;123;p8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124" name="Google Shape;124;p8"/>
          <p:cNvGrpSpPr/>
          <p:nvPr/>
        </p:nvGrpSpPr>
        <p:grpSpPr>
          <a:xfrm>
            <a:off x="10908423" y="472617"/>
            <a:ext cx="665549" cy="493167"/>
            <a:chOff x="8181317" y="151487"/>
            <a:chExt cx="499162" cy="369875"/>
          </a:xfrm>
        </p:grpSpPr>
        <p:grpSp>
          <p:nvGrpSpPr>
            <p:cNvPr id="125" name="Google Shape;125;p8"/>
            <p:cNvGrpSpPr/>
            <p:nvPr/>
          </p:nvGrpSpPr>
          <p:grpSpPr>
            <a:xfrm rot="10800000" flipH="1">
              <a:off x="8181317" y="151487"/>
              <a:ext cx="499162" cy="246575"/>
              <a:chOff x="253375" y="211150"/>
              <a:chExt cx="499162" cy="246575"/>
            </a:xfrm>
          </p:grpSpPr>
          <p:sp>
            <p:nvSpPr>
              <p:cNvPr id="126" name="Google Shape;126;p8"/>
              <p:cNvSpPr/>
              <p:nvPr/>
            </p:nvSpPr>
            <p:spPr>
              <a:xfrm>
                <a:off x="253375" y="211150"/>
                <a:ext cx="249600" cy="123300"/>
              </a:xfrm>
              <a:prstGeom prst="rect">
                <a:avLst/>
              </a:prstGeom>
              <a:solidFill>
                <a:schemeClr val="accent6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Albert Sans"/>
                  <a:ea typeface="Albert Sans"/>
                  <a:cs typeface="Albert Sans"/>
                  <a:sym typeface="Albert Sans"/>
                </a:endParaRPr>
              </a:p>
            </p:txBody>
          </p:sp>
          <p:sp>
            <p:nvSpPr>
              <p:cNvPr id="127" name="Google Shape;127;p8"/>
              <p:cNvSpPr/>
              <p:nvPr/>
            </p:nvSpPr>
            <p:spPr>
              <a:xfrm>
                <a:off x="502937" y="211150"/>
                <a:ext cx="249600" cy="123300"/>
              </a:xfrm>
              <a:prstGeom prst="rect">
                <a:avLst/>
              </a:prstGeom>
              <a:solidFill>
                <a:schemeClr val="accent6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Albert Sans"/>
                  <a:ea typeface="Albert Sans"/>
                  <a:cs typeface="Albert Sans"/>
                  <a:sym typeface="Albert Sans"/>
                </a:endParaRPr>
              </a:p>
            </p:txBody>
          </p:sp>
          <p:sp>
            <p:nvSpPr>
              <p:cNvPr id="128" name="Google Shape;128;p8"/>
              <p:cNvSpPr/>
              <p:nvPr/>
            </p:nvSpPr>
            <p:spPr>
              <a:xfrm>
                <a:off x="378987" y="334425"/>
                <a:ext cx="249600" cy="123300"/>
              </a:xfrm>
              <a:prstGeom prst="rect">
                <a:avLst/>
              </a:prstGeom>
              <a:solidFill>
                <a:schemeClr val="accent6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Albert Sans"/>
                  <a:ea typeface="Albert Sans"/>
                  <a:cs typeface="Albert Sans"/>
                  <a:sym typeface="Albert Sans"/>
                </a:endParaRPr>
              </a:p>
            </p:txBody>
          </p:sp>
        </p:grpSp>
        <p:sp>
          <p:nvSpPr>
            <p:cNvPr id="129" name="Google Shape;129;p8"/>
            <p:cNvSpPr/>
            <p:nvPr/>
          </p:nvSpPr>
          <p:spPr>
            <a:xfrm rot="10800000" flipH="1">
              <a:off x="8306104" y="398062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130" name="Google Shape;130;p8"/>
          <p:cNvGrpSpPr/>
          <p:nvPr/>
        </p:nvGrpSpPr>
        <p:grpSpPr>
          <a:xfrm rot="10800000" flipH="1">
            <a:off x="9166256" y="6056583"/>
            <a:ext cx="665549" cy="164400"/>
            <a:chOff x="253375" y="211150"/>
            <a:chExt cx="499162" cy="123300"/>
          </a:xfrm>
        </p:grpSpPr>
        <p:sp>
          <p:nvSpPr>
            <p:cNvPr id="131" name="Google Shape;131;p8"/>
            <p:cNvSpPr/>
            <p:nvPr/>
          </p:nvSpPr>
          <p:spPr>
            <a:xfrm>
              <a:off x="253375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132" name="Google Shape;132;p8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2072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solidFill>
          <a:schemeClr val="dk2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9"/>
          <p:cNvSpPr txBox="1">
            <a:spLocks noGrp="1"/>
          </p:cNvSpPr>
          <p:nvPr>
            <p:ph type="title"/>
          </p:nvPr>
        </p:nvSpPr>
        <p:spPr>
          <a:xfrm>
            <a:off x="950800" y="1998000"/>
            <a:ext cx="4990000" cy="138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135" name="Google Shape;135;p9"/>
          <p:cNvSpPr txBox="1">
            <a:spLocks noGrp="1"/>
          </p:cNvSpPr>
          <p:nvPr>
            <p:ph type="subTitle" idx="1"/>
          </p:nvPr>
        </p:nvSpPr>
        <p:spPr>
          <a:xfrm>
            <a:off x="950800" y="3614400"/>
            <a:ext cx="4990000" cy="12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1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cxnSp>
        <p:nvCxnSpPr>
          <p:cNvPr id="136" name="Google Shape;136;p9"/>
          <p:cNvCxnSpPr/>
          <p:nvPr/>
        </p:nvCxnSpPr>
        <p:spPr>
          <a:xfrm>
            <a:off x="0" y="6520167"/>
            <a:ext cx="12218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37" name="Google Shape;137;p9"/>
          <p:cNvGrpSpPr/>
          <p:nvPr/>
        </p:nvGrpSpPr>
        <p:grpSpPr>
          <a:xfrm rot="10800000">
            <a:off x="476934" y="554801"/>
            <a:ext cx="665549" cy="328767"/>
            <a:chOff x="253375" y="211150"/>
            <a:chExt cx="499162" cy="246575"/>
          </a:xfrm>
        </p:grpSpPr>
        <p:sp>
          <p:nvSpPr>
            <p:cNvPr id="138" name="Google Shape;138;p9"/>
            <p:cNvSpPr/>
            <p:nvPr/>
          </p:nvSpPr>
          <p:spPr>
            <a:xfrm>
              <a:off x="253375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139" name="Google Shape;139;p9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140" name="Google Shape;140;p9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141" name="Google Shape;141;p9"/>
          <p:cNvGrpSpPr/>
          <p:nvPr/>
        </p:nvGrpSpPr>
        <p:grpSpPr>
          <a:xfrm>
            <a:off x="4676917" y="5809985"/>
            <a:ext cx="498068" cy="328767"/>
            <a:chOff x="378987" y="211150"/>
            <a:chExt cx="373551" cy="246575"/>
          </a:xfrm>
        </p:grpSpPr>
        <p:sp>
          <p:nvSpPr>
            <p:cNvPr id="142" name="Google Shape;142;p9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143" name="Google Shape;143;p9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144" name="Google Shape;144;p9"/>
          <p:cNvGrpSpPr/>
          <p:nvPr/>
        </p:nvGrpSpPr>
        <p:grpSpPr>
          <a:xfrm>
            <a:off x="10908423" y="390434"/>
            <a:ext cx="665549" cy="493167"/>
            <a:chOff x="8181317" y="151487"/>
            <a:chExt cx="499162" cy="369875"/>
          </a:xfrm>
        </p:grpSpPr>
        <p:grpSp>
          <p:nvGrpSpPr>
            <p:cNvPr id="145" name="Google Shape;145;p9"/>
            <p:cNvGrpSpPr/>
            <p:nvPr/>
          </p:nvGrpSpPr>
          <p:grpSpPr>
            <a:xfrm rot="10800000" flipH="1">
              <a:off x="8181317" y="151487"/>
              <a:ext cx="499162" cy="246575"/>
              <a:chOff x="253375" y="211150"/>
              <a:chExt cx="499162" cy="246575"/>
            </a:xfrm>
          </p:grpSpPr>
          <p:sp>
            <p:nvSpPr>
              <p:cNvPr id="146" name="Google Shape;146;p9"/>
              <p:cNvSpPr/>
              <p:nvPr/>
            </p:nvSpPr>
            <p:spPr>
              <a:xfrm>
                <a:off x="253375" y="211150"/>
                <a:ext cx="249600" cy="123300"/>
              </a:xfrm>
              <a:prstGeom prst="rect">
                <a:avLst/>
              </a:prstGeom>
              <a:solidFill>
                <a:schemeClr val="accent6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Albert Sans"/>
                  <a:ea typeface="Albert Sans"/>
                  <a:cs typeface="Albert Sans"/>
                  <a:sym typeface="Albert Sans"/>
                </a:endParaRPr>
              </a:p>
            </p:txBody>
          </p:sp>
          <p:sp>
            <p:nvSpPr>
              <p:cNvPr id="147" name="Google Shape;147;p9"/>
              <p:cNvSpPr/>
              <p:nvPr/>
            </p:nvSpPr>
            <p:spPr>
              <a:xfrm>
                <a:off x="502937" y="211150"/>
                <a:ext cx="249600" cy="123300"/>
              </a:xfrm>
              <a:prstGeom prst="rect">
                <a:avLst/>
              </a:prstGeom>
              <a:solidFill>
                <a:schemeClr val="accent6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Albert Sans"/>
                  <a:ea typeface="Albert Sans"/>
                  <a:cs typeface="Albert Sans"/>
                  <a:sym typeface="Albert Sans"/>
                </a:endParaRPr>
              </a:p>
            </p:txBody>
          </p:sp>
          <p:sp>
            <p:nvSpPr>
              <p:cNvPr id="148" name="Google Shape;148;p9"/>
              <p:cNvSpPr/>
              <p:nvPr/>
            </p:nvSpPr>
            <p:spPr>
              <a:xfrm>
                <a:off x="378987" y="334425"/>
                <a:ext cx="249600" cy="123300"/>
              </a:xfrm>
              <a:prstGeom prst="rect">
                <a:avLst/>
              </a:prstGeom>
              <a:solidFill>
                <a:schemeClr val="accent6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Albert Sans"/>
                  <a:ea typeface="Albert Sans"/>
                  <a:cs typeface="Albert Sans"/>
                  <a:sym typeface="Albert Sans"/>
                </a:endParaRPr>
              </a:p>
            </p:txBody>
          </p:sp>
        </p:grpSp>
        <p:sp>
          <p:nvSpPr>
            <p:cNvPr id="149" name="Google Shape;149;p9"/>
            <p:cNvSpPr/>
            <p:nvPr/>
          </p:nvSpPr>
          <p:spPr>
            <a:xfrm rot="10800000" flipH="1">
              <a:off x="8306104" y="398062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8435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solidFill>
          <a:schemeClr val="dk2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0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52" name="Google Shape;152;p10"/>
          <p:cNvSpPr txBox="1">
            <a:spLocks noGrp="1"/>
          </p:cNvSpPr>
          <p:nvPr>
            <p:ph type="body" idx="1"/>
          </p:nvPr>
        </p:nvSpPr>
        <p:spPr>
          <a:xfrm>
            <a:off x="950800" y="5331967"/>
            <a:ext cx="10290400" cy="8068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oppins SemiBold"/>
              <a:buNone/>
              <a:defRPr sz="3733">
                <a:latin typeface="Poppins SemiBold"/>
                <a:ea typeface="Poppins SemiBold"/>
                <a:cs typeface="Poppins SemiBold"/>
                <a:sym typeface="Poppins SemiBold"/>
              </a:defRPr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74390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dk2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"/>
          <p:cNvSpPr txBox="1">
            <a:spLocks noGrp="1"/>
          </p:cNvSpPr>
          <p:nvPr>
            <p:ph type="title" hasCustomPrompt="1"/>
          </p:nvPr>
        </p:nvSpPr>
        <p:spPr>
          <a:xfrm>
            <a:off x="1816399" y="2096792"/>
            <a:ext cx="8559200" cy="190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10666"/>
            </a:lvl1pPr>
            <a:lvl2pPr lvl="1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55" name="Google Shape;155;p11"/>
          <p:cNvSpPr txBox="1">
            <a:spLocks noGrp="1"/>
          </p:cNvSpPr>
          <p:nvPr>
            <p:ph type="subTitle" idx="1"/>
          </p:nvPr>
        </p:nvSpPr>
        <p:spPr>
          <a:xfrm>
            <a:off x="1816401" y="4298008"/>
            <a:ext cx="85592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cxnSp>
        <p:nvCxnSpPr>
          <p:cNvPr id="156" name="Google Shape;156;p11"/>
          <p:cNvCxnSpPr/>
          <p:nvPr/>
        </p:nvCxnSpPr>
        <p:spPr>
          <a:xfrm>
            <a:off x="0" y="6520167"/>
            <a:ext cx="12218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57" name="Google Shape;157;p11"/>
          <p:cNvGrpSpPr/>
          <p:nvPr/>
        </p:nvGrpSpPr>
        <p:grpSpPr>
          <a:xfrm>
            <a:off x="5787650" y="458567"/>
            <a:ext cx="498068" cy="328767"/>
            <a:chOff x="378987" y="211150"/>
            <a:chExt cx="373551" cy="246575"/>
          </a:xfrm>
        </p:grpSpPr>
        <p:sp>
          <p:nvSpPr>
            <p:cNvPr id="158" name="Google Shape;158;p11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159" name="Google Shape;159;p11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160" name="Google Shape;160;p11"/>
          <p:cNvGrpSpPr/>
          <p:nvPr/>
        </p:nvGrpSpPr>
        <p:grpSpPr>
          <a:xfrm rot="10800000" flipH="1">
            <a:off x="5620156" y="5810017"/>
            <a:ext cx="665549" cy="328767"/>
            <a:chOff x="253375" y="211150"/>
            <a:chExt cx="499162" cy="246575"/>
          </a:xfrm>
        </p:grpSpPr>
        <p:sp>
          <p:nvSpPr>
            <p:cNvPr id="161" name="Google Shape;161;p11"/>
            <p:cNvSpPr/>
            <p:nvPr/>
          </p:nvSpPr>
          <p:spPr>
            <a:xfrm>
              <a:off x="253375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162" name="Google Shape;162;p11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163" name="Google Shape;163;p11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164" name="Google Shape;164;p11"/>
          <p:cNvGrpSpPr/>
          <p:nvPr/>
        </p:nvGrpSpPr>
        <p:grpSpPr>
          <a:xfrm>
            <a:off x="10947377" y="1005962"/>
            <a:ext cx="799084" cy="328767"/>
            <a:chOff x="8261191" y="206637"/>
            <a:chExt cx="599313" cy="246575"/>
          </a:xfrm>
        </p:grpSpPr>
        <p:sp>
          <p:nvSpPr>
            <p:cNvPr id="165" name="Google Shape;165;p11"/>
            <p:cNvSpPr/>
            <p:nvPr/>
          </p:nvSpPr>
          <p:spPr>
            <a:xfrm rot="10800000" flipH="1">
              <a:off x="8361342" y="329912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166" name="Google Shape;166;p11"/>
            <p:cNvSpPr/>
            <p:nvPr/>
          </p:nvSpPr>
          <p:spPr>
            <a:xfrm rot="10800000" flipH="1">
              <a:off x="8610904" y="329912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167" name="Google Shape;167;p11"/>
            <p:cNvSpPr/>
            <p:nvPr/>
          </p:nvSpPr>
          <p:spPr>
            <a:xfrm rot="10800000" flipH="1">
              <a:off x="8486953" y="206637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168" name="Google Shape;168;p11"/>
            <p:cNvSpPr/>
            <p:nvPr/>
          </p:nvSpPr>
          <p:spPr>
            <a:xfrm rot="10800000" flipH="1">
              <a:off x="8261191" y="206637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169" name="Google Shape;169;p11"/>
          <p:cNvGrpSpPr/>
          <p:nvPr/>
        </p:nvGrpSpPr>
        <p:grpSpPr>
          <a:xfrm flipH="1">
            <a:off x="382517" y="402283"/>
            <a:ext cx="843752" cy="932437"/>
            <a:chOff x="7994207" y="2663208"/>
            <a:chExt cx="686275" cy="758407"/>
          </a:xfrm>
        </p:grpSpPr>
        <p:sp>
          <p:nvSpPr>
            <p:cNvPr id="170" name="Google Shape;170;p11"/>
            <p:cNvSpPr/>
            <p:nvPr/>
          </p:nvSpPr>
          <p:spPr>
            <a:xfrm flipH="1">
              <a:off x="7994207" y="2663208"/>
              <a:ext cx="686275" cy="758407"/>
            </a:xfrm>
            <a:custGeom>
              <a:avLst/>
              <a:gdLst/>
              <a:ahLst/>
              <a:cxnLst/>
              <a:rect l="l" t="t" r="r" b="b"/>
              <a:pathLst>
                <a:path w="1436" h="1587" extrusionOk="0">
                  <a:moveTo>
                    <a:pt x="907" y="1058"/>
                  </a:moveTo>
                  <a:lnTo>
                    <a:pt x="302" y="1058"/>
                  </a:lnTo>
                  <a:lnTo>
                    <a:pt x="0" y="1587"/>
                  </a:lnTo>
                  <a:lnTo>
                    <a:pt x="0" y="529"/>
                  </a:lnTo>
                  <a:cubicBezTo>
                    <a:pt x="0" y="237"/>
                    <a:pt x="237" y="0"/>
                    <a:pt x="529" y="0"/>
                  </a:cubicBezTo>
                  <a:lnTo>
                    <a:pt x="907" y="0"/>
                  </a:lnTo>
                  <a:cubicBezTo>
                    <a:pt x="1199" y="0"/>
                    <a:pt x="1436" y="237"/>
                    <a:pt x="1436" y="529"/>
                  </a:cubicBezTo>
                  <a:cubicBezTo>
                    <a:pt x="1436" y="821"/>
                    <a:pt x="1199" y="1058"/>
                    <a:pt x="907" y="10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11"/>
            <p:cNvSpPr/>
            <p:nvPr/>
          </p:nvSpPr>
          <p:spPr>
            <a:xfrm flipH="1">
              <a:off x="8152392" y="2893549"/>
              <a:ext cx="71686" cy="71683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0" y="75"/>
                  </a:moveTo>
                  <a:cubicBezTo>
                    <a:pt x="0" y="34"/>
                    <a:pt x="34" y="0"/>
                    <a:pt x="76" y="0"/>
                  </a:cubicBezTo>
                  <a:cubicBezTo>
                    <a:pt x="116" y="0"/>
                    <a:pt x="150" y="34"/>
                    <a:pt x="150" y="75"/>
                  </a:cubicBezTo>
                  <a:cubicBezTo>
                    <a:pt x="150" y="117"/>
                    <a:pt x="116" y="150"/>
                    <a:pt x="76" y="150"/>
                  </a:cubicBezTo>
                  <a:cubicBezTo>
                    <a:pt x="34" y="150"/>
                    <a:pt x="0" y="117"/>
                    <a:pt x="0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11"/>
            <p:cNvSpPr/>
            <p:nvPr/>
          </p:nvSpPr>
          <p:spPr>
            <a:xfrm flipH="1">
              <a:off x="8291942" y="2893549"/>
              <a:ext cx="71208" cy="71683"/>
            </a:xfrm>
            <a:custGeom>
              <a:avLst/>
              <a:gdLst/>
              <a:ahLst/>
              <a:cxnLst/>
              <a:rect l="l" t="t" r="r" b="b"/>
              <a:pathLst>
                <a:path w="149" h="150" extrusionOk="0">
                  <a:moveTo>
                    <a:pt x="0" y="75"/>
                  </a:moveTo>
                  <a:cubicBezTo>
                    <a:pt x="0" y="34"/>
                    <a:pt x="33" y="0"/>
                    <a:pt x="74" y="0"/>
                  </a:cubicBezTo>
                  <a:cubicBezTo>
                    <a:pt x="116" y="0"/>
                    <a:pt x="149" y="34"/>
                    <a:pt x="149" y="75"/>
                  </a:cubicBezTo>
                  <a:cubicBezTo>
                    <a:pt x="149" y="117"/>
                    <a:pt x="116" y="150"/>
                    <a:pt x="74" y="150"/>
                  </a:cubicBezTo>
                  <a:cubicBezTo>
                    <a:pt x="33" y="150"/>
                    <a:pt x="0" y="117"/>
                    <a:pt x="0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11"/>
            <p:cNvSpPr/>
            <p:nvPr/>
          </p:nvSpPr>
          <p:spPr>
            <a:xfrm flipH="1">
              <a:off x="8432447" y="2893549"/>
              <a:ext cx="71686" cy="71683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0" y="75"/>
                  </a:moveTo>
                  <a:cubicBezTo>
                    <a:pt x="0" y="34"/>
                    <a:pt x="34" y="0"/>
                    <a:pt x="75" y="0"/>
                  </a:cubicBezTo>
                  <a:cubicBezTo>
                    <a:pt x="116" y="0"/>
                    <a:pt x="150" y="34"/>
                    <a:pt x="150" y="75"/>
                  </a:cubicBezTo>
                  <a:cubicBezTo>
                    <a:pt x="150" y="117"/>
                    <a:pt x="116" y="150"/>
                    <a:pt x="75" y="150"/>
                  </a:cubicBezTo>
                  <a:cubicBezTo>
                    <a:pt x="34" y="150"/>
                    <a:pt x="0" y="117"/>
                    <a:pt x="0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4" name="Google Shape;174;p11"/>
          <p:cNvGrpSpPr/>
          <p:nvPr/>
        </p:nvGrpSpPr>
        <p:grpSpPr>
          <a:xfrm flipH="1">
            <a:off x="10925037" y="5378954"/>
            <a:ext cx="843772" cy="932433"/>
            <a:chOff x="160799" y="225500"/>
            <a:chExt cx="518245" cy="572701"/>
          </a:xfrm>
        </p:grpSpPr>
        <p:sp>
          <p:nvSpPr>
            <p:cNvPr id="175" name="Google Shape;175;p11"/>
            <p:cNvSpPr/>
            <p:nvPr/>
          </p:nvSpPr>
          <p:spPr>
            <a:xfrm flipH="1">
              <a:off x="160799" y="225500"/>
              <a:ext cx="518245" cy="572701"/>
            </a:xfrm>
            <a:custGeom>
              <a:avLst/>
              <a:gdLst/>
              <a:ahLst/>
              <a:cxnLst/>
              <a:rect l="l" t="t" r="r" b="b"/>
              <a:pathLst>
                <a:path w="1436" h="1587" extrusionOk="0">
                  <a:moveTo>
                    <a:pt x="528" y="1058"/>
                  </a:moveTo>
                  <a:lnTo>
                    <a:pt x="1134" y="1058"/>
                  </a:lnTo>
                  <a:lnTo>
                    <a:pt x="1436" y="1587"/>
                  </a:lnTo>
                  <a:lnTo>
                    <a:pt x="1436" y="528"/>
                  </a:lnTo>
                  <a:cubicBezTo>
                    <a:pt x="1436" y="237"/>
                    <a:pt x="1199" y="0"/>
                    <a:pt x="907" y="0"/>
                  </a:cubicBezTo>
                  <a:lnTo>
                    <a:pt x="528" y="0"/>
                  </a:lnTo>
                  <a:cubicBezTo>
                    <a:pt x="237" y="0"/>
                    <a:pt x="0" y="237"/>
                    <a:pt x="0" y="528"/>
                  </a:cubicBezTo>
                  <a:cubicBezTo>
                    <a:pt x="0" y="821"/>
                    <a:pt x="237" y="1058"/>
                    <a:pt x="528" y="105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11"/>
            <p:cNvSpPr/>
            <p:nvPr/>
          </p:nvSpPr>
          <p:spPr>
            <a:xfrm flipH="1">
              <a:off x="505814" y="399440"/>
              <a:ext cx="54134" cy="54130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150" y="75"/>
                  </a:moveTo>
                  <a:cubicBezTo>
                    <a:pt x="150" y="34"/>
                    <a:pt x="117" y="0"/>
                    <a:pt x="75" y="0"/>
                  </a:cubicBezTo>
                  <a:cubicBezTo>
                    <a:pt x="34" y="0"/>
                    <a:pt x="0" y="34"/>
                    <a:pt x="0" y="75"/>
                  </a:cubicBezTo>
                  <a:cubicBezTo>
                    <a:pt x="0" y="117"/>
                    <a:pt x="34" y="150"/>
                    <a:pt x="75" y="150"/>
                  </a:cubicBezTo>
                  <a:cubicBezTo>
                    <a:pt x="117" y="150"/>
                    <a:pt x="150" y="117"/>
                    <a:pt x="150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11"/>
            <p:cNvSpPr/>
            <p:nvPr/>
          </p:nvSpPr>
          <p:spPr>
            <a:xfrm flipH="1">
              <a:off x="400433" y="399440"/>
              <a:ext cx="53773" cy="54130"/>
            </a:xfrm>
            <a:custGeom>
              <a:avLst/>
              <a:gdLst/>
              <a:ahLst/>
              <a:cxnLst/>
              <a:rect l="l" t="t" r="r" b="b"/>
              <a:pathLst>
                <a:path w="149" h="150" extrusionOk="0">
                  <a:moveTo>
                    <a:pt x="149" y="75"/>
                  </a:moveTo>
                  <a:cubicBezTo>
                    <a:pt x="149" y="34"/>
                    <a:pt x="116" y="0"/>
                    <a:pt x="75" y="0"/>
                  </a:cubicBezTo>
                  <a:cubicBezTo>
                    <a:pt x="33" y="0"/>
                    <a:pt x="0" y="34"/>
                    <a:pt x="0" y="75"/>
                  </a:cubicBezTo>
                  <a:cubicBezTo>
                    <a:pt x="0" y="117"/>
                    <a:pt x="33" y="150"/>
                    <a:pt x="75" y="150"/>
                  </a:cubicBezTo>
                  <a:cubicBezTo>
                    <a:pt x="116" y="150"/>
                    <a:pt x="149" y="117"/>
                    <a:pt x="149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11"/>
            <p:cNvSpPr/>
            <p:nvPr/>
          </p:nvSpPr>
          <p:spPr>
            <a:xfrm flipH="1">
              <a:off x="294330" y="399440"/>
              <a:ext cx="53773" cy="54130"/>
            </a:xfrm>
            <a:custGeom>
              <a:avLst/>
              <a:gdLst/>
              <a:ahLst/>
              <a:cxnLst/>
              <a:rect l="l" t="t" r="r" b="b"/>
              <a:pathLst>
                <a:path w="149" h="150" extrusionOk="0">
                  <a:moveTo>
                    <a:pt x="149" y="75"/>
                  </a:moveTo>
                  <a:cubicBezTo>
                    <a:pt x="149" y="34"/>
                    <a:pt x="116" y="0"/>
                    <a:pt x="75" y="0"/>
                  </a:cubicBezTo>
                  <a:cubicBezTo>
                    <a:pt x="33" y="0"/>
                    <a:pt x="0" y="34"/>
                    <a:pt x="0" y="75"/>
                  </a:cubicBezTo>
                  <a:cubicBezTo>
                    <a:pt x="0" y="117"/>
                    <a:pt x="33" y="150"/>
                    <a:pt x="75" y="150"/>
                  </a:cubicBezTo>
                  <a:cubicBezTo>
                    <a:pt x="116" y="150"/>
                    <a:pt x="149" y="117"/>
                    <a:pt x="149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9" name="Google Shape;179;p11"/>
          <p:cNvGrpSpPr/>
          <p:nvPr/>
        </p:nvGrpSpPr>
        <p:grpSpPr>
          <a:xfrm rot="10800000" flipH="1">
            <a:off x="287317" y="4806267"/>
            <a:ext cx="498068" cy="328767"/>
            <a:chOff x="378987" y="211150"/>
            <a:chExt cx="373551" cy="246575"/>
          </a:xfrm>
        </p:grpSpPr>
        <p:sp>
          <p:nvSpPr>
            <p:cNvPr id="180" name="Google Shape;180;p11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181" name="Google Shape;181;p11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1536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94804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solidFill>
          <a:schemeClr val="dk2"/>
        </a:solid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3"/>
          <p:cNvSpPr txBox="1">
            <a:spLocks noGrp="1"/>
          </p:cNvSpPr>
          <p:nvPr>
            <p:ph type="title"/>
          </p:nvPr>
        </p:nvSpPr>
        <p:spPr>
          <a:xfrm>
            <a:off x="950800" y="720027"/>
            <a:ext cx="1029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13"/>
          <p:cNvSpPr txBox="1">
            <a:spLocks noGrp="1"/>
          </p:cNvSpPr>
          <p:nvPr>
            <p:ph type="subTitle" idx="1"/>
          </p:nvPr>
        </p:nvSpPr>
        <p:spPr>
          <a:xfrm>
            <a:off x="1234533" y="1997423"/>
            <a:ext cx="3420400" cy="60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186" name="Google Shape;186;p13"/>
          <p:cNvSpPr txBox="1">
            <a:spLocks noGrp="1"/>
          </p:cNvSpPr>
          <p:nvPr>
            <p:ph type="subTitle" idx="2"/>
          </p:nvPr>
        </p:nvSpPr>
        <p:spPr>
          <a:xfrm>
            <a:off x="1234533" y="2547688"/>
            <a:ext cx="3420400" cy="8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13"/>
          <p:cNvSpPr txBox="1">
            <a:spLocks noGrp="1"/>
          </p:cNvSpPr>
          <p:nvPr>
            <p:ph type="title" idx="3" hasCustomPrompt="1"/>
          </p:nvPr>
        </p:nvSpPr>
        <p:spPr>
          <a:xfrm>
            <a:off x="4756536" y="1997423"/>
            <a:ext cx="916000" cy="137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88" name="Google Shape;188;p13"/>
          <p:cNvSpPr txBox="1">
            <a:spLocks noGrp="1"/>
          </p:cNvSpPr>
          <p:nvPr>
            <p:ph type="subTitle" idx="4"/>
          </p:nvPr>
        </p:nvSpPr>
        <p:spPr>
          <a:xfrm>
            <a:off x="1234533" y="3866756"/>
            <a:ext cx="3420400" cy="60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189" name="Google Shape;189;p13"/>
          <p:cNvSpPr txBox="1">
            <a:spLocks noGrp="1"/>
          </p:cNvSpPr>
          <p:nvPr>
            <p:ph type="subTitle" idx="5"/>
          </p:nvPr>
        </p:nvSpPr>
        <p:spPr>
          <a:xfrm>
            <a:off x="1234533" y="4417021"/>
            <a:ext cx="3420400" cy="8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13"/>
          <p:cNvSpPr txBox="1">
            <a:spLocks noGrp="1"/>
          </p:cNvSpPr>
          <p:nvPr>
            <p:ph type="title" idx="6" hasCustomPrompt="1"/>
          </p:nvPr>
        </p:nvSpPr>
        <p:spPr>
          <a:xfrm>
            <a:off x="4756536" y="3866756"/>
            <a:ext cx="916000" cy="137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91" name="Google Shape;191;p13"/>
          <p:cNvSpPr txBox="1">
            <a:spLocks noGrp="1"/>
          </p:cNvSpPr>
          <p:nvPr>
            <p:ph type="subTitle" idx="7"/>
          </p:nvPr>
        </p:nvSpPr>
        <p:spPr>
          <a:xfrm flipH="1">
            <a:off x="7537067" y="1997423"/>
            <a:ext cx="3420400" cy="60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192" name="Google Shape;192;p13"/>
          <p:cNvSpPr txBox="1">
            <a:spLocks noGrp="1"/>
          </p:cNvSpPr>
          <p:nvPr>
            <p:ph type="subTitle" idx="8"/>
          </p:nvPr>
        </p:nvSpPr>
        <p:spPr>
          <a:xfrm flipH="1">
            <a:off x="7537067" y="2547688"/>
            <a:ext cx="3420400" cy="8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519331" y="1997423"/>
            <a:ext cx="916000" cy="137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94" name="Google Shape;194;p13"/>
          <p:cNvSpPr txBox="1">
            <a:spLocks noGrp="1"/>
          </p:cNvSpPr>
          <p:nvPr>
            <p:ph type="subTitle" idx="13"/>
          </p:nvPr>
        </p:nvSpPr>
        <p:spPr>
          <a:xfrm flipH="1">
            <a:off x="7537067" y="3866756"/>
            <a:ext cx="3420400" cy="60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195" name="Google Shape;195;p13"/>
          <p:cNvSpPr txBox="1">
            <a:spLocks noGrp="1"/>
          </p:cNvSpPr>
          <p:nvPr>
            <p:ph type="subTitle" idx="14"/>
          </p:nvPr>
        </p:nvSpPr>
        <p:spPr>
          <a:xfrm flipH="1">
            <a:off x="7537067" y="4417021"/>
            <a:ext cx="3420400" cy="8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13"/>
          <p:cNvSpPr txBox="1">
            <a:spLocks noGrp="1"/>
          </p:cNvSpPr>
          <p:nvPr>
            <p:ph type="title" idx="15" hasCustomPrompt="1"/>
          </p:nvPr>
        </p:nvSpPr>
        <p:spPr>
          <a:xfrm flipH="1">
            <a:off x="6519331" y="3866756"/>
            <a:ext cx="916000" cy="137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cxnSp>
        <p:nvCxnSpPr>
          <p:cNvPr id="197" name="Google Shape;197;p13"/>
          <p:cNvCxnSpPr/>
          <p:nvPr/>
        </p:nvCxnSpPr>
        <p:spPr>
          <a:xfrm>
            <a:off x="0" y="6520167"/>
            <a:ext cx="12218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8" name="Google Shape;198;p13"/>
          <p:cNvGrpSpPr/>
          <p:nvPr/>
        </p:nvGrpSpPr>
        <p:grpSpPr>
          <a:xfrm rot="10800000" flipH="1">
            <a:off x="5763223" y="5810017"/>
            <a:ext cx="665549" cy="328767"/>
            <a:chOff x="253375" y="211150"/>
            <a:chExt cx="499162" cy="246575"/>
          </a:xfrm>
        </p:grpSpPr>
        <p:sp>
          <p:nvSpPr>
            <p:cNvPr id="199" name="Google Shape;199;p13"/>
            <p:cNvSpPr/>
            <p:nvPr/>
          </p:nvSpPr>
          <p:spPr>
            <a:xfrm>
              <a:off x="253375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200" name="Google Shape;200;p13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201" name="Google Shape;201;p13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202" name="Google Shape;202;p13"/>
          <p:cNvGrpSpPr/>
          <p:nvPr/>
        </p:nvGrpSpPr>
        <p:grpSpPr>
          <a:xfrm>
            <a:off x="285267" y="293034"/>
            <a:ext cx="665549" cy="328767"/>
            <a:chOff x="253375" y="211150"/>
            <a:chExt cx="499162" cy="246575"/>
          </a:xfrm>
        </p:grpSpPr>
        <p:sp>
          <p:nvSpPr>
            <p:cNvPr id="203" name="Google Shape;203;p13"/>
            <p:cNvSpPr/>
            <p:nvPr/>
          </p:nvSpPr>
          <p:spPr>
            <a:xfrm>
              <a:off x="253375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204" name="Google Shape;204;p13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205" name="Google Shape;205;p13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206" name="Google Shape;206;p13"/>
          <p:cNvGrpSpPr/>
          <p:nvPr/>
        </p:nvGrpSpPr>
        <p:grpSpPr>
          <a:xfrm>
            <a:off x="285254" y="5508177"/>
            <a:ext cx="843772" cy="932433"/>
            <a:chOff x="160799" y="225500"/>
            <a:chExt cx="518245" cy="572701"/>
          </a:xfrm>
        </p:grpSpPr>
        <p:sp>
          <p:nvSpPr>
            <p:cNvPr id="207" name="Google Shape;207;p13"/>
            <p:cNvSpPr/>
            <p:nvPr/>
          </p:nvSpPr>
          <p:spPr>
            <a:xfrm flipH="1">
              <a:off x="160799" y="225500"/>
              <a:ext cx="518245" cy="572701"/>
            </a:xfrm>
            <a:custGeom>
              <a:avLst/>
              <a:gdLst/>
              <a:ahLst/>
              <a:cxnLst/>
              <a:rect l="l" t="t" r="r" b="b"/>
              <a:pathLst>
                <a:path w="1436" h="1587" extrusionOk="0">
                  <a:moveTo>
                    <a:pt x="528" y="1058"/>
                  </a:moveTo>
                  <a:lnTo>
                    <a:pt x="1134" y="1058"/>
                  </a:lnTo>
                  <a:lnTo>
                    <a:pt x="1436" y="1587"/>
                  </a:lnTo>
                  <a:lnTo>
                    <a:pt x="1436" y="528"/>
                  </a:lnTo>
                  <a:cubicBezTo>
                    <a:pt x="1436" y="237"/>
                    <a:pt x="1199" y="0"/>
                    <a:pt x="907" y="0"/>
                  </a:cubicBezTo>
                  <a:lnTo>
                    <a:pt x="528" y="0"/>
                  </a:lnTo>
                  <a:cubicBezTo>
                    <a:pt x="237" y="0"/>
                    <a:pt x="0" y="237"/>
                    <a:pt x="0" y="528"/>
                  </a:cubicBezTo>
                  <a:cubicBezTo>
                    <a:pt x="0" y="821"/>
                    <a:pt x="237" y="1058"/>
                    <a:pt x="528" y="105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13"/>
            <p:cNvSpPr/>
            <p:nvPr/>
          </p:nvSpPr>
          <p:spPr>
            <a:xfrm flipH="1">
              <a:off x="505814" y="399440"/>
              <a:ext cx="54134" cy="54130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150" y="75"/>
                  </a:moveTo>
                  <a:cubicBezTo>
                    <a:pt x="150" y="34"/>
                    <a:pt x="117" y="0"/>
                    <a:pt x="75" y="0"/>
                  </a:cubicBezTo>
                  <a:cubicBezTo>
                    <a:pt x="34" y="0"/>
                    <a:pt x="0" y="34"/>
                    <a:pt x="0" y="75"/>
                  </a:cubicBezTo>
                  <a:cubicBezTo>
                    <a:pt x="0" y="117"/>
                    <a:pt x="34" y="150"/>
                    <a:pt x="75" y="150"/>
                  </a:cubicBezTo>
                  <a:cubicBezTo>
                    <a:pt x="117" y="150"/>
                    <a:pt x="150" y="117"/>
                    <a:pt x="150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13"/>
            <p:cNvSpPr/>
            <p:nvPr/>
          </p:nvSpPr>
          <p:spPr>
            <a:xfrm flipH="1">
              <a:off x="400433" y="399440"/>
              <a:ext cx="53773" cy="54130"/>
            </a:xfrm>
            <a:custGeom>
              <a:avLst/>
              <a:gdLst/>
              <a:ahLst/>
              <a:cxnLst/>
              <a:rect l="l" t="t" r="r" b="b"/>
              <a:pathLst>
                <a:path w="149" h="150" extrusionOk="0">
                  <a:moveTo>
                    <a:pt x="149" y="75"/>
                  </a:moveTo>
                  <a:cubicBezTo>
                    <a:pt x="149" y="34"/>
                    <a:pt x="116" y="0"/>
                    <a:pt x="75" y="0"/>
                  </a:cubicBezTo>
                  <a:cubicBezTo>
                    <a:pt x="33" y="0"/>
                    <a:pt x="0" y="34"/>
                    <a:pt x="0" y="75"/>
                  </a:cubicBezTo>
                  <a:cubicBezTo>
                    <a:pt x="0" y="117"/>
                    <a:pt x="33" y="150"/>
                    <a:pt x="75" y="150"/>
                  </a:cubicBezTo>
                  <a:cubicBezTo>
                    <a:pt x="116" y="150"/>
                    <a:pt x="149" y="117"/>
                    <a:pt x="149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13"/>
            <p:cNvSpPr/>
            <p:nvPr/>
          </p:nvSpPr>
          <p:spPr>
            <a:xfrm flipH="1">
              <a:off x="294330" y="399440"/>
              <a:ext cx="53773" cy="54130"/>
            </a:xfrm>
            <a:custGeom>
              <a:avLst/>
              <a:gdLst/>
              <a:ahLst/>
              <a:cxnLst/>
              <a:rect l="l" t="t" r="r" b="b"/>
              <a:pathLst>
                <a:path w="149" h="150" extrusionOk="0">
                  <a:moveTo>
                    <a:pt x="149" y="75"/>
                  </a:moveTo>
                  <a:cubicBezTo>
                    <a:pt x="149" y="34"/>
                    <a:pt x="116" y="0"/>
                    <a:pt x="75" y="0"/>
                  </a:cubicBezTo>
                  <a:cubicBezTo>
                    <a:pt x="33" y="0"/>
                    <a:pt x="0" y="34"/>
                    <a:pt x="0" y="75"/>
                  </a:cubicBezTo>
                  <a:cubicBezTo>
                    <a:pt x="0" y="117"/>
                    <a:pt x="33" y="150"/>
                    <a:pt x="75" y="150"/>
                  </a:cubicBezTo>
                  <a:cubicBezTo>
                    <a:pt x="116" y="150"/>
                    <a:pt x="149" y="117"/>
                    <a:pt x="149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1" name="Google Shape;211;p13"/>
          <p:cNvGrpSpPr/>
          <p:nvPr/>
        </p:nvGrpSpPr>
        <p:grpSpPr>
          <a:xfrm>
            <a:off x="10957451" y="551193"/>
            <a:ext cx="843752" cy="932437"/>
            <a:chOff x="7994207" y="2663208"/>
            <a:chExt cx="686275" cy="758407"/>
          </a:xfrm>
        </p:grpSpPr>
        <p:sp>
          <p:nvSpPr>
            <p:cNvPr id="212" name="Google Shape;212;p13"/>
            <p:cNvSpPr/>
            <p:nvPr/>
          </p:nvSpPr>
          <p:spPr>
            <a:xfrm flipH="1">
              <a:off x="7994207" y="2663208"/>
              <a:ext cx="686275" cy="758407"/>
            </a:xfrm>
            <a:custGeom>
              <a:avLst/>
              <a:gdLst/>
              <a:ahLst/>
              <a:cxnLst/>
              <a:rect l="l" t="t" r="r" b="b"/>
              <a:pathLst>
                <a:path w="1436" h="1587" extrusionOk="0">
                  <a:moveTo>
                    <a:pt x="907" y="1058"/>
                  </a:moveTo>
                  <a:lnTo>
                    <a:pt x="302" y="1058"/>
                  </a:lnTo>
                  <a:lnTo>
                    <a:pt x="0" y="1587"/>
                  </a:lnTo>
                  <a:lnTo>
                    <a:pt x="0" y="529"/>
                  </a:lnTo>
                  <a:cubicBezTo>
                    <a:pt x="0" y="237"/>
                    <a:pt x="237" y="0"/>
                    <a:pt x="529" y="0"/>
                  </a:cubicBezTo>
                  <a:lnTo>
                    <a:pt x="907" y="0"/>
                  </a:lnTo>
                  <a:cubicBezTo>
                    <a:pt x="1199" y="0"/>
                    <a:pt x="1436" y="237"/>
                    <a:pt x="1436" y="529"/>
                  </a:cubicBezTo>
                  <a:cubicBezTo>
                    <a:pt x="1436" y="821"/>
                    <a:pt x="1199" y="1058"/>
                    <a:pt x="907" y="10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13"/>
            <p:cNvSpPr/>
            <p:nvPr/>
          </p:nvSpPr>
          <p:spPr>
            <a:xfrm flipH="1">
              <a:off x="8152392" y="2893549"/>
              <a:ext cx="71686" cy="71683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0" y="75"/>
                  </a:moveTo>
                  <a:cubicBezTo>
                    <a:pt x="0" y="34"/>
                    <a:pt x="34" y="0"/>
                    <a:pt x="76" y="0"/>
                  </a:cubicBezTo>
                  <a:cubicBezTo>
                    <a:pt x="116" y="0"/>
                    <a:pt x="150" y="34"/>
                    <a:pt x="150" y="75"/>
                  </a:cubicBezTo>
                  <a:cubicBezTo>
                    <a:pt x="150" y="117"/>
                    <a:pt x="116" y="150"/>
                    <a:pt x="76" y="150"/>
                  </a:cubicBezTo>
                  <a:cubicBezTo>
                    <a:pt x="34" y="150"/>
                    <a:pt x="0" y="117"/>
                    <a:pt x="0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13"/>
            <p:cNvSpPr/>
            <p:nvPr/>
          </p:nvSpPr>
          <p:spPr>
            <a:xfrm flipH="1">
              <a:off x="8291942" y="2893549"/>
              <a:ext cx="71208" cy="71683"/>
            </a:xfrm>
            <a:custGeom>
              <a:avLst/>
              <a:gdLst/>
              <a:ahLst/>
              <a:cxnLst/>
              <a:rect l="l" t="t" r="r" b="b"/>
              <a:pathLst>
                <a:path w="149" h="150" extrusionOk="0">
                  <a:moveTo>
                    <a:pt x="0" y="75"/>
                  </a:moveTo>
                  <a:cubicBezTo>
                    <a:pt x="0" y="34"/>
                    <a:pt x="33" y="0"/>
                    <a:pt x="74" y="0"/>
                  </a:cubicBezTo>
                  <a:cubicBezTo>
                    <a:pt x="116" y="0"/>
                    <a:pt x="149" y="34"/>
                    <a:pt x="149" y="75"/>
                  </a:cubicBezTo>
                  <a:cubicBezTo>
                    <a:pt x="149" y="117"/>
                    <a:pt x="116" y="150"/>
                    <a:pt x="74" y="150"/>
                  </a:cubicBezTo>
                  <a:cubicBezTo>
                    <a:pt x="33" y="150"/>
                    <a:pt x="0" y="117"/>
                    <a:pt x="0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13"/>
            <p:cNvSpPr/>
            <p:nvPr/>
          </p:nvSpPr>
          <p:spPr>
            <a:xfrm flipH="1">
              <a:off x="8432447" y="2893549"/>
              <a:ext cx="71686" cy="71683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0" y="75"/>
                  </a:moveTo>
                  <a:cubicBezTo>
                    <a:pt x="0" y="34"/>
                    <a:pt x="34" y="0"/>
                    <a:pt x="75" y="0"/>
                  </a:cubicBezTo>
                  <a:cubicBezTo>
                    <a:pt x="116" y="0"/>
                    <a:pt x="150" y="34"/>
                    <a:pt x="150" y="75"/>
                  </a:cubicBezTo>
                  <a:cubicBezTo>
                    <a:pt x="150" y="117"/>
                    <a:pt x="116" y="150"/>
                    <a:pt x="75" y="150"/>
                  </a:cubicBezTo>
                  <a:cubicBezTo>
                    <a:pt x="34" y="150"/>
                    <a:pt x="0" y="117"/>
                    <a:pt x="0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14791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solidFill>
          <a:schemeClr val="dk2"/>
        </a:solidFill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4"/>
          <p:cNvSpPr txBox="1">
            <a:spLocks noGrp="1"/>
          </p:cNvSpPr>
          <p:nvPr>
            <p:ph type="title"/>
          </p:nvPr>
        </p:nvSpPr>
        <p:spPr>
          <a:xfrm>
            <a:off x="950800" y="4287951"/>
            <a:ext cx="6290000" cy="4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14"/>
          <p:cNvSpPr txBox="1">
            <a:spLocks noGrp="1"/>
          </p:cNvSpPr>
          <p:nvPr>
            <p:ph type="subTitle" idx="1"/>
          </p:nvPr>
        </p:nvSpPr>
        <p:spPr>
          <a:xfrm>
            <a:off x="950800" y="1473384"/>
            <a:ext cx="6290000" cy="260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467"/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19" name="Google Shape;219;p14"/>
          <p:cNvCxnSpPr/>
          <p:nvPr/>
        </p:nvCxnSpPr>
        <p:spPr>
          <a:xfrm>
            <a:off x="0" y="6520167"/>
            <a:ext cx="12218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20" name="Google Shape;220;p14"/>
          <p:cNvGrpSpPr/>
          <p:nvPr/>
        </p:nvGrpSpPr>
        <p:grpSpPr>
          <a:xfrm>
            <a:off x="428567" y="484285"/>
            <a:ext cx="665549" cy="328767"/>
            <a:chOff x="253375" y="211150"/>
            <a:chExt cx="499162" cy="246575"/>
          </a:xfrm>
        </p:grpSpPr>
        <p:sp>
          <p:nvSpPr>
            <p:cNvPr id="221" name="Google Shape;221;p14"/>
            <p:cNvSpPr/>
            <p:nvPr/>
          </p:nvSpPr>
          <p:spPr>
            <a:xfrm>
              <a:off x="253375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222" name="Google Shape;222;p14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223" name="Google Shape;223;p14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224" name="Google Shape;224;p14"/>
          <p:cNvGrpSpPr/>
          <p:nvPr/>
        </p:nvGrpSpPr>
        <p:grpSpPr>
          <a:xfrm>
            <a:off x="10841661" y="554811"/>
            <a:ext cx="799084" cy="328767"/>
            <a:chOff x="8261191" y="206637"/>
            <a:chExt cx="599313" cy="246575"/>
          </a:xfrm>
        </p:grpSpPr>
        <p:sp>
          <p:nvSpPr>
            <p:cNvPr id="225" name="Google Shape;225;p14"/>
            <p:cNvSpPr/>
            <p:nvPr/>
          </p:nvSpPr>
          <p:spPr>
            <a:xfrm rot="10800000" flipH="1">
              <a:off x="8361342" y="329912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226" name="Google Shape;226;p14"/>
            <p:cNvSpPr/>
            <p:nvPr/>
          </p:nvSpPr>
          <p:spPr>
            <a:xfrm rot="10800000" flipH="1">
              <a:off x="8610904" y="329912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227" name="Google Shape;227;p14"/>
            <p:cNvSpPr/>
            <p:nvPr/>
          </p:nvSpPr>
          <p:spPr>
            <a:xfrm rot="10800000" flipH="1">
              <a:off x="8486953" y="206637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228" name="Google Shape;228;p14"/>
            <p:cNvSpPr/>
            <p:nvPr/>
          </p:nvSpPr>
          <p:spPr>
            <a:xfrm rot="10800000" flipH="1">
              <a:off x="8261191" y="206637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229" name="Google Shape;229;p14"/>
          <p:cNvGrpSpPr/>
          <p:nvPr/>
        </p:nvGrpSpPr>
        <p:grpSpPr>
          <a:xfrm rot="10800000" flipH="1">
            <a:off x="4721023" y="5911350"/>
            <a:ext cx="665549" cy="328767"/>
            <a:chOff x="253375" y="211150"/>
            <a:chExt cx="499162" cy="246575"/>
          </a:xfrm>
        </p:grpSpPr>
        <p:sp>
          <p:nvSpPr>
            <p:cNvPr id="230" name="Google Shape;230;p14"/>
            <p:cNvSpPr/>
            <p:nvPr/>
          </p:nvSpPr>
          <p:spPr>
            <a:xfrm>
              <a:off x="253375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231" name="Google Shape;231;p14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232" name="Google Shape;232;p14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49229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bg>
      <p:bgPr>
        <a:solidFill>
          <a:schemeClr val="dk2"/>
        </a:solid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5"/>
          <p:cNvSpPr txBox="1">
            <a:spLocks noGrp="1"/>
          </p:cNvSpPr>
          <p:nvPr>
            <p:ph type="title"/>
          </p:nvPr>
        </p:nvSpPr>
        <p:spPr>
          <a:xfrm>
            <a:off x="950800" y="720027"/>
            <a:ext cx="1029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15"/>
          <p:cNvSpPr txBox="1">
            <a:spLocks noGrp="1"/>
          </p:cNvSpPr>
          <p:nvPr>
            <p:ph type="subTitle" idx="1"/>
          </p:nvPr>
        </p:nvSpPr>
        <p:spPr>
          <a:xfrm>
            <a:off x="1289967" y="2560656"/>
            <a:ext cx="4420400" cy="240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15"/>
          <p:cNvSpPr txBox="1">
            <a:spLocks noGrp="1"/>
          </p:cNvSpPr>
          <p:nvPr>
            <p:ph type="subTitle" idx="2"/>
          </p:nvPr>
        </p:nvSpPr>
        <p:spPr>
          <a:xfrm>
            <a:off x="6481633" y="2560656"/>
            <a:ext cx="4420400" cy="240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37" name="Google Shape;237;p15"/>
          <p:cNvCxnSpPr/>
          <p:nvPr/>
        </p:nvCxnSpPr>
        <p:spPr>
          <a:xfrm>
            <a:off x="0" y="6520167"/>
            <a:ext cx="12218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38" name="Google Shape;238;p15"/>
          <p:cNvGrpSpPr/>
          <p:nvPr/>
        </p:nvGrpSpPr>
        <p:grpSpPr>
          <a:xfrm rot="10800000" flipH="1">
            <a:off x="11103156" y="5720683"/>
            <a:ext cx="665549" cy="328767"/>
            <a:chOff x="253375" y="211150"/>
            <a:chExt cx="499162" cy="246575"/>
          </a:xfrm>
        </p:grpSpPr>
        <p:sp>
          <p:nvSpPr>
            <p:cNvPr id="239" name="Google Shape;239;p15"/>
            <p:cNvSpPr/>
            <p:nvPr/>
          </p:nvSpPr>
          <p:spPr>
            <a:xfrm>
              <a:off x="253375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240" name="Google Shape;240;p15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241" name="Google Shape;241;p15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242" name="Google Shape;242;p15"/>
          <p:cNvGrpSpPr/>
          <p:nvPr/>
        </p:nvGrpSpPr>
        <p:grpSpPr>
          <a:xfrm>
            <a:off x="282643" y="5720662"/>
            <a:ext cx="799084" cy="328767"/>
            <a:chOff x="8261191" y="206637"/>
            <a:chExt cx="599313" cy="246575"/>
          </a:xfrm>
        </p:grpSpPr>
        <p:sp>
          <p:nvSpPr>
            <p:cNvPr id="243" name="Google Shape;243;p15"/>
            <p:cNvSpPr/>
            <p:nvPr/>
          </p:nvSpPr>
          <p:spPr>
            <a:xfrm rot="10800000" flipH="1">
              <a:off x="8361342" y="329912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244" name="Google Shape;244;p15"/>
            <p:cNvSpPr/>
            <p:nvPr/>
          </p:nvSpPr>
          <p:spPr>
            <a:xfrm rot="10800000" flipH="1">
              <a:off x="8610904" y="329912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245" name="Google Shape;245;p15"/>
            <p:cNvSpPr/>
            <p:nvPr/>
          </p:nvSpPr>
          <p:spPr>
            <a:xfrm rot="10800000" flipH="1">
              <a:off x="8486953" y="206637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246" name="Google Shape;246;p15"/>
            <p:cNvSpPr/>
            <p:nvPr/>
          </p:nvSpPr>
          <p:spPr>
            <a:xfrm rot="10800000" flipH="1">
              <a:off x="8261191" y="206637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247" name="Google Shape;247;p15"/>
          <p:cNvGrpSpPr/>
          <p:nvPr/>
        </p:nvGrpSpPr>
        <p:grpSpPr>
          <a:xfrm>
            <a:off x="203487" y="154310"/>
            <a:ext cx="843772" cy="932433"/>
            <a:chOff x="160799" y="225500"/>
            <a:chExt cx="518245" cy="572701"/>
          </a:xfrm>
        </p:grpSpPr>
        <p:sp>
          <p:nvSpPr>
            <p:cNvPr id="248" name="Google Shape;248;p15"/>
            <p:cNvSpPr/>
            <p:nvPr/>
          </p:nvSpPr>
          <p:spPr>
            <a:xfrm flipH="1">
              <a:off x="160799" y="225500"/>
              <a:ext cx="518245" cy="572701"/>
            </a:xfrm>
            <a:custGeom>
              <a:avLst/>
              <a:gdLst/>
              <a:ahLst/>
              <a:cxnLst/>
              <a:rect l="l" t="t" r="r" b="b"/>
              <a:pathLst>
                <a:path w="1436" h="1587" extrusionOk="0">
                  <a:moveTo>
                    <a:pt x="528" y="1058"/>
                  </a:moveTo>
                  <a:lnTo>
                    <a:pt x="1134" y="1058"/>
                  </a:lnTo>
                  <a:lnTo>
                    <a:pt x="1436" y="1587"/>
                  </a:lnTo>
                  <a:lnTo>
                    <a:pt x="1436" y="528"/>
                  </a:lnTo>
                  <a:cubicBezTo>
                    <a:pt x="1436" y="237"/>
                    <a:pt x="1199" y="0"/>
                    <a:pt x="907" y="0"/>
                  </a:cubicBezTo>
                  <a:lnTo>
                    <a:pt x="528" y="0"/>
                  </a:lnTo>
                  <a:cubicBezTo>
                    <a:pt x="237" y="0"/>
                    <a:pt x="0" y="237"/>
                    <a:pt x="0" y="528"/>
                  </a:cubicBezTo>
                  <a:cubicBezTo>
                    <a:pt x="0" y="821"/>
                    <a:pt x="237" y="1058"/>
                    <a:pt x="528" y="105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15"/>
            <p:cNvSpPr/>
            <p:nvPr/>
          </p:nvSpPr>
          <p:spPr>
            <a:xfrm flipH="1">
              <a:off x="505814" y="399440"/>
              <a:ext cx="54134" cy="54130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150" y="75"/>
                  </a:moveTo>
                  <a:cubicBezTo>
                    <a:pt x="150" y="34"/>
                    <a:pt x="117" y="0"/>
                    <a:pt x="75" y="0"/>
                  </a:cubicBezTo>
                  <a:cubicBezTo>
                    <a:pt x="34" y="0"/>
                    <a:pt x="0" y="34"/>
                    <a:pt x="0" y="75"/>
                  </a:cubicBezTo>
                  <a:cubicBezTo>
                    <a:pt x="0" y="117"/>
                    <a:pt x="34" y="150"/>
                    <a:pt x="75" y="150"/>
                  </a:cubicBezTo>
                  <a:cubicBezTo>
                    <a:pt x="117" y="150"/>
                    <a:pt x="150" y="117"/>
                    <a:pt x="150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15"/>
            <p:cNvSpPr/>
            <p:nvPr/>
          </p:nvSpPr>
          <p:spPr>
            <a:xfrm flipH="1">
              <a:off x="400433" y="399440"/>
              <a:ext cx="53773" cy="54130"/>
            </a:xfrm>
            <a:custGeom>
              <a:avLst/>
              <a:gdLst/>
              <a:ahLst/>
              <a:cxnLst/>
              <a:rect l="l" t="t" r="r" b="b"/>
              <a:pathLst>
                <a:path w="149" h="150" extrusionOk="0">
                  <a:moveTo>
                    <a:pt x="149" y="75"/>
                  </a:moveTo>
                  <a:cubicBezTo>
                    <a:pt x="149" y="34"/>
                    <a:pt x="116" y="0"/>
                    <a:pt x="75" y="0"/>
                  </a:cubicBezTo>
                  <a:cubicBezTo>
                    <a:pt x="33" y="0"/>
                    <a:pt x="0" y="34"/>
                    <a:pt x="0" y="75"/>
                  </a:cubicBezTo>
                  <a:cubicBezTo>
                    <a:pt x="0" y="117"/>
                    <a:pt x="33" y="150"/>
                    <a:pt x="75" y="150"/>
                  </a:cubicBezTo>
                  <a:cubicBezTo>
                    <a:pt x="116" y="150"/>
                    <a:pt x="149" y="117"/>
                    <a:pt x="149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15"/>
            <p:cNvSpPr/>
            <p:nvPr/>
          </p:nvSpPr>
          <p:spPr>
            <a:xfrm flipH="1">
              <a:off x="294330" y="399440"/>
              <a:ext cx="53773" cy="54130"/>
            </a:xfrm>
            <a:custGeom>
              <a:avLst/>
              <a:gdLst/>
              <a:ahLst/>
              <a:cxnLst/>
              <a:rect l="l" t="t" r="r" b="b"/>
              <a:pathLst>
                <a:path w="149" h="150" extrusionOk="0">
                  <a:moveTo>
                    <a:pt x="149" y="75"/>
                  </a:moveTo>
                  <a:cubicBezTo>
                    <a:pt x="149" y="34"/>
                    <a:pt x="116" y="0"/>
                    <a:pt x="75" y="0"/>
                  </a:cubicBezTo>
                  <a:cubicBezTo>
                    <a:pt x="33" y="0"/>
                    <a:pt x="0" y="34"/>
                    <a:pt x="0" y="75"/>
                  </a:cubicBezTo>
                  <a:cubicBezTo>
                    <a:pt x="0" y="117"/>
                    <a:pt x="33" y="150"/>
                    <a:pt x="75" y="150"/>
                  </a:cubicBezTo>
                  <a:cubicBezTo>
                    <a:pt x="116" y="150"/>
                    <a:pt x="149" y="117"/>
                    <a:pt x="149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2" name="Google Shape;252;p15"/>
          <p:cNvGrpSpPr/>
          <p:nvPr/>
        </p:nvGrpSpPr>
        <p:grpSpPr>
          <a:xfrm>
            <a:off x="11103183" y="289434"/>
            <a:ext cx="498068" cy="328767"/>
            <a:chOff x="378987" y="211150"/>
            <a:chExt cx="373551" cy="246575"/>
          </a:xfrm>
        </p:grpSpPr>
        <p:sp>
          <p:nvSpPr>
            <p:cNvPr id="253" name="Google Shape;253;p15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254" name="Google Shape;254;p15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80707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bg>
      <p:bgPr>
        <a:solidFill>
          <a:schemeClr val="dk2"/>
        </a:solidFill>
        <a:effectLst/>
      </p:bgPr>
    </p:bg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6"/>
          <p:cNvSpPr txBox="1">
            <a:spLocks noGrp="1"/>
          </p:cNvSpPr>
          <p:nvPr>
            <p:ph type="title"/>
          </p:nvPr>
        </p:nvSpPr>
        <p:spPr>
          <a:xfrm>
            <a:off x="950800" y="720027"/>
            <a:ext cx="1029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7" name="Google Shape;257;p16"/>
          <p:cNvSpPr txBox="1">
            <a:spLocks noGrp="1"/>
          </p:cNvSpPr>
          <p:nvPr>
            <p:ph type="body" idx="1"/>
          </p:nvPr>
        </p:nvSpPr>
        <p:spPr>
          <a:xfrm>
            <a:off x="950800" y="2183833"/>
            <a:ext cx="4956400" cy="25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58" name="Google Shape;258;p16"/>
          <p:cNvSpPr txBox="1">
            <a:spLocks noGrp="1"/>
          </p:cNvSpPr>
          <p:nvPr>
            <p:ph type="body" idx="2"/>
          </p:nvPr>
        </p:nvSpPr>
        <p:spPr>
          <a:xfrm>
            <a:off x="6284800" y="2183833"/>
            <a:ext cx="4956400" cy="25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cxnSp>
        <p:nvCxnSpPr>
          <p:cNvPr id="259" name="Google Shape;259;p16"/>
          <p:cNvCxnSpPr/>
          <p:nvPr/>
        </p:nvCxnSpPr>
        <p:spPr>
          <a:xfrm>
            <a:off x="0" y="6520167"/>
            <a:ext cx="12218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60" name="Google Shape;260;p16"/>
          <p:cNvGrpSpPr/>
          <p:nvPr/>
        </p:nvGrpSpPr>
        <p:grpSpPr>
          <a:xfrm>
            <a:off x="283817" y="461101"/>
            <a:ext cx="498068" cy="328767"/>
            <a:chOff x="378987" y="211150"/>
            <a:chExt cx="373551" cy="246575"/>
          </a:xfrm>
        </p:grpSpPr>
        <p:sp>
          <p:nvSpPr>
            <p:cNvPr id="261" name="Google Shape;261;p16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262" name="Google Shape;262;p16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263" name="Google Shape;263;p16"/>
          <p:cNvGrpSpPr/>
          <p:nvPr/>
        </p:nvGrpSpPr>
        <p:grpSpPr>
          <a:xfrm>
            <a:off x="10979951" y="461094"/>
            <a:ext cx="843752" cy="932437"/>
            <a:chOff x="7994207" y="2663208"/>
            <a:chExt cx="686275" cy="758407"/>
          </a:xfrm>
        </p:grpSpPr>
        <p:sp>
          <p:nvSpPr>
            <p:cNvPr id="264" name="Google Shape;264;p16"/>
            <p:cNvSpPr/>
            <p:nvPr/>
          </p:nvSpPr>
          <p:spPr>
            <a:xfrm flipH="1">
              <a:off x="7994207" y="2663208"/>
              <a:ext cx="686275" cy="758407"/>
            </a:xfrm>
            <a:custGeom>
              <a:avLst/>
              <a:gdLst/>
              <a:ahLst/>
              <a:cxnLst/>
              <a:rect l="l" t="t" r="r" b="b"/>
              <a:pathLst>
                <a:path w="1436" h="1587" extrusionOk="0">
                  <a:moveTo>
                    <a:pt x="907" y="1058"/>
                  </a:moveTo>
                  <a:lnTo>
                    <a:pt x="302" y="1058"/>
                  </a:lnTo>
                  <a:lnTo>
                    <a:pt x="0" y="1587"/>
                  </a:lnTo>
                  <a:lnTo>
                    <a:pt x="0" y="529"/>
                  </a:lnTo>
                  <a:cubicBezTo>
                    <a:pt x="0" y="237"/>
                    <a:pt x="237" y="0"/>
                    <a:pt x="529" y="0"/>
                  </a:cubicBezTo>
                  <a:lnTo>
                    <a:pt x="907" y="0"/>
                  </a:lnTo>
                  <a:cubicBezTo>
                    <a:pt x="1199" y="0"/>
                    <a:pt x="1436" y="237"/>
                    <a:pt x="1436" y="529"/>
                  </a:cubicBezTo>
                  <a:cubicBezTo>
                    <a:pt x="1436" y="821"/>
                    <a:pt x="1199" y="1058"/>
                    <a:pt x="907" y="105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16"/>
            <p:cNvSpPr/>
            <p:nvPr/>
          </p:nvSpPr>
          <p:spPr>
            <a:xfrm flipH="1">
              <a:off x="8152392" y="2893549"/>
              <a:ext cx="71686" cy="71683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0" y="75"/>
                  </a:moveTo>
                  <a:cubicBezTo>
                    <a:pt x="0" y="34"/>
                    <a:pt x="34" y="0"/>
                    <a:pt x="76" y="0"/>
                  </a:cubicBezTo>
                  <a:cubicBezTo>
                    <a:pt x="116" y="0"/>
                    <a:pt x="150" y="34"/>
                    <a:pt x="150" y="75"/>
                  </a:cubicBezTo>
                  <a:cubicBezTo>
                    <a:pt x="150" y="117"/>
                    <a:pt x="116" y="150"/>
                    <a:pt x="76" y="150"/>
                  </a:cubicBezTo>
                  <a:cubicBezTo>
                    <a:pt x="34" y="150"/>
                    <a:pt x="0" y="117"/>
                    <a:pt x="0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16"/>
            <p:cNvSpPr/>
            <p:nvPr/>
          </p:nvSpPr>
          <p:spPr>
            <a:xfrm flipH="1">
              <a:off x="8291942" y="2893549"/>
              <a:ext cx="71208" cy="71683"/>
            </a:xfrm>
            <a:custGeom>
              <a:avLst/>
              <a:gdLst/>
              <a:ahLst/>
              <a:cxnLst/>
              <a:rect l="l" t="t" r="r" b="b"/>
              <a:pathLst>
                <a:path w="149" h="150" extrusionOk="0">
                  <a:moveTo>
                    <a:pt x="0" y="75"/>
                  </a:moveTo>
                  <a:cubicBezTo>
                    <a:pt x="0" y="34"/>
                    <a:pt x="33" y="0"/>
                    <a:pt x="74" y="0"/>
                  </a:cubicBezTo>
                  <a:cubicBezTo>
                    <a:pt x="116" y="0"/>
                    <a:pt x="149" y="34"/>
                    <a:pt x="149" y="75"/>
                  </a:cubicBezTo>
                  <a:cubicBezTo>
                    <a:pt x="149" y="117"/>
                    <a:pt x="116" y="150"/>
                    <a:pt x="74" y="150"/>
                  </a:cubicBezTo>
                  <a:cubicBezTo>
                    <a:pt x="33" y="150"/>
                    <a:pt x="0" y="117"/>
                    <a:pt x="0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16"/>
            <p:cNvSpPr/>
            <p:nvPr/>
          </p:nvSpPr>
          <p:spPr>
            <a:xfrm flipH="1">
              <a:off x="8432447" y="2893549"/>
              <a:ext cx="71686" cy="71683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0" y="75"/>
                  </a:moveTo>
                  <a:cubicBezTo>
                    <a:pt x="0" y="34"/>
                    <a:pt x="34" y="0"/>
                    <a:pt x="75" y="0"/>
                  </a:cubicBezTo>
                  <a:cubicBezTo>
                    <a:pt x="116" y="0"/>
                    <a:pt x="150" y="34"/>
                    <a:pt x="150" y="75"/>
                  </a:cubicBezTo>
                  <a:cubicBezTo>
                    <a:pt x="150" y="117"/>
                    <a:pt x="116" y="150"/>
                    <a:pt x="75" y="150"/>
                  </a:cubicBezTo>
                  <a:cubicBezTo>
                    <a:pt x="34" y="150"/>
                    <a:pt x="0" y="117"/>
                    <a:pt x="0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8" name="Google Shape;268;p16"/>
          <p:cNvGrpSpPr/>
          <p:nvPr/>
        </p:nvGrpSpPr>
        <p:grpSpPr>
          <a:xfrm rot="10800000" flipH="1">
            <a:off x="5763223" y="5974401"/>
            <a:ext cx="665549" cy="328767"/>
            <a:chOff x="253375" y="211150"/>
            <a:chExt cx="499162" cy="246575"/>
          </a:xfrm>
        </p:grpSpPr>
        <p:sp>
          <p:nvSpPr>
            <p:cNvPr id="269" name="Google Shape;269;p16"/>
            <p:cNvSpPr/>
            <p:nvPr/>
          </p:nvSpPr>
          <p:spPr>
            <a:xfrm>
              <a:off x="253375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270" name="Google Shape;270;p16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271" name="Google Shape;271;p16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69848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bg>
      <p:bgPr>
        <a:solidFill>
          <a:schemeClr val="dk2"/>
        </a:solidFill>
        <a:effectLst/>
      </p:bgPr>
    </p:bg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7"/>
          <p:cNvSpPr txBox="1">
            <a:spLocks noGrp="1"/>
          </p:cNvSpPr>
          <p:nvPr>
            <p:ph type="title"/>
          </p:nvPr>
        </p:nvSpPr>
        <p:spPr>
          <a:xfrm>
            <a:off x="950800" y="720027"/>
            <a:ext cx="1029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17"/>
          <p:cNvSpPr txBox="1">
            <a:spLocks noGrp="1"/>
          </p:cNvSpPr>
          <p:nvPr>
            <p:ph type="subTitle" idx="1"/>
          </p:nvPr>
        </p:nvSpPr>
        <p:spPr>
          <a:xfrm>
            <a:off x="1116067" y="3198143"/>
            <a:ext cx="3138800" cy="101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275" name="Google Shape;275;p17"/>
          <p:cNvSpPr txBox="1">
            <a:spLocks noGrp="1"/>
          </p:cNvSpPr>
          <p:nvPr>
            <p:ph type="subTitle" idx="2"/>
          </p:nvPr>
        </p:nvSpPr>
        <p:spPr>
          <a:xfrm>
            <a:off x="1116067" y="4129951"/>
            <a:ext cx="3138800" cy="14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p17"/>
          <p:cNvSpPr txBox="1">
            <a:spLocks noGrp="1"/>
          </p:cNvSpPr>
          <p:nvPr>
            <p:ph type="subTitle" idx="3"/>
          </p:nvPr>
        </p:nvSpPr>
        <p:spPr>
          <a:xfrm>
            <a:off x="4526600" y="3198143"/>
            <a:ext cx="3138800" cy="101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277" name="Google Shape;277;p17"/>
          <p:cNvSpPr txBox="1">
            <a:spLocks noGrp="1"/>
          </p:cNvSpPr>
          <p:nvPr>
            <p:ph type="subTitle" idx="4"/>
          </p:nvPr>
        </p:nvSpPr>
        <p:spPr>
          <a:xfrm>
            <a:off x="4526600" y="4129951"/>
            <a:ext cx="3138800" cy="14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17"/>
          <p:cNvSpPr txBox="1">
            <a:spLocks noGrp="1"/>
          </p:cNvSpPr>
          <p:nvPr>
            <p:ph type="subTitle" idx="5"/>
          </p:nvPr>
        </p:nvSpPr>
        <p:spPr>
          <a:xfrm>
            <a:off x="7937133" y="3198143"/>
            <a:ext cx="3138800" cy="101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279" name="Google Shape;279;p17"/>
          <p:cNvSpPr txBox="1">
            <a:spLocks noGrp="1"/>
          </p:cNvSpPr>
          <p:nvPr>
            <p:ph type="subTitle" idx="6"/>
          </p:nvPr>
        </p:nvSpPr>
        <p:spPr>
          <a:xfrm>
            <a:off x="7937133" y="4129951"/>
            <a:ext cx="3138800" cy="14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80" name="Google Shape;280;p17"/>
          <p:cNvCxnSpPr/>
          <p:nvPr/>
        </p:nvCxnSpPr>
        <p:spPr>
          <a:xfrm>
            <a:off x="0" y="6520167"/>
            <a:ext cx="12218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81" name="Google Shape;281;p17"/>
          <p:cNvGrpSpPr/>
          <p:nvPr/>
        </p:nvGrpSpPr>
        <p:grpSpPr>
          <a:xfrm>
            <a:off x="284290" y="6056567"/>
            <a:ext cx="665549" cy="164400"/>
            <a:chOff x="4229492" y="4604075"/>
            <a:chExt cx="499162" cy="123300"/>
          </a:xfrm>
        </p:grpSpPr>
        <p:sp>
          <p:nvSpPr>
            <p:cNvPr id="282" name="Google Shape;282;p17"/>
            <p:cNvSpPr/>
            <p:nvPr/>
          </p:nvSpPr>
          <p:spPr>
            <a:xfrm rot="10800000" flipH="1">
              <a:off x="4229492" y="460407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283" name="Google Shape;283;p17"/>
            <p:cNvSpPr/>
            <p:nvPr/>
          </p:nvSpPr>
          <p:spPr>
            <a:xfrm rot="10800000" flipH="1">
              <a:off x="4479054" y="460407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sp>
        <p:nvSpPr>
          <p:cNvPr id="284" name="Google Shape;284;p17"/>
          <p:cNvSpPr/>
          <p:nvPr/>
        </p:nvSpPr>
        <p:spPr>
          <a:xfrm rot="10800000" flipH="1">
            <a:off x="11074804" y="6056567"/>
            <a:ext cx="332800" cy="1644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Albert Sans"/>
              <a:ea typeface="Albert Sans"/>
              <a:cs typeface="Albert Sans"/>
              <a:sym typeface="Albert Sans"/>
            </a:endParaRPr>
          </a:p>
        </p:txBody>
      </p:sp>
      <p:grpSp>
        <p:nvGrpSpPr>
          <p:cNvPr id="285" name="Google Shape;285;p17"/>
          <p:cNvGrpSpPr/>
          <p:nvPr/>
        </p:nvGrpSpPr>
        <p:grpSpPr>
          <a:xfrm flipH="1">
            <a:off x="195184" y="188316"/>
            <a:ext cx="843752" cy="932437"/>
            <a:chOff x="7994207" y="2663208"/>
            <a:chExt cx="686275" cy="758407"/>
          </a:xfrm>
        </p:grpSpPr>
        <p:sp>
          <p:nvSpPr>
            <p:cNvPr id="286" name="Google Shape;286;p17"/>
            <p:cNvSpPr/>
            <p:nvPr/>
          </p:nvSpPr>
          <p:spPr>
            <a:xfrm flipH="1">
              <a:off x="7994207" y="2663208"/>
              <a:ext cx="686275" cy="758407"/>
            </a:xfrm>
            <a:custGeom>
              <a:avLst/>
              <a:gdLst/>
              <a:ahLst/>
              <a:cxnLst/>
              <a:rect l="l" t="t" r="r" b="b"/>
              <a:pathLst>
                <a:path w="1436" h="1587" extrusionOk="0">
                  <a:moveTo>
                    <a:pt x="907" y="1058"/>
                  </a:moveTo>
                  <a:lnTo>
                    <a:pt x="302" y="1058"/>
                  </a:lnTo>
                  <a:lnTo>
                    <a:pt x="0" y="1587"/>
                  </a:lnTo>
                  <a:lnTo>
                    <a:pt x="0" y="529"/>
                  </a:lnTo>
                  <a:cubicBezTo>
                    <a:pt x="0" y="237"/>
                    <a:pt x="237" y="0"/>
                    <a:pt x="529" y="0"/>
                  </a:cubicBezTo>
                  <a:lnTo>
                    <a:pt x="907" y="0"/>
                  </a:lnTo>
                  <a:cubicBezTo>
                    <a:pt x="1199" y="0"/>
                    <a:pt x="1436" y="237"/>
                    <a:pt x="1436" y="529"/>
                  </a:cubicBezTo>
                  <a:cubicBezTo>
                    <a:pt x="1436" y="821"/>
                    <a:pt x="1199" y="1058"/>
                    <a:pt x="907" y="10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17"/>
            <p:cNvSpPr/>
            <p:nvPr/>
          </p:nvSpPr>
          <p:spPr>
            <a:xfrm flipH="1">
              <a:off x="8152392" y="2893549"/>
              <a:ext cx="71686" cy="71683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0" y="75"/>
                  </a:moveTo>
                  <a:cubicBezTo>
                    <a:pt x="0" y="34"/>
                    <a:pt x="34" y="0"/>
                    <a:pt x="76" y="0"/>
                  </a:cubicBezTo>
                  <a:cubicBezTo>
                    <a:pt x="116" y="0"/>
                    <a:pt x="150" y="34"/>
                    <a:pt x="150" y="75"/>
                  </a:cubicBezTo>
                  <a:cubicBezTo>
                    <a:pt x="150" y="117"/>
                    <a:pt x="116" y="150"/>
                    <a:pt x="76" y="150"/>
                  </a:cubicBezTo>
                  <a:cubicBezTo>
                    <a:pt x="34" y="150"/>
                    <a:pt x="0" y="117"/>
                    <a:pt x="0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17"/>
            <p:cNvSpPr/>
            <p:nvPr/>
          </p:nvSpPr>
          <p:spPr>
            <a:xfrm flipH="1">
              <a:off x="8291942" y="2893549"/>
              <a:ext cx="71208" cy="71683"/>
            </a:xfrm>
            <a:custGeom>
              <a:avLst/>
              <a:gdLst/>
              <a:ahLst/>
              <a:cxnLst/>
              <a:rect l="l" t="t" r="r" b="b"/>
              <a:pathLst>
                <a:path w="149" h="150" extrusionOk="0">
                  <a:moveTo>
                    <a:pt x="0" y="75"/>
                  </a:moveTo>
                  <a:cubicBezTo>
                    <a:pt x="0" y="34"/>
                    <a:pt x="33" y="0"/>
                    <a:pt x="74" y="0"/>
                  </a:cubicBezTo>
                  <a:cubicBezTo>
                    <a:pt x="116" y="0"/>
                    <a:pt x="149" y="34"/>
                    <a:pt x="149" y="75"/>
                  </a:cubicBezTo>
                  <a:cubicBezTo>
                    <a:pt x="149" y="117"/>
                    <a:pt x="116" y="150"/>
                    <a:pt x="74" y="150"/>
                  </a:cubicBezTo>
                  <a:cubicBezTo>
                    <a:pt x="33" y="150"/>
                    <a:pt x="0" y="117"/>
                    <a:pt x="0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17"/>
            <p:cNvSpPr/>
            <p:nvPr/>
          </p:nvSpPr>
          <p:spPr>
            <a:xfrm flipH="1">
              <a:off x="8432447" y="2893549"/>
              <a:ext cx="71686" cy="71683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0" y="75"/>
                  </a:moveTo>
                  <a:cubicBezTo>
                    <a:pt x="0" y="34"/>
                    <a:pt x="34" y="0"/>
                    <a:pt x="75" y="0"/>
                  </a:cubicBezTo>
                  <a:cubicBezTo>
                    <a:pt x="116" y="0"/>
                    <a:pt x="150" y="34"/>
                    <a:pt x="150" y="75"/>
                  </a:cubicBezTo>
                  <a:cubicBezTo>
                    <a:pt x="150" y="117"/>
                    <a:pt x="116" y="150"/>
                    <a:pt x="75" y="150"/>
                  </a:cubicBezTo>
                  <a:cubicBezTo>
                    <a:pt x="34" y="150"/>
                    <a:pt x="0" y="117"/>
                    <a:pt x="0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0" name="Google Shape;290;p17"/>
          <p:cNvGrpSpPr/>
          <p:nvPr/>
        </p:nvGrpSpPr>
        <p:grpSpPr>
          <a:xfrm flipH="1">
            <a:off x="11321664" y="244623"/>
            <a:ext cx="665549" cy="328767"/>
            <a:chOff x="253375" y="211150"/>
            <a:chExt cx="499162" cy="246575"/>
          </a:xfrm>
        </p:grpSpPr>
        <p:sp>
          <p:nvSpPr>
            <p:cNvPr id="291" name="Google Shape;291;p17"/>
            <p:cNvSpPr/>
            <p:nvPr/>
          </p:nvSpPr>
          <p:spPr>
            <a:xfrm>
              <a:off x="253375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292" name="Google Shape;292;p17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293" name="Google Shape;293;p17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45866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bg>
      <p:bgPr>
        <a:solidFill>
          <a:schemeClr val="dk2"/>
        </a:solidFill>
        <a:effectLst/>
      </p:bgPr>
    </p:bg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8"/>
          <p:cNvSpPr txBox="1">
            <a:spLocks noGrp="1"/>
          </p:cNvSpPr>
          <p:nvPr>
            <p:ph type="title"/>
          </p:nvPr>
        </p:nvSpPr>
        <p:spPr>
          <a:xfrm>
            <a:off x="950800" y="720027"/>
            <a:ext cx="1029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18"/>
          <p:cNvSpPr txBox="1">
            <a:spLocks noGrp="1"/>
          </p:cNvSpPr>
          <p:nvPr>
            <p:ph type="subTitle" idx="1"/>
          </p:nvPr>
        </p:nvSpPr>
        <p:spPr>
          <a:xfrm>
            <a:off x="1065267" y="4550389"/>
            <a:ext cx="3138800" cy="60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297" name="Google Shape;297;p18"/>
          <p:cNvSpPr txBox="1">
            <a:spLocks noGrp="1"/>
          </p:cNvSpPr>
          <p:nvPr>
            <p:ph type="subTitle" idx="2"/>
          </p:nvPr>
        </p:nvSpPr>
        <p:spPr>
          <a:xfrm>
            <a:off x="1065267" y="5089395"/>
            <a:ext cx="3138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8" name="Google Shape;298;p18"/>
          <p:cNvSpPr txBox="1">
            <a:spLocks noGrp="1"/>
          </p:cNvSpPr>
          <p:nvPr>
            <p:ph type="subTitle" idx="3"/>
          </p:nvPr>
        </p:nvSpPr>
        <p:spPr>
          <a:xfrm>
            <a:off x="4526600" y="4550389"/>
            <a:ext cx="3138800" cy="60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299" name="Google Shape;299;p18"/>
          <p:cNvSpPr txBox="1">
            <a:spLocks noGrp="1"/>
          </p:cNvSpPr>
          <p:nvPr>
            <p:ph type="subTitle" idx="4"/>
          </p:nvPr>
        </p:nvSpPr>
        <p:spPr>
          <a:xfrm>
            <a:off x="4526600" y="5089395"/>
            <a:ext cx="3138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0" name="Google Shape;300;p18"/>
          <p:cNvSpPr txBox="1">
            <a:spLocks noGrp="1"/>
          </p:cNvSpPr>
          <p:nvPr>
            <p:ph type="subTitle" idx="5"/>
          </p:nvPr>
        </p:nvSpPr>
        <p:spPr>
          <a:xfrm>
            <a:off x="7987933" y="4550389"/>
            <a:ext cx="3138800" cy="60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301" name="Google Shape;301;p18"/>
          <p:cNvSpPr txBox="1">
            <a:spLocks noGrp="1"/>
          </p:cNvSpPr>
          <p:nvPr>
            <p:ph type="subTitle" idx="6"/>
          </p:nvPr>
        </p:nvSpPr>
        <p:spPr>
          <a:xfrm>
            <a:off x="7987933" y="5089395"/>
            <a:ext cx="3138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302" name="Google Shape;302;p18"/>
          <p:cNvCxnSpPr/>
          <p:nvPr/>
        </p:nvCxnSpPr>
        <p:spPr>
          <a:xfrm>
            <a:off x="0" y="6520167"/>
            <a:ext cx="12218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03" name="Google Shape;303;p18"/>
          <p:cNvGrpSpPr/>
          <p:nvPr/>
        </p:nvGrpSpPr>
        <p:grpSpPr>
          <a:xfrm flipH="1">
            <a:off x="360177" y="323718"/>
            <a:ext cx="498068" cy="328767"/>
            <a:chOff x="378987" y="211150"/>
            <a:chExt cx="373551" cy="246575"/>
          </a:xfrm>
        </p:grpSpPr>
        <p:sp>
          <p:nvSpPr>
            <p:cNvPr id="304" name="Google Shape;304;p18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305" name="Google Shape;305;p18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306" name="Google Shape;306;p18"/>
          <p:cNvGrpSpPr/>
          <p:nvPr/>
        </p:nvGrpSpPr>
        <p:grpSpPr>
          <a:xfrm rot="10800000">
            <a:off x="276420" y="5974385"/>
            <a:ext cx="665549" cy="328767"/>
            <a:chOff x="253375" y="211150"/>
            <a:chExt cx="499162" cy="246575"/>
          </a:xfrm>
        </p:grpSpPr>
        <p:sp>
          <p:nvSpPr>
            <p:cNvPr id="307" name="Google Shape;307;p18"/>
            <p:cNvSpPr/>
            <p:nvPr/>
          </p:nvSpPr>
          <p:spPr>
            <a:xfrm>
              <a:off x="253375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308" name="Google Shape;308;p18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309" name="Google Shape;309;p18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310" name="Google Shape;310;p18"/>
          <p:cNvGrpSpPr/>
          <p:nvPr/>
        </p:nvGrpSpPr>
        <p:grpSpPr>
          <a:xfrm flipH="1">
            <a:off x="11093665" y="5890078"/>
            <a:ext cx="799084" cy="328767"/>
            <a:chOff x="8261191" y="206637"/>
            <a:chExt cx="599313" cy="246575"/>
          </a:xfrm>
        </p:grpSpPr>
        <p:sp>
          <p:nvSpPr>
            <p:cNvPr id="311" name="Google Shape;311;p18"/>
            <p:cNvSpPr/>
            <p:nvPr/>
          </p:nvSpPr>
          <p:spPr>
            <a:xfrm rot="10800000" flipH="1">
              <a:off x="8361342" y="329912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312" name="Google Shape;312;p18"/>
            <p:cNvSpPr/>
            <p:nvPr/>
          </p:nvSpPr>
          <p:spPr>
            <a:xfrm rot="10800000" flipH="1">
              <a:off x="8610904" y="329912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313" name="Google Shape;313;p18"/>
            <p:cNvSpPr/>
            <p:nvPr/>
          </p:nvSpPr>
          <p:spPr>
            <a:xfrm rot="10800000" flipH="1">
              <a:off x="8486953" y="206637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314" name="Google Shape;314;p18"/>
            <p:cNvSpPr/>
            <p:nvPr/>
          </p:nvSpPr>
          <p:spPr>
            <a:xfrm rot="10800000" flipH="1">
              <a:off x="8261191" y="206637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315" name="Google Shape;315;p18"/>
          <p:cNvGrpSpPr/>
          <p:nvPr/>
        </p:nvGrpSpPr>
        <p:grpSpPr>
          <a:xfrm flipH="1">
            <a:off x="11128134" y="323726"/>
            <a:ext cx="843772" cy="932433"/>
            <a:chOff x="160799" y="225500"/>
            <a:chExt cx="518245" cy="572701"/>
          </a:xfrm>
        </p:grpSpPr>
        <p:sp>
          <p:nvSpPr>
            <p:cNvPr id="316" name="Google Shape;316;p18"/>
            <p:cNvSpPr/>
            <p:nvPr/>
          </p:nvSpPr>
          <p:spPr>
            <a:xfrm flipH="1">
              <a:off x="160799" y="225500"/>
              <a:ext cx="518245" cy="572701"/>
            </a:xfrm>
            <a:custGeom>
              <a:avLst/>
              <a:gdLst/>
              <a:ahLst/>
              <a:cxnLst/>
              <a:rect l="l" t="t" r="r" b="b"/>
              <a:pathLst>
                <a:path w="1436" h="1587" extrusionOk="0">
                  <a:moveTo>
                    <a:pt x="528" y="1058"/>
                  </a:moveTo>
                  <a:lnTo>
                    <a:pt x="1134" y="1058"/>
                  </a:lnTo>
                  <a:lnTo>
                    <a:pt x="1436" y="1587"/>
                  </a:lnTo>
                  <a:lnTo>
                    <a:pt x="1436" y="528"/>
                  </a:lnTo>
                  <a:cubicBezTo>
                    <a:pt x="1436" y="237"/>
                    <a:pt x="1199" y="0"/>
                    <a:pt x="907" y="0"/>
                  </a:cubicBezTo>
                  <a:lnTo>
                    <a:pt x="528" y="0"/>
                  </a:lnTo>
                  <a:cubicBezTo>
                    <a:pt x="237" y="0"/>
                    <a:pt x="0" y="237"/>
                    <a:pt x="0" y="528"/>
                  </a:cubicBezTo>
                  <a:cubicBezTo>
                    <a:pt x="0" y="821"/>
                    <a:pt x="237" y="1058"/>
                    <a:pt x="528" y="105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18"/>
            <p:cNvSpPr/>
            <p:nvPr/>
          </p:nvSpPr>
          <p:spPr>
            <a:xfrm flipH="1">
              <a:off x="505814" y="399440"/>
              <a:ext cx="54134" cy="54130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150" y="75"/>
                  </a:moveTo>
                  <a:cubicBezTo>
                    <a:pt x="150" y="34"/>
                    <a:pt x="117" y="0"/>
                    <a:pt x="75" y="0"/>
                  </a:cubicBezTo>
                  <a:cubicBezTo>
                    <a:pt x="34" y="0"/>
                    <a:pt x="0" y="34"/>
                    <a:pt x="0" y="75"/>
                  </a:cubicBezTo>
                  <a:cubicBezTo>
                    <a:pt x="0" y="117"/>
                    <a:pt x="34" y="150"/>
                    <a:pt x="75" y="150"/>
                  </a:cubicBezTo>
                  <a:cubicBezTo>
                    <a:pt x="117" y="150"/>
                    <a:pt x="150" y="117"/>
                    <a:pt x="150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18"/>
            <p:cNvSpPr/>
            <p:nvPr/>
          </p:nvSpPr>
          <p:spPr>
            <a:xfrm flipH="1">
              <a:off x="400433" y="399440"/>
              <a:ext cx="53773" cy="54130"/>
            </a:xfrm>
            <a:custGeom>
              <a:avLst/>
              <a:gdLst/>
              <a:ahLst/>
              <a:cxnLst/>
              <a:rect l="l" t="t" r="r" b="b"/>
              <a:pathLst>
                <a:path w="149" h="150" extrusionOk="0">
                  <a:moveTo>
                    <a:pt x="149" y="75"/>
                  </a:moveTo>
                  <a:cubicBezTo>
                    <a:pt x="149" y="34"/>
                    <a:pt x="116" y="0"/>
                    <a:pt x="75" y="0"/>
                  </a:cubicBezTo>
                  <a:cubicBezTo>
                    <a:pt x="33" y="0"/>
                    <a:pt x="0" y="34"/>
                    <a:pt x="0" y="75"/>
                  </a:cubicBezTo>
                  <a:cubicBezTo>
                    <a:pt x="0" y="117"/>
                    <a:pt x="33" y="150"/>
                    <a:pt x="75" y="150"/>
                  </a:cubicBezTo>
                  <a:cubicBezTo>
                    <a:pt x="116" y="150"/>
                    <a:pt x="149" y="117"/>
                    <a:pt x="149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18"/>
            <p:cNvSpPr/>
            <p:nvPr/>
          </p:nvSpPr>
          <p:spPr>
            <a:xfrm flipH="1">
              <a:off x="294330" y="399440"/>
              <a:ext cx="53773" cy="54130"/>
            </a:xfrm>
            <a:custGeom>
              <a:avLst/>
              <a:gdLst/>
              <a:ahLst/>
              <a:cxnLst/>
              <a:rect l="l" t="t" r="r" b="b"/>
              <a:pathLst>
                <a:path w="149" h="150" extrusionOk="0">
                  <a:moveTo>
                    <a:pt x="149" y="75"/>
                  </a:moveTo>
                  <a:cubicBezTo>
                    <a:pt x="149" y="34"/>
                    <a:pt x="116" y="0"/>
                    <a:pt x="75" y="0"/>
                  </a:cubicBezTo>
                  <a:cubicBezTo>
                    <a:pt x="33" y="0"/>
                    <a:pt x="0" y="34"/>
                    <a:pt x="0" y="75"/>
                  </a:cubicBezTo>
                  <a:cubicBezTo>
                    <a:pt x="0" y="117"/>
                    <a:pt x="33" y="150"/>
                    <a:pt x="75" y="150"/>
                  </a:cubicBezTo>
                  <a:cubicBezTo>
                    <a:pt x="116" y="150"/>
                    <a:pt x="149" y="117"/>
                    <a:pt x="149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77730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Title and three columns 2">
    <p:bg>
      <p:bgPr>
        <a:solidFill>
          <a:schemeClr val="dk2"/>
        </a:solidFill>
        <a:effectLst/>
      </p:bgPr>
    </p:bg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9"/>
          <p:cNvSpPr txBox="1">
            <a:spLocks noGrp="1"/>
          </p:cNvSpPr>
          <p:nvPr>
            <p:ph type="title"/>
          </p:nvPr>
        </p:nvSpPr>
        <p:spPr>
          <a:xfrm>
            <a:off x="950800" y="720027"/>
            <a:ext cx="1029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22" name="Google Shape;322;p19"/>
          <p:cNvSpPr txBox="1">
            <a:spLocks noGrp="1"/>
          </p:cNvSpPr>
          <p:nvPr>
            <p:ph type="subTitle" idx="1"/>
          </p:nvPr>
        </p:nvSpPr>
        <p:spPr>
          <a:xfrm>
            <a:off x="4792636" y="1930989"/>
            <a:ext cx="3412400" cy="60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323" name="Google Shape;323;p19"/>
          <p:cNvSpPr txBox="1">
            <a:spLocks noGrp="1"/>
          </p:cNvSpPr>
          <p:nvPr>
            <p:ph type="subTitle" idx="2"/>
          </p:nvPr>
        </p:nvSpPr>
        <p:spPr>
          <a:xfrm>
            <a:off x="4792636" y="2469993"/>
            <a:ext cx="3412400" cy="10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4" name="Google Shape;324;p19"/>
          <p:cNvSpPr txBox="1">
            <a:spLocks noGrp="1"/>
          </p:cNvSpPr>
          <p:nvPr>
            <p:ph type="subTitle" idx="3"/>
          </p:nvPr>
        </p:nvSpPr>
        <p:spPr>
          <a:xfrm>
            <a:off x="2246336" y="3971072"/>
            <a:ext cx="3412400" cy="60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325" name="Google Shape;325;p19"/>
          <p:cNvSpPr txBox="1">
            <a:spLocks noGrp="1"/>
          </p:cNvSpPr>
          <p:nvPr>
            <p:ph type="subTitle" idx="4"/>
          </p:nvPr>
        </p:nvSpPr>
        <p:spPr>
          <a:xfrm>
            <a:off x="2246336" y="4510081"/>
            <a:ext cx="3412400" cy="10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6" name="Google Shape;326;p19"/>
          <p:cNvSpPr txBox="1">
            <a:spLocks noGrp="1"/>
          </p:cNvSpPr>
          <p:nvPr>
            <p:ph type="subTitle" idx="5"/>
          </p:nvPr>
        </p:nvSpPr>
        <p:spPr>
          <a:xfrm>
            <a:off x="7338936" y="3971072"/>
            <a:ext cx="3412400" cy="60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327" name="Google Shape;327;p19"/>
          <p:cNvSpPr txBox="1">
            <a:spLocks noGrp="1"/>
          </p:cNvSpPr>
          <p:nvPr>
            <p:ph type="subTitle" idx="6"/>
          </p:nvPr>
        </p:nvSpPr>
        <p:spPr>
          <a:xfrm>
            <a:off x="7338936" y="4510079"/>
            <a:ext cx="3412400" cy="10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328" name="Google Shape;328;p19"/>
          <p:cNvCxnSpPr/>
          <p:nvPr/>
        </p:nvCxnSpPr>
        <p:spPr>
          <a:xfrm>
            <a:off x="0" y="6520167"/>
            <a:ext cx="12218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29" name="Google Shape;329;p19"/>
          <p:cNvGrpSpPr/>
          <p:nvPr/>
        </p:nvGrpSpPr>
        <p:grpSpPr>
          <a:xfrm>
            <a:off x="775118" y="309333"/>
            <a:ext cx="665549" cy="164400"/>
            <a:chOff x="253375" y="211150"/>
            <a:chExt cx="499162" cy="123300"/>
          </a:xfrm>
        </p:grpSpPr>
        <p:sp>
          <p:nvSpPr>
            <p:cNvPr id="330" name="Google Shape;330;p19"/>
            <p:cNvSpPr/>
            <p:nvPr/>
          </p:nvSpPr>
          <p:spPr>
            <a:xfrm>
              <a:off x="253375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331" name="Google Shape;331;p19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332" name="Google Shape;332;p19"/>
          <p:cNvGrpSpPr/>
          <p:nvPr/>
        </p:nvGrpSpPr>
        <p:grpSpPr>
          <a:xfrm flipH="1">
            <a:off x="11165393" y="252993"/>
            <a:ext cx="749313" cy="828049"/>
            <a:chOff x="160799" y="225500"/>
            <a:chExt cx="518245" cy="572701"/>
          </a:xfrm>
        </p:grpSpPr>
        <p:sp>
          <p:nvSpPr>
            <p:cNvPr id="333" name="Google Shape;333;p19"/>
            <p:cNvSpPr/>
            <p:nvPr/>
          </p:nvSpPr>
          <p:spPr>
            <a:xfrm flipH="1">
              <a:off x="160799" y="225500"/>
              <a:ext cx="518245" cy="572701"/>
            </a:xfrm>
            <a:custGeom>
              <a:avLst/>
              <a:gdLst/>
              <a:ahLst/>
              <a:cxnLst/>
              <a:rect l="l" t="t" r="r" b="b"/>
              <a:pathLst>
                <a:path w="1436" h="1587" extrusionOk="0">
                  <a:moveTo>
                    <a:pt x="528" y="1058"/>
                  </a:moveTo>
                  <a:lnTo>
                    <a:pt x="1134" y="1058"/>
                  </a:lnTo>
                  <a:lnTo>
                    <a:pt x="1436" y="1587"/>
                  </a:lnTo>
                  <a:lnTo>
                    <a:pt x="1436" y="528"/>
                  </a:lnTo>
                  <a:cubicBezTo>
                    <a:pt x="1436" y="237"/>
                    <a:pt x="1199" y="0"/>
                    <a:pt x="907" y="0"/>
                  </a:cubicBezTo>
                  <a:lnTo>
                    <a:pt x="528" y="0"/>
                  </a:lnTo>
                  <a:cubicBezTo>
                    <a:pt x="237" y="0"/>
                    <a:pt x="0" y="237"/>
                    <a:pt x="0" y="528"/>
                  </a:cubicBezTo>
                  <a:cubicBezTo>
                    <a:pt x="0" y="821"/>
                    <a:pt x="237" y="1058"/>
                    <a:pt x="528" y="10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19"/>
            <p:cNvSpPr/>
            <p:nvPr/>
          </p:nvSpPr>
          <p:spPr>
            <a:xfrm flipH="1">
              <a:off x="505814" y="399440"/>
              <a:ext cx="54134" cy="54130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150" y="75"/>
                  </a:moveTo>
                  <a:cubicBezTo>
                    <a:pt x="150" y="34"/>
                    <a:pt x="117" y="0"/>
                    <a:pt x="75" y="0"/>
                  </a:cubicBezTo>
                  <a:cubicBezTo>
                    <a:pt x="34" y="0"/>
                    <a:pt x="0" y="34"/>
                    <a:pt x="0" y="75"/>
                  </a:cubicBezTo>
                  <a:cubicBezTo>
                    <a:pt x="0" y="117"/>
                    <a:pt x="34" y="150"/>
                    <a:pt x="75" y="150"/>
                  </a:cubicBezTo>
                  <a:cubicBezTo>
                    <a:pt x="117" y="150"/>
                    <a:pt x="150" y="117"/>
                    <a:pt x="150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19"/>
            <p:cNvSpPr/>
            <p:nvPr/>
          </p:nvSpPr>
          <p:spPr>
            <a:xfrm flipH="1">
              <a:off x="400433" y="399440"/>
              <a:ext cx="53773" cy="54130"/>
            </a:xfrm>
            <a:custGeom>
              <a:avLst/>
              <a:gdLst/>
              <a:ahLst/>
              <a:cxnLst/>
              <a:rect l="l" t="t" r="r" b="b"/>
              <a:pathLst>
                <a:path w="149" h="150" extrusionOk="0">
                  <a:moveTo>
                    <a:pt x="149" y="75"/>
                  </a:moveTo>
                  <a:cubicBezTo>
                    <a:pt x="149" y="34"/>
                    <a:pt x="116" y="0"/>
                    <a:pt x="75" y="0"/>
                  </a:cubicBezTo>
                  <a:cubicBezTo>
                    <a:pt x="33" y="0"/>
                    <a:pt x="0" y="34"/>
                    <a:pt x="0" y="75"/>
                  </a:cubicBezTo>
                  <a:cubicBezTo>
                    <a:pt x="0" y="117"/>
                    <a:pt x="33" y="150"/>
                    <a:pt x="75" y="150"/>
                  </a:cubicBezTo>
                  <a:cubicBezTo>
                    <a:pt x="116" y="150"/>
                    <a:pt x="149" y="117"/>
                    <a:pt x="149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19"/>
            <p:cNvSpPr/>
            <p:nvPr/>
          </p:nvSpPr>
          <p:spPr>
            <a:xfrm flipH="1">
              <a:off x="294330" y="399440"/>
              <a:ext cx="53773" cy="54130"/>
            </a:xfrm>
            <a:custGeom>
              <a:avLst/>
              <a:gdLst/>
              <a:ahLst/>
              <a:cxnLst/>
              <a:rect l="l" t="t" r="r" b="b"/>
              <a:pathLst>
                <a:path w="149" h="150" extrusionOk="0">
                  <a:moveTo>
                    <a:pt x="149" y="75"/>
                  </a:moveTo>
                  <a:cubicBezTo>
                    <a:pt x="149" y="34"/>
                    <a:pt x="116" y="0"/>
                    <a:pt x="75" y="0"/>
                  </a:cubicBezTo>
                  <a:cubicBezTo>
                    <a:pt x="33" y="0"/>
                    <a:pt x="0" y="34"/>
                    <a:pt x="0" y="75"/>
                  </a:cubicBezTo>
                  <a:cubicBezTo>
                    <a:pt x="0" y="117"/>
                    <a:pt x="33" y="150"/>
                    <a:pt x="75" y="150"/>
                  </a:cubicBezTo>
                  <a:cubicBezTo>
                    <a:pt x="116" y="150"/>
                    <a:pt x="149" y="117"/>
                    <a:pt x="149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7" name="Google Shape;337;p19"/>
          <p:cNvGrpSpPr/>
          <p:nvPr/>
        </p:nvGrpSpPr>
        <p:grpSpPr>
          <a:xfrm>
            <a:off x="285256" y="5608483"/>
            <a:ext cx="665549" cy="493167"/>
            <a:chOff x="8181317" y="151487"/>
            <a:chExt cx="499162" cy="369875"/>
          </a:xfrm>
        </p:grpSpPr>
        <p:grpSp>
          <p:nvGrpSpPr>
            <p:cNvPr id="338" name="Google Shape;338;p19"/>
            <p:cNvGrpSpPr/>
            <p:nvPr/>
          </p:nvGrpSpPr>
          <p:grpSpPr>
            <a:xfrm rot="10800000" flipH="1">
              <a:off x="8181317" y="151487"/>
              <a:ext cx="499162" cy="246575"/>
              <a:chOff x="253375" y="211150"/>
              <a:chExt cx="499162" cy="246575"/>
            </a:xfrm>
          </p:grpSpPr>
          <p:sp>
            <p:nvSpPr>
              <p:cNvPr id="339" name="Google Shape;339;p19"/>
              <p:cNvSpPr/>
              <p:nvPr/>
            </p:nvSpPr>
            <p:spPr>
              <a:xfrm>
                <a:off x="253375" y="211150"/>
                <a:ext cx="249600" cy="123300"/>
              </a:xfrm>
              <a:prstGeom prst="rect">
                <a:avLst/>
              </a:prstGeom>
              <a:solidFill>
                <a:schemeClr val="accent6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Albert Sans"/>
                  <a:ea typeface="Albert Sans"/>
                  <a:cs typeface="Albert Sans"/>
                  <a:sym typeface="Albert Sans"/>
                </a:endParaRPr>
              </a:p>
            </p:txBody>
          </p:sp>
          <p:sp>
            <p:nvSpPr>
              <p:cNvPr id="340" name="Google Shape;340;p19"/>
              <p:cNvSpPr/>
              <p:nvPr/>
            </p:nvSpPr>
            <p:spPr>
              <a:xfrm>
                <a:off x="502937" y="211150"/>
                <a:ext cx="249600" cy="123300"/>
              </a:xfrm>
              <a:prstGeom prst="rect">
                <a:avLst/>
              </a:prstGeom>
              <a:solidFill>
                <a:schemeClr val="accent6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Albert Sans"/>
                  <a:ea typeface="Albert Sans"/>
                  <a:cs typeface="Albert Sans"/>
                  <a:sym typeface="Albert Sans"/>
                </a:endParaRPr>
              </a:p>
            </p:txBody>
          </p:sp>
          <p:sp>
            <p:nvSpPr>
              <p:cNvPr id="341" name="Google Shape;341;p19"/>
              <p:cNvSpPr/>
              <p:nvPr/>
            </p:nvSpPr>
            <p:spPr>
              <a:xfrm>
                <a:off x="378987" y="334425"/>
                <a:ext cx="249600" cy="123300"/>
              </a:xfrm>
              <a:prstGeom prst="rect">
                <a:avLst/>
              </a:prstGeom>
              <a:solidFill>
                <a:schemeClr val="accent6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Albert Sans"/>
                  <a:ea typeface="Albert Sans"/>
                  <a:cs typeface="Albert Sans"/>
                  <a:sym typeface="Albert Sans"/>
                </a:endParaRPr>
              </a:p>
            </p:txBody>
          </p:sp>
        </p:grpSp>
        <p:sp>
          <p:nvSpPr>
            <p:cNvPr id="342" name="Google Shape;342;p19"/>
            <p:cNvSpPr/>
            <p:nvPr/>
          </p:nvSpPr>
          <p:spPr>
            <a:xfrm rot="10800000" flipH="1">
              <a:off x="8306104" y="398062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343" name="Google Shape;343;p19"/>
          <p:cNvGrpSpPr/>
          <p:nvPr/>
        </p:nvGrpSpPr>
        <p:grpSpPr>
          <a:xfrm rot="10800000" flipH="1">
            <a:off x="11416638" y="4958167"/>
            <a:ext cx="498068" cy="328767"/>
            <a:chOff x="378987" y="211150"/>
            <a:chExt cx="373551" cy="246575"/>
          </a:xfrm>
        </p:grpSpPr>
        <p:sp>
          <p:nvSpPr>
            <p:cNvPr id="344" name="Google Shape;344;p19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345" name="Google Shape;345;p19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06977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bg>
      <p:bgPr>
        <a:solidFill>
          <a:schemeClr val="dk2"/>
        </a:solidFill>
        <a:effectLst/>
      </p:bgPr>
    </p:bg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0"/>
          <p:cNvSpPr txBox="1">
            <a:spLocks noGrp="1"/>
          </p:cNvSpPr>
          <p:nvPr>
            <p:ph type="title"/>
          </p:nvPr>
        </p:nvSpPr>
        <p:spPr>
          <a:xfrm>
            <a:off x="950800" y="720027"/>
            <a:ext cx="1029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p20"/>
          <p:cNvSpPr txBox="1">
            <a:spLocks noGrp="1"/>
          </p:cNvSpPr>
          <p:nvPr>
            <p:ph type="subTitle" idx="1"/>
          </p:nvPr>
        </p:nvSpPr>
        <p:spPr>
          <a:xfrm>
            <a:off x="1372908" y="1993944"/>
            <a:ext cx="4275600" cy="60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349" name="Google Shape;349;p20"/>
          <p:cNvSpPr txBox="1">
            <a:spLocks noGrp="1"/>
          </p:cNvSpPr>
          <p:nvPr>
            <p:ph type="subTitle" idx="2"/>
          </p:nvPr>
        </p:nvSpPr>
        <p:spPr>
          <a:xfrm>
            <a:off x="1372908" y="2510428"/>
            <a:ext cx="4275600" cy="110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0" name="Google Shape;350;p20"/>
          <p:cNvSpPr txBox="1">
            <a:spLocks noGrp="1"/>
          </p:cNvSpPr>
          <p:nvPr>
            <p:ph type="subTitle" idx="3"/>
          </p:nvPr>
        </p:nvSpPr>
        <p:spPr>
          <a:xfrm>
            <a:off x="1372908" y="4088811"/>
            <a:ext cx="4275600" cy="60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351" name="Google Shape;351;p20"/>
          <p:cNvSpPr txBox="1">
            <a:spLocks noGrp="1"/>
          </p:cNvSpPr>
          <p:nvPr>
            <p:ph type="subTitle" idx="4"/>
          </p:nvPr>
        </p:nvSpPr>
        <p:spPr>
          <a:xfrm>
            <a:off x="1372908" y="4605295"/>
            <a:ext cx="4275600" cy="110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2" name="Google Shape;352;p20"/>
          <p:cNvSpPr txBox="1">
            <a:spLocks noGrp="1"/>
          </p:cNvSpPr>
          <p:nvPr>
            <p:ph type="subTitle" idx="5"/>
          </p:nvPr>
        </p:nvSpPr>
        <p:spPr>
          <a:xfrm>
            <a:off x="6543492" y="1993944"/>
            <a:ext cx="4275600" cy="60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353" name="Google Shape;353;p20"/>
          <p:cNvSpPr txBox="1">
            <a:spLocks noGrp="1"/>
          </p:cNvSpPr>
          <p:nvPr>
            <p:ph type="subTitle" idx="6"/>
          </p:nvPr>
        </p:nvSpPr>
        <p:spPr>
          <a:xfrm>
            <a:off x="6543489" y="2510428"/>
            <a:ext cx="4275600" cy="110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4" name="Google Shape;354;p20"/>
          <p:cNvSpPr txBox="1">
            <a:spLocks noGrp="1"/>
          </p:cNvSpPr>
          <p:nvPr>
            <p:ph type="subTitle" idx="7"/>
          </p:nvPr>
        </p:nvSpPr>
        <p:spPr>
          <a:xfrm>
            <a:off x="6543492" y="4088811"/>
            <a:ext cx="4275600" cy="60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355" name="Google Shape;355;p20"/>
          <p:cNvSpPr txBox="1">
            <a:spLocks noGrp="1"/>
          </p:cNvSpPr>
          <p:nvPr>
            <p:ph type="subTitle" idx="8"/>
          </p:nvPr>
        </p:nvSpPr>
        <p:spPr>
          <a:xfrm>
            <a:off x="6543489" y="4605295"/>
            <a:ext cx="4275600" cy="110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356" name="Google Shape;356;p20"/>
          <p:cNvCxnSpPr/>
          <p:nvPr/>
        </p:nvCxnSpPr>
        <p:spPr>
          <a:xfrm>
            <a:off x="0" y="6520167"/>
            <a:ext cx="12218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57" name="Google Shape;357;p20"/>
          <p:cNvGrpSpPr/>
          <p:nvPr/>
        </p:nvGrpSpPr>
        <p:grpSpPr>
          <a:xfrm rot="10800000" flipH="1">
            <a:off x="10366623" y="5974401"/>
            <a:ext cx="665549" cy="328767"/>
            <a:chOff x="253375" y="211150"/>
            <a:chExt cx="499162" cy="246575"/>
          </a:xfrm>
        </p:grpSpPr>
        <p:sp>
          <p:nvSpPr>
            <p:cNvPr id="358" name="Google Shape;358;p20"/>
            <p:cNvSpPr/>
            <p:nvPr/>
          </p:nvSpPr>
          <p:spPr>
            <a:xfrm>
              <a:off x="253375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359" name="Google Shape;359;p20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360" name="Google Shape;360;p20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361" name="Google Shape;361;p20"/>
          <p:cNvGrpSpPr/>
          <p:nvPr/>
        </p:nvGrpSpPr>
        <p:grpSpPr>
          <a:xfrm>
            <a:off x="11032151" y="339296"/>
            <a:ext cx="843752" cy="932437"/>
            <a:chOff x="7994207" y="2663208"/>
            <a:chExt cx="686275" cy="758407"/>
          </a:xfrm>
        </p:grpSpPr>
        <p:sp>
          <p:nvSpPr>
            <p:cNvPr id="362" name="Google Shape;362;p20"/>
            <p:cNvSpPr/>
            <p:nvPr/>
          </p:nvSpPr>
          <p:spPr>
            <a:xfrm flipH="1">
              <a:off x="7994207" y="2663208"/>
              <a:ext cx="686275" cy="758407"/>
            </a:xfrm>
            <a:custGeom>
              <a:avLst/>
              <a:gdLst/>
              <a:ahLst/>
              <a:cxnLst/>
              <a:rect l="l" t="t" r="r" b="b"/>
              <a:pathLst>
                <a:path w="1436" h="1587" extrusionOk="0">
                  <a:moveTo>
                    <a:pt x="907" y="1058"/>
                  </a:moveTo>
                  <a:lnTo>
                    <a:pt x="302" y="1058"/>
                  </a:lnTo>
                  <a:lnTo>
                    <a:pt x="0" y="1587"/>
                  </a:lnTo>
                  <a:lnTo>
                    <a:pt x="0" y="529"/>
                  </a:lnTo>
                  <a:cubicBezTo>
                    <a:pt x="0" y="237"/>
                    <a:pt x="237" y="0"/>
                    <a:pt x="529" y="0"/>
                  </a:cubicBezTo>
                  <a:lnTo>
                    <a:pt x="907" y="0"/>
                  </a:lnTo>
                  <a:cubicBezTo>
                    <a:pt x="1199" y="0"/>
                    <a:pt x="1436" y="237"/>
                    <a:pt x="1436" y="529"/>
                  </a:cubicBezTo>
                  <a:cubicBezTo>
                    <a:pt x="1436" y="821"/>
                    <a:pt x="1199" y="1058"/>
                    <a:pt x="907" y="105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20"/>
            <p:cNvSpPr/>
            <p:nvPr/>
          </p:nvSpPr>
          <p:spPr>
            <a:xfrm flipH="1">
              <a:off x="8152392" y="2893549"/>
              <a:ext cx="71686" cy="71683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0" y="75"/>
                  </a:moveTo>
                  <a:cubicBezTo>
                    <a:pt x="0" y="34"/>
                    <a:pt x="34" y="0"/>
                    <a:pt x="76" y="0"/>
                  </a:cubicBezTo>
                  <a:cubicBezTo>
                    <a:pt x="116" y="0"/>
                    <a:pt x="150" y="34"/>
                    <a:pt x="150" y="75"/>
                  </a:cubicBezTo>
                  <a:cubicBezTo>
                    <a:pt x="150" y="117"/>
                    <a:pt x="116" y="150"/>
                    <a:pt x="76" y="150"/>
                  </a:cubicBezTo>
                  <a:cubicBezTo>
                    <a:pt x="34" y="150"/>
                    <a:pt x="0" y="117"/>
                    <a:pt x="0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364;p20"/>
            <p:cNvSpPr/>
            <p:nvPr/>
          </p:nvSpPr>
          <p:spPr>
            <a:xfrm flipH="1">
              <a:off x="8291942" y="2893549"/>
              <a:ext cx="71208" cy="71683"/>
            </a:xfrm>
            <a:custGeom>
              <a:avLst/>
              <a:gdLst/>
              <a:ahLst/>
              <a:cxnLst/>
              <a:rect l="l" t="t" r="r" b="b"/>
              <a:pathLst>
                <a:path w="149" h="150" extrusionOk="0">
                  <a:moveTo>
                    <a:pt x="0" y="75"/>
                  </a:moveTo>
                  <a:cubicBezTo>
                    <a:pt x="0" y="34"/>
                    <a:pt x="33" y="0"/>
                    <a:pt x="74" y="0"/>
                  </a:cubicBezTo>
                  <a:cubicBezTo>
                    <a:pt x="116" y="0"/>
                    <a:pt x="149" y="34"/>
                    <a:pt x="149" y="75"/>
                  </a:cubicBezTo>
                  <a:cubicBezTo>
                    <a:pt x="149" y="117"/>
                    <a:pt x="116" y="150"/>
                    <a:pt x="74" y="150"/>
                  </a:cubicBezTo>
                  <a:cubicBezTo>
                    <a:pt x="33" y="150"/>
                    <a:pt x="0" y="117"/>
                    <a:pt x="0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365;p20"/>
            <p:cNvSpPr/>
            <p:nvPr/>
          </p:nvSpPr>
          <p:spPr>
            <a:xfrm flipH="1">
              <a:off x="8432447" y="2893549"/>
              <a:ext cx="71686" cy="71683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0" y="75"/>
                  </a:moveTo>
                  <a:cubicBezTo>
                    <a:pt x="0" y="34"/>
                    <a:pt x="34" y="0"/>
                    <a:pt x="75" y="0"/>
                  </a:cubicBezTo>
                  <a:cubicBezTo>
                    <a:pt x="116" y="0"/>
                    <a:pt x="150" y="34"/>
                    <a:pt x="150" y="75"/>
                  </a:cubicBezTo>
                  <a:cubicBezTo>
                    <a:pt x="150" y="117"/>
                    <a:pt x="116" y="150"/>
                    <a:pt x="75" y="150"/>
                  </a:cubicBezTo>
                  <a:cubicBezTo>
                    <a:pt x="34" y="150"/>
                    <a:pt x="0" y="117"/>
                    <a:pt x="0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6" name="Google Shape;366;p20"/>
          <p:cNvGrpSpPr/>
          <p:nvPr/>
        </p:nvGrpSpPr>
        <p:grpSpPr>
          <a:xfrm>
            <a:off x="283817" y="461101"/>
            <a:ext cx="498068" cy="328767"/>
            <a:chOff x="378987" y="211150"/>
            <a:chExt cx="373551" cy="246575"/>
          </a:xfrm>
        </p:grpSpPr>
        <p:sp>
          <p:nvSpPr>
            <p:cNvPr id="367" name="Google Shape;367;p20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368" name="Google Shape;368;p20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sp>
        <p:nvSpPr>
          <p:cNvPr id="369" name="Google Shape;369;p20"/>
          <p:cNvSpPr/>
          <p:nvPr/>
        </p:nvSpPr>
        <p:spPr>
          <a:xfrm rot="10800000" flipH="1">
            <a:off x="784404" y="6056567"/>
            <a:ext cx="332800" cy="1644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  <p:extLst>
      <p:ext uri="{BB962C8B-B14F-4D97-AF65-F5344CB8AC3E}">
        <p14:creationId xmlns:p14="http://schemas.microsoft.com/office/powerpoint/2010/main" val="1820544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bg>
      <p:bgPr>
        <a:solidFill>
          <a:schemeClr val="dk2"/>
        </a:solidFill>
        <a:effectLst/>
      </p:bgPr>
    </p:bg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21"/>
          <p:cNvSpPr txBox="1">
            <a:spLocks noGrp="1"/>
          </p:cNvSpPr>
          <p:nvPr>
            <p:ph type="title"/>
          </p:nvPr>
        </p:nvSpPr>
        <p:spPr>
          <a:xfrm>
            <a:off x="950800" y="720027"/>
            <a:ext cx="1029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2" name="Google Shape;372;p21"/>
          <p:cNvSpPr txBox="1">
            <a:spLocks noGrp="1"/>
          </p:cNvSpPr>
          <p:nvPr>
            <p:ph type="subTitle" idx="1"/>
          </p:nvPr>
        </p:nvSpPr>
        <p:spPr>
          <a:xfrm>
            <a:off x="1396703" y="1745689"/>
            <a:ext cx="4284800" cy="60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373" name="Google Shape;373;p21"/>
          <p:cNvSpPr txBox="1">
            <a:spLocks noGrp="1"/>
          </p:cNvSpPr>
          <p:nvPr>
            <p:ph type="subTitle" idx="2"/>
          </p:nvPr>
        </p:nvSpPr>
        <p:spPr>
          <a:xfrm>
            <a:off x="1396700" y="2239655"/>
            <a:ext cx="4284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4" name="Google Shape;374;p21"/>
          <p:cNvSpPr txBox="1">
            <a:spLocks noGrp="1"/>
          </p:cNvSpPr>
          <p:nvPr>
            <p:ph type="subTitle" idx="3"/>
          </p:nvPr>
        </p:nvSpPr>
        <p:spPr>
          <a:xfrm>
            <a:off x="1396703" y="3222000"/>
            <a:ext cx="4284800" cy="60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375" name="Google Shape;375;p21"/>
          <p:cNvSpPr txBox="1">
            <a:spLocks noGrp="1"/>
          </p:cNvSpPr>
          <p:nvPr>
            <p:ph type="subTitle" idx="4"/>
          </p:nvPr>
        </p:nvSpPr>
        <p:spPr>
          <a:xfrm>
            <a:off x="1396700" y="3715967"/>
            <a:ext cx="4284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6" name="Google Shape;376;p21"/>
          <p:cNvSpPr txBox="1">
            <a:spLocks noGrp="1"/>
          </p:cNvSpPr>
          <p:nvPr>
            <p:ph type="subTitle" idx="5"/>
          </p:nvPr>
        </p:nvSpPr>
        <p:spPr>
          <a:xfrm>
            <a:off x="1396703" y="4698311"/>
            <a:ext cx="4284800" cy="60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377" name="Google Shape;377;p21"/>
          <p:cNvSpPr txBox="1">
            <a:spLocks noGrp="1"/>
          </p:cNvSpPr>
          <p:nvPr>
            <p:ph type="subTitle" idx="6"/>
          </p:nvPr>
        </p:nvSpPr>
        <p:spPr>
          <a:xfrm>
            <a:off x="1396700" y="5192277"/>
            <a:ext cx="4284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8" name="Google Shape;378;p21"/>
          <p:cNvSpPr txBox="1">
            <a:spLocks noGrp="1"/>
          </p:cNvSpPr>
          <p:nvPr>
            <p:ph type="subTitle" idx="7"/>
          </p:nvPr>
        </p:nvSpPr>
        <p:spPr>
          <a:xfrm>
            <a:off x="6510503" y="1745689"/>
            <a:ext cx="4284800" cy="60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379" name="Google Shape;379;p21"/>
          <p:cNvSpPr txBox="1">
            <a:spLocks noGrp="1"/>
          </p:cNvSpPr>
          <p:nvPr>
            <p:ph type="subTitle" idx="8"/>
          </p:nvPr>
        </p:nvSpPr>
        <p:spPr>
          <a:xfrm>
            <a:off x="6510500" y="2239655"/>
            <a:ext cx="4284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0" name="Google Shape;380;p21"/>
          <p:cNvSpPr txBox="1">
            <a:spLocks noGrp="1"/>
          </p:cNvSpPr>
          <p:nvPr>
            <p:ph type="subTitle" idx="9"/>
          </p:nvPr>
        </p:nvSpPr>
        <p:spPr>
          <a:xfrm>
            <a:off x="6510503" y="3222000"/>
            <a:ext cx="4284800" cy="60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381" name="Google Shape;381;p21"/>
          <p:cNvSpPr txBox="1">
            <a:spLocks noGrp="1"/>
          </p:cNvSpPr>
          <p:nvPr>
            <p:ph type="subTitle" idx="13"/>
          </p:nvPr>
        </p:nvSpPr>
        <p:spPr>
          <a:xfrm>
            <a:off x="6510500" y="3715967"/>
            <a:ext cx="4284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2" name="Google Shape;382;p21"/>
          <p:cNvSpPr txBox="1">
            <a:spLocks noGrp="1"/>
          </p:cNvSpPr>
          <p:nvPr>
            <p:ph type="subTitle" idx="14"/>
          </p:nvPr>
        </p:nvSpPr>
        <p:spPr>
          <a:xfrm>
            <a:off x="6510503" y="4698311"/>
            <a:ext cx="4284800" cy="60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SemiBold"/>
              <a:buNone/>
              <a:defRPr sz="2667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383" name="Google Shape;383;p21"/>
          <p:cNvSpPr txBox="1">
            <a:spLocks noGrp="1"/>
          </p:cNvSpPr>
          <p:nvPr>
            <p:ph type="subTitle" idx="15"/>
          </p:nvPr>
        </p:nvSpPr>
        <p:spPr>
          <a:xfrm>
            <a:off x="6510500" y="5192277"/>
            <a:ext cx="4284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384" name="Google Shape;384;p21"/>
          <p:cNvCxnSpPr/>
          <p:nvPr/>
        </p:nvCxnSpPr>
        <p:spPr>
          <a:xfrm>
            <a:off x="0" y="6520167"/>
            <a:ext cx="12218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85" name="Google Shape;385;p21"/>
          <p:cNvGrpSpPr/>
          <p:nvPr/>
        </p:nvGrpSpPr>
        <p:grpSpPr>
          <a:xfrm>
            <a:off x="10992183" y="221867"/>
            <a:ext cx="498068" cy="328767"/>
            <a:chOff x="378987" y="211150"/>
            <a:chExt cx="373551" cy="246575"/>
          </a:xfrm>
        </p:grpSpPr>
        <p:sp>
          <p:nvSpPr>
            <p:cNvPr id="386" name="Google Shape;386;p21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387" name="Google Shape;387;p21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388" name="Google Shape;388;p21"/>
          <p:cNvGrpSpPr/>
          <p:nvPr/>
        </p:nvGrpSpPr>
        <p:grpSpPr>
          <a:xfrm flipH="1">
            <a:off x="337639" y="278423"/>
            <a:ext cx="665549" cy="328767"/>
            <a:chOff x="253375" y="211150"/>
            <a:chExt cx="499162" cy="246575"/>
          </a:xfrm>
        </p:grpSpPr>
        <p:sp>
          <p:nvSpPr>
            <p:cNvPr id="389" name="Google Shape;389;p21"/>
            <p:cNvSpPr/>
            <p:nvPr/>
          </p:nvSpPr>
          <p:spPr>
            <a:xfrm>
              <a:off x="253375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390" name="Google Shape;390;p21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391" name="Google Shape;391;p21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392" name="Google Shape;392;p21"/>
          <p:cNvGrpSpPr/>
          <p:nvPr/>
        </p:nvGrpSpPr>
        <p:grpSpPr>
          <a:xfrm>
            <a:off x="180954" y="5418844"/>
            <a:ext cx="843772" cy="932433"/>
            <a:chOff x="160799" y="225500"/>
            <a:chExt cx="518245" cy="572701"/>
          </a:xfrm>
        </p:grpSpPr>
        <p:sp>
          <p:nvSpPr>
            <p:cNvPr id="393" name="Google Shape;393;p21"/>
            <p:cNvSpPr/>
            <p:nvPr/>
          </p:nvSpPr>
          <p:spPr>
            <a:xfrm flipH="1">
              <a:off x="160799" y="225500"/>
              <a:ext cx="518245" cy="572701"/>
            </a:xfrm>
            <a:custGeom>
              <a:avLst/>
              <a:gdLst/>
              <a:ahLst/>
              <a:cxnLst/>
              <a:rect l="l" t="t" r="r" b="b"/>
              <a:pathLst>
                <a:path w="1436" h="1587" extrusionOk="0">
                  <a:moveTo>
                    <a:pt x="528" y="1058"/>
                  </a:moveTo>
                  <a:lnTo>
                    <a:pt x="1134" y="1058"/>
                  </a:lnTo>
                  <a:lnTo>
                    <a:pt x="1436" y="1587"/>
                  </a:lnTo>
                  <a:lnTo>
                    <a:pt x="1436" y="528"/>
                  </a:lnTo>
                  <a:cubicBezTo>
                    <a:pt x="1436" y="237"/>
                    <a:pt x="1199" y="0"/>
                    <a:pt x="907" y="0"/>
                  </a:cubicBezTo>
                  <a:lnTo>
                    <a:pt x="528" y="0"/>
                  </a:lnTo>
                  <a:cubicBezTo>
                    <a:pt x="237" y="0"/>
                    <a:pt x="0" y="237"/>
                    <a:pt x="0" y="528"/>
                  </a:cubicBezTo>
                  <a:cubicBezTo>
                    <a:pt x="0" y="821"/>
                    <a:pt x="237" y="1058"/>
                    <a:pt x="528" y="105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21"/>
            <p:cNvSpPr/>
            <p:nvPr/>
          </p:nvSpPr>
          <p:spPr>
            <a:xfrm flipH="1">
              <a:off x="505814" y="399440"/>
              <a:ext cx="54134" cy="54130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150" y="75"/>
                  </a:moveTo>
                  <a:cubicBezTo>
                    <a:pt x="150" y="34"/>
                    <a:pt x="117" y="0"/>
                    <a:pt x="75" y="0"/>
                  </a:cubicBezTo>
                  <a:cubicBezTo>
                    <a:pt x="34" y="0"/>
                    <a:pt x="0" y="34"/>
                    <a:pt x="0" y="75"/>
                  </a:cubicBezTo>
                  <a:cubicBezTo>
                    <a:pt x="0" y="117"/>
                    <a:pt x="34" y="150"/>
                    <a:pt x="75" y="150"/>
                  </a:cubicBezTo>
                  <a:cubicBezTo>
                    <a:pt x="117" y="150"/>
                    <a:pt x="150" y="117"/>
                    <a:pt x="150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21"/>
            <p:cNvSpPr/>
            <p:nvPr/>
          </p:nvSpPr>
          <p:spPr>
            <a:xfrm flipH="1">
              <a:off x="400433" y="399440"/>
              <a:ext cx="53773" cy="54130"/>
            </a:xfrm>
            <a:custGeom>
              <a:avLst/>
              <a:gdLst/>
              <a:ahLst/>
              <a:cxnLst/>
              <a:rect l="l" t="t" r="r" b="b"/>
              <a:pathLst>
                <a:path w="149" h="150" extrusionOk="0">
                  <a:moveTo>
                    <a:pt x="149" y="75"/>
                  </a:moveTo>
                  <a:cubicBezTo>
                    <a:pt x="149" y="34"/>
                    <a:pt x="116" y="0"/>
                    <a:pt x="75" y="0"/>
                  </a:cubicBezTo>
                  <a:cubicBezTo>
                    <a:pt x="33" y="0"/>
                    <a:pt x="0" y="34"/>
                    <a:pt x="0" y="75"/>
                  </a:cubicBezTo>
                  <a:cubicBezTo>
                    <a:pt x="0" y="117"/>
                    <a:pt x="33" y="150"/>
                    <a:pt x="75" y="150"/>
                  </a:cubicBezTo>
                  <a:cubicBezTo>
                    <a:pt x="116" y="150"/>
                    <a:pt x="149" y="117"/>
                    <a:pt x="149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21"/>
            <p:cNvSpPr/>
            <p:nvPr/>
          </p:nvSpPr>
          <p:spPr>
            <a:xfrm flipH="1">
              <a:off x="294330" y="399440"/>
              <a:ext cx="53773" cy="54130"/>
            </a:xfrm>
            <a:custGeom>
              <a:avLst/>
              <a:gdLst/>
              <a:ahLst/>
              <a:cxnLst/>
              <a:rect l="l" t="t" r="r" b="b"/>
              <a:pathLst>
                <a:path w="149" h="150" extrusionOk="0">
                  <a:moveTo>
                    <a:pt x="149" y="75"/>
                  </a:moveTo>
                  <a:cubicBezTo>
                    <a:pt x="149" y="34"/>
                    <a:pt x="116" y="0"/>
                    <a:pt x="75" y="0"/>
                  </a:cubicBezTo>
                  <a:cubicBezTo>
                    <a:pt x="33" y="0"/>
                    <a:pt x="0" y="34"/>
                    <a:pt x="0" y="75"/>
                  </a:cubicBezTo>
                  <a:cubicBezTo>
                    <a:pt x="0" y="117"/>
                    <a:pt x="33" y="150"/>
                    <a:pt x="75" y="150"/>
                  </a:cubicBezTo>
                  <a:cubicBezTo>
                    <a:pt x="116" y="150"/>
                    <a:pt x="149" y="117"/>
                    <a:pt x="149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7" name="Google Shape;397;p21"/>
          <p:cNvGrpSpPr/>
          <p:nvPr/>
        </p:nvGrpSpPr>
        <p:grpSpPr>
          <a:xfrm>
            <a:off x="11114438" y="5945901"/>
            <a:ext cx="799084" cy="328767"/>
            <a:chOff x="8261191" y="206637"/>
            <a:chExt cx="599313" cy="246575"/>
          </a:xfrm>
        </p:grpSpPr>
        <p:sp>
          <p:nvSpPr>
            <p:cNvPr id="398" name="Google Shape;398;p21"/>
            <p:cNvSpPr/>
            <p:nvPr/>
          </p:nvSpPr>
          <p:spPr>
            <a:xfrm rot="10800000" flipH="1">
              <a:off x="8361342" y="329912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399" name="Google Shape;399;p21"/>
            <p:cNvSpPr/>
            <p:nvPr/>
          </p:nvSpPr>
          <p:spPr>
            <a:xfrm rot="10800000" flipH="1">
              <a:off x="8610904" y="329912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400" name="Google Shape;400;p21"/>
            <p:cNvSpPr/>
            <p:nvPr/>
          </p:nvSpPr>
          <p:spPr>
            <a:xfrm rot="10800000" flipH="1">
              <a:off x="8486953" y="206637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401" name="Google Shape;401;p21"/>
            <p:cNvSpPr/>
            <p:nvPr/>
          </p:nvSpPr>
          <p:spPr>
            <a:xfrm rot="10800000" flipH="1">
              <a:off x="8261191" y="206637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9060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bg>
      <p:bgPr>
        <a:solidFill>
          <a:schemeClr val="dk2"/>
        </a:solidFill>
        <a:effectLst/>
      </p:bgPr>
    </p:bg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22"/>
          <p:cNvSpPr txBox="1">
            <a:spLocks noGrp="1"/>
          </p:cNvSpPr>
          <p:nvPr>
            <p:ph type="title"/>
          </p:nvPr>
        </p:nvSpPr>
        <p:spPr>
          <a:xfrm>
            <a:off x="950800" y="1882933"/>
            <a:ext cx="4758400" cy="19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4" name="Google Shape;404;p22"/>
          <p:cNvSpPr txBox="1">
            <a:spLocks noGrp="1"/>
          </p:cNvSpPr>
          <p:nvPr>
            <p:ph type="subTitle" idx="1"/>
          </p:nvPr>
        </p:nvSpPr>
        <p:spPr>
          <a:xfrm>
            <a:off x="950800" y="3885067"/>
            <a:ext cx="4758400" cy="10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5" name="Google Shape;405;p22"/>
          <p:cNvSpPr>
            <a:spLocks noGrp="1"/>
          </p:cNvSpPr>
          <p:nvPr>
            <p:ph type="pic" idx="2"/>
          </p:nvPr>
        </p:nvSpPr>
        <p:spPr>
          <a:xfrm>
            <a:off x="6887700" y="1217000"/>
            <a:ext cx="4033600" cy="44240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406" name="Google Shape;406;p22"/>
          <p:cNvCxnSpPr/>
          <p:nvPr/>
        </p:nvCxnSpPr>
        <p:spPr>
          <a:xfrm>
            <a:off x="0" y="6520167"/>
            <a:ext cx="12218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07" name="Google Shape;407;p22"/>
          <p:cNvGrpSpPr/>
          <p:nvPr/>
        </p:nvGrpSpPr>
        <p:grpSpPr>
          <a:xfrm>
            <a:off x="10237683" y="244367"/>
            <a:ext cx="498068" cy="328767"/>
            <a:chOff x="378987" y="211150"/>
            <a:chExt cx="373551" cy="246575"/>
          </a:xfrm>
        </p:grpSpPr>
        <p:sp>
          <p:nvSpPr>
            <p:cNvPr id="408" name="Google Shape;408;p22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409" name="Google Shape;409;p22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410" name="Google Shape;410;p22"/>
          <p:cNvGrpSpPr/>
          <p:nvPr/>
        </p:nvGrpSpPr>
        <p:grpSpPr>
          <a:xfrm flipH="1">
            <a:off x="11350972" y="5974373"/>
            <a:ext cx="665549" cy="328767"/>
            <a:chOff x="253375" y="211150"/>
            <a:chExt cx="499162" cy="246575"/>
          </a:xfrm>
        </p:grpSpPr>
        <p:sp>
          <p:nvSpPr>
            <p:cNvPr id="411" name="Google Shape;411;p22"/>
            <p:cNvSpPr/>
            <p:nvPr/>
          </p:nvSpPr>
          <p:spPr>
            <a:xfrm>
              <a:off x="253375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412" name="Google Shape;412;p22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413" name="Google Shape;413;p22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414" name="Google Shape;414;p22"/>
          <p:cNvGrpSpPr/>
          <p:nvPr/>
        </p:nvGrpSpPr>
        <p:grpSpPr>
          <a:xfrm>
            <a:off x="483971" y="328767"/>
            <a:ext cx="799084" cy="328767"/>
            <a:chOff x="8261191" y="206637"/>
            <a:chExt cx="599313" cy="246575"/>
          </a:xfrm>
        </p:grpSpPr>
        <p:sp>
          <p:nvSpPr>
            <p:cNvPr id="415" name="Google Shape;415;p22"/>
            <p:cNvSpPr/>
            <p:nvPr/>
          </p:nvSpPr>
          <p:spPr>
            <a:xfrm rot="10800000" flipH="1">
              <a:off x="8361342" y="329912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416" name="Google Shape;416;p22"/>
            <p:cNvSpPr/>
            <p:nvPr/>
          </p:nvSpPr>
          <p:spPr>
            <a:xfrm rot="10800000" flipH="1">
              <a:off x="8610904" y="329912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417" name="Google Shape;417;p22"/>
            <p:cNvSpPr/>
            <p:nvPr/>
          </p:nvSpPr>
          <p:spPr>
            <a:xfrm rot="10800000" flipH="1">
              <a:off x="8486953" y="206637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418" name="Google Shape;418;p22"/>
            <p:cNvSpPr/>
            <p:nvPr/>
          </p:nvSpPr>
          <p:spPr>
            <a:xfrm rot="10800000" flipH="1">
              <a:off x="8261191" y="206637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sp>
        <p:nvSpPr>
          <p:cNvPr id="419" name="Google Shape;419;p22"/>
          <p:cNvSpPr/>
          <p:nvPr/>
        </p:nvSpPr>
        <p:spPr>
          <a:xfrm rot="10800000" flipH="1">
            <a:off x="5376404" y="6056567"/>
            <a:ext cx="332800" cy="1644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Albert Sans"/>
              <a:ea typeface="Albert Sans"/>
              <a:cs typeface="Albert Sans"/>
              <a:sym typeface="Albert Sans"/>
            </a:endParaRPr>
          </a:p>
        </p:txBody>
      </p:sp>
      <p:grpSp>
        <p:nvGrpSpPr>
          <p:cNvPr id="420" name="Google Shape;420;p22"/>
          <p:cNvGrpSpPr/>
          <p:nvPr/>
        </p:nvGrpSpPr>
        <p:grpSpPr>
          <a:xfrm>
            <a:off x="180954" y="5418844"/>
            <a:ext cx="843772" cy="932433"/>
            <a:chOff x="160799" y="225500"/>
            <a:chExt cx="518245" cy="572701"/>
          </a:xfrm>
        </p:grpSpPr>
        <p:sp>
          <p:nvSpPr>
            <p:cNvPr id="421" name="Google Shape;421;p22"/>
            <p:cNvSpPr/>
            <p:nvPr/>
          </p:nvSpPr>
          <p:spPr>
            <a:xfrm flipH="1">
              <a:off x="160799" y="225500"/>
              <a:ext cx="518245" cy="572701"/>
            </a:xfrm>
            <a:custGeom>
              <a:avLst/>
              <a:gdLst/>
              <a:ahLst/>
              <a:cxnLst/>
              <a:rect l="l" t="t" r="r" b="b"/>
              <a:pathLst>
                <a:path w="1436" h="1587" extrusionOk="0">
                  <a:moveTo>
                    <a:pt x="528" y="1058"/>
                  </a:moveTo>
                  <a:lnTo>
                    <a:pt x="1134" y="1058"/>
                  </a:lnTo>
                  <a:lnTo>
                    <a:pt x="1436" y="1587"/>
                  </a:lnTo>
                  <a:lnTo>
                    <a:pt x="1436" y="528"/>
                  </a:lnTo>
                  <a:cubicBezTo>
                    <a:pt x="1436" y="237"/>
                    <a:pt x="1199" y="0"/>
                    <a:pt x="907" y="0"/>
                  </a:cubicBezTo>
                  <a:lnTo>
                    <a:pt x="528" y="0"/>
                  </a:lnTo>
                  <a:cubicBezTo>
                    <a:pt x="237" y="0"/>
                    <a:pt x="0" y="237"/>
                    <a:pt x="0" y="528"/>
                  </a:cubicBezTo>
                  <a:cubicBezTo>
                    <a:pt x="0" y="821"/>
                    <a:pt x="237" y="1058"/>
                    <a:pt x="528" y="105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22"/>
            <p:cNvSpPr/>
            <p:nvPr/>
          </p:nvSpPr>
          <p:spPr>
            <a:xfrm flipH="1">
              <a:off x="505814" y="399440"/>
              <a:ext cx="54134" cy="54130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150" y="75"/>
                  </a:moveTo>
                  <a:cubicBezTo>
                    <a:pt x="150" y="34"/>
                    <a:pt x="117" y="0"/>
                    <a:pt x="75" y="0"/>
                  </a:cubicBezTo>
                  <a:cubicBezTo>
                    <a:pt x="34" y="0"/>
                    <a:pt x="0" y="34"/>
                    <a:pt x="0" y="75"/>
                  </a:cubicBezTo>
                  <a:cubicBezTo>
                    <a:pt x="0" y="117"/>
                    <a:pt x="34" y="150"/>
                    <a:pt x="75" y="150"/>
                  </a:cubicBezTo>
                  <a:cubicBezTo>
                    <a:pt x="117" y="150"/>
                    <a:pt x="150" y="117"/>
                    <a:pt x="150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22"/>
            <p:cNvSpPr/>
            <p:nvPr/>
          </p:nvSpPr>
          <p:spPr>
            <a:xfrm flipH="1">
              <a:off x="400433" y="399440"/>
              <a:ext cx="53773" cy="54130"/>
            </a:xfrm>
            <a:custGeom>
              <a:avLst/>
              <a:gdLst/>
              <a:ahLst/>
              <a:cxnLst/>
              <a:rect l="l" t="t" r="r" b="b"/>
              <a:pathLst>
                <a:path w="149" h="150" extrusionOk="0">
                  <a:moveTo>
                    <a:pt x="149" y="75"/>
                  </a:moveTo>
                  <a:cubicBezTo>
                    <a:pt x="149" y="34"/>
                    <a:pt x="116" y="0"/>
                    <a:pt x="75" y="0"/>
                  </a:cubicBezTo>
                  <a:cubicBezTo>
                    <a:pt x="33" y="0"/>
                    <a:pt x="0" y="34"/>
                    <a:pt x="0" y="75"/>
                  </a:cubicBezTo>
                  <a:cubicBezTo>
                    <a:pt x="0" y="117"/>
                    <a:pt x="33" y="150"/>
                    <a:pt x="75" y="150"/>
                  </a:cubicBezTo>
                  <a:cubicBezTo>
                    <a:pt x="116" y="150"/>
                    <a:pt x="149" y="117"/>
                    <a:pt x="149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22"/>
            <p:cNvSpPr/>
            <p:nvPr/>
          </p:nvSpPr>
          <p:spPr>
            <a:xfrm flipH="1">
              <a:off x="294330" y="399440"/>
              <a:ext cx="53773" cy="54130"/>
            </a:xfrm>
            <a:custGeom>
              <a:avLst/>
              <a:gdLst/>
              <a:ahLst/>
              <a:cxnLst/>
              <a:rect l="l" t="t" r="r" b="b"/>
              <a:pathLst>
                <a:path w="149" h="150" extrusionOk="0">
                  <a:moveTo>
                    <a:pt x="149" y="75"/>
                  </a:moveTo>
                  <a:cubicBezTo>
                    <a:pt x="149" y="34"/>
                    <a:pt x="116" y="0"/>
                    <a:pt x="75" y="0"/>
                  </a:cubicBezTo>
                  <a:cubicBezTo>
                    <a:pt x="33" y="0"/>
                    <a:pt x="0" y="34"/>
                    <a:pt x="0" y="75"/>
                  </a:cubicBezTo>
                  <a:cubicBezTo>
                    <a:pt x="0" y="117"/>
                    <a:pt x="33" y="150"/>
                    <a:pt x="75" y="150"/>
                  </a:cubicBezTo>
                  <a:cubicBezTo>
                    <a:pt x="116" y="150"/>
                    <a:pt x="149" y="117"/>
                    <a:pt x="149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62897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bg>
      <p:bgPr>
        <a:solidFill>
          <a:schemeClr val="dk2"/>
        </a:solidFill>
        <a:effectLst/>
      </p:bgPr>
    </p:bg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23"/>
          <p:cNvSpPr txBox="1">
            <a:spLocks noGrp="1"/>
          </p:cNvSpPr>
          <p:nvPr>
            <p:ph type="title"/>
          </p:nvPr>
        </p:nvSpPr>
        <p:spPr>
          <a:xfrm>
            <a:off x="950800" y="720027"/>
            <a:ext cx="1029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27" name="Google Shape;427;p23"/>
          <p:cNvSpPr txBox="1">
            <a:spLocks noGrp="1"/>
          </p:cNvSpPr>
          <p:nvPr>
            <p:ph type="subTitle" idx="1"/>
          </p:nvPr>
        </p:nvSpPr>
        <p:spPr>
          <a:xfrm>
            <a:off x="2555600" y="5375167"/>
            <a:ext cx="708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428" name="Google Shape;428;p23"/>
          <p:cNvCxnSpPr/>
          <p:nvPr/>
        </p:nvCxnSpPr>
        <p:spPr>
          <a:xfrm>
            <a:off x="0" y="6520167"/>
            <a:ext cx="12218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29" name="Google Shape;429;p23"/>
          <p:cNvGrpSpPr/>
          <p:nvPr/>
        </p:nvGrpSpPr>
        <p:grpSpPr>
          <a:xfrm>
            <a:off x="398866" y="334134"/>
            <a:ext cx="498068" cy="328767"/>
            <a:chOff x="378987" y="211150"/>
            <a:chExt cx="373551" cy="246575"/>
          </a:xfrm>
        </p:grpSpPr>
        <p:sp>
          <p:nvSpPr>
            <p:cNvPr id="430" name="Google Shape;430;p23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431" name="Google Shape;431;p23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432" name="Google Shape;432;p23"/>
          <p:cNvGrpSpPr/>
          <p:nvPr/>
        </p:nvGrpSpPr>
        <p:grpSpPr>
          <a:xfrm>
            <a:off x="11091871" y="334134"/>
            <a:ext cx="799084" cy="328767"/>
            <a:chOff x="8261191" y="206637"/>
            <a:chExt cx="599313" cy="246575"/>
          </a:xfrm>
        </p:grpSpPr>
        <p:sp>
          <p:nvSpPr>
            <p:cNvPr id="433" name="Google Shape;433;p23"/>
            <p:cNvSpPr/>
            <p:nvPr/>
          </p:nvSpPr>
          <p:spPr>
            <a:xfrm rot="10800000" flipH="1">
              <a:off x="8361342" y="329912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434" name="Google Shape;434;p23"/>
            <p:cNvSpPr/>
            <p:nvPr/>
          </p:nvSpPr>
          <p:spPr>
            <a:xfrm rot="10800000" flipH="1">
              <a:off x="8610904" y="329912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435" name="Google Shape;435;p23"/>
            <p:cNvSpPr/>
            <p:nvPr/>
          </p:nvSpPr>
          <p:spPr>
            <a:xfrm rot="10800000" flipH="1">
              <a:off x="8486953" y="206637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436" name="Google Shape;436;p23"/>
            <p:cNvSpPr/>
            <p:nvPr/>
          </p:nvSpPr>
          <p:spPr>
            <a:xfrm rot="10800000" flipH="1">
              <a:off x="8261191" y="206637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437" name="Google Shape;437;p23"/>
          <p:cNvGrpSpPr/>
          <p:nvPr/>
        </p:nvGrpSpPr>
        <p:grpSpPr>
          <a:xfrm>
            <a:off x="439787" y="5065244"/>
            <a:ext cx="843772" cy="932433"/>
            <a:chOff x="160799" y="225500"/>
            <a:chExt cx="518245" cy="572701"/>
          </a:xfrm>
        </p:grpSpPr>
        <p:sp>
          <p:nvSpPr>
            <p:cNvPr id="438" name="Google Shape;438;p23"/>
            <p:cNvSpPr/>
            <p:nvPr/>
          </p:nvSpPr>
          <p:spPr>
            <a:xfrm flipH="1">
              <a:off x="160799" y="225500"/>
              <a:ext cx="518245" cy="572701"/>
            </a:xfrm>
            <a:custGeom>
              <a:avLst/>
              <a:gdLst/>
              <a:ahLst/>
              <a:cxnLst/>
              <a:rect l="l" t="t" r="r" b="b"/>
              <a:pathLst>
                <a:path w="1436" h="1587" extrusionOk="0">
                  <a:moveTo>
                    <a:pt x="528" y="1058"/>
                  </a:moveTo>
                  <a:lnTo>
                    <a:pt x="1134" y="1058"/>
                  </a:lnTo>
                  <a:lnTo>
                    <a:pt x="1436" y="1587"/>
                  </a:lnTo>
                  <a:lnTo>
                    <a:pt x="1436" y="528"/>
                  </a:lnTo>
                  <a:cubicBezTo>
                    <a:pt x="1436" y="237"/>
                    <a:pt x="1199" y="0"/>
                    <a:pt x="907" y="0"/>
                  </a:cubicBezTo>
                  <a:lnTo>
                    <a:pt x="528" y="0"/>
                  </a:lnTo>
                  <a:cubicBezTo>
                    <a:pt x="237" y="0"/>
                    <a:pt x="0" y="237"/>
                    <a:pt x="0" y="528"/>
                  </a:cubicBezTo>
                  <a:cubicBezTo>
                    <a:pt x="0" y="821"/>
                    <a:pt x="237" y="1058"/>
                    <a:pt x="528" y="10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23"/>
            <p:cNvSpPr/>
            <p:nvPr/>
          </p:nvSpPr>
          <p:spPr>
            <a:xfrm flipH="1">
              <a:off x="505814" y="399440"/>
              <a:ext cx="54134" cy="54130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150" y="75"/>
                  </a:moveTo>
                  <a:cubicBezTo>
                    <a:pt x="150" y="34"/>
                    <a:pt x="117" y="0"/>
                    <a:pt x="75" y="0"/>
                  </a:cubicBezTo>
                  <a:cubicBezTo>
                    <a:pt x="34" y="0"/>
                    <a:pt x="0" y="34"/>
                    <a:pt x="0" y="75"/>
                  </a:cubicBezTo>
                  <a:cubicBezTo>
                    <a:pt x="0" y="117"/>
                    <a:pt x="34" y="150"/>
                    <a:pt x="75" y="150"/>
                  </a:cubicBezTo>
                  <a:cubicBezTo>
                    <a:pt x="117" y="150"/>
                    <a:pt x="150" y="117"/>
                    <a:pt x="150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23"/>
            <p:cNvSpPr/>
            <p:nvPr/>
          </p:nvSpPr>
          <p:spPr>
            <a:xfrm flipH="1">
              <a:off x="400433" y="399440"/>
              <a:ext cx="53773" cy="54130"/>
            </a:xfrm>
            <a:custGeom>
              <a:avLst/>
              <a:gdLst/>
              <a:ahLst/>
              <a:cxnLst/>
              <a:rect l="l" t="t" r="r" b="b"/>
              <a:pathLst>
                <a:path w="149" h="150" extrusionOk="0">
                  <a:moveTo>
                    <a:pt x="149" y="75"/>
                  </a:moveTo>
                  <a:cubicBezTo>
                    <a:pt x="149" y="34"/>
                    <a:pt x="116" y="0"/>
                    <a:pt x="75" y="0"/>
                  </a:cubicBezTo>
                  <a:cubicBezTo>
                    <a:pt x="33" y="0"/>
                    <a:pt x="0" y="34"/>
                    <a:pt x="0" y="75"/>
                  </a:cubicBezTo>
                  <a:cubicBezTo>
                    <a:pt x="0" y="117"/>
                    <a:pt x="33" y="150"/>
                    <a:pt x="75" y="150"/>
                  </a:cubicBezTo>
                  <a:cubicBezTo>
                    <a:pt x="116" y="150"/>
                    <a:pt x="149" y="117"/>
                    <a:pt x="149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23"/>
            <p:cNvSpPr/>
            <p:nvPr/>
          </p:nvSpPr>
          <p:spPr>
            <a:xfrm flipH="1">
              <a:off x="294330" y="399440"/>
              <a:ext cx="53773" cy="54130"/>
            </a:xfrm>
            <a:custGeom>
              <a:avLst/>
              <a:gdLst/>
              <a:ahLst/>
              <a:cxnLst/>
              <a:rect l="l" t="t" r="r" b="b"/>
              <a:pathLst>
                <a:path w="149" h="150" extrusionOk="0">
                  <a:moveTo>
                    <a:pt x="149" y="75"/>
                  </a:moveTo>
                  <a:cubicBezTo>
                    <a:pt x="149" y="34"/>
                    <a:pt x="116" y="0"/>
                    <a:pt x="75" y="0"/>
                  </a:cubicBezTo>
                  <a:cubicBezTo>
                    <a:pt x="33" y="0"/>
                    <a:pt x="0" y="34"/>
                    <a:pt x="0" y="75"/>
                  </a:cubicBezTo>
                  <a:cubicBezTo>
                    <a:pt x="0" y="117"/>
                    <a:pt x="33" y="150"/>
                    <a:pt x="75" y="150"/>
                  </a:cubicBezTo>
                  <a:cubicBezTo>
                    <a:pt x="116" y="150"/>
                    <a:pt x="149" y="117"/>
                    <a:pt x="149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2" name="Google Shape;442;p23"/>
          <p:cNvGrpSpPr/>
          <p:nvPr/>
        </p:nvGrpSpPr>
        <p:grpSpPr>
          <a:xfrm flipH="1">
            <a:off x="10908423" y="5918039"/>
            <a:ext cx="665549" cy="328767"/>
            <a:chOff x="253375" y="211150"/>
            <a:chExt cx="499162" cy="246575"/>
          </a:xfrm>
        </p:grpSpPr>
        <p:sp>
          <p:nvSpPr>
            <p:cNvPr id="443" name="Google Shape;443;p23"/>
            <p:cNvSpPr/>
            <p:nvPr/>
          </p:nvSpPr>
          <p:spPr>
            <a:xfrm>
              <a:off x="253375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444" name="Google Shape;444;p23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445" name="Google Shape;445;p23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47175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bg>
      <p:bgPr>
        <a:solidFill>
          <a:schemeClr val="dk2"/>
        </a:solidFill>
        <a:effectLst/>
      </p:bgPr>
    </p:bg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24"/>
          <p:cNvSpPr txBox="1">
            <a:spLocks noGrp="1"/>
          </p:cNvSpPr>
          <p:nvPr>
            <p:ph type="title"/>
          </p:nvPr>
        </p:nvSpPr>
        <p:spPr>
          <a:xfrm>
            <a:off x="950800" y="2187000"/>
            <a:ext cx="5727200" cy="12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48" name="Google Shape;448;p24"/>
          <p:cNvSpPr txBox="1">
            <a:spLocks noGrp="1"/>
          </p:cNvSpPr>
          <p:nvPr>
            <p:ph type="subTitle" idx="1"/>
          </p:nvPr>
        </p:nvSpPr>
        <p:spPr>
          <a:xfrm>
            <a:off x="950800" y="3573000"/>
            <a:ext cx="5727200" cy="10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449" name="Google Shape;449;p24"/>
          <p:cNvCxnSpPr/>
          <p:nvPr/>
        </p:nvCxnSpPr>
        <p:spPr>
          <a:xfrm>
            <a:off x="0" y="6520167"/>
            <a:ext cx="12218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50" name="Google Shape;450;p24"/>
          <p:cNvGrpSpPr/>
          <p:nvPr/>
        </p:nvGrpSpPr>
        <p:grpSpPr>
          <a:xfrm flipH="1">
            <a:off x="11241193" y="5310726"/>
            <a:ext cx="749313" cy="828049"/>
            <a:chOff x="160799" y="225500"/>
            <a:chExt cx="518245" cy="572701"/>
          </a:xfrm>
        </p:grpSpPr>
        <p:sp>
          <p:nvSpPr>
            <p:cNvPr id="451" name="Google Shape;451;p24"/>
            <p:cNvSpPr/>
            <p:nvPr/>
          </p:nvSpPr>
          <p:spPr>
            <a:xfrm flipH="1">
              <a:off x="160799" y="225500"/>
              <a:ext cx="518245" cy="572701"/>
            </a:xfrm>
            <a:custGeom>
              <a:avLst/>
              <a:gdLst/>
              <a:ahLst/>
              <a:cxnLst/>
              <a:rect l="l" t="t" r="r" b="b"/>
              <a:pathLst>
                <a:path w="1436" h="1587" extrusionOk="0">
                  <a:moveTo>
                    <a:pt x="528" y="1058"/>
                  </a:moveTo>
                  <a:lnTo>
                    <a:pt x="1134" y="1058"/>
                  </a:lnTo>
                  <a:lnTo>
                    <a:pt x="1436" y="1587"/>
                  </a:lnTo>
                  <a:lnTo>
                    <a:pt x="1436" y="528"/>
                  </a:lnTo>
                  <a:cubicBezTo>
                    <a:pt x="1436" y="237"/>
                    <a:pt x="1199" y="0"/>
                    <a:pt x="907" y="0"/>
                  </a:cubicBezTo>
                  <a:lnTo>
                    <a:pt x="528" y="0"/>
                  </a:lnTo>
                  <a:cubicBezTo>
                    <a:pt x="237" y="0"/>
                    <a:pt x="0" y="237"/>
                    <a:pt x="0" y="528"/>
                  </a:cubicBezTo>
                  <a:cubicBezTo>
                    <a:pt x="0" y="821"/>
                    <a:pt x="237" y="1058"/>
                    <a:pt x="528" y="105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24"/>
            <p:cNvSpPr/>
            <p:nvPr/>
          </p:nvSpPr>
          <p:spPr>
            <a:xfrm flipH="1">
              <a:off x="505814" y="399440"/>
              <a:ext cx="54134" cy="54130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150" y="75"/>
                  </a:moveTo>
                  <a:cubicBezTo>
                    <a:pt x="150" y="34"/>
                    <a:pt x="117" y="0"/>
                    <a:pt x="75" y="0"/>
                  </a:cubicBezTo>
                  <a:cubicBezTo>
                    <a:pt x="34" y="0"/>
                    <a:pt x="0" y="34"/>
                    <a:pt x="0" y="75"/>
                  </a:cubicBezTo>
                  <a:cubicBezTo>
                    <a:pt x="0" y="117"/>
                    <a:pt x="34" y="150"/>
                    <a:pt x="75" y="150"/>
                  </a:cubicBezTo>
                  <a:cubicBezTo>
                    <a:pt x="117" y="150"/>
                    <a:pt x="150" y="117"/>
                    <a:pt x="150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24"/>
            <p:cNvSpPr/>
            <p:nvPr/>
          </p:nvSpPr>
          <p:spPr>
            <a:xfrm flipH="1">
              <a:off x="400433" y="399440"/>
              <a:ext cx="53773" cy="54130"/>
            </a:xfrm>
            <a:custGeom>
              <a:avLst/>
              <a:gdLst/>
              <a:ahLst/>
              <a:cxnLst/>
              <a:rect l="l" t="t" r="r" b="b"/>
              <a:pathLst>
                <a:path w="149" h="150" extrusionOk="0">
                  <a:moveTo>
                    <a:pt x="149" y="75"/>
                  </a:moveTo>
                  <a:cubicBezTo>
                    <a:pt x="149" y="34"/>
                    <a:pt x="116" y="0"/>
                    <a:pt x="75" y="0"/>
                  </a:cubicBezTo>
                  <a:cubicBezTo>
                    <a:pt x="33" y="0"/>
                    <a:pt x="0" y="34"/>
                    <a:pt x="0" y="75"/>
                  </a:cubicBezTo>
                  <a:cubicBezTo>
                    <a:pt x="0" y="117"/>
                    <a:pt x="33" y="150"/>
                    <a:pt x="75" y="150"/>
                  </a:cubicBezTo>
                  <a:cubicBezTo>
                    <a:pt x="116" y="150"/>
                    <a:pt x="149" y="117"/>
                    <a:pt x="149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24"/>
            <p:cNvSpPr/>
            <p:nvPr/>
          </p:nvSpPr>
          <p:spPr>
            <a:xfrm flipH="1">
              <a:off x="294330" y="399440"/>
              <a:ext cx="53773" cy="54130"/>
            </a:xfrm>
            <a:custGeom>
              <a:avLst/>
              <a:gdLst/>
              <a:ahLst/>
              <a:cxnLst/>
              <a:rect l="l" t="t" r="r" b="b"/>
              <a:pathLst>
                <a:path w="149" h="150" extrusionOk="0">
                  <a:moveTo>
                    <a:pt x="149" y="75"/>
                  </a:moveTo>
                  <a:cubicBezTo>
                    <a:pt x="149" y="34"/>
                    <a:pt x="116" y="0"/>
                    <a:pt x="75" y="0"/>
                  </a:cubicBezTo>
                  <a:cubicBezTo>
                    <a:pt x="33" y="0"/>
                    <a:pt x="0" y="34"/>
                    <a:pt x="0" y="75"/>
                  </a:cubicBezTo>
                  <a:cubicBezTo>
                    <a:pt x="0" y="117"/>
                    <a:pt x="33" y="150"/>
                    <a:pt x="75" y="150"/>
                  </a:cubicBezTo>
                  <a:cubicBezTo>
                    <a:pt x="116" y="150"/>
                    <a:pt x="149" y="117"/>
                    <a:pt x="149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5" name="Google Shape;455;p24"/>
          <p:cNvGrpSpPr/>
          <p:nvPr/>
        </p:nvGrpSpPr>
        <p:grpSpPr>
          <a:xfrm>
            <a:off x="11268489" y="376883"/>
            <a:ext cx="498068" cy="328767"/>
            <a:chOff x="378987" y="211150"/>
            <a:chExt cx="373551" cy="246575"/>
          </a:xfrm>
        </p:grpSpPr>
        <p:sp>
          <p:nvSpPr>
            <p:cNvPr id="456" name="Google Shape;456;p24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457" name="Google Shape;457;p24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458" name="Google Shape;458;p24"/>
          <p:cNvGrpSpPr/>
          <p:nvPr/>
        </p:nvGrpSpPr>
        <p:grpSpPr>
          <a:xfrm>
            <a:off x="849456" y="472617"/>
            <a:ext cx="665549" cy="493167"/>
            <a:chOff x="8181317" y="151487"/>
            <a:chExt cx="499162" cy="369875"/>
          </a:xfrm>
        </p:grpSpPr>
        <p:grpSp>
          <p:nvGrpSpPr>
            <p:cNvPr id="459" name="Google Shape;459;p24"/>
            <p:cNvGrpSpPr/>
            <p:nvPr/>
          </p:nvGrpSpPr>
          <p:grpSpPr>
            <a:xfrm rot="10800000" flipH="1">
              <a:off x="8181317" y="151487"/>
              <a:ext cx="499162" cy="246575"/>
              <a:chOff x="253375" y="211150"/>
              <a:chExt cx="499162" cy="246575"/>
            </a:xfrm>
          </p:grpSpPr>
          <p:sp>
            <p:nvSpPr>
              <p:cNvPr id="460" name="Google Shape;460;p24"/>
              <p:cNvSpPr/>
              <p:nvPr/>
            </p:nvSpPr>
            <p:spPr>
              <a:xfrm>
                <a:off x="253375" y="211150"/>
                <a:ext cx="249600" cy="123300"/>
              </a:xfrm>
              <a:prstGeom prst="rect">
                <a:avLst/>
              </a:prstGeom>
              <a:solidFill>
                <a:schemeClr val="accent6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Albert Sans"/>
                  <a:ea typeface="Albert Sans"/>
                  <a:cs typeface="Albert Sans"/>
                  <a:sym typeface="Albert Sans"/>
                </a:endParaRPr>
              </a:p>
            </p:txBody>
          </p:sp>
          <p:sp>
            <p:nvSpPr>
              <p:cNvPr id="461" name="Google Shape;461;p24"/>
              <p:cNvSpPr/>
              <p:nvPr/>
            </p:nvSpPr>
            <p:spPr>
              <a:xfrm>
                <a:off x="502937" y="211150"/>
                <a:ext cx="249600" cy="123300"/>
              </a:xfrm>
              <a:prstGeom prst="rect">
                <a:avLst/>
              </a:prstGeom>
              <a:solidFill>
                <a:schemeClr val="accent6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Albert Sans"/>
                  <a:ea typeface="Albert Sans"/>
                  <a:cs typeface="Albert Sans"/>
                  <a:sym typeface="Albert Sans"/>
                </a:endParaRPr>
              </a:p>
            </p:txBody>
          </p:sp>
          <p:sp>
            <p:nvSpPr>
              <p:cNvPr id="462" name="Google Shape;462;p24"/>
              <p:cNvSpPr/>
              <p:nvPr/>
            </p:nvSpPr>
            <p:spPr>
              <a:xfrm>
                <a:off x="378987" y="334425"/>
                <a:ext cx="249600" cy="123300"/>
              </a:xfrm>
              <a:prstGeom prst="rect">
                <a:avLst/>
              </a:prstGeom>
              <a:solidFill>
                <a:schemeClr val="accent6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Albert Sans"/>
                  <a:ea typeface="Albert Sans"/>
                  <a:cs typeface="Albert Sans"/>
                  <a:sym typeface="Albert Sans"/>
                </a:endParaRPr>
              </a:p>
            </p:txBody>
          </p:sp>
        </p:grpSp>
        <p:sp>
          <p:nvSpPr>
            <p:cNvPr id="463" name="Google Shape;463;p24"/>
            <p:cNvSpPr/>
            <p:nvPr/>
          </p:nvSpPr>
          <p:spPr>
            <a:xfrm rot="10800000" flipH="1">
              <a:off x="8306104" y="398062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464" name="Google Shape;464;p24"/>
          <p:cNvGrpSpPr/>
          <p:nvPr/>
        </p:nvGrpSpPr>
        <p:grpSpPr>
          <a:xfrm>
            <a:off x="495817" y="5912100"/>
            <a:ext cx="665549" cy="164400"/>
            <a:chOff x="253375" y="211150"/>
            <a:chExt cx="499162" cy="123300"/>
          </a:xfrm>
        </p:grpSpPr>
        <p:sp>
          <p:nvSpPr>
            <p:cNvPr id="465" name="Google Shape;465;p24"/>
            <p:cNvSpPr/>
            <p:nvPr/>
          </p:nvSpPr>
          <p:spPr>
            <a:xfrm>
              <a:off x="253375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466" name="Google Shape;466;p24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12579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bg>
      <p:bgPr>
        <a:solidFill>
          <a:schemeClr val="dk2"/>
        </a:solidFill>
        <a:effectLst/>
      </p:bgPr>
    </p:bg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25"/>
          <p:cNvSpPr txBox="1">
            <a:spLocks noGrp="1"/>
          </p:cNvSpPr>
          <p:nvPr>
            <p:ph type="title"/>
          </p:nvPr>
        </p:nvSpPr>
        <p:spPr>
          <a:xfrm>
            <a:off x="950800" y="720027"/>
            <a:ext cx="1029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69" name="Google Shape;469;p25"/>
          <p:cNvSpPr txBox="1">
            <a:spLocks noGrp="1"/>
          </p:cNvSpPr>
          <p:nvPr>
            <p:ph type="body" idx="1"/>
          </p:nvPr>
        </p:nvSpPr>
        <p:spPr>
          <a:xfrm>
            <a:off x="950800" y="1550200"/>
            <a:ext cx="10290400" cy="177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cxnSp>
        <p:nvCxnSpPr>
          <p:cNvPr id="470" name="Google Shape;470;p25"/>
          <p:cNvCxnSpPr/>
          <p:nvPr/>
        </p:nvCxnSpPr>
        <p:spPr>
          <a:xfrm>
            <a:off x="0" y="6520167"/>
            <a:ext cx="12218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71" name="Google Shape;471;p25"/>
          <p:cNvGrpSpPr/>
          <p:nvPr/>
        </p:nvGrpSpPr>
        <p:grpSpPr>
          <a:xfrm>
            <a:off x="10992183" y="221867"/>
            <a:ext cx="498068" cy="328767"/>
            <a:chOff x="378987" y="211150"/>
            <a:chExt cx="373551" cy="246575"/>
          </a:xfrm>
        </p:grpSpPr>
        <p:sp>
          <p:nvSpPr>
            <p:cNvPr id="472" name="Google Shape;472;p25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473" name="Google Shape;473;p25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474" name="Google Shape;474;p25"/>
          <p:cNvGrpSpPr/>
          <p:nvPr/>
        </p:nvGrpSpPr>
        <p:grpSpPr>
          <a:xfrm flipH="1">
            <a:off x="337639" y="278423"/>
            <a:ext cx="665549" cy="328767"/>
            <a:chOff x="253375" y="211150"/>
            <a:chExt cx="499162" cy="246575"/>
          </a:xfrm>
        </p:grpSpPr>
        <p:sp>
          <p:nvSpPr>
            <p:cNvPr id="475" name="Google Shape;475;p25"/>
            <p:cNvSpPr/>
            <p:nvPr/>
          </p:nvSpPr>
          <p:spPr>
            <a:xfrm>
              <a:off x="253375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476" name="Google Shape;476;p25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477" name="Google Shape;477;p25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478" name="Google Shape;478;p25"/>
          <p:cNvGrpSpPr/>
          <p:nvPr/>
        </p:nvGrpSpPr>
        <p:grpSpPr>
          <a:xfrm>
            <a:off x="180954" y="5418844"/>
            <a:ext cx="843772" cy="932433"/>
            <a:chOff x="160799" y="225500"/>
            <a:chExt cx="518245" cy="572701"/>
          </a:xfrm>
        </p:grpSpPr>
        <p:sp>
          <p:nvSpPr>
            <p:cNvPr id="479" name="Google Shape;479;p25"/>
            <p:cNvSpPr/>
            <p:nvPr/>
          </p:nvSpPr>
          <p:spPr>
            <a:xfrm flipH="1">
              <a:off x="160799" y="225500"/>
              <a:ext cx="518245" cy="572701"/>
            </a:xfrm>
            <a:custGeom>
              <a:avLst/>
              <a:gdLst/>
              <a:ahLst/>
              <a:cxnLst/>
              <a:rect l="l" t="t" r="r" b="b"/>
              <a:pathLst>
                <a:path w="1436" h="1587" extrusionOk="0">
                  <a:moveTo>
                    <a:pt x="528" y="1058"/>
                  </a:moveTo>
                  <a:lnTo>
                    <a:pt x="1134" y="1058"/>
                  </a:lnTo>
                  <a:lnTo>
                    <a:pt x="1436" y="1587"/>
                  </a:lnTo>
                  <a:lnTo>
                    <a:pt x="1436" y="528"/>
                  </a:lnTo>
                  <a:cubicBezTo>
                    <a:pt x="1436" y="237"/>
                    <a:pt x="1199" y="0"/>
                    <a:pt x="907" y="0"/>
                  </a:cubicBezTo>
                  <a:lnTo>
                    <a:pt x="528" y="0"/>
                  </a:lnTo>
                  <a:cubicBezTo>
                    <a:pt x="237" y="0"/>
                    <a:pt x="0" y="237"/>
                    <a:pt x="0" y="528"/>
                  </a:cubicBezTo>
                  <a:cubicBezTo>
                    <a:pt x="0" y="821"/>
                    <a:pt x="237" y="1058"/>
                    <a:pt x="528" y="105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25"/>
            <p:cNvSpPr/>
            <p:nvPr/>
          </p:nvSpPr>
          <p:spPr>
            <a:xfrm flipH="1">
              <a:off x="505814" y="399440"/>
              <a:ext cx="54134" cy="54130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150" y="75"/>
                  </a:moveTo>
                  <a:cubicBezTo>
                    <a:pt x="150" y="34"/>
                    <a:pt x="117" y="0"/>
                    <a:pt x="75" y="0"/>
                  </a:cubicBezTo>
                  <a:cubicBezTo>
                    <a:pt x="34" y="0"/>
                    <a:pt x="0" y="34"/>
                    <a:pt x="0" y="75"/>
                  </a:cubicBezTo>
                  <a:cubicBezTo>
                    <a:pt x="0" y="117"/>
                    <a:pt x="34" y="150"/>
                    <a:pt x="75" y="150"/>
                  </a:cubicBezTo>
                  <a:cubicBezTo>
                    <a:pt x="117" y="150"/>
                    <a:pt x="150" y="117"/>
                    <a:pt x="150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25"/>
            <p:cNvSpPr/>
            <p:nvPr/>
          </p:nvSpPr>
          <p:spPr>
            <a:xfrm flipH="1">
              <a:off x="400433" y="399440"/>
              <a:ext cx="53773" cy="54130"/>
            </a:xfrm>
            <a:custGeom>
              <a:avLst/>
              <a:gdLst/>
              <a:ahLst/>
              <a:cxnLst/>
              <a:rect l="l" t="t" r="r" b="b"/>
              <a:pathLst>
                <a:path w="149" h="150" extrusionOk="0">
                  <a:moveTo>
                    <a:pt x="149" y="75"/>
                  </a:moveTo>
                  <a:cubicBezTo>
                    <a:pt x="149" y="34"/>
                    <a:pt x="116" y="0"/>
                    <a:pt x="75" y="0"/>
                  </a:cubicBezTo>
                  <a:cubicBezTo>
                    <a:pt x="33" y="0"/>
                    <a:pt x="0" y="34"/>
                    <a:pt x="0" y="75"/>
                  </a:cubicBezTo>
                  <a:cubicBezTo>
                    <a:pt x="0" y="117"/>
                    <a:pt x="33" y="150"/>
                    <a:pt x="75" y="150"/>
                  </a:cubicBezTo>
                  <a:cubicBezTo>
                    <a:pt x="116" y="150"/>
                    <a:pt x="149" y="117"/>
                    <a:pt x="149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25"/>
            <p:cNvSpPr/>
            <p:nvPr/>
          </p:nvSpPr>
          <p:spPr>
            <a:xfrm flipH="1">
              <a:off x="294330" y="399440"/>
              <a:ext cx="53773" cy="54130"/>
            </a:xfrm>
            <a:custGeom>
              <a:avLst/>
              <a:gdLst/>
              <a:ahLst/>
              <a:cxnLst/>
              <a:rect l="l" t="t" r="r" b="b"/>
              <a:pathLst>
                <a:path w="149" h="150" extrusionOk="0">
                  <a:moveTo>
                    <a:pt x="149" y="75"/>
                  </a:moveTo>
                  <a:cubicBezTo>
                    <a:pt x="149" y="34"/>
                    <a:pt x="116" y="0"/>
                    <a:pt x="75" y="0"/>
                  </a:cubicBezTo>
                  <a:cubicBezTo>
                    <a:pt x="33" y="0"/>
                    <a:pt x="0" y="34"/>
                    <a:pt x="0" y="75"/>
                  </a:cubicBezTo>
                  <a:cubicBezTo>
                    <a:pt x="0" y="117"/>
                    <a:pt x="33" y="150"/>
                    <a:pt x="75" y="150"/>
                  </a:cubicBezTo>
                  <a:cubicBezTo>
                    <a:pt x="116" y="150"/>
                    <a:pt x="149" y="117"/>
                    <a:pt x="149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3" name="Google Shape;483;p25"/>
          <p:cNvGrpSpPr/>
          <p:nvPr/>
        </p:nvGrpSpPr>
        <p:grpSpPr>
          <a:xfrm>
            <a:off x="11114438" y="5945901"/>
            <a:ext cx="799084" cy="328767"/>
            <a:chOff x="8261191" y="206637"/>
            <a:chExt cx="599313" cy="246575"/>
          </a:xfrm>
        </p:grpSpPr>
        <p:sp>
          <p:nvSpPr>
            <p:cNvPr id="484" name="Google Shape;484;p25"/>
            <p:cNvSpPr/>
            <p:nvPr/>
          </p:nvSpPr>
          <p:spPr>
            <a:xfrm rot="10800000" flipH="1">
              <a:off x="8361342" y="329912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485" name="Google Shape;485;p25"/>
            <p:cNvSpPr/>
            <p:nvPr/>
          </p:nvSpPr>
          <p:spPr>
            <a:xfrm rot="10800000" flipH="1">
              <a:off x="8610904" y="329912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486" name="Google Shape;486;p25"/>
            <p:cNvSpPr/>
            <p:nvPr/>
          </p:nvSpPr>
          <p:spPr>
            <a:xfrm rot="10800000" flipH="1">
              <a:off x="8486953" y="206637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487" name="Google Shape;487;p25"/>
            <p:cNvSpPr/>
            <p:nvPr/>
          </p:nvSpPr>
          <p:spPr>
            <a:xfrm rot="10800000" flipH="1">
              <a:off x="8261191" y="206637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74769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bg>
      <p:bgPr>
        <a:solidFill>
          <a:schemeClr val="dk2"/>
        </a:solidFill>
        <a:effectLst/>
      </p:bgPr>
    </p:bg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26"/>
          <p:cNvSpPr txBox="1">
            <a:spLocks noGrp="1"/>
          </p:cNvSpPr>
          <p:nvPr>
            <p:ph type="title" hasCustomPrompt="1"/>
          </p:nvPr>
        </p:nvSpPr>
        <p:spPr>
          <a:xfrm>
            <a:off x="5626800" y="719200"/>
            <a:ext cx="5614400" cy="110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9pPr>
          </a:lstStyle>
          <a:p>
            <a:r>
              <a:t>xx%</a:t>
            </a:r>
          </a:p>
        </p:txBody>
      </p:sp>
      <p:sp>
        <p:nvSpPr>
          <p:cNvPr id="490" name="Google Shape;490;p26"/>
          <p:cNvSpPr txBox="1">
            <a:spLocks noGrp="1"/>
          </p:cNvSpPr>
          <p:nvPr>
            <p:ph type="subTitle" idx="1"/>
          </p:nvPr>
        </p:nvSpPr>
        <p:spPr>
          <a:xfrm>
            <a:off x="5626800" y="1897808"/>
            <a:ext cx="56144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491" name="Google Shape;491;p26"/>
          <p:cNvSpPr txBox="1">
            <a:spLocks noGrp="1"/>
          </p:cNvSpPr>
          <p:nvPr>
            <p:ph type="title" idx="2" hasCustomPrompt="1"/>
          </p:nvPr>
        </p:nvSpPr>
        <p:spPr>
          <a:xfrm>
            <a:off x="5626800" y="2608101"/>
            <a:ext cx="5614400" cy="110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9pPr>
          </a:lstStyle>
          <a:p>
            <a:r>
              <a:t>xx%</a:t>
            </a:r>
          </a:p>
        </p:txBody>
      </p:sp>
      <p:sp>
        <p:nvSpPr>
          <p:cNvPr id="492" name="Google Shape;492;p26"/>
          <p:cNvSpPr txBox="1">
            <a:spLocks noGrp="1"/>
          </p:cNvSpPr>
          <p:nvPr>
            <p:ph type="subTitle" idx="3"/>
          </p:nvPr>
        </p:nvSpPr>
        <p:spPr>
          <a:xfrm>
            <a:off x="5626800" y="3786709"/>
            <a:ext cx="56144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493" name="Google Shape;493;p26"/>
          <p:cNvSpPr txBox="1">
            <a:spLocks noGrp="1"/>
          </p:cNvSpPr>
          <p:nvPr>
            <p:ph type="title" idx="4" hasCustomPrompt="1"/>
          </p:nvPr>
        </p:nvSpPr>
        <p:spPr>
          <a:xfrm>
            <a:off x="5626800" y="4496957"/>
            <a:ext cx="5614400" cy="110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9pPr>
          </a:lstStyle>
          <a:p>
            <a:r>
              <a:t>xx%</a:t>
            </a:r>
          </a:p>
        </p:txBody>
      </p:sp>
      <p:sp>
        <p:nvSpPr>
          <p:cNvPr id="494" name="Google Shape;494;p26"/>
          <p:cNvSpPr txBox="1">
            <a:spLocks noGrp="1"/>
          </p:cNvSpPr>
          <p:nvPr>
            <p:ph type="subTitle" idx="5"/>
          </p:nvPr>
        </p:nvSpPr>
        <p:spPr>
          <a:xfrm>
            <a:off x="5626800" y="5675565"/>
            <a:ext cx="56144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cxnSp>
        <p:nvCxnSpPr>
          <p:cNvPr id="495" name="Google Shape;495;p26"/>
          <p:cNvCxnSpPr/>
          <p:nvPr/>
        </p:nvCxnSpPr>
        <p:spPr>
          <a:xfrm>
            <a:off x="0" y="6520167"/>
            <a:ext cx="12218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96" name="Google Shape;496;p26"/>
          <p:cNvGrpSpPr/>
          <p:nvPr/>
        </p:nvGrpSpPr>
        <p:grpSpPr>
          <a:xfrm>
            <a:off x="3401484" y="253000"/>
            <a:ext cx="665549" cy="164400"/>
            <a:chOff x="253375" y="211150"/>
            <a:chExt cx="499162" cy="123300"/>
          </a:xfrm>
        </p:grpSpPr>
        <p:sp>
          <p:nvSpPr>
            <p:cNvPr id="497" name="Google Shape;497;p26"/>
            <p:cNvSpPr/>
            <p:nvPr/>
          </p:nvSpPr>
          <p:spPr>
            <a:xfrm>
              <a:off x="253375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498" name="Google Shape;498;p26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499" name="Google Shape;499;p26"/>
          <p:cNvGrpSpPr/>
          <p:nvPr/>
        </p:nvGrpSpPr>
        <p:grpSpPr>
          <a:xfrm>
            <a:off x="11462071" y="4835483"/>
            <a:ext cx="498068" cy="328767"/>
            <a:chOff x="378987" y="211150"/>
            <a:chExt cx="373551" cy="246575"/>
          </a:xfrm>
        </p:grpSpPr>
        <p:sp>
          <p:nvSpPr>
            <p:cNvPr id="500" name="Google Shape;500;p26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501" name="Google Shape;501;p26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502" name="Google Shape;502;p26"/>
          <p:cNvGrpSpPr/>
          <p:nvPr/>
        </p:nvGrpSpPr>
        <p:grpSpPr>
          <a:xfrm rot="10800000" flipH="1">
            <a:off x="243571" y="1354567"/>
            <a:ext cx="498068" cy="328767"/>
            <a:chOff x="378987" y="211150"/>
            <a:chExt cx="373551" cy="246575"/>
          </a:xfrm>
        </p:grpSpPr>
        <p:sp>
          <p:nvSpPr>
            <p:cNvPr id="503" name="Google Shape;503;p26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504" name="Google Shape;504;p26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08398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bg>
      <p:bgPr>
        <a:solidFill>
          <a:schemeClr val="dk2"/>
        </a:solidFill>
        <a:effectLst/>
      </p:bgPr>
    </p:bg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27"/>
          <p:cNvSpPr txBox="1">
            <a:spLocks noGrp="1"/>
          </p:cNvSpPr>
          <p:nvPr>
            <p:ph type="title"/>
          </p:nvPr>
        </p:nvSpPr>
        <p:spPr>
          <a:xfrm>
            <a:off x="950800" y="720027"/>
            <a:ext cx="1029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507" name="Google Shape;507;p27"/>
          <p:cNvCxnSpPr/>
          <p:nvPr/>
        </p:nvCxnSpPr>
        <p:spPr>
          <a:xfrm>
            <a:off x="0" y="6520167"/>
            <a:ext cx="12218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08" name="Google Shape;508;p27"/>
          <p:cNvGrpSpPr/>
          <p:nvPr/>
        </p:nvGrpSpPr>
        <p:grpSpPr>
          <a:xfrm rot="10800000" flipH="1">
            <a:off x="323174" y="5965175"/>
            <a:ext cx="665549" cy="328767"/>
            <a:chOff x="253375" y="211150"/>
            <a:chExt cx="499162" cy="246575"/>
          </a:xfrm>
        </p:grpSpPr>
        <p:sp>
          <p:nvSpPr>
            <p:cNvPr id="509" name="Google Shape;509;p27"/>
            <p:cNvSpPr/>
            <p:nvPr/>
          </p:nvSpPr>
          <p:spPr>
            <a:xfrm>
              <a:off x="253375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510" name="Google Shape;510;p27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511" name="Google Shape;511;p27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512" name="Google Shape;512;p27"/>
          <p:cNvGrpSpPr/>
          <p:nvPr/>
        </p:nvGrpSpPr>
        <p:grpSpPr>
          <a:xfrm>
            <a:off x="362410" y="293034"/>
            <a:ext cx="498068" cy="328767"/>
            <a:chOff x="378987" y="211150"/>
            <a:chExt cx="373551" cy="246575"/>
          </a:xfrm>
        </p:grpSpPr>
        <p:sp>
          <p:nvSpPr>
            <p:cNvPr id="513" name="Google Shape;513;p27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514" name="Google Shape;514;p27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515" name="Google Shape;515;p27"/>
          <p:cNvGrpSpPr/>
          <p:nvPr/>
        </p:nvGrpSpPr>
        <p:grpSpPr>
          <a:xfrm>
            <a:off x="11115373" y="185411"/>
            <a:ext cx="843752" cy="932437"/>
            <a:chOff x="7994207" y="2663208"/>
            <a:chExt cx="686275" cy="758407"/>
          </a:xfrm>
        </p:grpSpPr>
        <p:sp>
          <p:nvSpPr>
            <p:cNvPr id="516" name="Google Shape;516;p27"/>
            <p:cNvSpPr/>
            <p:nvPr/>
          </p:nvSpPr>
          <p:spPr>
            <a:xfrm flipH="1">
              <a:off x="7994207" y="2663208"/>
              <a:ext cx="686275" cy="758407"/>
            </a:xfrm>
            <a:custGeom>
              <a:avLst/>
              <a:gdLst/>
              <a:ahLst/>
              <a:cxnLst/>
              <a:rect l="l" t="t" r="r" b="b"/>
              <a:pathLst>
                <a:path w="1436" h="1587" extrusionOk="0">
                  <a:moveTo>
                    <a:pt x="907" y="1058"/>
                  </a:moveTo>
                  <a:lnTo>
                    <a:pt x="302" y="1058"/>
                  </a:lnTo>
                  <a:lnTo>
                    <a:pt x="0" y="1587"/>
                  </a:lnTo>
                  <a:lnTo>
                    <a:pt x="0" y="529"/>
                  </a:lnTo>
                  <a:cubicBezTo>
                    <a:pt x="0" y="237"/>
                    <a:pt x="237" y="0"/>
                    <a:pt x="529" y="0"/>
                  </a:cubicBezTo>
                  <a:lnTo>
                    <a:pt x="907" y="0"/>
                  </a:lnTo>
                  <a:cubicBezTo>
                    <a:pt x="1199" y="0"/>
                    <a:pt x="1436" y="237"/>
                    <a:pt x="1436" y="529"/>
                  </a:cubicBezTo>
                  <a:cubicBezTo>
                    <a:pt x="1436" y="821"/>
                    <a:pt x="1199" y="1058"/>
                    <a:pt x="907" y="10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27"/>
            <p:cNvSpPr/>
            <p:nvPr/>
          </p:nvSpPr>
          <p:spPr>
            <a:xfrm flipH="1">
              <a:off x="8152392" y="2893549"/>
              <a:ext cx="71686" cy="71683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0" y="75"/>
                  </a:moveTo>
                  <a:cubicBezTo>
                    <a:pt x="0" y="34"/>
                    <a:pt x="34" y="0"/>
                    <a:pt x="76" y="0"/>
                  </a:cubicBezTo>
                  <a:cubicBezTo>
                    <a:pt x="116" y="0"/>
                    <a:pt x="150" y="34"/>
                    <a:pt x="150" y="75"/>
                  </a:cubicBezTo>
                  <a:cubicBezTo>
                    <a:pt x="150" y="117"/>
                    <a:pt x="116" y="150"/>
                    <a:pt x="76" y="150"/>
                  </a:cubicBezTo>
                  <a:cubicBezTo>
                    <a:pt x="34" y="150"/>
                    <a:pt x="0" y="117"/>
                    <a:pt x="0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27"/>
            <p:cNvSpPr/>
            <p:nvPr/>
          </p:nvSpPr>
          <p:spPr>
            <a:xfrm flipH="1">
              <a:off x="8291942" y="2893549"/>
              <a:ext cx="71208" cy="71683"/>
            </a:xfrm>
            <a:custGeom>
              <a:avLst/>
              <a:gdLst/>
              <a:ahLst/>
              <a:cxnLst/>
              <a:rect l="l" t="t" r="r" b="b"/>
              <a:pathLst>
                <a:path w="149" h="150" extrusionOk="0">
                  <a:moveTo>
                    <a:pt x="0" y="75"/>
                  </a:moveTo>
                  <a:cubicBezTo>
                    <a:pt x="0" y="34"/>
                    <a:pt x="33" y="0"/>
                    <a:pt x="74" y="0"/>
                  </a:cubicBezTo>
                  <a:cubicBezTo>
                    <a:pt x="116" y="0"/>
                    <a:pt x="149" y="34"/>
                    <a:pt x="149" y="75"/>
                  </a:cubicBezTo>
                  <a:cubicBezTo>
                    <a:pt x="149" y="117"/>
                    <a:pt x="116" y="150"/>
                    <a:pt x="74" y="150"/>
                  </a:cubicBezTo>
                  <a:cubicBezTo>
                    <a:pt x="33" y="150"/>
                    <a:pt x="0" y="117"/>
                    <a:pt x="0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" name="Google Shape;519;p27"/>
            <p:cNvSpPr/>
            <p:nvPr/>
          </p:nvSpPr>
          <p:spPr>
            <a:xfrm flipH="1">
              <a:off x="8432447" y="2893549"/>
              <a:ext cx="71686" cy="71683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0" y="75"/>
                  </a:moveTo>
                  <a:cubicBezTo>
                    <a:pt x="0" y="34"/>
                    <a:pt x="34" y="0"/>
                    <a:pt x="75" y="0"/>
                  </a:cubicBezTo>
                  <a:cubicBezTo>
                    <a:pt x="116" y="0"/>
                    <a:pt x="150" y="34"/>
                    <a:pt x="150" y="75"/>
                  </a:cubicBezTo>
                  <a:cubicBezTo>
                    <a:pt x="150" y="117"/>
                    <a:pt x="116" y="150"/>
                    <a:pt x="75" y="150"/>
                  </a:cubicBezTo>
                  <a:cubicBezTo>
                    <a:pt x="34" y="150"/>
                    <a:pt x="0" y="117"/>
                    <a:pt x="0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20" name="Google Shape;520;p27"/>
          <p:cNvSpPr/>
          <p:nvPr/>
        </p:nvSpPr>
        <p:spPr>
          <a:xfrm rot="10800000" flipH="1">
            <a:off x="11539755" y="5386616"/>
            <a:ext cx="332800" cy="1644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  <p:extLst>
      <p:ext uri="{BB962C8B-B14F-4D97-AF65-F5344CB8AC3E}">
        <p14:creationId xmlns:p14="http://schemas.microsoft.com/office/powerpoint/2010/main" val="36347761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bg>
      <p:bgPr>
        <a:solidFill>
          <a:schemeClr val="dk2"/>
        </a:solidFill>
        <a:effectLst/>
      </p:bgPr>
    </p:bg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28"/>
          <p:cNvSpPr txBox="1">
            <a:spLocks noGrp="1"/>
          </p:cNvSpPr>
          <p:nvPr>
            <p:ph type="title"/>
          </p:nvPr>
        </p:nvSpPr>
        <p:spPr>
          <a:xfrm>
            <a:off x="950800" y="720027"/>
            <a:ext cx="1029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523" name="Google Shape;523;p28"/>
          <p:cNvCxnSpPr/>
          <p:nvPr/>
        </p:nvCxnSpPr>
        <p:spPr>
          <a:xfrm>
            <a:off x="0" y="6520167"/>
            <a:ext cx="12218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24" name="Google Shape;524;p28"/>
          <p:cNvGrpSpPr/>
          <p:nvPr/>
        </p:nvGrpSpPr>
        <p:grpSpPr>
          <a:xfrm>
            <a:off x="146683" y="5082268"/>
            <a:ext cx="739501" cy="817205"/>
            <a:chOff x="160799" y="225500"/>
            <a:chExt cx="518245" cy="572701"/>
          </a:xfrm>
        </p:grpSpPr>
        <p:sp>
          <p:nvSpPr>
            <p:cNvPr id="525" name="Google Shape;525;p28"/>
            <p:cNvSpPr/>
            <p:nvPr/>
          </p:nvSpPr>
          <p:spPr>
            <a:xfrm flipH="1">
              <a:off x="160799" y="225500"/>
              <a:ext cx="518245" cy="572701"/>
            </a:xfrm>
            <a:custGeom>
              <a:avLst/>
              <a:gdLst/>
              <a:ahLst/>
              <a:cxnLst/>
              <a:rect l="l" t="t" r="r" b="b"/>
              <a:pathLst>
                <a:path w="1436" h="1587" extrusionOk="0">
                  <a:moveTo>
                    <a:pt x="528" y="1058"/>
                  </a:moveTo>
                  <a:lnTo>
                    <a:pt x="1134" y="1058"/>
                  </a:lnTo>
                  <a:lnTo>
                    <a:pt x="1436" y="1587"/>
                  </a:lnTo>
                  <a:lnTo>
                    <a:pt x="1436" y="528"/>
                  </a:lnTo>
                  <a:cubicBezTo>
                    <a:pt x="1436" y="237"/>
                    <a:pt x="1199" y="0"/>
                    <a:pt x="907" y="0"/>
                  </a:cubicBezTo>
                  <a:lnTo>
                    <a:pt x="528" y="0"/>
                  </a:lnTo>
                  <a:cubicBezTo>
                    <a:pt x="237" y="0"/>
                    <a:pt x="0" y="237"/>
                    <a:pt x="0" y="528"/>
                  </a:cubicBezTo>
                  <a:cubicBezTo>
                    <a:pt x="0" y="821"/>
                    <a:pt x="237" y="1058"/>
                    <a:pt x="528" y="105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" name="Google Shape;526;p28"/>
            <p:cNvSpPr/>
            <p:nvPr/>
          </p:nvSpPr>
          <p:spPr>
            <a:xfrm flipH="1">
              <a:off x="505814" y="399440"/>
              <a:ext cx="54134" cy="54130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150" y="75"/>
                  </a:moveTo>
                  <a:cubicBezTo>
                    <a:pt x="150" y="34"/>
                    <a:pt x="117" y="0"/>
                    <a:pt x="75" y="0"/>
                  </a:cubicBezTo>
                  <a:cubicBezTo>
                    <a:pt x="34" y="0"/>
                    <a:pt x="0" y="34"/>
                    <a:pt x="0" y="75"/>
                  </a:cubicBezTo>
                  <a:cubicBezTo>
                    <a:pt x="0" y="117"/>
                    <a:pt x="34" y="150"/>
                    <a:pt x="75" y="150"/>
                  </a:cubicBezTo>
                  <a:cubicBezTo>
                    <a:pt x="117" y="150"/>
                    <a:pt x="150" y="117"/>
                    <a:pt x="150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28"/>
            <p:cNvSpPr/>
            <p:nvPr/>
          </p:nvSpPr>
          <p:spPr>
            <a:xfrm flipH="1">
              <a:off x="400433" y="399440"/>
              <a:ext cx="53773" cy="54130"/>
            </a:xfrm>
            <a:custGeom>
              <a:avLst/>
              <a:gdLst/>
              <a:ahLst/>
              <a:cxnLst/>
              <a:rect l="l" t="t" r="r" b="b"/>
              <a:pathLst>
                <a:path w="149" h="150" extrusionOk="0">
                  <a:moveTo>
                    <a:pt x="149" y="75"/>
                  </a:moveTo>
                  <a:cubicBezTo>
                    <a:pt x="149" y="34"/>
                    <a:pt x="116" y="0"/>
                    <a:pt x="75" y="0"/>
                  </a:cubicBezTo>
                  <a:cubicBezTo>
                    <a:pt x="33" y="0"/>
                    <a:pt x="0" y="34"/>
                    <a:pt x="0" y="75"/>
                  </a:cubicBezTo>
                  <a:cubicBezTo>
                    <a:pt x="0" y="117"/>
                    <a:pt x="33" y="150"/>
                    <a:pt x="75" y="150"/>
                  </a:cubicBezTo>
                  <a:cubicBezTo>
                    <a:pt x="116" y="150"/>
                    <a:pt x="149" y="117"/>
                    <a:pt x="149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28"/>
            <p:cNvSpPr/>
            <p:nvPr/>
          </p:nvSpPr>
          <p:spPr>
            <a:xfrm flipH="1">
              <a:off x="294330" y="399440"/>
              <a:ext cx="53773" cy="54130"/>
            </a:xfrm>
            <a:custGeom>
              <a:avLst/>
              <a:gdLst/>
              <a:ahLst/>
              <a:cxnLst/>
              <a:rect l="l" t="t" r="r" b="b"/>
              <a:pathLst>
                <a:path w="149" h="150" extrusionOk="0">
                  <a:moveTo>
                    <a:pt x="149" y="75"/>
                  </a:moveTo>
                  <a:cubicBezTo>
                    <a:pt x="149" y="34"/>
                    <a:pt x="116" y="0"/>
                    <a:pt x="75" y="0"/>
                  </a:cubicBezTo>
                  <a:cubicBezTo>
                    <a:pt x="33" y="0"/>
                    <a:pt x="0" y="34"/>
                    <a:pt x="0" y="75"/>
                  </a:cubicBezTo>
                  <a:cubicBezTo>
                    <a:pt x="0" y="117"/>
                    <a:pt x="33" y="150"/>
                    <a:pt x="75" y="150"/>
                  </a:cubicBezTo>
                  <a:cubicBezTo>
                    <a:pt x="116" y="150"/>
                    <a:pt x="149" y="117"/>
                    <a:pt x="149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29" name="Google Shape;529;p28"/>
          <p:cNvGrpSpPr/>
          <p:nvPr/>
        </p:nvGrpSpPr>
        <p:grpSpPr>
          <a:xfrm>
            <a:off x="11139856" y="210850"/>
            <a:ext cx="665549" cy="493167"/>
            <a:chOff x="8181317" y="151487"/>
            <a:chExt cx="499162" cy="369875"/>
          </a:xfrm>
        </p:grpSpPr>
        <p:grpSp>
          <p:nvGrpSpPr>
            <p:cNvPr id="530" name="Google Shape;530;p28"/>
            <p:cNvGrpSpPr/>
            <p:nvPr/>
          </p:nvGrpSpPr>
          <p:grpSpPr>
            <a:xfrm rot="10800000" flipH="1">
              <a:off x="8181317" y="151487"/>
              <a:ext cx="499162" cy="246575"/>
              <a:chOff x="253375" y="211150"/>
              <a:chExt cx="499162" cy="246575"/>
            </a:xfrm>
          </p:grpSpPr>
          <p:sp>
            <p:nvSpPr>
              <p:cNvPr id="531" name="Google Shape;531;p28"/>
              <p:cNvSpPr/>
              <p:nvPr/>
            </p:nvSpPr>
            <p:spPr>
              <a:xfrm>
                <a:off x="253375" y="211150"/>
                <a:ext cx="249600" cy="123300"/>
              </a:xfrm>
              <a:prstGeom prst="rect">
                <a:avLst/>
              </a:prstGeom>
              <a:solidFill>
                <a:schemeClr val="accent6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Albert Sans"/>
                  <a:ea typeface="Albert Sans"/>
                  <a:cs typeface="Albert Sans"/>
                  <a:sym typeface="Albert Sans"/>
                </a:endParaRPr>
              </a:p>
            </p:txBody>
          </p:sp>
          <p:sp>
            <p:nvSpPr>
              <p:cNvPr id="532" name="Google Shape;532;p28"/>
              <p:cNvSpPr/>
              <p:nvPr/>
            </p:nvSpPr>
            <p:spPr>
              <a:xfrm>
                <a:off x="502937" y="211150"/>
                <a:ext cx="249600" cy="123300"/>
              </a:xfrm>
              <a:prstGeom prst="rect">
                <a:avLst/>
              </a:prstGeom>
              <a:solidFill>
                <a:schemeClr val="accent6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Albert Sans"/>
                  <a:ea typeface="Albert Sans"/>
                  <a:cs typeface="Albert Sans"/>
                  <a:sym typeface="Albert Sans"/>
                </a:endParaRPr>
              </a:p>
            </p:txBody>
          </p:sp>
          <p:sp>
            <p:nvSpPr>
              <p:cNvPr id="533" name="Google Shape;533;p28"/>
              <p:cNvSpPr/>
              <p:nvPr/>
            </p:nvSpPr>
            <p:spPr>
              <a:xfrm>
                <a:off x="378987" y="334425"/>
                <a:ext cx="249600" cy="123300"/>
              </a:xfrm>
              <a:prstGeom prst="rect">
                <a:avLst/>
              </a:prstGeom>
              <a:solidFill>
                <a:schemeClr val="accent6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Albert Sans"/>
                  <a:ea typeface="Albert Sans"/>
                  <a:cs typeface="Albert Sans"/>
                  <a:sym typeface="Albert Sans"/>
                </a:endParaRPr>
              </a:p>
            </p:txBody>
          </p:sp>
        </p:grpSp>
        <p:sp>
          <p:nvSpPr>
            <p:cNvPr id="534" name="Google Shape;534;p28"/>
            <p:cNvSpPr/>
            <p:nvPr/>
          </p:nvSpPr>
          <p:spPr>
            <a:xfrm rot="10800000" flipH="1">
              <a:off x="8306104" y="398062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535" name="Google Shape;535;p28"/>
          <p:cNvGrpSpPr/>
          <p:nvPr/>
        </p:nvGrpSpPr>
        <p:grpSpPr>
          <a:xfrm>
            <a:off x="11408683" y="5570701"/>
            <a:ext cx="498068" cy="328767"/>
            <a:chOff x="378987" y="211150"/>
            <a:chExt cx="373551" cy="246575"/>
          </a:xfrm>
        </p:grpSpPr>
        <p:sp>
          <p:nvSpPr>
            <p:cNvPr id="536" name="Google Shape;536;p28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537" name="Google Shape;537;p28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538" name="Google Shape;538;p28"/>
          <p:cNvGrpSpPr/>
          <p:nvPr/>
        </p:nvGrpSpPr>
        <p:grpSpPr>
          <a:xfrm>
            <a:off x="285267" y="293034"/>
            <a:ext cx="665549" cy="328767"/>
            <a:chOff x="253375" y="211150"/>
            <a:chExt cx="499162" cy="246575"/>
          </a:xfrm>
        </p:grpSpPr>
        <p:sp>
          <p:nvSpPr>
            <p:cNvPr id="539" name="Google Shape;539;p28"/>
            <p:cNvSpPr/>
            <p:nvPr/>
          </p:nvSpPr>
          <p:spPr>
            <a:xfrm>
              <a:off x="253375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540" name="Google Shape;540;p28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541" name="Google Shape;541;p28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44145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bg>
      <p:bgPr>
        <a:solidFill>
          <a:schemeClr val="dk2"/>
        </a:solidFill>
        <a:effectLst/>
      </p:bgPr>
    </p:bg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29"/>
          <p:cNvSpPr txBox="1">
            <a:spLocks noGrp="1"/>
          </p:cNvSpPr>
          <p:nvPr>
            <p:ph type="title"/>
          </p:nvPr>
        </p:nvSpPr>
        <p:spPr>
          <a:xfrm>
            <a:off x="6463867" y="1065983"/>
            <a:ext cx="4777200" cy="99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6133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44" name="Google Shape;544;p29"/>
          <p:cNvSpPr txBox="1">
            <a:spLocks noGrp="1"/>
          </p:cNvSpPr>
          <p:nvPr>
            <p:ph type="subTitle" idx="1"/>
          </p:nvPr>
        </p:nvSpPr>
        <p:spPr>
          <a:xfrm>
            <a:off x="6464100" y="2125400"/>
            <a:ext cx="4777200" cy="14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545" name="Google Shape;545;p29"/>
          <p:cNvCxnSpPr/>
          <p:nvPr/>
        </p:nvCxnSpPr>
        <p:spPr>
          <a:xfrm>
            <a:off x="0" y="6520167"/>
            <a:ext cx="12218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46" name="Google Shape;546;p29"/>
          <p:cNvSpPr txBox="1"/>
          <p:nvPr/>
        </p:nvSpPr>
        <p:spPr>
          <a:xfrm>
            <a:off x="6463867" y="4436716"/>
            <a:ext cx="4777200" cy="9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Credits: This presentation template was created by </a:t>
            </a:r>
            <a:r>
              <a:rPr lang="en" sz="1600" b="1" u="sng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6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, and includes icons by </a:t>
            </a:r>
            <a:r>
              <a:rPr lang="en" sz="1600" b="1" u="sng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, and infographics &amp; images by </a:t>
            </a:r>
            <a:r>
              <a:rPr lang="en" sz="1600" b="1" u="sng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600" u="sng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endParaRPr sz="1600" b="1" u="sng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grpSp>
        <p:nvGrpSpPr>
          <p:cNvPr id="547" name="Google Shape;547;p29"/>
          <p:cNvGrpSpPr/>
          <p:nvPr/>
        </p:nvGrpSpPr>
        <p:grpSpPr>
          <a:xfrm rot="10800000" flipH="1">
            <a:off x="7478723" y="6138783"/>
            <a:ext cx="665549" cy="164400"/>
            <a:chOff x="253375" y="211150"/>
            <a:chExt cx="499162" cy="123300"/>
          </a:xfrm>
        </p:grpSpPr>
        <p:sp>
          <p:nvSpPr>
            <p:cNvPr id="548" name="Google Shape;548;p29"/>
            <p:cNvSpPr/>
            <p:nvPr/>
          </p:nvSpPr>
          <p:spPr>
            <a:xfrm>
              <a:off x="253375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549" name="Google Shape;549;p29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550" name="Google Shape;550;p29"/>
          <p:cNvGrpSpPr/>
          <p:nvPr/>
        </p:nvGrpSpPr>
        <p:grpSpPr>
          <a:xfrm rot="10800000" flipH="1">
            <a:off x="11345683" y="390434"/>
            <a:ext cx="498068" cy="328767"/>
            <a:chOff x="378987" y="211150"/>
            <a:chExt cx="373551" cy="246575"/>
          </a:xfrm>
        </p:grpSpPr>
        <p:sp>
          <p:nvSpPr>
            <p:cNvPr id="551" name="Google Shape;551;p29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552" name="Google Shape;552;p29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553" name="Google Shape;553;p29"/>
          <p:cNvGrpSpPr/>
          <p:nvPr/>
        </p:nvGrpSpPr>
        <p:grpSpPr>
          <a:xfrm>
            <a:off x="485810" y="554811"/>
            <a:ext cx="799084" cy="328767"/>
            <a:chOff x="8261191" y="206637"/>
            <a:chExt cx="599313" cy="246575"/>
          </a:xfrm>
        </p:grpSpPr>
        <p:sp>
          <p:nvSpPr>
            <p:cNvPr id="554" name="Google Shape;554;p29"/>
            <p:cNvSpPr/>
            <p:nvPr/>
          </p:nvSpPr>
          <p:spPr>
            <a:xfrm rot="10800000" flipH="1">
              <a:off x="8361342" y="329912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555" name="Google Shape;555;p29"/>
            <p:cNvSpPr/>
            <p:nvPr/>
          </p:nvSpPr>
          <p:spPr>
            <a:xfrm rot="10800000" flipH="1">
              <a:off x="8610904" y="329912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556" name="Google Shape;556;p29"/>
            <p:cNvSpPr/>
            <p:nvPr/>
          </p:nvSpPr>
          <p:spPr>
            <a:xfrm rot="10800000" flipH="1">
              <a:off x="8486953" y="206637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557" name="Google Shape;557;p29"/>
            <p:cNvSpPr/>
            <p:nvPr/>
          </p:nvSpPr>
          <p:spPr>
            <a:xfrm rot="10800000" flipH="1">
              <a:off x="8261191" y="206637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sp>
        <p:nvSpPr>
          <p:cNvPr id="558" name="Google Shape;558;p29"/>
          <p:cNvSpPr/>
          <p:nvPr/>
        </p:nvSpPr>
        <p:spPr>
          <a:xfrm rot="10800000" flipH="1">
            <a:off x="11509737" y="5482033"/>
            <a:ext cx="332800" cy="1644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  <p:extLst>
      <p:ext uri="{BB962C8B-B14F-4D97-AF65-F5344CB8AC3E}">
        <p14:creationId xmlns:p14="http://schemas.microsoft.com/office/powerpoint/2010/main" val="31265806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bg>
      <p:bgPr>
        <a:solidFill>
          <a:schemeClr val="dk2"/>
        </a:solidFill>
        <a:effectLst/>
      </p:bgPr>
    </p:bg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0" name="Google Shape;560;p30"/>
          <p:cNvCxnSpPr/>
          <p:nvPr/>
        </p:nvCxnSpPr>
        <p:spPr>
          <a:xfrm>
            <a:off x="0" y="6520167"/>
            <a:ext cx="12218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61" name="Google Shape;561;p30"/>
          <p:cNvGrpSpPr/>
          <p:nvPr/>
        </p:nvGrpSpPr>
        <p:grpSpPr>
          <a:xfrm>
            <a:off x="11039484" y="6056567"/>
            <a:ext cx="665549" cy="164400"/>
            <a:chOff x="253375" y="211150"/>
            <a:chExt cx="499162" cy="123300"/>
          </a:xfrm>
        </p:grpSpPr>
        <p:sp>
          <p:nvSpPr>
            <p:cNvPr id="562" name="Google Shape;562;p30"/>
            <p:cNvSpPr/>
            <p:nvPr/>
          </p:nvSpPr>
          <p:spPr>
            <a:xfrm>
              <a:off x="253375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563" name="Google Shape;563;p30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564" name="Google Shape;564;p30"/>
          <p:cNvGrpSpPr/>
          <p:nvPr/>
        </p:nvGrpSpPr>
        <p:grpSpPr>
          <a:xfrm flipH="1">
            <a:off x="11165393" y="252993"/>
            <a:ext cx="749313" cy="828049"/>
            <a:chOff x="160799" y="225500"/>
            <a:chExt cx="518245" cy="572701"/>
          </a:xfrm>
        </p:grpSpPr>
        <p:sp>
          <p:nvSpPr>
            <p:cNvPr id="565" name="Google Shape;565;p30"/>
            <p:cNvSpPr/>
            <p:nvPr/>
          </p:nvSpPr>
          <p:spPr>
            <a:xfrm flipH="1">
              <a:off x="160799" y="225500"/>
              <a:ext cx="518245" cy="572701"/>
            </a:xfrm>
            <a:custGeom>
              <a:avLst/>
              <a:gdLst/>
              <a:ahLst/>
              <a:cxnLst/>
              <a:rect l="l" t="t" r="r" b="b"/>
              <a:pathLst>
                <a:path w="1436" h="1587" extrusionOk="0">
                  <a:moveTo>
                    <a:pt x="528" y="1058"/>
                  </a:moveTo>
                  <a:lnTo>
                    <a:pt x="1134" y="1058"/>
                  </a:lnTo>
                  <a:lnTo>
                    <a:pt x="1436" y="1587"/>
                  </a:lnTo>
                  <a:lnTo>
                    <a:pt x="1436" y="528"/>
                  </a:lnTo>
                  <a:cubicBezTo>
                    <a:pt x="1436" y="237"/>
                    <a:pt x="1199" y="0"/>
                    <a:pt x="907" y="0"/>
                  </a:cubicBezTo>
                  <a:lnTo>
                    <a:pt x="528" y="0"/>
                  </a:lnTo>
                  <a:cubicBezTo>
                    <a:pt x="237" y="0"/>
                    <a:pt x="0" y="237"/>
                    <a:pt x="0" y="528"/>
                  </a:cubicBezTo>
                  <a:cubicBezTo>
                    <a:pt x="0" y="821"/>
                    <a:pt x="237" y="1058"/>
                    <a:pt x="528" y="10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30"/>
            <p:cNvSpPr/>
            <p:nvPr/>
          </p:nvSpPr>
          <p:spPr>
            <a:xfrm flipH="1">
              <a:off x="505814" y="399440"/>
              <a:ext cx="54134" cy="54130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150" y="75"/>
                  </a:moveTo>
                  <a:cubicBezTo>
                    <a:pt x="150" y="34"/>
                    <a:pt x="117" y="0"/>
                    <a:pt x="75" y="0"/>
                  </a:cubicBezTo>
                  <a:cubicBezTo>
                    <a:pt x="34" y="0"/>
                    <a:pt x="0" y="34"/>
                    <a:pt x="0" y="75"/>
                  </a:cubicBezTo>
                  <a:cubicBezTo>
                    <a:pt x="0" y="117"/>
                    <a:pt x="34" y="150"/>
                    <a:pt x="75" y="150"/>
                  </a:cubicBezTo>
                  <a:cubicBezTo>
                    <a:pt x="117" y="150"/>
                    <a:pt x="150" y="117"/>
                    <a:pt x="150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" name="Google Shape;567;p30"/>
            <p:cNvSpPr/>
            <p:nvPr/>
          </p:nvSpPr>
          <p:spPr>
            <a:xfrm flipH="1">
              <a:off x="400433" y="399440"/>
              <a:ext cx="53773" cy="54130"/>
            </a:xfrm>
            <a:custGeom>
              <a:avLst/>
              <a:gdLst/>
              <a:ahLst/>
              <a:cxnLst/>
              <a:rect l="l" t="t" r="r" b="b"/>
              <a:pathLst>
                <a:path w="149" h="150" extrusionOk="0">
                  <a:moveTo>
                    <a:pt x="149" y="75"/>
                  </a:moveTo>
                  <a:cubicBezTo>
                    <a:pt x="149" y="34"/>
                    <a:pt x="116" y="0"/>
                    <a:pt x="75" y="0"/>
                  </a:cubicBezTo>
                  <a:cubicBezTo>
                    <a:pt x="33" y="0"/>
                    <a:pt x="0" y="34"/>
                    <a:pt x="0" y="75"/>
                  </a:cubicBezTo>
                  <a:cubicBezTo>
                    <a:pt x="0" y="117"/>
                    <a:pt x="33" y="150"/>
                    <a:pt x="75" y="150"/>
                  </a:cubicBezTo>
                  <a:cubicBezTo>
                    <a:pt x="116" y="150"/>
                    <a:pt x="149" y="117"/>
                    <a:pt x="149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30"/>
            <p:cNvSpPr/>
            <p:nvPr/>
          </p:nvSpPr>
          <p:spPr>
            <a:xfrm flipH="1">
              <a:off x="294330" y="399440"/>
              <a:ext cx="53773" cy="54130"/>
            </a:xfrm>
            <a:custGeom>
              <a:avLst/>
              <a:gdLst/>
              <a:ahLst/>
              <a:cxnLst/>
              <a:rect l="l" t="t" r="r" b="b"/>
              <a:pathLst>
                <a:path w="149" h="150" extrusionOk="0">
                  <a:moveTo>
                    <a:pt x="149" y="75"/>
                  </a:moveTo>
                  <a:cubicBezTo>
                    <a:pt x="149" y="34"/>
                    <a:pt x="116" y="0"/>
                    <a:pt x="75" y="0"/>
                  </a:cubicBezTo>
                  <a:cubicBezTo>
                    <a:pt x="33" y="0"/>
                    <a:pt x="0" y="34"/>
                    <a:pt x="0" y="75"/>
                  </a:cubicBezTo>
                  <a:cubicBezTo>
                    <a:pt x="0" y="117"/>
                    <a:pt x="33" y="150"/>
                    <a:pt x="75" y="150"/>
                  </a:cubicBezTo>
                  <a:cubicBezTo>
                    <a:pt x="116" y="150"/>
                    <a:pt x="149" y="117"/>
                    <a:pt x="149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9" name="Google Shape;569;p30"/>
          <p:cNvGrpSpPr/>
          <p:nvPr/>
        </p:nvGrpSpPr>
        <p:grpSpPr>
          <a:xfrm>
            <a:off x="470120" y="5834645"/>
            <a:ext cx="665549" cy="493167"/>
            <a:chOff x="8181317" y="151487"/>
            <a:chExt cx="499162" cy="369875"/>
          </a:xfrm>
        </p:grpSpPr>
        <p:grpSp>
          <p:nvGrpSpPr>
            <p:cNvPr id="570" name="Google Shape;570;p30"/>
            <p:cNvGrpSpPr/>
            <p:nvPr/>
          </p:nvGrpSpPr>
          <p:grpSpPr>
            <a:xfrm rot="10800000" flipH="1">
              <a:off x="8181317" y="151487"/>
              <a:ext cx="499162" cy="246575"/>
              <a:chOff x="253375" y="211150"/>
              <a:chExt cx="499162" cy="246575"/>
            </a:xfrm>
          </p:grpSpPr>
          <p:sp>
            <p:nvSpPr>
              <p:cNvPr id="571" name="Google Shape;571;p30"/>
              <p:cNvSpPr/>
              <p:nvPr/>
            </p:nvSpPr>
            <p:spPr>
              <a:xfrm>
                <a:off x="253375" y="211150"/>
                <a:ext cx="249600" cy="123300"/>
              </a:xfrm>
              <a:prstGeom prst="rect">
                <a:avLst/>
              </a:prstGeom>
              <a:solidFill>
                <a:schemeClr val="accent6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Albert Sans"/>
                  <a:ea typeface="Albert Sans"/>
                  <a:cs typeface="Albert Sans"/>
                  <a:sym typeface="Albert Sans"/>
                </a:endParaRPr>
              </a:p>
            </p:txBody>
          </p:sp>
          <p:sp>
            <p:nvSpPr>
              <p:cNvPr id="572" name="Google Shape;572;p30"/>
              <p:cNvSpPr/>
              <p:nvPr/>
            </p:nvSpPr>
            <p:spPr>
              <a:xfrm>
                <a:off x="502937" y="211150"/>
                <a:ext cx="249600" cy="123300"/>
              </a:xfrm>
              <a:prstGeom prst="rect">
                <a:avLst/>
              </a:prstGeom>
              <a:solidFill>
                <a:schemeClr val="accent6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Albert Sans"/>
                  <a:ea typeface="Albert Sans"/>
                  <a:cs typeface="Albert Sans"/>
                  <a:sym typeface="Albert Sans"/>
                </a:endParaRPr>
              </a:p>
            </p:txBody>
          </p:sp>
          <p:sp>
            <p:nvSpPr>
              <p:cNvPr id="573" name="Google Shape;573;p30"/>
              <p:cNvSpPr/>
              <p:nvPr/>
            </p:nvSpPr>
            <p:spPr>
              <a:xfrm>
                <a:off x="378987" y="334425"/>
                <a:ext cx="249600" cy="123300"/>
              </a:xfrm>
              <a:prstGeom prst="rect">
                <a:avLst/>
              </a:prstGeom>
              <a:solidFill>
                <a:schemeClr val="accent6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Albert Sans"/>
                  <a:ea typeface="Albert Sans"/>
                  <a:cs typeface="Albert Sans"/>
                  <a:sym typeface="Albert Sans"/>
                </a:endParaRPr>
              </a:p>
            </p:txBody>
          </p:sp>
        </p:grpSp>
        <p:sp>
          <p:nvSpPr>
            <p:cNvPr id="574" name="Google Shape;574;p30"/>
            <p:cNvSpPr/>
            <p:nvPr/>
          </p:nvSpPr>
          <p:spPr>
            <a:xfrm rot="10800000" flipH="1">
              <a:off x="8306104" y="398062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575" name="Google Shape;575;p30"/>
          <p:cNvGrpSpPr/>
          <p:nvPr/>
        </p:nvGrpSpPr>
        <p:grpSpPr>
          <a:xfrm rot="10800000">
            <a:off x="452738" y="322590"/>
            <a:ext cx="498068" cy="328767"/>
            <a:chOff x="378987" y="211150"/>
            <a:chExt cx="373551" cy="246575"/>
          </a:xfrm>
        </p:grpSpPr>
        <p:sp>
          <p:nvSpPr>
            <p:cNvPr id="576" name="Google Shape;576;p30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577" name="Google Shape;577;p30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95417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dk2"/>
        </a:solidFill>
        <a:effectLst/>
      </p:bgPr>
    </p:bg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9" name="Google Shape;579;p31"/>
          <p:cNvCxnSpPr/>
          <p:nvPr/>
        </p:nvCxnSpPr>
        <p:spPr>
          <a:xfrm>
            <a:off x="0" y="6520167"/>
            <a:ext cx="12218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80" name="Google Shape;580;p31"/>
          <p:cNvGrpSpPr/>
          <p:nvPr/>
        </p:nvGrpSpPr>
        <p:grpSpPr>
          <a:xfrm>
            <a:off x="285283" y="5499802"/>
            <a:ext cx="739501" cy="817205"/>
            <a:chOff x="160799" y="225500"/>
            <a:chExt cx="518245" cy="572701"/>
          </a:xfrm>
        </p:grpSpPr>
        <p:sp>
          <p:nvSpPr>
            <p:cNvPr id="581" name="Google Shape;581;p31"/>
            <p:cNvSpPr/>
            <p:nvPr/>
          </p:nvSpPr>
          <p:spPr>
            <a:xfrm flipH="1">
              <a:off x="160799" y="225500"/>
              <a:ext cx="518245" cy="572701"/>
            </a:xfrm>
            <a:custGeom>
              <a:avLst/>
              <a:gdLst/>
              <a:ahLst/>
              <a:cxnLst/>
              <a:rect l="l" t="t" r="r" b="b"/>
              <a:pathLst>
                <a:path w="1436" h="1587" extrusionOk="0">
                  <a:moveTo>
                    <a:pt x="528" y="1058"/>
                  </a:moveTo>
                  <a:lnTo>
                    <a:pt x="1134" y="1058"/>
                  </a:lnTo>
                  <a:lnTo>
                    <a:pt x="1436" y="1587"/>
                  </a:lnTo>
                  <a:lnTo>
                    <a:pt x="1436" y="528"/>
                  </a:lnTo>
                  <a:cubicBezTo>
                    <a:pt x="1436" y="237"/>
                    <a:pt x="1199" y="0"/>
                    <a:pt x="907" y="0"/>
                  </a:cubicBezTo>
                  <a:lnTo>
                    <a:pt x="528" y="0"/>
                  </a:lnTo>
                  <a:cubicBezTo>
                    <a:pt x="237" y="0"/>
                    <a:pt x="0" y="237"/>
                    <a:pt x="0" y="528"/>
                  </a:cubicBezTo>
                  <a:cubicBezTo>
                    <a:pt x="0" y="821"/>
                    <a:pt x="237" y="1058"/>
                    <a:pt x="528" y="10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2" name="Google Shape;582;p31"/>
            <p:cNvSpPr/>
            <p:nvPr/>
          </p:nvSpPr>
          <p:spPr>
            <a:xfrm flipH="1">
              <a:off x="505814" y="399440"/>
              <a:ext cx="54134" cy="54130"/>
            </a:xfrm>
            <a:custGeom>
              <a:avLst/>
              <a:gdLst/>
              <a:ahLst/>
              <a:cxnLst/>
              <a:rect l="l" t="t" r="r" b="b"/>
              <a:pathLst>
                <a:path w="150" h="150" extrusionOk="0">
                  <a:moveTo>
                    <a:pt x="150" y="75"/>
                  </a:moveTo>
                  <a:cubicBezTo>
                    <a:pt x="150" y="34"/>
                    <a:pt x="117" y="0"/>
                    <a:pt x="75" y="0"/>
                  </a:cubicBezTo>
                  <a:cubicBezTo>
                    <a:pt x="34" y="0"/>
                    <a:pt x="0" y="34"/>
                    <a:pt x="0" y="75"/>
                  </a:cubicBezTo>
                  <a:cubicBezTo>
                    <a:pt x="0" y="117"/>
                    <a:pt x="34" y="150"/>
                    <a:pt x="75" y="150"/>
                  </a:cubicBezTo>
                  <a:cubicBezTo>
                    <a:pt x="117" y="150"/>
                    <a:pt x="150" y="117"/>
                    <a:pt x="150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" name="Google Shape;583;p31"/>
            <p:cNvSpPr/>
            <p:nvPr/>
          </p:nvSpPr>
          <p:spPr>
            <a:xfrm flipH="1">
              <a:off x="400433" y="399440"/>
              <a:ext cx="53773" cy="54130"/>
            </a:xfrm>
            <a:custGeom>
              <a:avLst/>
              <a:gdLst/>
              <a:ahLst/>
              <a:cxnLst/>
              <a:rect l="l" t="t" r="r" b="b"/>
              <a:pathLst>
                <a:path w="149" h="150" extrusionOk="0">
                  <a:moveTo>
                    <a:pt x="149" y="75"/>
                  </a:moveTo>
                  <a:cubicBezTo>
                    <a:pt x="149" y="34"/>
                    <a:pt x="116" y="0"/>
                    <a:pt x="75" y="0"/>
                  </a:cubicBezTo>
                  <a:cubicBezTo>
                    <a:pt x="33" y="0"/>
                    <a:pt x="0" y="34"/>
                    <a:pt x="0" y="75"/>
                  </a:cubicBezTo>
                  <a:cubicBezTo>
                    <a:pt x="0" y="117"/>
                    <a:pt x="33" y="150"/>
                    <a:pt x="75" y="150"/>
                  </a:cubicBezTo>
                  <a:cubicBezTo>
                    <a:pt x="116" y="150"/>
                    <a:pt x="149" y="117"/>
                    <a:pt x="149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31"/>
            <p:cNvSpPr/>
            <p:nvPr/>
          </p:nvSpPr>
          <p:spPr>
            <a:xfrm flipH="1">
              <a:off x="294330" y="399440"/>
              <a:ext cx="53773" cy="54130"/>
            </a:xfrm>
            <a:custGeom>
              <a:avLst/>
              <a:gdLst/>
              <a:ahLst/>
              <a:cxnLst/>
              <a:rect l="l" t="t" r="r" b="b"/>
              <a:pathLst>
                <a:path w="149" h="150" extrusionOk="0">
                  <a:moveTo>
                    <a:pt x="149" y="75"/>
                  </a:moveTo>
                  <a:cubicBezTo>
                    <a:pt x="149" y="34"/>
                    <a:pt x="116" y="0"/>
                    <a:pt x="75" y="0"/>
                  </a:cubicBezTo>
                  <a:cubicBezTo>
                    <a:pt x="33" y="0"/>
                    <a:pt x="0" y="34"/>
                    <a:pt x="0" y="75"/>
                  </a:cubicBezTo>
                  <a:cubicBezTo>
                    <a:pt x="0" y="117"/>
                    <a:pt x="33" y="150"/>
                    <a:pt x="75" y="150"/>
                  </a:cubicBezTo>
                  <a:cubicBezTo>
                    <a:pt x="116" y="150"/>
                    <a:pt x="149" y="117"/>
                    <a:pt x="149" y="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9000" rIns="90000" bIns="9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85" name="Google Shape;585;p31"/>
          <p:cNvGrpSpPr/>
          <p:nvPr/>
        </p:nvGrpSpPr>
        <p:grpSpPr>
          <a:xfrm>
            <a:off x="440523" y="350017"/>
            <a:ext cx="665549" cy="493167"/>
            <a:chOff x="8181317" y="151487"/>
            <a:chExt cx="499162" cy="369875"/>
          </a:xfrm>
        </p:grpSpPr>
        <p:grpSp>
          <p:nvGrpSpPr>
            <p:cNvPr id="586" name="Google Shape;586;p31"/>
            <p:cNvGrpSpPr/>
            <p:nvPr/>
          </p:nvGrpSpPr>
          <p:grpSpPr>
            <a:xfrm rot="10800000" flipH="1">
              <a:off x="8181317" y="151487"/>
              <a:ext cx="499162" cy="246575"/>
              <a:chOff x="253375" y="211150"/>
              <a:chExt cx="499162" cy="246575"/>
            </a:xfrm>
          </p:grpSpPr>
          <p:sp>
            <p:nvSpPr>
              <p:cNvPr id="587" name="Google Shape;587;p31"/>
              <p:cNvSpPr/>
              <p:nvPr/>
            </p:nvSpPr>
            <p:spPr>
              <a:xfrm>
                <a:off x="253375" y="211150"/>
                <a:ext cx="249600" cy="123300"/>
              </a:xfrm>
              <a:prstGeom prst="rect">
                <a:avLst/>
              </a:prstGeom>
              <a:solidFill>
                <a:schemeClr val="accent6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Albert Sans"/>
                  <a:ea typeface="Albert Sans"/>
                  <a:cs typeface="Albert Sans"/>
                  <a:sym typeface="Albert Sans"/>
                </a:endParaRPr>
              </a:p>
            </p:txBody>
          </p:sp>
          <p:sp>
            <p:nvSpPr>
              <p:cNvPr id="588" name="Google Shape;588;p31"/>
              <p:cNvSpPr/>
              <p:nvPr/>
            </p:nvSpPr>
            <p:spPr>
              <a:xfrm>
                <a:off x="502937" y="211150"/>
                <a:ext cx="249600" cy="123300"/>
              </a:xfrm>
              <a:prstGeom prst="rect">
                <a:avLst/>
              </a:prstGeom>
              <a:solidFill>
                <a:schemeClr val="accent6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Albert Sans"/>
                  <a:ea typeface="Albert Sans"/>
                  <a:cs typeface="Albert Sans"/>
                  <a:sym typeface="Albert Sans"/>
                </a:endParaRPr>
              </a:p>
            </p:txBody>
          </p:sp>
          <p:sp>
            <p:nvSpPr>
              <p:cNvPr id="589" name="Google Shape;589;p31"/>
              <p:cNvSpPr/>
              <p:nvPr/>
            </p:nvSpPr>
            <p:spPr>
              <a:xfrm>
                <a:off x="378987" y="334425"/>
                <a:ext cx="249600" cy="123300"/>
              </a:xfrm>
              <a:prstGeom prst="rect">
                <a:avLst/>
              </a:prstGeom>
              <a:solidFill>
                <a:schemeClr val="accent6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Albert Sans"/>
                  <a:ea typeface="Albert Sans"/>
                  <a:cs typeface="Albert Sans"/>
                  <a:sym typeface="Albert Sans"/>
                </a:endParaRPr>
              </a:p>
            </p:txBody>
          </p:sp>
        </p:grpSp>
        <p:sp>
          <p:nvSpPr>
            <p:cNvPr id="590" name="Google Shape;590;p31"/>
            <p:cNvSpPr/>
            <p:nvPr/>
          </p:nvSpPr>
          <p:spPr>
            <a:xfrm rot="10800000" flipH="1">
              <a:off x="8306104" y="398062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591" name="Google Shape;591;p31"/>
          <p:cNvGrpSpPr/>
          <p:nvPr/>
        </p:nvGrpSpPr>
        <p:grpSpPr>
          <a:xfrm>
            <a:off x="11075917" y="5974385"/>
            <a:ext cx="498068" cy="328767"/>
            <a:chOff x="378987" y="211150"/>
            <a:chExt cx="373551" cy="246575"/>
          </a:xfrm>
        </p:grpSpPr>
        <p:sp>
          <p:nvSpPr>
            <p:cNvPr id="592" name="Google Shape;592;p31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593" name="Google Shape;593;p31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594" name="Google Shape;594;p31"/>
          <p:cNvGrpSpPr/>
          <p:nvPr/>
        </p:nvGrpSpPr>
        <p:grpSpPr>
          <a:xfrm rot="10800000">
            <a:off x="10908434" y="554818"/>
            <a:ext cx="665549" cy="328767"/>
            <a:chOff x="253375" y="211150"/>
            <a:chExt cx="499162" cy="246575"/>
          </a:xfrm>
        </p:grpSpPr>
        <p:sp>
          <p:nvSpPr>
            <p:cNvPr id="595" name="Google Shape;595;p31"/>
            <p:cNvSpPr/>
            <p:nvPr/>
          </p:nvSpPr>
          <p:spPr>
            <a:xfrm>
              <a:off x="253375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596" name="Google Shape;596;p31"/>
            <p:cNvSpPr/>
            <p:nvPr/>
          </p:nvSpPr>
          <p:spPr>
            <a:xfrm>
              <a:off x="502937" y="211150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597" name="Google Shape;597;p31"/>
            <p:cNvSpPr/>
            <p:nvPr/>
          </p:nvSpPr>
          <p:spPr>
            <a:xfrm>
              <a:off x="378987" y="334425"/>
              <a:ext cx="249600" cy="1233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64134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98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98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99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062">
              <a:lnSpc>
                <a:spcPts val="1239"/>
              </a:lnSpc>
            </a:pPr>
            <a:fld id="{81D60167-4931-47E6-BA6A-407CBD079E47}" type="slidenum">
              <a:rPr lang="pt-BR" smtClean="0"/>
              <a:pPr marL="38062">
                <a:lnSpc>
                  <a:spcPts val="1239"/>
                </a:lnSpc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388550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B05295-38AE-58B2-A0C1-5C4008C598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CCE6B22-56AE-5C3C-8F42-06EED6FBA0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4C82EE2-2E96-1AC7-EC31-D4DFA2C60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16/03/2024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1B1A4A8-DED9-3002-DD75-5EB23E3D3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D60AB7-F174-B356-FA8D-2E8521521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23249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040D41-9FC4-7C11-CA38-15FF4D32F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4FC55E3-9AE7-8C77-C2BA-849984E7D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CADC2D6-7EC1-0FD2-FE5D-DAC1C5103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16/03/2024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EB6C6DF-EDF8-F4CB-DEF4-3A73D1B42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70B3878-62C6-7C8B-7282-53091B64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68780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9F945D-8A50-F184-1423-7F31C911F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FE72086-FA0F-E2F2-EBB5-FA76AAD317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FE8738A-F692-A2BE-D7EA-78774038B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16/03/2024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94EBD96-6305-0C32-4E48-EDFD6C037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62A80E8-02FE-9184-B588-7AA998593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08850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7AD0F2-2F78-CAA9-7172-B5D334430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9985C49-40CE-0804-5F83-E90BD0A555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B504DF2-34D9-2643-34C9-9E49B09704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5315B0A-5FAA-E418-EC33-9355006C2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16/03/2024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04EE581-BA56-9C2B-6DE9-478AEF79B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F23202A-EF6A-ECFF-3504-DC027290C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23976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051977-3938-2A6B-8D5C-021528844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A89738B-EF4C-50B6-DBA0-89BE6CEC67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6A44493-B6F2-D70E-D25C-0CF54F7BB7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C5C4D10-7175-0702-2877-261FB62945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604088B-3490-F576-D71E-102CBB1D52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F79F63C-8C2E-87DA-15F0-914EA2C9D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16/03/2024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CB59D28-5E62-63C3-CD72-00AD63537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8A26EEC-D264-3866-6EC3-79AFB3421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2996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97C5E0-1C1E-D5CF-417D-78B68CA7C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9FF3371-9B26-A250-671E-22952256F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16/03/2024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D6E94B0-8CA6-CBB6-A7EB-07A5EEC1E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BADADD9-A39D-325E-DDB4-5D66CE239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541700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3F0CA1D-ABF7-65F0-10AE-27876BB66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16/03/2024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A4A5D6D-D5FA-0695-3A1A-144F9EF1A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A2E25DC-C907-F1BF-3FF0-123D8AC0E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46631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145470-6CC7-5579-F46E-D49DFA8B1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DAA9848-9307-53CE-6164-1930E09599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C274093-7EAA-6150-5376-92D3976E91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919567D-5CBB-FDFC-A143-50D26FBD5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16/03/2024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4BFB610-6521-1AE3-1053-277FA093B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FA637EF-24B7-2F15-5401-832654DF5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21168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3717C0-7520-B9E6-F0A8-8AA8C12E9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2C8CCAC-422D-8C10-DCD4-25C6936C69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86F323E-1CC6-D153-912D-494ED8A3A1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5BBFDE4-6650-BA78-F54D-445AC8047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16/03/2024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897C4B8-037C-7387-746A-2B00FC85B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5CE798B-E45E-C279-90B3-E4E3B35F2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499731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ED3FFB-51FF-E7E7-6C34-FF24AB581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46887A7-136C-5C74-B48B-9FB6C35A24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0B0F926-CF61-DB29-6B7E-0D553B7D3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16/03/2024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BA3D71B-A905-D360-5E77-5C7192A38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A25B7A4-0111-478C-531E-B1DFD11A5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992863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DF75240-0E09-833C-41E9-578BA2C5CE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B9512F7-3843-1D5F-A865-ACAF7C3C9A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70D0314-576E-5D2D-1AD2-FDA8C250C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16/03/2024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EF41AE8-9A83-9679-7ABD-412C8279B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5736F0-BB70-578A-5182-1D1698E6B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969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800" y="720027"/>
            <a:ext cx="10290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 SemiBold"/>
              <a:buNone/>
              <a:defRPr sz="28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 SemiBold"/>
              <a:buNone/>
              <a:defRPr sz="28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 SemiBold"/>
              <a:buNone/>
              <a:defRPr sz="28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 SemiBold"/>
              <a:buNone/>
              <a:defRPr sz="28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 SemiBold"/>
              <a:buNone/>
              <a:defRPr sz="28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 SemiBold"/>
              <a:buNone/>
              <a:defRPr sz="28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 SemiBold"/>
              <a:buNone/>
              <a:defRPr sz="28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 SemiBold"/>
              <a:buNone/>
              <a:defRPr sz="28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 SemiBold"/>
              <a:buNone/>
              <a:defRPr sz="28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800" y="1574224"/>
            <a:ext cx="102904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6401067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  <p:sldLayoutId id="2147483757" r:id="rId18"/>
    <p:sldLayoutId id="2147483758" r:id="rId19"/>
    <p:sldLayoutId id="2147483759" r:id="rId20"/>
    <p:sldLayoutId id="2147483760" r:id="rId21"/>
    <p:sldLayoutId id="2147483761" r:id="rId22"/>
    <p:sldLayoutId id="2147483762" r:id="rId23"/>
    <p:sldLayoutId id="2147483763" r:id="rId24"/>
    <p:sldLayoutId id="2147483764" r:id="rId25"/>
    <p:sldLayoutId id="2147483765" r:id="rId26"/>
    <p:sldLayoutId id="2147483766" r:id="rId27"/>
    <p:sldLayoutId id="2147483767" r:id="rId28"/>
    <p:sldLayoutId id="2147483768" r:id="rId29"/>
    <p:sldLayoutId id="2147483769" r:id="rId30"/>
    <p:sldLayoutId id="2147483770" r:id="rId3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13019A6-3EB9-C657-7E4A-52B567337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21E446F-3C41-4DB9-2FD0-F77930216B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8A14B9D-D6CA-1159-CBF1-26F9BE87C9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5C2F0-BEE0-4DE1-A35D-A875E9C4E39B}" type="datetimeFigureOut">
              <a:rPr lang="pt-BR" smtClean="0"/>
              <a:t>16/03/2024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16F5346-3CA0-4DDA-2DD8-85C48D2874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947463-EA5C-E106-6E03-004B30A520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5420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F5A8BD-2CBB-D7D9-C57E-9B3FEE039D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F77C59A-0D7B-D2A5-78D6-5F788456E3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4B45A0E-F3D5-9E79-F693-9203555C6B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882ED1C7-BCD6-4921-27F4-3DD36B22AE81}"/>
              </a:ext>
            </a:extLst>
          </p:cNvPr>
          <p:cNvSpPr txBox="1"/>
          <p:nvPr/>
        </p:nvSpPr>
        <p:spPr>
          <a:xfrm>
            <a:off x="545910" y="356870"/>
            <a:ext cx="2647666" cy="408623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Aula 004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9FE411F-D62F-10C8-759F-2EE67DFFBDFF}"/>
              </a:ext>
            </a:extLst>
          </p:cNvPr>
          <p:cNvSpPr txBox="1"/>
          <p:nvPr/>
        </p:nvSpPr>
        <p:spPr>
          <a:xfrm>
            <a:off x="533400" y="6038094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emiBold" pitchFamily="2" charset="0"/>
                <a:ea typeface="+mn-ea"/>
                <a:cs typeface="+mn-cs"/>
              </a:rPr>
              <a:t>3° Série</a:t>
            </a: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3C6F6149-1C51-16A6-FCF9-D3ADAD634348}"/>
              </a:ext>
            </a:extLst>
          </p:cNvPr>
          <p:cNvGrpSpPr/>
          <p:nvPr/>
        </p:nvGrpSpPr>
        <p:grpSpPr>
          <a:xfrm>
            <a:off x="685800" y="2134673"/>
            <a:ext cx="6781800" cy="1077218"/>
            <a:chOff x="1447800" y="2133600"/>
            <a:chExt cx="6781800" cy="1077218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28A448B1-B6A2-969B-4F73-AD8E6828C77C}"/>
                </a:ext>
              </a:extLst>
            </p:cNvPr>
            <p:cNvSpPr txBox="1"/>
            <p:nvPr/>
          </p:nvSpPr>
          <p:spPr>
            <a:xfrm>
              <a:off x="1447800" y="2133600"/>
              <a:ext cx="6781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4000" b="1" dirty="0">
                  <a:solidFill>
                    <a:schemeClr val="bg1"/>
                  </a:solidFill>
                  <a:latin typeface="Nunito SemiBold" pitchFamily="2" charset="0"/>
                </a:rPr>
                <a:t>GÊNERO TEXTUAL</a:t>
              </a: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8A56C788-2300-FCD9-78E3-E8AE089ACFD5}"/>
                </a:ext>
              </a:extLst>
            </p:cNvPr>
            <p:cNvSpPr txBox="1"/>
            <p:nvPr/>
          </p:nvSpPr>
          <p:spPr>
            <a:xfrm>
              <a:off x="1447800" y="2841486"/>
              <a:ext cx="4800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>
                  <a:solidFill>
                    <a:schemeClr val="bg1"/>
                  </a:solidFill>
                  <a:latin typeface="Nunito SemiBold" pitchFamily="2" charset="0"/>
                </a:rPr>
                <a:t>Dissertação escolar: contexto de avaliação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6101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35"/>
          <p:cNvSpPr txBox="1">
            <a:spLocks noGrp="1"/>
          </p:cNvSpPr>
          <p:nvPr>
            <p:ph type="ctrTitle"/>
          </p:nvPr>
        </p:nvSpPr>
        <p:spPr>
          <a:xfrm>
            <a:off x="950800" y="1240180"/>
            <a:ext cx="6718000" cy="29456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pt-BR" sz="4800" dirty="0">
                <a:solidFill>
                  <a:schemeClr val="accent6"/>
                </a:solidFill>
              </a:rPr>
              <a:t>Dissertação escolar:</a:t>
            </a:r>
            <a:endParaRPr sz="4800" dirty="0">
              <a:solidFill>
                <a:schemeClr val="accent6"/>
              </a:solidFill>
            </a:endParaRPr>
          </a:p>
          <a:p>
            <a:r>
              <a:rPr lang="pt-BR" sz="3733" dirty="0">
                <a:latin typeface="Poppins"/>
                <a:ea typeface="Poppins"/>
                <a:cs typeface="Poppins"/>
                <a:sym typeface="Poppins"/>
              </a:rPr>
              <a:t>C</a:t>
            </a:r>
            <a:r>
              <a:rPr lang="en" sz="3733" dirty="0">
                <a:latin typeface="Poppins"/>
                <a:ea typeface="Poppins"/>
                <a:cs typeface="Poppins"/>
                <a:sym typeface="Poppins"/>
              </a:rPr>
              <a:t>ontexto avaliação</a:t>
            </a:r>
            <a:endParaRPr sz="3733"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09" name="Google Shape;609;p35"/>
          <p:cNvSpPr txBox="1">
            <a:spLocks noGrp="1"/>
          </p:cNvSpPr>
          <p:nvPr>
            <p:ph type="subTitle" idx="1"/>
          </p:nvPr>
        </p:nvSpPr>
        <p:spPr>
          <a:xfrm>
            <a:off x="950800" y="4505876"/>
            <a:ext cx="6081200" cy="1111941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9525" indent="-9525" algn="just"/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A principal finalidade da dissertação escolar é avaliar o conhecimento linguístico e o repertório cultural do produtor do texto.</a:t>
            </a:r>
            <a:endParaRPr dirty="0">
              <a:latin typeface="Nunito" pitchFamily="2" charset="0"/>
            </a:endParaRPr>
          </a:p>
        </p:txBody>
      </p:sp>
      <p:sp>
        <p:nvSpPr>
          <p:cNvPr id="610" name="Google Shape;610;p35"/>
          <p:cNvSpPr txBox="1">
            <a:spLocks noGrp="1"/>
          </p:cNvSpPr>
          <p:nvPr>
            <p:ph type="subTitle" idx="1"/>
          </p:nvPr>
        </p:nvSpPr>
        <p:spPr>
          <a:xfrm>
            <a:off x="9369233" y="719200"/>
            <a:ext cx="1872000" cy="544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 algn="r"/>
            <a:r>
              <a:rPr lang="en"/>
              <a:t>11th grade</a:t>
            </a:r>
            <a:endParaRPr/>
          </a:p>
        </p:txBody>
      </p:sp>
      <p:grpSp>
        <p:nvGrpSpPr>
          <p:cNvPr id="611" name="Google Shape;611;p35"/>
          <p:cNvGrpSpPr/>
          <p:nvPr/>
        </p:nvGrpSpPr>
        <p:grpSpPr>
          <a:xfrm>
            <a:off x="7498193" y="1869313"/>
            <a:ext cx="4399441" cy="4653255"/>
            <a:chOff x="5752201" y="1537883"/>
            <a:chExt cx="3171149" cy="3354100"/>
          </a:xfrm>
        </p:grpSpPr>
        <p:grpSp>
          <p:nvGrpSpPr>
            <p:cNvPr id="612" name="Google Shape;612;p35"/>
            <p:cNvGrpSpPr/>
            <p:nvPr/>
          </p:nvGrpSpPr>
          <p:grpSpPr>
            <a:xfrm>
              <a:off x="7434082" y="1936838"/>
              <a:ext cx="1489268" cy="2952758"/>
              <a:chOff x="7434082" y="1936838"/>
              <a:chExt cx="1489268" cy="2952758"/>
            </a:xfrm>
          </p:grpSpPr>
          <p:sp>
            <p:nvSpPr>
              <p:cNvPr id="613" name="Google Shape;613;p35"/>
              <p:cNvSpPr/>
              <p:nvPr/>
            </p:nvSpPr>
            <p:spPr>
              <a:xfrm flipH="1">
                <a:off x="7434082" y="2298897"/>
                <a:ext cx="825839" cy="582226"/>
              </a:xfrm>
              <a:custGeom>
                <a:avLst/>
                <a:gdLst/>
                <a:ahLst/>
                <a:cxnLst/>
                <a:rect l="l" t="t" r="r" b="b"/>
                <a:pathLst>
                  <a:path w="2817" h="1986" extrusionOk="0">
                    <a:moveTo>
                      <a:pt x="2527" y="692"/>
                    </a:moveTo>
                    <a:cubicBezTo>
                      <a:pt x="1722" y="2317"/>
                      <a:pt x="1593" y="2303"/>
                      <a:pt x="71" y="1255"/>
                    </a:cubicBezTo>
                    <a:cubicBezTo>
                      <a:pt x="-47" y="1174"/>
                      <a:pt x="-4" y="890"/>
                      <a:pt x="101" y="792"/>
                    </a:cubicBezTo>
                    <a:cubicBezTo>
                      <a:pt x="101" y="790"/>
                      <a:pt x="102" y="789"/>
                      <a:pt x="103" y="789"/>
                    </a:cubicBezTo>
                    <a:cubicBezTo>
                      <a:pt x="178" y="719"/>
                      <a:pt x="289" y="709"/>
                      <a:pt x="376" y="762"/>
                    </a:cubicBezTo>
                    <a:cubicBezTo>
                      <a:pt x="782" y="1014"/>
                      <a:pt x="1372" y="1322"/>
                      <a:pt x="1446" y="1336"/>
                    </a:cubicBezTo>
                    <a:cubicBezTo>
                      <a:pt x="1689" y="1383"/>
                      <a:pt x="1962" y="976"/>
                      <a:pt x="2248" y="503"/>
                    </a:cubicBezTo>
                    <a:cubicBezTo>
                      <a:pt x="2253" y="483"/>
                      <a:pt x="2275" y="371"/>
                      <a:pt x="2296" y="222"/>
                    </a:cubicBezTo>
                    <a:cubicBezTo>
                      <a:pt x="2299" y="198"/>
                      <a:pt x="2395" y="-12"/>
                      <a:pt x="2379" y="344"/>
                    </a:cubicBezTo>
                    <a:cubicBezTo>
                      <a:pt x="2376" y="408"/>
                      <a:pt x="2563" y="-46"/>
                      <a:pt x="2625" y="4"/>
                    </a:cubicBezTo>
                    <a:cubicBezTo>
                      <a:pt x="2642" y="16"/>
                      <a:pt x="2526" y="284"/>
                      <a:pt x="2528" y="285"/>
                    </a:cubicBezTo>
                    <a:cubicBezTo>
                      <a:pt x="2528" y="285"/>
                      <a:pt x="2703" y="25"/>
                      <a:pt x="2736" y="69"/>
                    </a:cubicBezTo>
                    <a:cubicBezTo>
                      <a:pt x="2745" y="82"/>
                      <a:pt x="2713" y="195"/>
                      <a:pt x="2713" y="195"/>
                    </a:cubicBezTo>
                    <a:cubicBezTo>
                      <a:pt x="2713" y="195"/>
                      <a:pt x="2740" y="95"/>
                      <a:pt x="2766" y="109"/>
                    </a:cubicBezTo>
                    <a:cubicBezTo>
                      <a:pt x="2791" y="123"/>
                      <a:pt x="2750" y="237"/>
                      <a:pt x="2750" y="237"/>
                    </a:cubicBezTo>
                    <a:cubicBezTo>
                      <a:pt x="2750" y="237"/>
                      <a:pt x="2801" y="178"/>
                      <a:pt x="2816" y="200"/>
                    </a:cubicBezTo>
                    <a:cubicBezTo>
                      <a:pt x="2831" y="222"/>
                      <a:pt x="2527" y="692"/>
                      <a:pt x="2527" y="692"/>
                    </a:cubicBezTo>
                    <a:close/>
                  </a:path>
                </a:pathLst>
              </a:custGeom>
              <a:solidFill>
                <a:srgbClr val="A94846"/>
              </a:solidFill>
              <a:ln>
                <a:noFill/>
              </a:ln>
            </p:spPr>
            <p:txBody>
              <a:bodyPr spcFirstLastPara="1" wrap="square" lIns="120000" tIns="60000" rIns="120000" bIns="600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4" name="Google Shape;614;p35"/>
              <p:cNvSpPr/>
              <p:nvPr/>
            </p:nvSpPr>
            <p:spPr>
              <a:xfrm flipH="1">
                <a:off x="7451669" y="2340820"/>
                <a:ext cx="79740" cy="74464"/>
              </a:xfrm>
              <a:custGeom>
                <a:avLst/>
                <a:gdLst/>
                <a:ahLst/>
                <a:cxnLst/>
                <a:rect l="l" t="t" r="r" b="b"/>
                <a:pathLst>
                  <a:path w="272" h="254" extrusionOk="0">
                    <a:moveTo>
                      <a:pt x="269" y="88"/>
                    </a:moveTo>
                    <a:cubicBezTo>
                      <a:pt x="265" y="86"/>
                      <a:pt x="260" y="87"/>
                      <a:pt x="258" y="90"/>
                    </a:cubicBezTo>
                    <a:lnTo>
                      <a:pt x="175" y="213"/>
                    </a:lnTo>
                    <a:lnTo>
                      <a:pt x="131" y="188"/>
                    </a:lnTo>
                    <a:lnTo>
                      <a:pt x="239" y="11"/>
                    </a:lnTo>
                    <a:cubicBezTo>
                      <a:pt x="240" y="8"/>
                      <a:pt x="240" y="3"/>
                      <a:pt x="236" y="1"/>
                    </a:cubicBezTo>
                    <a:cubicBezTo>
                      <a:pt x="232" y="-1"/>
                      <a:pt x="228" y="-1"/>
                      <a:pt x="225" y="4"/>
                    </a:cubicBezTo>
                    <a:lnTo>
                      <a:pt x="119" y="180"/>
                    </a:lnTo>
                    <a:lnTo>
                      <a:pt x="11" y="118"/>
                    </a:lnTo>
                    <a:cubicBezTo>
                      <a:pt x="7" y="116"/>
                      <a:pt x="3" y="117"/>
                      <a:pt x="1" y="120"/>
                    </a:cubicBezTo>
                    <a:cubicBezTo>
                      <a:pt x="-1" y="124"/>
                      <a:pt x="0" y="129"/>
                      <a:pt x="4" y="131"/>
                    </a:cubicBezTo>
                    <a:lnTo>
                      <a:pt x="113" y="194"/>
                    </a:lnTo>
                    <a:cubicBezTo>
                      <a:pt x="113" y="196"/>
                      <a:pt x="114" y="198"/>
                      <a:pt x="116" y="200"/>
                    </a:cubicBezTo>
                    <a:cubicBezTo>
                      <a:pt x="117" y="200"/>
                      <a:pt x="119" y="200"/>
                      <a:pt x="120" y="200"/>
                    </a:cubicBezTo>
                    <a:cubicBezTo>
                      <a:pt x="120" y="200"/>
                      <a:pt x="121" y="200"/>
                      <a:pt x="122" y="200"/>
                    </a:cubicBezTo>
                    <a:lnTo>
                      <a:pt x="167" y="225"/>
                    </a:lnTo>
                    <a:cubicBezTo>
                      <a:pt x="166" y="229"/>
                      <a:pt x="167" y="231"/>
                      <a:pt x="170" y="233"/>
                    </a:cubicBezTo>
                    <a:cubicBezTo>
                      <a:pt x="170" y="234"/>
                      <a:pt x="172" y="235"/>
                      <a:pt x="174" y="235"/>
                    </a:cubicBezTo>
                    <a:cubicBezTo>
                      <a:pt x="175" y="235"/>
                      <a:pt x="177" y="234"/>
                      <a:pt x="178" y="232"/>
                    </a:cubicBezTo>
                    <a:lnTo>
                      <a:pt x="214" y="253"/>
                    </a:lnTo>
                    <a:cubicBezTo>
                      <a:pt x="215" y="254"/>
                      <a:pt x="216" y="254"/>
                      <a:pt x="217" y="254"/>
                    </a:cubicBezTo>
                    <a:cubicBezTo>
                      <a:pt x="220" y="254"/>
                      <a:pt x="222" y="253"/>
                      <a:pt x="224" y="250"/>
                    </a:cubicBezTo>
                    <a:cubicBezTo>
                      <a:pt x="225" y="247"/>
                      <a:pt x="225" y="242"/>
                      <a:pt x="221" y="240"/>
                    </a:cubicBezTo>
                    <a:lnTo>
                      <a:pt x="187" y="220"/>
                    </a:lnTo>
                    <a:lnTo>
                      <a:pt x="271" y="99"/>
                    </a:lnTo>
                    <a:cubicBezTo>
                      <a:pt x="273" y="95"/>
                      <a:pt x="272" y="90"/>
                      <a:pt x="269" y="88"/>
                    </a:cubicBezTo>
                    <a:close/>
                  </a:path>
                </a:pathLst>
              </a:custGeom>
              <a:solidFill>
                <a:srgbClr val="753231"/>
              </a:solidFill>
              <a:ln>
                <a:noFill/>
              </a:ln>
            </p:spPr>
            <p:txBody>
              <a:bodyPr spcFirstLastPara="1" wrap="square" lIns="120000" tIns="60000" rIns="120000" bIns="600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5" name="Google Shape;615;p35"/>
              <p:cNvSpPr/>
              <p:nvPr/>
            </p:nvSpPr>
            <p:spPr>
              <a:xfrm flipH="1">
                <a:off x="7532582" y="2411179"/>
                <a:ext cx="23160" cy="44268"/>
              </a:xfrm>
              <a:custGeom>
                <a:avLst/>
                <a:gdLst/>
                <a:ahLst/>
                <a:cxnLst/>
                <a:rect l="l" t="t" r="r" b="b"/>
                <a:pathLst>
                  <a:path w="79" h="151" extrusionOk="0">
                    <a:moveTo>
                      <a:pt x="11" y="0"/>
                    </a:moveTo>
                    <a:cubicBezTo>
                      <a:pt x="7" y="-1"/>
                      <a:pt x="3" y="0"/>
                      <a:pt x="1" y="3"/>
                    </a:cubicBezTo>
                    <a:cubicBezTo>
                      <a:pt x="-2" y="6"/>
                      <a:pt x="0" y="10"/>
                      <a:pt x="3" y="13"/>
                    </a:cubicBezTo>
                    <a:cubicBezTo>
                      <a:pt x="3" y="13"/>
                      <a:pt x="73" y="60"/>
                      <a:pt x="63" y="143"/>
                    </a:cubicBezTo>
                    <a:cubicBezTo>
                      <a:pt x="62" y="147"/>
                      <a:pt x="66" y="150"/>
                      <a:pt x="70" y="151"/>
                    </a:cubicBezTo>
                    <a:lnTo>
                      <a:pt x="71" y="151"/>
                    </a:lnTo>
                    <a:cubicBezTo>
                      <a:pt x="74" y="151"/>
                      <a:pt x="78" y="148"/>
                      <a:pt x="78" y="145"/>
                    </a:cubicBezTo>
                    <a:cubicBezTo>
                      <a:pt x="88" y="53"/>
                      <a:pt x="14" y="3"/>
                      <a:pt x="11" y="0"/>
                    </a:cubicBezTo>
                    <a:close/>
                  </a:path>
                </a:pathLst>
              </a:custGeom>
              <a:solidFill>
                <a:srgbClr val="753231"/>
              </a:solidFill>
              <a:ln>
                <a:noFill/>
              </a:ln>
            </p:spPr>
            <p:txBody>
              <a:bodyPr spcFirstLastPara="1" wrap="square" lIns="120000" tIns="12467" rIns="120000" bIns="12467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6" name="Google Shape;616;p35"/>
              <p:cNvSpPr/>
              <p:nvPr/>
            </p:nvSpPr>
            <p:spPr>
              <a:xfrm flipH="1">
                <a:off x="8100147" y="4638940"/>
                <a:ext cx="120783" cy="221926"/>
              </a:xfrm>
              <a:custGeom>
                <a:avLst/>
                <a:gdLst/>
                <a:ahLst/>
                <a:cxnLst/>
                <a:rect l="l" t="t" r="r" b="b"/>
                <a:pathLst>
                  <a:path w="412" h="757" extrusionOk="0">
                    <a:moveTo>
                      <a:pt x="0" y="7"/>
                    </a:moveTo>
                    <a:lnTo>
                      <a:pt x="44" y="535"/>
                    </a:lnTo>
                    <a:cubicBezTo>
                      <a:pt x="44" y="535"/>
                      <a:pt x="132" y="851"/>
                      <a:pt x="212" y="728"/>
                    </a:cubicBezTo>
                    <a:cubicBezTo>
                      <a:pt x="292" y="606"/>
                      <a:pt x="371" y="541"/>
                      <a:pt x="371" y="541"/>
                    </a:cubicBezTo>
                    <a:lnTo>
                      <a:pt x="412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A94846"/>
              </a:solidFill>
              <a:ln>
                <a:noFill/>
              </a:ln>
            </p:spPr>
            <p:txBody>
              <a:bodyPr spcFirstLastPara="1" wrap="square" lIns="120000" tIns="60000" rIns="120000" bIns="600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7" name="Google Shape;617;p35"/>
              <p:cNvSpPr/>
              <p:nvPr/>
            </p:nvSpPr>
            <p:spPr>
              <a:xfrm flipH="1">
                <a:off x="7953859" y="4772037"/>
                <a:ext cx="308114" cy="117559"/>
              </a:xfrm>
              <a:custGeom>
                <a:avLst/>
                <a:gdLst/>
                <a:ahLst/>
                <a:cxnLst/>
                <a:rect l="l" t="t" r="r" b="b"/>
                <a:pathLst>
                  <a:path w="1051" h="401" extrusionOk="0">
                    <a:moveTo>
                      <a:pt x="550" y="84"/>
                    </a:moveTo>
                    <a:lnTo>
                      <a:pt x="1040" y="362"/>
                    </a:lnTo>
                    <a:cubicBezTo>
                      <a:pt x="1062" y="374"/>
                      <a:pt x="1050" y="401"/>
                      <a:pt x="1022" y="401"/>
                    </a:cubicBezTo>
                    <a:cubicBezTo>
                      <a:pt x="796" y="400"/>
                      <a:pt x="188" y="395"/>
                      <a:pt x="28" y="394"/>
                    </a:cubicBezTo>
                    <a:cubicBezTo>
                      <a:pt x="8" y="394"/>
                      <a:pt x="-5" y="379"/>
                      <a:pt x="1" y="365"/>
                    </a:cubicBezTo>
                    <a:cubicBezTo>
                      <a:pt x="34" y="289"/>
                      <a:pt x="149" y="3"/>
                      <a:pt x="162" y="0"/>
                    </a:cubicBezTo>
                    <a:cubicBezTo>
                      <a:pt x="162" y="0"/>
                      <a:pt x="277" y="185"/>
                      <a:pt x="344" y="166"/>
                    </a:cubicBezTo>
                    <a:cubicBezTo>
                      <a:pt x="401" y="150"/>
                      <a:pt x="486" y="102"/>
                      <a:pt x="504" y="85"/>
                    </a:cubicBezTo>
                    <a:cubicBezTo>
                      <a:pt x="515" y="74"/>
                      <a:pt x="537" y="74"/>
                      <a:pt x="550" y="8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0000" tIns="60000" rIns="120000" bIns="600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8" name="Google Shape;618;p35"/>
              <p:cNvSpPr/>
              <p:nvPr/>
            </p:nvSpPr>
            <p:spPr>
              <a:xfrm flipH="1">
                <a:off x="8071710" y="4806044"/>
                <a:ext cx="24332" cy="22281"/>
              </a:xfrm>
              <a:custGeom>
                <a:avLst/>
                <a:gdLst/>
                <a:ahLst/>
                <a:cxnLst/>
                <a:rect l="l" t="t" r="r" b="b"/>
                <a:pathLst>
                  <a:path w="83" h="76" extrusionOk="0">
                    <a:moveTo>
                      <a:pt x="83" y="0"/>
                    </a:moveTo>
                    <a:lnTo>
                      <a:pt x="0" y="76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D1001E"/>
              </a:solidFill>
              <a:ln>
                <a:noFill/>
              </a:ln>
            </p:spPr>
            <p:txBody>
              <a:bodyPr spcFirstLastPara="1" wrap="square" lIns="120000" tIns="0" rIns="120000" bIns="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9" name="Google Shape;619;p35"/>
              <p:cNvSpPr/>
              <p:nvPr/>
            </p:nvSpPr>
            <p:spPr>
              <a:xfrm flipH="1">
                <a:off x="8068192" y="4802526"/>
                <a:ext cx="31368" cy="29317"/>
              </a:xfrm>
              <a:custGeom>
                <a:avLst/>
                <a:gdLst/>
                <a:ahLst/>
                <a:cxnLst/>
                <a:rect l="l" t="t" r="r" b="b"/>
                <a:pathLst>
                  <a:path w="107" h="100" extrusionOk="0">
                    <a:moveTo>
                      <a:pt x="12" y="100"/>
                    </a:moveTo>
                    <a:cubicBezTo>
                      <a:pt x="9" y="100"/>
                      <a:pt x="6" y="99"/>
                      <a:pt x="3" y="96"/>
                    </a:cubicBezTo>
                    <a:cubicBezTo>
                      <a:pt x="-1" y="91"/>
                      <a:pt x="-1" y="84"/>
                      <a:pt x="4" y="79"/>
                    </a:cubicBezTo>
                    <a:lnTo>
                      <a:pt x="86" y="3"/>
                    </a:lnTo>
                    <a:cubicBezTo>
                      <a:pt x="91" y="-1"/>
                      <a:pt x="99" y="-1"/>
                      <a:pt x="104" y="4"/>
                    </a:cubicBezTo>
                    <a:cubicBezTo>
                      <a:pt x="108" y="9"/>
                      <a:pt x="108" y="16"/>
                      <a:pt x="103" y="21"/>
                    </a:cubicBezTo>
                    <a:lnTo>
                      <a:pt x="20" y="97"/>
                    </a:lnTo>
                    <a:cubicBezTo>
                      <a:pt x="17" y="99"/>
                      <a:pt x="15" y="100"/>
                      <a:pt x="12" y="10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0000" tIns="0" rIns="120000" bIns="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0" name="Google Shape;620;p35"/>
              <p:cNvSpPr/>
              <p:nvPr/>
            </p:nvSpPr>
            <p:spPr>
              <a:xfrm flipH="1">
                <a:off x="8055586" y="4818650"/>
                <a:ext cx="24332" cy="22574"/>
              </a:xfrm>
              <a:custGeom>
                <a:avLst/>
                <a:gdLst/>
                <a:ahLst/>
                <a:cxnLst/>
                <a:rect l="l" t="t" r="r" b="b"/>
                <a:pathLst>
                  <a:path w="83" h="77" extrusionOk="0">
                    <a:moveTo>
                      <a:pt x="83" y="0"/>
                    </a:moveTo>
                    <a:lnTo>
                      <a:pt x="0" y="77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D1001E"/>
              </a:solidFill>
              <a:ln>
                <a:noFill/>
              </a:ln>
            </p:spPr>
            <p:txBody>
              <a:bodyPr spcFirstLastPara="1" wrap="square" lIns="120000" tIns="0" rIns="120000" bIns="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1" name="Google Shape;621;p35"/>
              <p:cNvSpPr/>
              <p:nvPr/>
            </p:nvSpPr>
            <p:spPr>
              <a:xfrm flipH="1">
                <a:off x="8052068" y="4815425"/>
                <a:ext cx="31368" cy="29317"/>
              </a:xfrm>
              <a:custGeom>
                <a:avLst/>
                <a:gdLst/>
                <a:ahLst/>
                <a:cxnLst/>
                <a:rect l="l" t="t" r="r" b="b"/>
                <a:pathLst>
                  <a:path w="107" h="100" extrusionOk="0">
                    <a:moveTo>
                      <a:pt x="12" y="100"/>
                    </a:moveTo>
                    <a:cubicBezTo>
                      <a:pt x="9" y="100"/>
                      <a:pt x="6" y="99"/>
                      <a:pt x="3" y="96"/>
                    </a:cubicBezTo>
                    <a:cubicBezTo>
                      <a:pt x="-1" y="91"/>
                      <a:pt x="-1" y="84"/>
                      <a:pt x="4" y="79"/>
                    </a:cubicBezTo>
                    <a:lnTo>
                      <a:pt x="86" y="3"/>
                    </a:lnTo>
                    <a:cubicBezTo>
                      <a:pt x="91" y="-1"/>
                      <a:pt x="99" y="-1"/>
                      <a:pt x="104" y="4"/>
                    </a:cubicBezTo>
                    <a:cubicBezTo>
                      <a:pt x="108" y="9"/>
                      <a:pt x="108" y="16"/>
                      <a:pt x="103" y="20"/>
                    </a:cubicBezTo>
                    <a:lnTo>
                      <a:pt x="20" y="96"/>
                    </a:lnTo>
                    <a:cubicBezTo>
                      <a:pt x="17" y="99"/>
                      <a:pt x="15" y="100"/>
                      <a:pt x="12" y="10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0000" tIns="0" rIns="120000" bIns="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2" name="Google Shape;622;p35"/>
              <p:cNvSpPr/>
              <p:nvPr/>
            </p:nvSpPr>
            <p:spPr>
              <a:xfrm flipH="1">
                <a:off x="8669178" y="4547765"/>
                <a:ext cx="171500" cy="219874"/>
              </a:xfrm>
              <a:custGeom>
                <a:avLst/>
                <a:gdLst/>
                <a:ahLst/>
                <a:cxnLst/>
                <a:rect l="l" t="t" r="r" b="b"/>
                <a:pathLst>
                  <a:path w="585" h="750" extrusionOk="0">
                    <a:moveTo>
                      <a:pt x="214" y="0"/>
                    </a:moveTo>
                    <a:lnTo>
                      <a:pt x="16" y="491"/>
                    </a:lnTo>
                    <a:cubicBezTo>
                      <a:pt x="16" y="491"/>
                      <a:pt x="-48" y="813"/>
                      <a:pt x="79" y="739"/>
                    </a:cubicBezTo>
                    <a:cubicBezTo>
                      <a:pt x="206" y="666"/>
                      <a:pt x="306" y="643"/>
                      <a:pt x="306" y="643"/>
                    </a:cubicBezTo>
                    <a:lnTo>
                      <a:pt x="585" y="178"/>
                    </a:lnTo>
                    <a:lnTo>
                      <a:pt x="214" y="0"/>
                    </a:lnTo>
                    <a:close/>
                  </a:path>
                </a:pathLst>
              </a:custGeom>
              <a:solidFill>
                <a:srgbClr val="A94846"/>
              </a:solidFill>
              <a:ln>
                <a:noFill/>
              </a:ln>
            </p:spPr>
            <p:txBody>
              <a:bodyPr spcFirstLastPara="1" wrap="square" lIns="120000" tIns="60000" rIns="120000" bIns="600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3" name="Google Shape;623;p35"/>
              <p:cNvSpPr/>
              <p:nvPr/>
            </p:nvSpPr>
            <p:spPr>
              <a:xfrm flipH="1">
                <a:off x="8647777" y="4667670"/>
                <a:ext cx="275573" cy="219581"/>
              </a:xfrm>
              <a:custGeom>
                <a:avLst/>
                <a:gdLst/>
                <a:ahLst/>
                <a:cxnLst/>
                <a:rect l="l" t="t" r="r" b="b"/>
                <a:pathLst>
                  <a:path w="940" h="749" extrusionOk="0">
                    <a:moveTo>
                      <a:pt x="623" y="249"/>
                    </a:moveTo>
                    <a:lnTo>
                      <a:pt x="936" y="718"/>
                    </a:lnTo>
                    <a:cubicBezTo>
                      <a:pt x="949" y="739"/>
                      <a:pt x="928" y="757"/>
                      <a:pt x="903" y="745"/>
                    </a:cubicBezTo>
                    <a:cubicBezTo>
                      <a:pt x="701" y="642"/>
                      <a:pt x="160" y="364"/>
                      <a:pt x="17" y="291"/>
                    </a:cubicBezTo>
                    <a:cubicBezTo>
                      <a:pt x="1" y="282"/>
                      <a:pt x="-5" y="263"/>
                      <a:pt x="6" y="253"/>
                    </a:cubicBezTo>
                    <a:cubicBezTo>
                      <a:pt x="71" y="201"/>
                      <a:pt x="302" y="-4"/>
                      <a:pt x="314" y="0"/>
                    </a:cubicBezTo>
                    <a:cubicBezTo>
                      <a:pt x="314" y="0"/>
                      <a:pt x="334" y="216"/>
                      <a:pt x="402" y="229"/>
                    </a:cubicBezTo>
                    <a:cubicBezTo>
                      <a:pt x="460" y="241"/>
                      <a:pt x="558" y="236"/>
                      <a:pt x="581" y="229"/>
                    </a:cubicBezTo>
                    <a:cubicBezTo>
                      <a:pt x="597" y="225"/>
                      <a:pt x="616" y="234"/>
                      <a:pt x="623" y="2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0000" tIns="60000" rIns="120000" bIns="600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4" name="Google Shape;624;p35"/>
              <p:cNvSpPr/>
              <p:nvPr/>
            </p:nvSpPr>
            <p:spPr>
              <a:xfrm flipH="1">
                <a:off x="8719015" y="4762069"/>
                <a:ext cx="31662" cy="9088"/>
              </a:xfrm>
              <a:custGeom>
                <a:avLst/>
                <a:gdLst/>
                <a:ahLst/>
                <a:cxnLst/>
                <a:rect l="l" t="t" r="r" b="b"/>
                <a:pathLst>
                  <a:path w="108" h="31" extrusionOk="0">
                    <a:moveTo>
                      <a:pt x="108" y="0"/>
                    </a:moveTo>
                    <a:lnTo>
                      <a:pt x="0" y="31"/>
                    </a:ln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D1001E"/>
              </a:solidFill>
              <a:ln>
                <a:noFill/>
              </a:ln>
            </p:spPr>
            <p:txBody>
              <a:bodyPr spcFirstLastPara="1" wrap="square" lIns="120000" tIns="0" rIns="120000" bIns="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5" name="Google Shape;625;p35"/>
              <p:cNvSpPr/>
              <p:nvPr/>
            </p:nvSpPr>
            <p:spPr>
              <a:xfrm flipH="1">
                <a:off x="8715497" y="4758551"/>
                <a:ext cx="38697" cy="15831"/>
              </a:xfrm>
              <a:custGeom>
                <a:avLst/>
                <a:gdLst/>
                <a:ahLst/>
                <a:cxnLst/>
                <a:rect l="l" t="t" r="r" b="b"/>
                <a:pathLst>
                  <a:path w="132" h="54" extrusionOk="0">
                    <a:moveTo>
                      <a:pt x="12" y="54"/>
                    </a:moveTo>
                    <a:cubicBezTo>
                      <a:pt x="6" y="54"/>
                      <a:pt x="2" y="51"/>
                      <a:pt x="1" y="46"/>
                    </a:cubicBezTo>
                    <a:cubicBezTo>
                      <a:pt x="-1" y="39"/>
                      <a:pt x="2" y="33"/>
                      <a:pt x="9" y="31"/>
                    </a:cubicBezTo>
                    <a:lnTo>
                      <a:pt x="117" y="0"/>
                    </a:lnTo>
                    <a:cubicBezTo>
                      <a:pt x="123" y="-2"/>
                      <a:pt x="130" y="3"/>
                      <a:pt x="132" y="8"/>
                    </a:cubicBezTo>
                    <a:cubicBezTo>
                      <a:pt x="133" y="15"/>
                      <a:pt x="130" y="22"/>
                      <a:pt x="123" y="23"/>
                    </a:cubicBezTo>
                    <a:lnTo>
                      <a:pt x="15" y="54"/>
                    </a:lnTo>
                    <a:cubicBezTo>
                      <a:pt x="14" y="54"/>
                      <a:pt x="13" y="54"/>
                      <a:pt x="12" y="5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0000" tIns="0" rIns="120000" bIns="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6" name="Google Shape;626;p35"/>
              <p:cNvSpPr/>
              <p:nvPr/>
            </p:nvSpPr>
            <p:spPr>
              <a:xfrm flipH="1">
                <a:off x="8710220" y="4780832"/>
                <a:ext cx="31955" cy="9088"/>
              </a:xfrm>
              <a:custGeom>
                <a:avLst/>
                <a:gdLst/>
                <a:ahLst/>
                <a:cxnLst/>
                <a:rect l="l" t="t" r="r" b="b"/>
                <a:pathLst>
                  <a:path w="109" h="31" extrusionOk="0">
                    <a:moveTo>
                      <a:pt x="109" y="0"/>
                    </a:moveTo>
                    <a:lnTo>
                      <a:pt x="0" y="31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rgbClr val="D1001E"/>
              </a:solidFill>
              <a:ln>
                <a:noFill/>
              </a:ln>
            </p:spPr>
            <p:txBody>
              <a:bodyPr spcFirstLastPara="1" wrap="square" lIns="120000" tIns="0" rIns="120000" bIns="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7" name="Google Shape;627;p35"/>
              <p:cNvSpPr/>
              <p:nvPr/>
            </p:nvSpPr>
            <p:spPr>
              <a:xfrm flipH="1">
                <a:off x="8706702" y="4777314"/>
                <a:ext cx="38991" cy="16124"/>
              </a:xfrm>
              <a:custGeom>
                <a:avLst/>
                <a:gdLst/>
                <a:ahLst/>
                <a:cxnLst/>
                <a:rect l="l" t="t" r="r" b="b"/>
                <a:pathLst>
                  <a:path w="133" h="55" extrusionOk="0">
                    <a:moveTo>
                      <a:pt x="12" y="55"/>
                    </a:moveTo>
                    <a:cubicBezTo>
                      <a:pt x="7" y="55"/>
                      <a:pt x="2" y="51"/>
                      <a:pt x="1" y="46"/>
                    </a:cubicBezTo>
                    <a:cubicBezTo>
                      <a:pt x="-1" y="40"/>
                      <a:pt x="2" y="33"/>
                      <a:pt x="9" y="31"/>
                    </a:cubicBezTo>
                    <a:lnTo>
                      <a:pt x="118" y="0"/>
                    </a:lnTo>
                    <a:cubicBezTo>
                      <a:pt x="123" y="-1"/>
                      <a:pt x="130" y="2"/>
                      <a:pt x="133" y="9"/>
                    </a:cubicBezTo>
                    <a:cubicBezTo>
                      <a:pt x="134" y="15"/>
                      <a:pt x="130" y="21"/>
                      <a:pt x="124" y="24"/>
                    </a:cubicBezTo>
                    <a:lnTo>
                      <a:pt x="16" y="55"/>
                    </a:lnTo>
                    <a:cubicBezTo>
                      <a:pt x="14" y="55"/>
                      <a:pt x="13" y="55"/>
                      <a:pt x="12" y="5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0000" tIns="0" rIns="120000" bIns="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8" name="Google Shape;628;p35"/>
              <p:cNvSpPr/>
              <p:nvPr/>
            </p:nvSpPr>
            <p:spPr>
              <a:xfrm flipH="1">
                <a:off x="7891125" y="2990766"/>
                <a:ext cx="989717" cy="1775994"/>
              </a:xfrm>
              <a:custGeom>
                <a:avLst/>
                <a:gdLst/>
                <a:ahLst/>
                <a:cxnLst/>
                <a:rect l="l" t="t" r="r" b="b"/>
                <a:pathLst>
                  <a:path w="3376" h="6058" extrusionOk="0">
                    <a:moveTo>
                      <a:pt x="1740" y="59"/>
                    </a:moveTo>
                    <a:cubicBezTo>
                      <a:pt x="1619" y="363"/>
                      <a:pt x="1402" y="627"/>
                      <a:pt x="1331" y="980"/>
                    </a:cubicBezTo>
                    <a:cubicBezTo>
                      <a:pt x="1250" y="1390"/>
                      <a:pt x="1273" y="1988"/>
                      <a:pt x="1200" y="2414"/>
                    </a:cubicBezTo>
                    <a:cubicBezTo>
                      <a:pt x="1127" y="2841"/>
                      <a:pt x="1146" y="2883"/>
                      <a:pt x="1022" y="3379"/>
                    </a:cubicBezTo>
                    <a:cubicBezTo>
                      <a:pt x="869" y="3997"/>
                      <a:pt x="383" y="4905"/>
                      <a:pt x="0" y="5506"/>
                    </a:cubicBezTo>
                    <a:cubicBezTo>
                      <a:pt x="207" y="5692"/>
                      <a:pt x="421" y="5787"/>
                      <a:pt x="656" y="5932"/>
                    </a:cubicBezTo>
                    <a:cubicBezTo>
                      <a:pt x="1218" y="5229"/>
                      <a:pt x="1735" y="4395"/>
                      <a:pt x="1988" y="3551"/>
                    </a:cubicBezTo>
                    <a:cubicBezTo>
                      <a:pt x="2179" y="2911"/>
                      <a:pt x="2185" y="2362"/>
                      <a:pt x="2209" y="1749"/>
                    </a:cubicBezTo>
                    <a:cubicBezTo>
                      <a:pt x="2212" y="1674"/>
                      <a:pt x="2305" y="1594"/>
                      <a:pt x="2325" y="1757"/>
                    </a:cubicBezTo>
                    <a:cubicBezTo>
                      <a:pt x="2498" y="3115"/>
                      <a:pt x="2407" y="4160"/>
                      <a:pt x="2162" y="5982"/>
                    </a:cubicBezTo>
                    <a:cubicBezTo>
                      <a:pt x="2451" y="6005"/>
                      <a:pt x="2583" y="6033"/>
                      <a:pt x="2875" y="6058"/>
                    </a:cubicBezTo>
                    <a:cubicBezTo>
                      <a:pt x="3116" y="5108"/>
                      <a:pt x="3263" y="4053"/>
                      <a:pt x="3353" y="3023"/>
                    </a:cubicBezTo>
                    <a:cubicBezTo>
                      <a:pt x="3443" y="1993"/>
                      <a:pt x="3265" y="1087"/>
                      <a:pt x="2854" y="0"/>
                    </a:cubicBezTo>
                    <a:cubicBezTo>
                      <a:pt x="2515" y="9"/>
                      <a:pt x="2077" y="63"/>
                      <a:pt x="1740" y="5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0000" tIns="60000" rIns="120000" bIns="600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9" name="Google Shape;629;p35"/>
              <p:cNvSpPr/>
              <p:nvPr/>
            </p:nvSpPr>
            <p:spPr>
              <a:xfrm flipH="1">
                <a:off x="8089887" y="2141761"/>
                <a:ext cx="271468" cy="280852"/>
              </a:xfrm>
              <a:custGeom>
                <a:avLst/>
                <a:gdLst/>
                <a:ahLst/>
                <a:cxnLst/>
                <a:rect l="l" t="t" r="r" b="b"/>
                <a:pathLst>
                  <a:path w="926" h="958" extrusionOk="0">
                    <a:moveTo>
                      <a:pt x="909" y="488"/>
                    </a:moveTo>
                    <a:cubicBezTo>
                      <a:pt x="942" y="432"/>
                      <a:pt x="924" y="257"/>
                      <a:pt x="884" y="204"/>
                    </a:cubicBezTo>
                    <a:cubicBezTo>
                      <a:pt x="775" y="60"/>
                      <a:pt x="650" y="2"/>
                      <a:pt x="469" y="0"/>
                    </a:cubicBezTo>
                    <a:cubicBezTo>
                      <a:pt x="329" y="-3"/>
                      <a:pt x="-388" y="316"/>
                      <a:pt x="282" y="958"/>
                    </a:cubicBezTo>
                    <a:lnTo>
                      <a:pt x="909" y="488"/>
                    </a:lnTo>
                    <a:close/>
                  </a:path>
                </a:pathLst>
              </a:custGeom>
              <a:solidFill>
                <a:srgbClr val="45A2B9"/>
              </a:solidFill>
              <a:ln>
                <a:noFill/>
              </a:ln>
            </p:spPr>
            <p:txBody>
              <a:bodyPr spcFirstLastPara="1" wrap="square" lIns="120000" tIns="60000" rIns="120000" bIns="600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0" name="Google Shape;630;p35"/>
              <p:cNvSpPr/>
              <p:nvPr/>
            </p:nvSpPr>
            <p:spPr>
              <a:xfrm flipH="1">
                <a:off x="8261387" y="2080196"/>
                <a:ext cx="160360" cy="126940"/>
              </a:xfrm>
              <a:custGeom>
                <a:avLst/>
                <a:gdLst/>
                <a:ahLst/>
                <a:cxnLst/>
                <a:rect l="l" t="t" r="r" b="b"/>
                <a:pathLst>
                  <a:path w="547" h="433" extrusionOk="0">
                    <a:moveTo>
                      <a:pt x="321" y="131"/>
                    </a:moveTo>
                    <a:cubicBezTo>
                      <a:pt x="321" y="131"/>
                      <a:pt x="295" y="-15"/>
                      <a:pt x="391" y="1"/>
                    </a:cubicBezTo>
                    <a:cubicBezTo>
                      <a:pt x="487" y="18"/>
                      <a:pt x="627" y="278"/>
                      <a:pt x="489" y="380"/>
                    </a:cubicBezTo>
                    <a:cubicBezTo>
                      <a:pt x="352" y="481"/>
                      <a:pt x="6" y="434"/>
                      <a:pt x="0" y="274"/>
                    </a:cubicBezTo>
                    <a:cubicBezTo>
                      <a:pt x="-7" y="113"/>
                      <a:pt x="146" y="2"/>
                      <a:pt x="321" y="131"/>
                    </a:cubicBezTo>
                    <a:close/>
                  </a:path>
                </a:pathLst>
              </a:custGeom>
              <a:solidFill>
                <a:srgbClr val="45A2B9"/>
              </a:solidFill>
              <a:ln>
                <a:noFill/>
              </a:ln>
            </p:spPr>
            <p:txBody>
              <a:bodyPr spcFirstLastPara="1" wrap="square" lIns="120000" tIns="60000" rIns="120000" bIns="600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1" name="Google Shape;631;p35"/>
              <p:cNvSpPr/>
              <p:nvPr/>
            </p:nvSpPr>
            <p:spPr>
              <a:xfrm flipH="1">
                <a:off x="8242918" y="2034169"/>
                <a:ext cx="99675" cy="159482"/>
              </a:xfrm>
              <a:custGeom>
                <a:avLst/>
                <a:gdLst/>
                <a:ahLst/>
                <a:cxnLst/>
                <a:rect l="l" t="t" r="r" b="b"/>
                <a:pathLst>
                  <a:path w="340" h="544" extrusionOk="0">
                    <a:moveTo>
                      <a:pt x="67" y="344"/>
                    </a:moveTo>
                    <a:cubicBezTo>
                      <a:pt x="30" y="270"/>
                      <a:pt x="11" y="163"/>
                      <a:pt x="48" y="85"/>
                    </a:cubicBezTo>
                    <a:cubicBezTo>
                      <a:pt x="83" y="11"/>
                      <a:pt x="185" y="17"/>
                      <a:pt x="238" y="67"/>
                    </a:cubicBezTo>
                    <a:cubicBezTo>
                      <a:pt x="297" y="122"/>
                      <a:pt x="313" y="210"/>
                      <a:pt x="310" y="287"/>
                    </a:cubicBezTo>
                    <a:cubicBezTo>
                      <a:pt x="307" y="373"/>
                      <a:pt x="277" y="455"/>
                      <a:pt x="225" y="523"/>
                    </a:cubicBezTo>
                    <a:cubicBezTo>
                      <a:pt x="214" y="538"/>
                      <a:pt x="239" y="553"/>
                      <a:pt x="250" y="538"/>
                    </a:cubicBezTo>
                    <a:cubicBezTo>
                      <a:pt x="338" y="420"/>
                      <a:pt x="373" y="243"/>
                      <a:pt x="304" y="107"/>
                    </a:cubicBezTo>
                    <a:cubicBezTo>
                      <a:pt x="274" y="48"/>
                      <a:pt x="220" y="4"/>
                      <a:pt x="152" y="0"/>
                    </a:cubicBezTo>
                    <a:cubicBezTo>
                      <a:pt x="87" y="-4"/>
                      <a:pt x="32" y="34"/>
                      <a:pt x="13" y="97"/>
                    </a:cubicBezTo>
                    <a:cubicBezTo>
                      <a:pt x="-13" y="182"/>
                      <a:pt x="2" y="280"/>
                      <a:pt x="42" y="358"/>
                    </a:cubicBezTo>
                    <a:cubicBezTo>
                      <a:pt x="50" y="375"/>
                      <a:pt x="75" y="361"/>
                      <a:pt x="67" y="344"/>
                    </a:cubicBezTo>
                    <a:close/>
                  </a:path>
                </a:pathLst>
              </a:custGeom>
              <a:solidFill>
                <a:srgbClr val="45A2B9"/>
              </a:solidFill>
              <a:ln>
                <a:noFill/>
              </a:ln>
            </p:spPr>
            <p:txBody>
              <a:bodyPr spcFirstLastPara="1" wrap="square" lIns="120000" tIns="60000" rIns="120000" bIns="600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2" name="Google Shape;632;p35"/>
              <p:cNvSpPr/>
              <p:nvPr/>
            </p:nvSpPr>
            <p:spPr>
              <a:xfrm flipH="1">
                <a:off x="8082265" y="2199514"/>
                <a:ext cx="245670" cy="403395"/>
              </a:xfrm>
              <a:custGeom>
                <a:avLst/>
                <a:gdLst/>
                <a:ahLst/>
                <a:cxnLst/>
                <a:rect l="l" t="t" r="r" b="b"/>
                <a:pathLst>
                  <a:path w="838" h="1376" extrusionOk="0">
                    <a:moveTo>
                      <a:pt x="838" y="414"/>
                    </a:moveTo>
                    <a:cubicBezTo>
                      <a:pt x="839" y="59"/>
                      <a:pt x="593" y="11"/>
                      <a:pt x="529" y="4"/>
                    </a:cubicBezTo>
                    <a:cubicBezTo>
                      <a:pt x="474" y="-2"/>
                      <a:pt x="293" y="-45"/>
                      <a:pt x="182" y="374"/>
                    </a:cubicBezTo>
                    <a:cubicBezTo>
                      <a:pt x="179" y="382"/>
                      <a:pt x="171" y="387"/>
                      <a:pt x="163" y="385"/>
                    </a:cubicBezTo>
                    <a:cubicBezTo>
                      <a:pt x="128" y="374"/>
                      <a:pt x="49" y="342"/>
                      <a:pt x="11" y="431"/>
                    </a:cubicBezTo>
                    <a:cubicBezTo>
                      <a:pt x="-28" y="519"/>
                      <a:pt x="44" y="597"/>
                      <a:pt x="97" y="616"/>
                    </a:cubicBezTo>
                    <a:cubicBezTo>
                      <a:pt x="112" y="621"/>
                      <a:pt x="146" y="635"/>
                      <a:pt x="153" y="649"/>
                    </a:cubicBezTo>
                    <a:cubicBezTo>
                      <a:pt x="156" y="656"/>
                      <a:pt x="169" y="664"/>
                      <a:pt x="188" y="673"/>
                    </a:cubicBezTo>
                    <a:lnTo>
                      <a:pt x="29" y="1140"/>
                    </a:lnTo>
                    <a:cubicBezTo>
                      <a:pt x="834" y="1690"/>
                      <a:pt x="571" y="1105"/>
                      <a:pt x="571" y="1105"/>
                    </a:cubicBezTo>
                    <a:lnTo>
                      <a:pt x="547" y="777"/>
                    </a:lnTo>
                    <a:cubicBezTo>
                      <a:pt x="559" y="779"/>
                      <a:pt x="611" y="797"/>
                      <a:pt x="611" y="797"/>
                    </a:cubicBezTo>
                    <a:cubicBezTo>
                      <a:pt x="705" y="802"/>
                      <a:pt x="837" y="797"/>
                      <a:pt x="838" y="414"/>
                    </a:cubicBezTo>
                    <a:close/>
                  </a:path>
                </a:pathLst>
              </a:custGeom>
              <a:solidFill>
                <a:srgbClr val="A94846"/>
              </a:solidFill>
              <a:ln>
                <a:noFill/>
              </a:ln>
            </p:spPr>
            <p:txBody>
              <a:bodyPr spcFirstLastPara="1" wrap="square" lIns="120000" tIns="60000" rIns="120000" bIns="600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3" name="Google Shape;633;p35"/>
              <p:cNvSpPr/>
              <p:nvPr/>
            </p:nvSpPr>
            <p:spPr>
              <a:xfrm flipH="1">
                <a:off x="8282788" y="2322643"/>
                <a:ext cx="32834" cy="30782"/>
              </a:xfrm>
              <a:custGeom>
                <a:avLst/>
                <a:gdLst/>
                <a:ahLst/>
                <a:cxnLst/>
                <a:rect l="l" t="t" r="r" b="b"/>
                <a:pathLst>
                  <a:path w="112" h="105" extrusionOk="0">
                    <a:moveTo>
                      <a:pt x="0" y="28"/>
                    </a:moveTo>
                    <a:cubicBezTo>
                      <a:pt x="0" y="28"/>
                      <a:pt x="89" y="-71"/>
                      <a:pt x="112" y="105"/>
                    </a:cubicBez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753231"/>
              </a:solidFill>
              <a:ln>
                <a:noFill/>
              </a:ln>
            </p:spPr>
            <p:txBody>
              <a:bodyPr spcFirstLastPara="1" wrap="square" lIns="120000" tIns="0" rIns="120000" bIns="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4" name="Google Shape;634;p35"/>
              <p:cNvSpPr/>
              <p:nvPr/>
            </p:nvSpPr>
            <p:spPr>
              <a:xfrm flipH="1">
                <a:off x="8167575" y="2328800"/>
                <a:ext cx="50131" cy="50131"/>
              </a:xfrm>
              <a:custGeom>
                <a:avLst/>
                <a:gdLst/>
                <a:ahLst/>
                <a:cxnLst/>
                <a:rect l="l" t="t" r="r" b="b"/>
                <a:pathLst>
                  <a:path w="171" h="171" extrusionOk="0">
                    <a:moveTo>
                      <a:pt x="108" y="3"/>
                    </a:moveTo>
                    <a:cubicBezTo>
                      <a:pt x="153" y="15"/>
                      <a:pt x="180" y="62"/>
                      <a:pt x="168" y="108"/>
                    </a:cubicBezTo>
                    <a:cubicBezTo>
                      <a:pt x="156" y="153"/>
                      <a:pt x="108" y="180"/>
                      <a:pt x="63" y="168"/>
                    </a:cubicBezTo>
                    <a:cubicBezTo>
                      <a:pt x="18" y="155"/>
                      <a:pt x="-9" y="108"/>
                      <a:pt x="3" y="63"/>
                    </a:cubicBezTo>
                    <a:cubicBezTo>
                      <a:pt x="16" y="17"/>
                      <a:pt x="63" y="-10"/>
                      <a:pt x="108" y="3"/>
                    </a:cubicBezTo>
                    <a:close/>
                  </a:path>
                </a:pathLst>
              </a:custGeom>
              <a:solidFill>
                <a:srgbClr val="C25350"/>
              </a:solidFill>
              <a:ln>
                <a:noFill/>
              </a:ln>
            </p:spPr>
            <p:txBody>
              <a:bodyPr spcFirstLastPara="1" wrap="square" lIns="120000" tIns="22067" rIns="120000" bIns="22067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5" name="Google Shape;635;p35"/>
              <p:cNvSpPr/>
              <p:nvPr/>
            </p:nvSpPr>
            <p:spPr>
              <a:xfrm flipH="1">
                <a:off x="8082557" y="2320298"/>
                <a:ext cx="19349" cy="48079"/>
              </a:xfrm>
              <a:custGeom>
                <a:avLst/>
                <a:gdLst/>
                <a:ahLst/>
                <a:cxnLst/>
                <a:rect l="l" t="t" r="r" b="b"/>
                <a:pathLst>
                  <a:path w="66" h="164" extrusionOk="0">
                    <a:moveTo>
                      <a:pt x="56" y="164"/>
                    </a:moveTo>
                    <a:cubicBezTo>
                      <a:pt x="20" y="146"/>
                      <a:pt x="-9" y="105"/>
                      <a:pt x="2" y="65"/>
                    </a:cubicBezTo>
                    <a:cubicBezTo>
                      <a:pt x="10" y="34"/>
                      <a:pt x="36" y="8"/>
                      <a:pt x="64" y="0"/>
                    </a:cubicBezTo>
                    <a:cubicBezTo>
                      <a:pt x="64" y="0"/>
                      <a:pt x="72" y="107"/>
                      <a:pt x="56" y="164"/>
                    </a:cubicBezTo>
                    <a:close/>
                  </a:path>
                </a:pathLst>
              </a:custGeom>
              <a:solidFill>
                <a:srgbClr val="C25350"/>
              </a:solidFill>
              <a:ln>
                <a:noFill/>
              </a:ln>
            </p:spPr>
            <p:txBody>
              <a:bodyPr spcFirstLastPara="1" wrap="square" lIns="120000" tIns="18700" rIns="120000" bIns="187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6" name="Google Shape;636;p35"/>
              <p:cNvSpPr/>
              <p:nvPr/>
            </p:nvSpPr>
            <p:spPr>
              <a:xfrm flipH="1">
                <a:off x="8110114" y="2322350"/>
                <a:ext cx="15244" cy="28437"/>
              </a:xfrm>
              <a:custGeom>
                <a:avLst/>
                <a:gdLst/>
                <a:ahLst/>
                <a:cxnLst/>
                <a:rect l="l" t="t" r="r" b="b"/>
                <a:pathLst>
                  <a:path w="52" h="97" extrusionOk="0">
                    <a:moveTo>
                      <a:pt x="0" y="97"/>
                    </a:moveTo>
                    <a:lnTo>
                      <a:pt x="41" y="89"/>
                    </a:lnTo>
                    <a:cubicBezTo>
                      <a:pt x="50" y="88"/>
                      <a:pt x="54" y="77"/>
                      <a:pt x="49" y="70"/>
                    </a:cubicBezTo>
                    <a:lnTo>
                      <a:pt x="9" y="0"/>
                    </a:lnTo>
                    <a:lnTo>
                      <a:pt x="0" y="97"/>
                    </a:lnTo>
                    <a:close/>
                  </a:path>
                </a:pathLst>
              </a:custGeom>
              <a:solidFill>
                <a:srgbClr val="753231"/>
              </a:solidFill>
              <a:ln>
                <a:noFill/>
              </a:ln>
            </p:spPr>
            <p:txBody>
              <a:bodyPr spcFirstLastPara="1" wrap="square" lIns="120000" tIns="0" rIns="120000" bIns="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7" name="Google Shape;637;p35"/>
              <p:cNvSpPr/>
              <p:nvPr/>
            </p:nvSpPr>
            <p:spPr>
              <a:xfrm flipH="1">
                <a:off x="8143535" y="2270753"/>
                <a:ext cx="24039" cy="14658"/>
              </a:xfrm>
              <a:custGeom>
                <a:avLst/>
                <a:gdLst/>
                <a:ahLst/>
                <a:cxnLst/>
                <a:rect l="l" t="t" r="r" b="b"/>
                <a:pathLst>
                  <a:path w="82" h="50" extrusionOk="0">
                    <a:moveTo>
                      <a:pt x="5" y="48"/>
                    </a:moveTo>
                    <a:cubicBezTo>
                      <a:pt x="-11" y="60"/>
                      <a:pt x="12" y="9"/>
                      <a:pt x="32" y="2"/>
                    </a:cubicBezTo>
                    <a:cubicBezTo>
                      <a:pt x="54" y="-5"/>
                      <a:pt x="77" y="5"/>
                      <a:pt x="82" y="23"/>
                    </a:cubicBezTo>
                    <a:cubicBezTo>
                      <a:pt x="82" y="23"/>
                      <a:pt x="42" y="19"/>
                      <a:pt x="5" y="4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0000" tIns="0" rIns="120000" bIns="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8" name="Google Shape;638;p35"/>
              <p:cNvSpPr/>
              <p:nvPr/>
            </p:nvSpPr>
            <p:spPr>
              <a:xfrm flipH="1">
                <a:off x="8091352" y="2283652"/>
                <a:ext cx="24919" cy="13486"/>
              </a:xfrm>
              <a:custGeom>
                <a:avLst/>
                <a:gdLst/>
                <a:ahLst/>
                <a:cxnLst/>
                <a:rect l="l" t="t" r="r" b="b"/>
                <a:pathLst>
                  <a:path w="85" h="46" extrusionOk="0">
                    <a:moveTo>
                      <a:pt x="80" y="44"/>
                    </a:moveTo>
                    <a:cubicBezTo>
                      <a:pt x="96" y="54"/>
                      <a:pt x="69" y="6"/>
                      <a:pt x="48" y="1"/>
                    </a:cubicBezTo>
                    <a:cubicBezTo>
                      <a:pt x="25" y="-3"/>
                      <a:pt x="4" y="8"/>
                      <a:pt x="0" y="27"/>
                    </a:cubicBezTo>
                    <a:cubicBezTo>
                      <a:pt x="0" y="27"/>
                      <a:pt x="40" y="19"/>
                      <a:pt x="80" y="4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0000" tIns="0" rIns="120000" bIns="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9" name="Google Shape;639;p35"/>
              <p:cNvSpPr/>
              <p:nvPr/>
            </p:nvSpPr>
            <p:spPr>
              <a:xfrm flipH="1">
                <a:off x="8135620" y="2316194"/>
                <a:ext cx="8502" cy="17883"/>
              </a:xfrm>
              <a:custGeom>
                <a:avLst/>
                <a:gdLst/>
                <a:ahLst/>
                <a:cxnLst/>
                <a:rect l="l" t="t" r="r" b="b"/>
                <a:pathLst>
                  <a:path w="29" h="61" extrusionOk="0">
                    <a:moveTo>
                      <a:pt x="0" y="32"/>
                    </a:moveTo>
                    <a:cubicBezTo>
                      <a:pt x="2" y="48"/>
                      <a:pt x="9" y="62"/>
                      <a:pt x="17" y="61"/>
                    </a:cubicBezTo>
                    <a:cubicBezTo>
                      <a:pt x="25" y="60"/>
                      <a:pt x="31" y="46"/>
                      <a:pt x="29" y="29"/>
                    </a:cubicBezTo>
                    <a:cubicBezTo>
                      <a:pt x="27" y="13"/>
                      <a:pt x="20" y="-1"/>
                      <a:pt x="12" y="0"/>
                    </a:cubicBezTo>
                    <a:cubicBezTo>
                      <a:pt x="3" y="1"/>
                      <a:pt x="-2" y="15"/>
                      <a:pt x="0" y="3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0000" tIns="0" rIns="120000" bIns="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0" name="Google Shape;640;p35"/>
              <p:cNvSpPr/>
              <p:nvPr/>
            </p:nvSpPr>
            <p:spPr>
              <a:xfrm flipH="1">
                <a:off x="8104837" y="2313555"/>
                <a:ext cx="8209" cy="17004"/>
              </a:xfrm>
              <a:custGeom>
                <a:avLst/>
                <a:gdLst/>
                <a:ahLst/>
                <a:cxnLst/>
                <a:rect l="l" t="t" r="r" b="b"/>
                <a:pathLst>
                  <a:path w="28" h="58" extrusionOk="0">
                    <a:moveTo>
                      <a:pt x="0" y="30"/>
                    </a:moveTo>
                    <a:cubicBezTo>
                      <a:pt x="2" y="47"/>
                      <a:pt x="9" y="58"/>
                      <a:pt x="17" y="58"/>
                    </a:cubicBezTo>
                    <a:cubicBezTo>
                      <a:pt x="24" y="57"/>
                      <a:pt x="29" y="43"/>
                      <a:pt x="27" y="27"/>
                    </a:cubicBezTo>
                    <a:cubicBezTo>
                      <a:pt x="27" y="12"/>
                      <a:pt x="19" y="-1"/>
                      <a:pt x="11" y="0"/>
                    </a:cubicBezTo>
                    <a:cubicBezTo>
                      <a:pt x="3" y="1"/>
                      <a:pt x="-2" y="14"/>
                      <a:pt x="0" y="3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0000" tIns="0" rIns="120000" bIns="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1" name="Google Shape;641;p35"/>
              <p:cNvSpPr/>
              <p:nvPr/>
            </p:nvSpPr>
            <p:spPr>
              <a:xfrm flipH="1">
                <a:off x="8100147" y="2354598"/>
                <a:ext cx="59805" cy="25799"/>
              </a:xfrm>
              <a:custGeom>
                <a:avLst/>
                <a:gdLst/>
                <a:ahLst/>
                <a:cxnLst/>
                <a:rect l="l" t="t" r="r" b="b"/>
                <a:pathLst>
                  <a:path w="204" h="88" extrusionOk="0">
                    <a:moveTo>
                      <a:pt x="0" y="12"/>
                    </a:moveTo>
                    <a:cubicBezTo>
                      <a:pt x="11" y="12"/>
                      <a:pt x="204" y="0"/>
                      <a:pt x="204" y="0"/>
                    </a:cubicBezTo>
                    <a:cubicBezTo>
                      <a:pt x="204" y="0"/>
                      <a:pt x="167" y="91"/>
                      <a:pt x="117" y="88"/>
                    </a:cubicBezTo>
                    <a:cubicBezTo>
                      <a:pt x="69" y="87"/>
                      <a:pt x="0" y="12"/>
                      <a:pt x="0" y="12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0000" tIns="0" rIns="120000" bIns="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2" name="Google Shape;642;p35"/>
              <p:cNvSpPr/>
              <p:nvPr/>
            </p:nvSpPr>
            <p:spPr>
              <a:xfrm flipH="1">
                <a:off x="8142070" y="2179579"/>
                <a:ext cx="157135" cy="143651"/>
              </a:xfrm>
              <a:custGeom>
                <a:avLst/>
                <a:gdLst/>
                <a:ahLst/>
                <a:cxnLst/>
                <a:rect l="l" t="t" r="r" b="b"/>
                <a:pathLst>
                  <a:path w="536" h="490" extrusionOk="0">
                    <a:moveTo>
                      <a:pt x="501" y="72"/>
                    </a:moveTo>
                    <a:cubicBezTo>
                      <a:pt x="501" y="72"/>
                      <a:pt x="605" y="193"/>
                      <a:pt x="454" y="244"/>
                    </a:cubicBezTo>
                    <a:cubicBezTo>
                      <a:pt x="303" y="295"/>
                      <a:pt x="235" y="241"/>
                      <a:pt x="233" y="353"/>
                    </a:cubicBezTo>
                    <a:cubicBezTo>
                      <a:pt x="230" y="464"/>
                      <a:pt x="200" y="534"/>
                      <a:pt x="59" y="459"/>
                    </a:cubicBezTo>
                    <a:cubicBezTo>
                      <a:pt x="-83" y="384"/>
                      <a:pt x="22" y="-200"/>
                      <a:pt x="501" y="72"/>
                    </a:cubicBezTo>
                    <a:close/>
                  </a:path>
                </a:pathLst>
              </a:custGeom>
              <a:solidFill>
                <a:srgbClr val="45A2B9"/>
              </a:solidFill>
              <a:ln>
                <a:noFill/>
              </a:ln>
            </p:spPr>
            <p:txBody>
              <a:bodyPr spcFirstLastPara="1" wrap="square" lIns="120000" tIns="60000" rIns="120000" bIns="600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3" name="Google Shape;643;p35"/>
              <p:cNvSpPr/>
              <p:nvPr/>
            </p:nvSpPr>
            <p:spPr>
              <a:xfrm flipH="1">
                <a:off x="8009561" y="2509389"/>
                <a:ext cx="447659" cy="550271"/>
              </a:xfrm>
              <a:custGeom>
                <a:avLst/>
                <a:gdLst/>
                <a:ahLst/>
                <a:cxnLst/>
                <a:rect l="l" t="t" r="r" b="b"/>
                <a:pathLst>
                  <a:path w="1527" h="1877" extrusionOk="0">
                    <a:moveTo>
                      <a:pt x="1008" y="0"/>
                    </a:moveTo>
                    <a:cubicBezTo>
                      <a:pt x="1017" y="5"/>
                      <a:pt x="1141" y="89"/>
                      <a:pt x="1165" y="97"/>
                    </a:cubicBezTo>
                    <a:cubicBezTo>
                      <a:pt x="1234" y="236"/>
                      <a:pt x="1395" y="708"/>
                      <a:pt x="1422" y="834"/>
                    </a:cubicBezTo>
                    <a:cubicBezTo>
                      <a:pt x="1460" y="1011"/>
                      <a:pt x="1528" y="1702"/>
                      <a:pt x="1527" y="1877"/>
                    </a:cubicBezTo>
                    <a:cubicBezTo>
                      <a:pt x="1527" y="1877"/>
                      <a:pt x="1233" y="1789"/>
                      <a:pt x="225" y="1764"/>
                    </a:cubicBezTo>
                    <a:cubicBezTo>
                      <a:pt x="95" y="1400"/>
                      <a:pt x="-69" y="693"/>
                      <a:pt x="30" y="205"/>
                    </a:cubicBezTo>
                    <a:cubicBezTo>
                      <a:pt x="30" y="205"/>
                      <a:pt x="391" y="-9"/>
                      <a:pt x="478" y="22"/>
                    </a:cubicBezTo>
                    <a:cubicBezTo>
                      <a:pt x="478" y="22"/>
                      <a:pt x="1116" y="278"/>
                      <a:pt x="100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0000" tIns="60000" rIns="120000" bIns="600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4" name="Google Shape;644;p35"/>
              <p:cNvSpPr/>
              <p:nvPr/>
            </p:nvSpPr>
            <p:spPr>
              <a:xfrm flipH="1">
                <a:off x="8010440" y="2553951"/>
                <a:ext cx="446780" cy="505710"/>
              </a:xfrm>
              <a:custGeom>
                <a:avLst/>
                <a:gdLst/>
                <a:ahLst/>
                <a:cxnLst/>
                <a:rect l="l" t="t" r="r" b="b"/>
                <a:pathLst>
                  <a:path w="1524" h="1725" extrusionOk="0">
                    <a:moveTo>
                      <a:pt x="124" y="0"/>
                    </a:moveTo>
                    <a:cubicBezTo>
                      <a:pt x="69" y="29"/>
                      <a:pt x="30" y="53"/>
                      <a:pt x="30" y="53"/>
                    </a:cubicBezTo>
                    <a:cubicBezTo>
                      <a:pt x="-69" y="541"/>
                      <a:pt x="95" y="1248"/>
                      <a:pt x="225" y="1612"/>
                    </a:cubicBezTo>
                    <a:cubicBezTo>
                      <a:pt x="1177" y="1636"/>
                      <a:pt x="1492" y="1715"/>
                      <a:pt x="1524" y="1725"/>
                    </a:cubicBezTo>
                    <a:cubicBezTo>
                      <a:pt x="1018" y="1181"/>
                      <a:pt x="530" y="618"/>
                      <a:pt x="124" y="0"/>
                    </a:cubicBezTo>
                    <a:close/>
                  </a:path>
                </a:pathLst>
              </a:custGeom>
              <a:solidFill>
                <a:srgbClr val="FFC56B"/>
              </a:solidFill>
              <a:ln>
                <a:noFill/>
              </a:ln>
            </p:spPr>
            <p:txBody>
              <a:bodyPr spcFirstLastPara="1" wrap="square" lIns="120000" tIns="60000" rIns="120000" bIns="600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5" name="Google Shape;645;p35"/>
              <p:cNvSpPr/>
              <p:nvPr/>
            </p:nvSpPr>
            <p:spPr>
              <a:xfrm flipH="1">
                <a:off x="7802295" y="2559521"/>
                <a:ext cx="707108" cy="602747"/>
              </a:xfrm>
              <a:custGeom>
                <a:avLst/>
                <a:gdLst/>
                <a:ahLst/>
                <a:cxnLst/>
                <a:rect l="l" t="t" r="r" b="b"/>
                <a:pathLst>
                  <a:path w="2412" h="2056" extrusionOk="0">
                    <a:moveTo>
                      <a:pt x="1778" y="1958"/>
                    </a:moveTo>
                    <a:cubicBezTo>
                      <a:pt x="-19" y="2201"/>
                      <a:pt x="-12" y="2116"/>
                      <a:pt x="3" y="268"/>
                    </a:cubicBezTo>
                    <a:cubicBezTo>
                      <a:pt x="4" y="125"/>
                      <a:pt x="196" y="-28"/>
                      <a:pt x="336" y="4"/>
                    </a:cubicBezTo>
                    <a:cubicBezTo>
                      <a:pt x="338" y="4"/>
                      <a:pt x="339" y="4"/>
                      <a:pt x="340" y="5"/>
                    </a:cubicBezTo>
                    <a:cubicBezTo>
                      <a:pt x="439" y="27"/>
                      <a:pt x="511" y="114"/>
                      <a:pt x="515" y="215"/>
                    </a:cubicBezTo>
                    <a:cubicBezTo>
                      <a:pt x="534" y="692"/>
                      <a:pt x="609" y="1355"/>
                      <a:pt x="638" y="1423"/>
                    </a:cubicBezTo>
                    <a:cubicBezTo>
                      <a:pt x="737" y="1651"/>
                      <a:pt x="1226" y="1649"/>
                      <a:pt x="1778" y="1620"/>
                    </a:cubicBezTo>
                    <a:cubicBezTo>
                      <a:pt x="1798" y="1614"/>
                      <a:pt x="1903" y="1570"/>
                      <a:pt x="2037" y="1504"/>
                    </a:cubicBezTo>
                    <a:cubicBezTo>
                      <a:pt x="2060" y="1492"/>
                      <a:pt x="2287" y="1455"/>
                      <a:pt x="1984" y="1641"/>
                    </a:cubicBezTo>
                    <a:cubicBezTo>
                      <a:pt x="1929" y="1674"/>
                      <a:pt x="2410" y="1575"/>
                      <a:pt x="2403" y="1654"/>
                    </a:cubicBezTo>
                    <a:cubicBezTo>
                      <a:pt x="2402" y="1675"/>
                      <a:pt x="2116" y="1729"/>
                      <a:pt x="2116" y="1731"/>
                    </a:cubicBezTo>
                    <a:cubicBezTo>
                      <a:pt x="2116" y="1731"/>
                      <a:pt x="2429" y="1730"/>
                      <a:pt x="2412" y="1782"/>
                    </a:cubicBezTo>
                    <a:cubicBezTo>
                      <a:pt x="2407" y="1796"/>
                      <a:pt x="2294" y="1833"/>
                      <a:pt x="2294" y="1833"/>
                    </a:cubicBezTo>
                    <a:cubicBezTo>
                      <a:pt x="2294" y="1833"/>
                      <a:pt x="2392" y="1799"/>
                      <a:pt x="2394" y="1829"/>
                    </a:cubicBezTo>
                    <a:cubicBezTo>
                      <a:pt x="2397" y="1858"/>
                      <a:pt x="2279" y="1887"/>
                      <a:pt x="2279" y="1887"/>
                    </a:cubicBezTo>
                    <a:cubicBezTo>
                      <a:pt x="2279" y="1887"/>
                      <a:pt x="2357" y="1897"/>
                      <a:pt x="2348" y="1921"/>
                    </a:cubicBezTo>
                    <a:cubicBezTo>
                      <a:pt x="2338" y="1946"/>
                      <a:pt x="1778" y="1958"/>
                      <a:pt x="1778" y="1958"/>
                    </a:cubicBezTo>
                    <a:close/>
                  </a:path>
                </a:pathLst>
              </a:custGeom>
              <a:solidFill>
                <a:srgbClr val="A94846"/>
              </a:solidFill>
              <a:ln>
                <a:noFill/>
              </a:ln>
            </p:spPr>
            <p:txBody>
              <a:bodyPr spcFirstLastPara="1" wrap="square" lIns="120000" tIns="60000" rIns="120000" bIns="600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6" name="Google Shape;646;p35"/>
              <p:cNvSpPr/>
              <p:nvPr/>
            </p:nvSpPr>
            <p:spPr>
              <a:xfrm flipH="1">
                <a:off x="7822521" y="3086045"/>
                <a:ext cx="78861" cy="7622"/>
              </a:xfrm>
              <a:custGeom>
                <a:avLst/>
                <a:gdLst/>
                <a:ahLst/>
                <a:cxnLst/>
                <a:rect l="l" t="t" r="r" b="b"/>
                <a:pathLst>
                  <a:path w="269" h="26" extrusionOk="0">
                    <a:moveTo>
                      <a:pt x="42" y="26"/>
                    </a:moveTo>
                    <a:cubicBezTo>
                      <a:pt x="28" y="26"/>
                      <a:pt x="16" y="26"/>
                      <a:pt x="7" y="25"/>
                    </a:cubicBezTo>
                    <a:cubicBezTo>
                      <a:pt x="2" y="25"/>
                      <a:pt x="0" y="21"/>
                      <a:pt x="0" y="17"/>
                    </a:cubicBezTo>
                    <a:cubicBezTo>
                      <a:pt x="0" y="14"/>
                      <a:pt x="3" y="10"/>
                      <a:pt x="8" y="10"/>
                    </a:cubicBezTo>
                    <a:cubicBezTo>
                      <a:pt x="70" y="15"/>
                      <a:pt x="259" y="1"/>
                      <a:pt x="261" y="0"/>
                    </a:cubicBezTo>
                    <a:cubicBezTo>
                      <a:pt x="266" y="0"/>
                      <a:pt x="268" y="4"/>
                      <a:pt x="269" y="8"/>
                    </a:cubicBezTo>
                    <a:cubicBezTo>
                      <a:pt x="269" y="11"/>
                      <a:pt x="266" y="15"/>
                      <a:pt x="263" y="15"/>
                    </a:cubicBezTo>
                    <a:cubicBezTo>
                      <a:pt x="256" y="16"/>
                      <a:pt x="121" y="26"/>
                      <a:pt x="42" y="26"/>
                    </a:cubicBezTo>
                    <a:close/>
                  </a:path>
                </a:pathLst>
              </a:custGeom>
              <a:solidFill>
                <a:srgbClr val="753231"/>
              </a:solidFill>
              <a:ln>
                <a:noFill/>
              </a:ln>
            </p:spPr>
            <p:txBody>
              <a:bodyPr spcFirstLastPara="1" wrap="square" lIns="120000" tIns="0" rIns="120000" bIns="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7" name="Google Shape;647;p35"/>
              <p:cNvSpPr/>
              <p:nvPr/>
            </p:nvSpPr>
            <p:spPr>
              <a:xfrm flipH="1">
                <a:off x="7838938" y="3106273"/>
                <a:ext cx="62444" cy="9674"/>
              </a:xfrm>
              <a:custGeom>
                <a:avLst/>
                <a:gdLst/>
                <a:ahLst/>
                <a:cxnLst/>
                <a:rect l="l" t="t" r="r" b="b"/>
                <a:pathLst>
                  <a:path w="213" h="33" extrusionOk="0">
                    <a:moveTo>
                      <a:pt x="125" y="33"/>
                    </a:moveTo>
                    <a:cubicBezTo>
                      <a:pt x="81" y="33"/>
                      <a:pt x="29" y="30"/>
                      <a:pt x="3" y="14"/>
                    </a:cubicBezTo>
                    <a:cubicBezTo>
                      <a:pt x="0" y="11"/>
                      <a:pt x="-1" y="7"/>
                      <a:pt x="1" y="4"/>
                    </a:cubicBezTo>
                    <a:cubicBezTo>
                      <a:pt x="3" y="1"/>
                      <a:pt x="7" y="-1"/>
                      <a:pt x="11" y="1"/>
                    </a:cubicBezTo>
                    <a:cubicBezTo>
                      <a:pt x="57" y="29"/>
                      <a:pt x="203" y="15"/>
                      <a:pt x="205" y="15"/>
                    </a:cubicBezTo>
                    <a:cubicBezTo>
                      <a:pt x="208" y="14"/>
                      <a:pt x="213" y="17"/>
                      <a:pt x="213" y="21"/>
                    </a:cubicBezTo>
                    <a:cubicBezTo>
                      <a:pt x="213" y="26"/>
                      <a:pt x="210" y="29"/>
                      <a:pt x="206" y="30"/>
                    </a:cubicBezTo>
                    <a:cubicBezTo>
                      <a:pt x="203" y="30"/>
                      <a:pt x="168" y="33"/>
                      <a:pt x="125" y="33"/>
                    </a:cubicBezTo>
                    <a:close/>
                  </a:path>
                </a:pathLst>
              </a:custGeom>
              <a:solidFill>
                <a:srgbClr val="753231"/>
              </a:solidFill>
              <a:ln>
                <a:noFill/>
              </a:ln>
            </p:spPr>
            <p:txBody>
              <a:bodyPr spcFirstLastPara="1" wrap="square" lIns="120000" tIns="0" rIns="120000" bIns="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8" name="Google Shape;648;p35"/>
              <p:cNvSpPr/>
              <p:nvPr/>
            </p:nvSpPr>
            <p:spPr>
              <a:xfrm flipH="1">
                <a:off x="7495059" y="1936838"/>
                <a:ext cx="420981" cy="465253"/>
              </a:xfrm>
              <a:custGeom>
                <a:avLst/>
                <a:gdLst/>
                <a:ahLst/>
                <a:cxnLst/>
                <a:rect l="l" t="t" r="r" b="b"/>
                <a:pathLst>
                  <a:path w="1436" h="1587" extrusionOk="0">
                    <a:moveTo>
                      <a:pt x="907" y="1058"/>
                    </a:moveTo>
                    <a:lnTo>
                      <a:pt x="302" y="1058"/>
                    </a:lnTo>
                    <a:lnTo>
                      <a:pt x="0" y="1587"/>
                    </a:lnTo>
                    <a:lnTo>
                      <a:pt x="0" y="529"/>
                    </a:lnTo>
                    <a:cubicBezTo>
                      <a:pt x="0" y="237"/>
                      <a:pt x="237" y="0"/>
                      <a:pt x="529" y="0"/>
                    </a:cubicBezTo>
                    <a:lnTo>
                      <a:pt x="907" y="0"/>
                    </a:lnTo>
                    <a:cubicBezTo>
                      <a:pt x="1199" y="0"/>
                      <a:pt x="1436" y="237"/>
                      <a:pt x="1436" y="529"/>
                    </a:cubicBezTo>
                    <a:cubicBezTo>
                      <a:pt x="1436" y="821"/>
                      <a:pt x="1199" y="1058"/>
                      <a:pt x="907" y="1058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0000" tIns="60000" rIns="120000" bIns="600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9" name="Google Shape;649;p35"/>
              <p:cNvSpPr/>
              <p:nvPr/>
            </p:nvSpPr>
            <p:spPr>
              <a:xfrm flipH="1">
                <a:off x="7592094" y="2078144"/>
                <a:ext cx="43974" cy="43975"/>
              </a:xfrm>
              <a:custGeom>
                <a:avLst/>
                <a:gdLst/>
                <a:ahLst/>
                <a:cxnLst/>
                <a:rect l="l" t="t" r="r" b="b"/>
                <a:pathLst>
                  <a:path w="150" h="150" extrusionOk="0">
                    <a:moveTo>
                      <a:pt x="0" y="75"/>
                    </a:moveTo>
                    <a:cubicBezTo>
                      <a:pt x="0" y="34"/>
                      <a:pt x="34" y="0"/>
                      <a:pt x="76" y="0"/>
                    </a:cubicBezTo>
                    <a:cubicBezTo>
                      <a:pt x="116" y="0"/>
                      <a:pt x="150" y="34"/>
                      <a:pt x="150" y="75"/>
                    </a:cubicBezTo>
                    <a:cubicBezTo>
                      <a:pt x="150" y="117"/>
                      <a:pt x="116" y="150"/>
                      <a:pt x="76" y="150"/>
                    </a:cubicBezTo>
                    <a:cubicBezTo>
                      <a:pt x="34" y="150"/>
                      <a:pt x="0" y="117"/>
                      <a:pt x="0" y="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0000" tIns="12000" rIns="120000" bIns="120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0" name="Google Shape;650;p35"/>
              <p:cNvSpPr/>
              <p:nvPr/>
            </p:nvSpPr>
            <p:spPr>
              <a:xfrm flipH="1">
                <a:off x="7677698" y="2078144"/>
                <a:ext cx="43681" cy="43975"/>
              </a:xfrm>
              <a:custGeom>
                <a:avLst/>
                <a:gdLst/>
                <a:ahLst/>
                <a:cxnLst/>
                <a:rect l="l" t="t" r="r" b="b"/>
                <a:pathLst>
                  <a:path w="149" h="150" extrusionOk="0">
                    <a:moveTo>
                      <a:pt x="0" y="75"/>
                    </a:moveTo>
                    <a:cubicBezTo>
                      <a:pt x="0" y="34"/>
                      <a:pt x="33" y="0"/>
                      <a:pt x="74" y="0"/>
                    </a:cubicBezTo>
                    <a:cubicBezTo>
                      <a:pt x="116" y="0"/>
                      <a:pt x="149" y="34"/>
                      <a:pt x="149" y="75"/>
                    </a:cubicBezTo>
                    <a:cubicBezTo>
                      <a:pt x="149" y="117"/>
                      <a:pt x="116" y="150"/>
                      <a:pt x="74" y="150"/>
                    </a:cubicBezTo>
                    <a:cubicBezTo>
                      <a:pt x="33" y="150"/>
                      <a:pt x="0" y="117"/>
                      <a:pt x="0" y="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0000" tIns="12000" rIns="120000" bIns="120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1" name="Google Shape;651;p35"/>
              <p:cNvSpPr/>
              <p:nvPr/>
            </p:nvSpPr>
            <p:spPr>
              <a:xfrm flipH="1">
                <a:off x="7763888" y="2078144"/>
                <a:ext cx="43974" cy="43975"/>
              </a:xfrm>
              <a:custGeom>
                <a:avLst/>
                <a:gdLst/>
                <a:ahLst/>
                <a:cxnLst/>
                <a:rect l="l" t="t" r="r" b="b"/>
                <a:pathLst>
                  <a:path w="150" h="150" extrusionOk="0">
                    <a:moveTo>
                      <a:pt x="0" y="75"/>
                    </a:moveTo>
                    <a:cubicBezTo>
                      <a:pt x="0" y="34"/>
                      <a:pt x="34" y="0"/>
                      <a:pt x="75" y="0"/>
                    </a:cubicBezTo>
                    <a:cubicBezTo>
                      <a:pt x="116" y="0"/>
                      <a:pt x="150" y="34"/>
                      <a:pt x="150" y="75"/>
                    </a:cubicBezTo>
                    <a:cubicBezTo>
                      <a:pt x="150" y="117"/>
                      <a:pt x="116" y="150"/>
                      <a:pt x="75" y="150"/>
                    </a:cubicBezTo>
                    <a:cubicBezTo>
                      <a:pt x="34" y="150"/>
                      <a:pt x="0" y="117"/>
                      <a:pt x="0" y="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0000" tIns="12000" rIns="120000" bIns="120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52" name="Google Shape;652;p35"/>
            <p:cNvGrpSpPr/>
            <p:nvPr/>
          </p:nvGrpSpPr>
          <p:grpSpPr>
            <a:xfrm>
              <a:off x="5752201" y="1537883"/>
              <a:ext cx="1587480" cy="3354100"/>
              <a:chOff x="5752201" y="1537883"/>
              <a:chExt cx="1587480" cy="3354100"/>
            </a:xfrm>
          </p:grpSpPr>
          <p:sp>
            <p:nvSpPr>
              <p:cNvPr id="653" name="Google Shape;653;p35"/>
              <p:cNvSpPr/>
              <p:nvPr/>
            </p:nvSpPr>
            <p:spPr>
              <a:xfrm flipH="1">
                <a:off x="6824886" y="4669765"/>
                <a:ext cx="323065" cy="180296"/>
              </a:xfrm>
              <a:custGeom>
                <a:avLst/>
                <a:gdLst/>
                <a:ahLst/>
                <a:cxnLst/>
                <a:rect l="l" t="t" r="r" b="b"/>
                <a:pathLst>
                  <a:path w="1102" h="615" extrusionOk="0">
                    <a:moveTo>
                      <a:pt x="1102" y="7"/>
                    </a:moveTo>
                    <a:lnTo>
                      <a:pt x="939" y="615"/>
                    </a:lnTo>
                    <a:lnTo>
                      <a:pt x="0" y="582"/>
                    </a:lnTo>
                    <a:lnTo>
                      <a:pt x="2" y="508"/>
                    </a:lnTo>
                    <a:lnTo>
                      <a:pt x="548" y="217"/>
                    </a:lnTo>
                    <a:lnTo>
                      <a:pt x="596" y="0"/>
                    </a:lnTo>
                    <a:lnTo>
                      <a:pt x="1102" y="7"/>
                    </a:lnTo>
                    <a:close/>
                  </a:path>
                </a:pathLst>
              </a:custGeom>
              <a:solidFill>
                <a:srgbClr val="FF937E"/>
              </a:solidFill>
              <a:ln>
                <a:noFill/>
              </a:ln>
            </p:spPr>
            <p:txBody>
              <a:bodyPr spcFirstLastPara="1" wrap="square" lIns="120000" tIns="60000" rIns="120000" bIns="600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4" name="Google Shape;654;p35"/>
              <p:cNvSpPr/>
              <p:nvPr/>
            </p:nvSpPr>
            <p:spPr>
              <a:xfrm flipH="1">
                <a:off x="5754546" y="4700840"/>
                <a:ext cx="310752" cy="191144"/>
              </a:xfrm>
              <a:custGeom>
                <a:avLst/>
                <a:gdLst/>
                <a:ahLst/>
                <a:cxnLst/>
                <a:rect l="l" t="t" r="r" b="b"/>
                <a:pathLst>
                  <a:path w="1060" h="652" extrusionOk="0">
                    <a:moveTo>
                      <a:pt x="0" y="0"/>
                    </a:moveTo>
                    <a:lnTo>
                      <a:pt x="119" y="619"/>
                    </a:lnTo>
                    <a:lnTo>
                      <a:pt x="1058" y="652"/>
                    </a:lnTo>
                    <a:lnTo>
                      <a:pt x="1060" y="578"/>
                    </a:lnTo>
                    <a:lnTo>
                      <a:pt x="538" y="248"/>
                    </a:lnTo>
                    <a:lnTo>
                      <a:pt x="480" y="2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937E"/>
              </a:solidFill>
              <a:ln>
                <a:noFill/>
              </a:ln>
            </p:spPr>
            <p:txBody>
              <a:bodyPr spcFirstLastPara="1" wrap="square" lIns="120000" tIns="60000" rIns="120000" bIns="600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5" name="Google Shape;655;p35"/>
              <p:cNvSpPr/>
              <p:nvPr/>
            </p:nvSpPr>
            <p:spPr>
              <a:xfrm flipH="1">
                <a:off x="5752201" y="4766509"/>
                <a:ext cx="297267" cy="125475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428" extrusionOk="0">
                    <a:moveTo>
                      <a:pt x="490" y="24"/>
                    </a:moveTo>
                    <a:lnTo>
                      <a:pt x="326" y="190"/>
                    </a:lnTo>
                    <a:cubicBezTo>
                      <a:pt x="283" y="232"/>
                      <a:pt x="216" y="231"/>
                      <a:pt x="174" y="187"/>
                    </a:cubicBezTo>
                    <a:lnTo>
                      <a:pt x="0" y="0"/>
                    </a:lnTo>
                    <a:lnTo>
                      <a:pt x="72" y="395"/>
                    </a:lnTo>
                    <a:lnTo>
                      <a:pt x="1010" y="428"/>
                    </a:lnTo>
                    <a:lnTo>
                      <a:pt x="1014" y="354"/>
                    </a:lnTo>
                    <a:lnTo>
                      <a:pt x="490" y="2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0000" tIns="60000" rIns="120000" bIns="600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6" name="Google Shape;656;p35"/>
              <p:cNvSpPr/>
              <p:nvPr/>
            </p:nvSpPr>
            <p:spPr>
              <a:xfrm flipH="1">
                <a:off x="5752201" y="4766509"/>
                <a:ext cx="297267" cy="125475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428" extrusionOk="0">
                    <a:moveTo>
                      <a:pt x="490" y="24"/>
                    </a:moveTo>
                    <a:lnTo>
                      <a:pt x="326" y="190"/>
                    </a:lnTo>
                    <a:cubicBezTo>
                      <a:pt x="283" y="232"/>
                      <a:pt x="216" y="231"/>
                      <a:pt x="174" y="187"/>
                    </a:cubicBezTo>
                    <a:lnTo>
                      <a:pt x="0" y="0"/>
                    </a:lnTo>
                    <a:lnTo>
                      <a:pt x="72" y="395"/>
                    </a:lnTo>
                    <a:lnTo>
                      <a:pt x="1010" y="428"/>
                    </a:lnTo>
                    <a:lnTo>
                      <a:pt x="1014" y="354"/>
                    </a:lnTo>
                    <a:lnTo>
                      <a:pt x="490" y="24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5"/>
                </a:solidFill>
                <a:prstDash val="solid"/>
                <a:bevel/>
                <a:headEnd type="none" w="sm" len="sm"/>
                <a:tailEnd type="none" w="sm" len="sm"/>
              </a:ln>
            </p:spPr>
            <p:txBody>
              <a:bodyPr spcFirstLastPara="1" wrap="square" lIns="123833" tIns="63833" rIns="123833" bIns="63833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7" name="Google Shape;657;p35"/>
              <p:cNvSpPr/>
              <p:nvPr/>
            </p:nvSpPr>
            <p:spPr>
              <a:xfrm flipH="1">
                <a:off x="5817869" y="4788790"/>
                <a:ext cx="107591" cy="50131"/>
              </a:xfrm>
              <a:custGeom>
                <a:avLst/>
                <a:gdLst/>
                <a:ahLst/>
                <a:cxnLst/>
                <a:rect l="l" t="t" r="r" b="b"/>
                <a:pathLst>
                  <a:path w="367" h="171" extrusionOk="0">
                    <a:moveTo>
                      <a:pt x="0" y="0"/>
                    </a:moveTo>
                    <a:lnTo>
                      <a:pt x="226" y="153"/>
                    </a:lnTo>
                    <a:cubicBezTo>
                      <a:pt x="272" y="184"/>
                      <a:pt x="336" y="173"/>
                      <a:pt x="367" y="126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lt1"/>
                </a:solidFill>
                <a:prstDash val="solid"/>
                <a:bevel/>
                <a:headEnd type="none" w="sm" len="sm"/>
                <a:tailEnd type="none" w="sm" len="sm"/>
              </a:ln>
            </p:spPr>
            <p:txBody>
              <a:bodyPr spcFirstLastPara="1" wrap="square" lIns="121433" tIns="20633" rIns="121433" bIns="20633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8" name="Google Shape;658;p35"/>
              <p:cNvSpPr/>
              <p:nvPr/>
            </p:nvSpPr>
            <p:spPr>
              <a:xfrm flipH="1">
                <a:off x="6846287" y="4733088"/>
                <a:ext cx="304596" cy="116973"/>
              </a:xfrm>
              <a:custGeom>
                <a:avLst/>
                <a:gdLst/>
                <a:ahLst/>
                <a:cxnLst/>
                <a:rect l="l" t="t" r="r" b="b"/>
                <a:pathLst>
                  <a:path w="1039" h="399" extrusionOk="0">
                    <a:moveTo>
                      <a:pt x="547" y="0"/>
                    </a:moveTo>
                    <a:lnTo>
                      <a:pt x="700" y="176"/>
                    </a:lnTo>
                    <a:cubicBezTo>
                      <a:pt x="740" y="222"/>
                      <a:pt x="806" y="226"/>
                      <a:pt x="851" y="184"/>
                    </a:cubicBezTo>
                    <a:lnTo>
                      <a:pt x="1039" y="11"/>
                    </a:lnTo>
                    <a:lnTo>
                      <a:pt x="939" y="399"/>
                    </a:lnTo>
                    <a:lnTo>
                      <a:pt x="0" y="365"/>
                    </a:lnTo>
                    <a:lnTo>
                      <a:pt x="2" y="291"/>
                    </a:lnTo>
                    <a:lnTo>
                      <a:pt x="547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0000" tIns="60000" rIns="120000" bIns="600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9" name="Google Shape;659;p35"/>
              <p:cNvSpPr/>
              <p:nvPr/>
            </p:nvSpPr>
            <p:spPr>
              <a:xfrm flipH="1">
                <a:off x="6846287" y="4733088"/>
                <a:ext cx="304596" cy="116973"/>
              </a:xfrm>
              <a:custGeom>
                <a:avLst/>
                <a:gdLst/>
                <a:ahLst/>
                <a:cxnLst/>
                <a:rect l="l" t="t" r="r" b="b"/>
                <a:pathLst>
                  <a:path w="1039" h="399" extrusionOk="0">
                    <a:moveTo>
                      <a:pt x="547" y="0"/>
                    </a:moveTo>
                    <a:lnTo>
                      <a:pt x="700" y="176"/>
                    </a:lnTo>
                    <a:cubicBezTo>
                      <a:pt x="740" y="222"/>
                      <a:pt x="806" y="226"/>
                      <a:pt x="851" y="184"/>
                    </a:cubicBezTo>
                    <a:lnTo>
                      <a:pt x="1039" y="11"/>
                    </a:lnTo>
                    <a:lnTo>
                      <a:pt x="939" y="399"/>
                    </a:lnTo>
                    <a:lnTo>
                      <a:pt x="0" y="365"/>
                    </a:lnTo>
                    <a:lnTo>
                      <a:pt x="2" y="291"/>
                    </a:lnTo>
                    <a:lnTo>
                      <a:pt x="547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5"/>
                </a:solidFill>
                <a:prstDash val="solid"/>
                <a:bevel/>
                <a:headEnd type="none" w="sm" len="sm"/>
                <a:tailEnd type="none" w="sm" len="sm"/>
              </a:ln>
            </p:spPr>
            <p:txBody>
              <a:bodyPr spcFirstLastPara="1" wrap="square" lIns="123833" tIns="63833" rIns="123833" bIns="63833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0" name="Google Shape;660;p35"/>
              <p:cNvSpPr/>
              <p:nvPr/>
            </p:nvSpPr>
            <p:spPr>
              <a:xfrm flipH="1">
                <a:off x="6966484" y="4752144"/>
                <a:ext cx="109936" cy="43975"/>
              </a:xfrm>
              <a:custGeom>
                <a:avLst/>
                <a:gdLst/>
                <a:ahLst/>
                <a:cxnLst/>
                <a:rect l="l" t="t" r="r" b="b"/>
                <a:pathLst>
                  <a:path w="375" h="150" extrusionOk="0">
                    <a:moveTo>
                      <a:pt x="375" y="0"/>
                    </a:moveTo>
                    <a:lnTo>
                      <a:pt x="140" y="137"/>
                    </a:lnTo>
                    <a:cubicBezTo>
                      <a:pt x="91" y="164"/>
                      <a:pt x="28" y="148"/>
                      <a:pt x="0" y="99"/>
                    </a:cubicBezTo>
                    <a:lnTo>
                      <a:pt x="375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lt1"/>
                </a:solidFill>
                <a:prstDash val="solid"/>
                <a:bevel/>
                <a:headEnd type="none" w="sm" len="sm"/>
                <a:tailEnd type="none" w="sm" len="sm"/>
              </a:ln>
            </p:spPr>
            <p:txBody>
              <a:bodyPr spcFirstLastPara="1" wrap="square" lIns="121433" tIns="10533" rIns="121433" bIns="10533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1" name="Google Shape;661;p35"/>
              <p:cNvSpPr/>
              <p:nvPr/>
            </p:nvSpPr>
            <p:spPr>
              <a:xfrm flipH="1">
                <a:off x="5925463" y="3009572"/>
                <a:ext cx="1070923" cy="1719999"/>
              </a:xfrm>
              <a:custGeom>
                <a:avLst/>
                <a:gdLst/>
                <a:ahLst/>
                <a:cxnLst/>
                <a:rect l="l" t="t" r="r" b="b"/>
                <a:pathLst>
                  <a:path w="3653" h="5867" extrusionOk="0">
                    <a:moveTo>
                      <a:pt x="2619" y="686"/>
                    </a:moveTo>
                    <a:lnTo>
                      <a:pt x="3653" y="5804"/>
                    </a:lnTo>
                    <a:lnTo>
                      <a:pt x="3207" y="5867"/>
                    </a:lnTo>
                    <a:lnTo>
                      <a:pt x="1776" y="2396"/>
                    </a:lnTo>
                    <a:cubicBezTo>
                      <a:pt x="1735" y="2254"/>
                      <a:pt x="1579" y="2250"/>
                      <a:pt x="1524" y="2387"/>
                    </a:cubicBezTo>
                    <a:lnTo>
                      <a:pt x="566" y="5679"/>
                    </a:lnTo>
                    <a:lnTo>
                      <a:pt x="1" y="5671"/>
                    </a:lnTo>
                    <a:cubicBezTo>
                      <a:pt x="1" y="5671"/>
                      <a:pt x="-37" y="2270"/>
                      <a:pt x="941" y="0"/>
                    </a:cubicBezTo>
                    <a:lnTo>
                      <a:pt x="2619" y="68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0000" tIns="60000" rIns="120000" bIns="600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2" name="Google Shape;662;p35"/>
              <p:cNvSpPr/>
              <p:nvPr/>
            </p:nvSpPr>
            <p:spPr>
              <a:xfrm flipH="1">
                <a:off x="6825472" y="4619634"/>
                <a:ext cx="163292" cy="9088"/>
              </a:xfrm>
              <a:custGeom>
                <a:avLst/>
                <a:gdLst/>
                <a:ahLst/>
                <a:cxnLst/>
                <a:rect l="l" t="t" r="r" b="b"/>
                <a:pathLst>
                  <a:path w="557" h="31" extrusionOk="0">
                    <a:moveTo>
                      <a:pt x="11" y="31"/>
                    </a:moveTo>
                    <a:cubicBezTo>
                      <a:pt x="190" y="20"/>
                      <a:pt x="368" y="19"/>
                      <a:pt x="546" y="29"/>
                    </a:cubicBezTo>
                    <a:cubicBezTo>
                      <a:pt x="561" y="30"/>
                      <a:pt x="561" y="7"/>
                      <a:pt x="546" y="6"/>
                    </a:cubicBezTo>
                    <a:cubicBezTo>
                      <a:pt x="368" y="-3"/>
                      <a:pt x="190" y="-2"/>
                      <a:pt x="11" y="8"/>
                    </a:cubicBezTo>
                    <a:cubicBezTo>
                      <a:pt x="-3" y="9"/>
                      <a:pt x="-4" y="32"/>
                      <a:pt x="11" y="3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0000" tIns="0" rIns="120000" bIns="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3" name="Google Shape;663;p35"/>
              <p:cNvSpPr/>
              <p:nvPr/>
            </p:nvSpPr>
            <p:spPr>
              <a:xfrm flipH="1">
                <a:off x="5945981" y="4656279"/>
                <a:ext cx="136614" cy="21108"/>
              </a:xfrm>
              <a:custGeom>
                <a:avLst/>
                <a:gdLst/>
                <a:ahLst/>
                <a:cxnLst/>
                <a:rect l="l" t="t" r="r" b="b"/>
                <a:pathLst>
                  <a:path w="466" h="72" extrusionOk="0">
                    <a:moveTo>
                      <a:pt x="14" y="72"/>
                    </a:moveTo>
                    <a:cubicBezTo>
                      <a:pt x="158" y="36"/>
                      <a:pt x="306" y="20"/>
                      <a:pt x="455" y="24"/>
                    </a:cubicBezTo>
                    <a:cubicBezTo>
                      <a:pt x="470" y="24"/>
                      <a:pt x="470" y="0"/>
                      <a:pt x="455" y="0"/>
                    </a:cubicBezTo>
                    <a:cubicBezTo>
                      <a:pt x="304" y="-3"/>
                      <a:pt x="154" y="14"/>
                      <a:pt x="8" y="50"/>
                    </a:cubicBezTo>
                    <a:cubicBezTo>
                      <a:pt x="-6" y="54"/>
                      <a:pt x="0" y="75"/>
                      <a:pt x="14" y="72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0000" tIns="0" rIns="120000" bIns="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4" name="Google Shape;664;p35"/>
              <p:cNvSpPr/>
              <p:nvPr/>
            </p:nvSpPr>
            <p:spPr>
              <a:xfrm flipH="1">
                <a:off x="6157354" y="3009572"/>
                <a:ext cx="657857" cy="554961"/>
              </a:xfrm>
              <a:custGeom>
                <a:avLst/>
                <a:gdLst/>
                <a:ahLst/>
                <a:cxnLst/>
                <a:rect l="l" t="t" r="r" b="b"/>
                <a:pathLst>
                  <a:path w="2244" h="1893" extrusionOk="0">
                    <a:moveTo>
                      <a:pt x="531" y="1116"/>
                    </a:moveTo>
                    <a:cubicBezTo>
                      <a:pt x="1104" y="1371"/>
                      <a:pt x="1676" y="1629"/>
                      <a:pt x="2244" y="1893"/>
                    </a:cubicBezTo>
                    <a:lnTo>
                      <a:pt x="2001" y="686"/>
                    </a:lnTo>
                    <a:lnTo>
                      <a:pt x="323" y="0"/>
                    </a:lnTo>
                    <a:cubicBezTo>
                      <a:pt x="201" y="285"/>
                      <a:pt x="93" y="589"/>
                      <a:pt x="0" y="901"/>
                    </a:cubicBezTo>
                    <a:cubicBezTo>
                      <a:pt x="178" y="971"/>
                      <a:pt x="357" y="1039"/>
                      <a:pt x="531" y="1116"/>
                    </a:cubicBezTo>
                    <a:close/>
                  </a:path>
                </a:pathLst>
              </a:custGeom>
              <a:solidFill>
                <a:srgbClr val="000000">
                  <a:alpha val="41770"/>
                </a:srgbClr>
              </a:solidFill>
              <a:ln>
                <a:noFill/>
              </a:ln>
            </p:spPr>
            <p:txBody>
              <a:bodyPr spcFirstLastPara="1" wrap="square" lIns="120000" tIns="60000" rIns="120000" bIns="600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5" name="Google Shape;665;p35"/>
              <p:cNvSpPr/>
              <p:nvPr/>
            </p:nvSpPr>
            <p:spPr>
              <a:xfrm flipH="1">
                <a:off x="7015735" y="1801146"/>
                <a:ext cx="177363" cy="253001"/>
              </a:xfrm>
              <a:custGeom>
                <a:avLst/>
                <a:gdLst/>
                <a:ahLst/>
                <a:cxnLst/>
                <a:rect l="l" t="t" r="r" b="b"/>
                <a:pathLst>
                  <a:path w="605" h="863" extrusionOk="0">
                    <a:moveTo>
                      <a:pt x="446" y="863"/>
                    </a:moveTo>
                    <a:cubicBezTo>
                      <a:pt x="446" y="863"/>
                      <a:pt x="651" y="453"/>
                      <a:pt x="595" y="448"/>
                    </a:cubicBezTo>
                    <a:cubicBezTo>
                      <a:pt x="539" y="443"/>
                      <a:pt x="454" y="632"/>
                      <a:pt x="415" y="531"/>
                    </a:cubicBezTo>
                    <a:cubicBezTo>
                      <a:pt x="331" y="318"/>
                      <a:pt x="362" y="85"/>
                      <a:pt x="351" y="48"/>
                    </a:cubicBezTo>
                    <a:cubicBezTo>
                      <a:pt x="286" y="-168"/>
                      <a:pt x="299" y="408"/>
                      <a:pt x="299" y="408"/>
                    </a:cubicBezTo>
                    <a:cubicBezTo>
                      <a:pt x="299" y="408"/>
                      <a:pt x="241" y="4"/>
                      <a:pt x="203" y="5"/>
                    </a:cubicBezTo>
                    <a:cubicBezTo>
                      <a:pt x="165" y="7"/>
                      <a:pt x="168" y="333"/>
                      <a:pt x="168" y="333"/>
                    </a:cubicBezTo>
                    <a:cubicBezTo>
                      <a:pt x="168" y="333"/>
                      <a:pt x="89" y="11"/>
                      <a:pt x="58" y="27"/>
                    </a:cubicBezTo>
                    <a:cubicBezTo>
                      <a:pt x="27" y="45"/>
                      <a:pt x="93" y="348"/>
                      <a:pt x="93" y="348"/>
                    </a:cubicBezTo>
                    <a:cubicBezTo>
                      <a:pt x="93" y="348"/>
                      <a:pt x="10" y="150"/>
                      <a:pt x="0" y="206"/>
                    </a:cubicBezTo>
                    <a:cubicBezTo>
                      <a:pt x="-9" y="261"/>
                      <a:pt x="130" y="663"/>
                      <a:pt x="130" y="663"/>
                    </a:cubicBezTo>
                    <a:lnTo>
                      <a:pt x="446" y="863"/>
                    </a:lnTo>
                    <a:close/>
                  </a:path>
                </a:pathLst>
              </a:custGeom>
              <a:solidFill>
                <a:srgbClr val="FF937E"/>
              </a:solidFill>
              <a:ln>
                <a:noFill/>
              </a:ln>
            </p:spPr>
            <p:txBody>
              <a:bodyPr spcFirstLastPara="1" wrap="square" lIns="120000" tIns="60000" rIns="120000" bIns="600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6" name="Google Shape;666;p35"/>
              <p:cNvSpPr/>
              <p:nvPr/>
            </p:nvSpPr>
            <p:spPr>
              <a:xfrm flipH="1">
                <a:off x="7109999" y="1909899"/>
                <a:ext cx="66548" cy="1114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38" extrusionOk="0">
                    <a:moveTo>
                      <a:pt x="1" y="38"/>
                    </a:moveTo>
                    <a:lnTo>
                      <a:pt x="0" y="8"/>
                    </a:lnTo>
                    <a:lnTo>
                      <a:pt x="225" y="0"/>
                    </a:lnTo>
                    <a:lnTo>
                      <a:pt x="227" y="29"/>
                    </a:lnTo>
                    <a:lnTo>
                      <a:pt x="1" y="38"/>
                    </a:lnTo>
                    <a:close/>
                  </a:path>
                </a:pathLst>
              </a:custGeom>
              <a:solidFill>
                <a:srgbClr val="E36F59"/>
              </a:solidFill>
              <a:ln>
                <a:noFill/>
              </a:ln>
            </p:spPr>
            <p:txBody>
              <a:bodyPr spcFirstLastPara="1" wrap="square" lIns="120000" tIns="0" rIns="120000" bIns="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7" name="Google Shape;667;p35"/>
              <p:cNvSpPr/>
              <p:nvPr/>
            </p:nvSpPr>
            <p:spPr>
              <a:xfrm flipH="1">
                <a:off x="7081110" y="1954764"/>
                <a:ext cx="30489" cy="41629"/>
              </a:xfrm>
              <a:custGeom>
                <a:avLst/>
                <a:gdLst/>
                <a:ahLst/>
                <a:cxnLst/>
                <a:rect l="l" t="t" r="r" b="b"/>
                <a:pathLst>
                  <a:path w="104" h="142" extrusionOk="0">
                    <a:moveTo>
                      <a:pt x="3" y="142"/>
                    </a:moveTo>
                    <a:cubicBezTo>
                      <a:pt x="-14" y="91"/>
                      <a:pt x="68" y="15"/>
                      <a:pt x="84" y="0"/>
                    </a:cubicBezTo>
                    <a:lnTo>
                      <a:pt x="104" y="23"/>
                    </a:lnTo>
                    <a:cubicBezTo>
                      <a:pt x="69" y="54"/>
                      <a:pt x="23" y="109"/>
                      <a:pt x="30" y="133"/>
                    </a:cubicBezTo>
                    <a:lnTo>
                      <a:pt x="3" y="142"/>
                    </a:lnTo>
                    <a:close/>
                  </a:path>
                </a:pathLst>
              </a:custGeom>
              <a:solidFill>
                <a:srgbClr val="E36F59"/>
              </a:solidFill>
              <a:ln>
                <a:noFill/>
              </a:ln>
            </p:spPr>
            <p:txBody>
              <a:bodyPr spcFirstLastPara="1" wrap="square" lIns="120000" tIns="8133" rIns="120000" bIns="8133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8" name="Google Shape;668;p35"/>
              <p:cNvSpPr/>
              <p:nvPr/>
            </p:nvSpPr>
            <p:spPr>
              <a:xfrm flipH="1">
                <a:off x="6156770" y="1990237"/>
                <a:ext cx="1182911" cy="1355595"/>
              </a:xfrm>
              <a:custGeom>
                <a:avLst/>
                <a:gdLst/>
                <a:ahLst/>
                <a:cxnLst/>
                <a:rect l="l" t="t" r="r" b="b"/>
                <a:pathLst>
                  <a:path w="4035" h="4624" extrusionOk="0">
                    <a:moveTo>
                      <a:pt x="4035" y="2355"/>
                    </a:moveTo>
                    <a:lnTo>
                      <a:pt x="3927" y="4573"/>
                    </a:lnTo>
                    <a:cubicBezTo>
                      <a:pt x="2607" y="4729"/>
                      <a:pt x="1737" y="4475"/>
                      <a:pt x="1737" y="4475"/>
                    </a:cubicBezTo>
                    <a:lnTo>
                      <a:pt x="1825" y="2253"/>
                    </a:lnTo>
                    <a:cubicBezTo>
                      <a:pt x="-1377" y="3111"/>
                      <a:pt x="607" y="0"/>
                      <a:pt x="607" y="0"/>
                    </a:cubicBezTo>
                    <a:lnTo>
                      <a:pt x="1042" y="244"/>
                    </a:lnTo>
                    <a:lnTo>
                      <a:pt x="914" y="484"/>
                    </a:lnTo>
                    <a:cubicBezTo>
                      <a:pt x="762" y="770"/>
                      <a:pt x="741" y="1127"/>
                      <a:pt x="871" y="1442"/>
                    </a:cubicBezTo>
                    <a:cubicBezTo>
                      <a:pt x="1114" y="2027"/>
                      <a:pt x="1870" y="1318"/>
                      <a:pt x="2490" y="1335"/>
                    </a:cubicBezTo>
                    <a:lnTo>
                      <a:pt x="3375" y="1360"/>
                    </a:lnTo>
                    <a:lnTo>
                      <a:pt x="3722" y="1515"/>
                    </a:lnTo>
                    <a:lnTo>
                      <a:pt x="4035" y="235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0000" tIns="60000" rIns="120000" bIns="600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9" name="Google Shape;669;p35"/>
              <p:cNvSpPr/>
              <p:nvPr/>
            </p:nvSpPr>
            <p:spPr>
              <a:xfrm flipH="1">
                <a:off x="6156768" y="2430864"/>
                <a:ext cx="578996" cy="914968"/>
              </a:xfrm>
              <a:custGeom>
                <a:avLst/>
                <a:gdLst/>
                <a:ahLst/>
                <a:cxnLst/>
                <a:rect l="l" t="t" r="r" b="b"/>
                <a:pathLst>
                  <a:path w="1975" h="3121" extrusionOk="0">
                    <a:moveTo>
                      <a:pt x="1662" y="11"/>
                    </a:moveTo>
                    <a:lnTo>
                      <a:pt x="1636" y="0"/>
                    </a:lnTo>
                    <a:cubicBezTo>
                      <a:pt x="1486" y="316"/>
                      <a:pt x="1317" y="622"/>
                      <a:pt x="1154" y="930"/>
                    </a:cubicBezTo>
                    <a:cubicBezTo>
                      <a:pt x="976" y="1269"/>
                      <a:pt x="808" y="1611"/>
                      <a:pt x="627" y="1949"/>
                    </a:cubicBezTo>
                    <a:cubicBezTo>
                      <a:pt x="430" y="2319"/>
                      <a:pt x="224" y="2685"/>
                      <a:pt x="0" y="3041"/>
                    </a:cubicBezTo>
                    <a:cubicBezTo>
                      <a:pt x="368" y="3103"/>
                      <a:pt x="1026" y="3170"/>
                      <a:pt x="1867" y="3070"/>
                    </a:cubicBezTo>
                    <a:lnTo>
                      <a:pt x="1975" y="852"/>
                    </a:lnTo>
                    <a:lnTo>
                      <a:pt x="1662" y="11"/>
                    </a:lnTo>
                    <a:close/>
                  </a:path>
                </a:pathLst>
              </a:custGeom>
              <a:solidFill>
                <a:srgbClr val="000000">
                  <a:alpha val="41770"/>
                </a:srgbClr>
              </a:solidFill>
              <a:ln>
                <a:noFill/>
              </a:ln>
            </p:spPr>
            <p:txBody>
              <a:bodyPr spcFirstLastPara="1" wrap="square" lIns="120000" tIns="60000" rIns="120000" bIns="600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0" name="Google Shape;670;p35"/>
              <p:cNvSpPr/>
              <p:nvPr/>
            </p:nvSpPr>
            <p:spPr>
              <a:xfrm flipH="1">
                <a:off x="7079938" y="2084050"/>
                <a:ext cx="126646" cy="59512"/>
              </a:xfrm>
              <a:custGeom>
                <a:avLst/>
                <a:gdLst/>
                <a:ahLst/>
                <a:cxnLst/>
                <a:rect l="l" t="t" r="r" b="b"/>
                <a:pathLst>
                  <a:path w="432" h="203" extrusionOk="0">
                    <a:moveTo>
                      <a:pt x="429" y="203"/>
                    </a:moveTo>
                    <a:lnTo>
                      <a:pt x="0" y="6"/>
                    </a:lnTo>
                    <a:lnTo>
                      <a:pt x="2" y="0"/>
                    </a:lnTo>
                    <a:lnTo>
                      <a:pt x="432" y="196"/>
                    </a:lnTo>
                    <a:lnTo>
                      <a:pt x="429" y="203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0000" tIns="37433" rIns="120000" bIns="37433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1" name="Google Shape;671;p35"/>
              <p:cNvSpPr/>
              <p:nvPr/>
            </p:nvSpPr>
            <p:spPr>
              <a:xfrm flipH="1">
                <a:off x="7074368" y="2044766"/>
                <a:ext cx="41336" cy="64203"/>
              </a:xfrm>
              <a:custGeom>
                <a:avLst/>
                <a:gdLst/>
                <a:ahLst/>
                <a:cxnLst/>
                <a:rect l="l" t="t" r="r" b="b"/>
                <a:pathLst>
                  <a:path w="141" h="219" extrusionOk="0">
                    <a:moveTo>
                      <a:pt x="6" y="219"/>
                    </a:moveTo>
                    <a:lnTo>
                      <a:pt x="0" y="215"/>
                    </a:lnTo>
                    <a:lnTo>
                      <a:pt x="135" y="0"/>
                    </a:lnTo>
                    <a:lnTo>
                      <a:pt x="141" y="4"/>
                    </a:lnTo>
                    <a:lnTo>
                      <a:pt x="6" y="219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0000" tIns="45100" rIns="120000" bIns="451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2" name="Google Shape;672;p35"/>
              <p:cNvSpPr/>
              <p:nvPr/>
            </p:nvSpPr>
            <p:spPr>
              <a:xfrm flipH="1">
                <a:off x="7122153" y="2009879"/>
                <a:ext cx="46906" cy="89708"/>
              </a:xfrm>
              <a:custGeom>
                <a:avLst/>
                <a:gdLst/>
                <a:ahLst/>
                <a:cxnLst/>
                <a:rect l="l" t="t" r="r" b="b"/>
                <a:pathLst>
                  <a:path w="160" h="306" extrusionOk="0">
                    <a:moveTo>
                      <a:pt x="6" y="306"/>
                    </a:moveTo>
                    <a:lnTo>
                      <a:pt x="0" y="302"/>
                    </a:lnTo>
                    <a:cubicBezTo>
                      <a:pt x="63" y="207"/>
                      <a:pt x="113" y="106"/>
                      <a:pt x="153" y="0"/>
                    </a:cubicBezTo>
                    <a:lnTo>
                      <a:pt x="160" y="2"/>
                    </a:lnTo>
                    <a:cubicBezTo>
                      <a:pt x="120" y="108"/>
                      <a:pt x="68" y="211"/>
                      <a:pt x="6" y="306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0000" tIns="60000" rIns="120000" bIns="600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3" name="Google Shape;673;p35"/>
              <p:cNvSpPr/>
              <p:nvPr/>
            </p:nvSpPr>
            <p:spPr>
              <a:xfrm flipH="1">
                <a:off x="6363447" y="2214215"/>
                <a:ext cx="210784" cy="246552"/>
              </a:xfrm>
              <a:custGeom>
                <a:avLst/>
                <a:gdLst/>
                <a:ahLst/>
                <a:cxnLst/>
                <a:rect l="l" t="t" r="r" b="b"/>
                <a:pathLst>
                  <a:path w="719" h="841" extrusionOk="0">
                    <a:moveTo>
                      <a:pt x="613" y="75"/>
                    </a:moveTo>
                    <a:lnTo>
                      <a:pt x="719" y="649"/>
                    </a:lnTo>
                    <a:cubicBezTo>
                      <a:pt x="719" y="649"/>
                      <a:pt x="619" y="888"/>
                      <a:pt x="244" y="833"/>
                    </a:cubicBezTo>
                    <a:cubicBezTo>
                      <a:pt x="9" y="798"/>
                      <a:pt x="0" y="563"/>
                      <a:pt x="0" y="563"/>
                    </a:cubicBezTo>
                    <a:lnTo>
                      <a:pt x="100" y="240"/>
                    </a:lnTo>
                    <a:lnTo>
                      <a:pt x="538" y="0"/>
                    </a:lnTo>
                    <a:cubicBezTo>
                      <a:pt x="538" y="0"/>
                      <a:pt x="595" y="42"/>
                      <a:pt x="603" y="57"/>
                    </a:cubicBezTo>
                    <a:cubicBezTo>
                      <a:pt x="609" y="72"/>
                      <a:pt x="613" y="75"/>
                      <a:pt x="613" y="75"/>
                    </a:cubicBezTo>
                    <a:close/>
                  </a:path>
                </a:pathLst>
              </a:custGeom>
              <a:solidFill>
                <a:srgbClr val="FF937E"/>
              </a:solidFill>
              <a:ln>
                <a:noFill/>
              </a:ln>
            </p:spPr>
            <p:txBody>
              <a:bodyPr spcFirstLastPara="1" wrap="square" lIns="120000" tIns="60000" rIns="120000" bIns="600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4" name="Google Shape;674;p35"/>
              <p:cNvSpPr/>
              <p:nvPr/>
            </p:nvSpPr>
            <p:spPr>
              <a:xfrm flipH="1">
                <a:off x="6416509" y="2214215"/>
                <a:ext cx="121369" cy="138081"/>
              </a:xfrm>
              <a:custGeom>
                <a:avLst/>
                <a:gdLst/>
                <a:ahLst/>
                <a:cxnLst/>
                <a:rect l="l" t="t" r="r" b="b"/>
                <a:pathLst>
                  <a:path w="414" h="471" extrusionOk="0">
                    <a:moveTo>
                      <a:pt x="414" y="0"/>
                    </a:moveTo>
                    <a:lnTo>
                      <a:pt x="7" y="258"/>
                    </a:lnTo>
                    <a:cubicBezTo>
                      <a:pt x="7" y="258"/>
                      <a:pt x="-17" y="372"/>
                      <a:pt x="24" y="423"/>
                    </a:cubicBezTo>
                    <a:cubicBezTo>
                      <a:pt x="108" y="529"/>
                      <a:pt x="343" y="464"/>
                      <a:pt x="360" y="184"/>
                    </a:cubicBezTo>
                    <a:lnTo>
                      <a:pt x="414" y="0"/>
                    </a:lnTo>
                    <a:close/>
                  </a:path>
                </a:pathLst>
              </a:custGeom>
              <a:solidFill>
                <a:srgbClr val="000000">
                  <a:alpha val="41770"/>
                </a:srgbClr>
              </a:solidFill>
              <a:ln>
                <a:noFill/>
              </a:ln>
            </p:spPr>
            <p:txBody>
              <a:bodyPr spcFirstLastPara="1" wrap="square" lIns="120000" tIns="60000" rIns="120000" bIns="600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5" name="Google Shape;675;p35"/>
              <p:cNvSpPr/>
              <p:nvPr/>
            </p:nvSpPr>
            <p:spPr>
              <a:xfrm flipH="1">
                <a:off x="6328853" y="1921050"/>
                <a:ext cx="225149" cy="280559"/>
              </a:xfrm>
              <a:custGeom>
                <a:avLst/>
                <a:gdLst/>
                <a:ahLst/>
                <a:cxnLst/>
                <a:rect l="l" t="t" r="r" b="b"/>
                <a:pathLst>
                  <a:path w="768" h="957" extrusionOk="0">
                    <a:moveTo>
                      <a:pt x="594" y="917"/>
                    </a:moveTo>
                    <a:cubicBezTo>
                      <a:pt x="594" y="917"/>
                      <a:pt x="539" y="912"/>
                      <a:pt x="493" y="957"/>
                    </a:cubicBezTo>
                    <a:lnTo>
                      <a:pt x="466" y="619"/>
                    </a:lnTo>
                    <a:cubicBezTo>
                      <a:pt x="466" y="619"/>
                      <a:pt x="349" y="513"/>
                      <a:pt x="277" y="551"/>
                    </a:cubicBezTo>
                    <a:cubicBezTo>
                      <a:pt x="205" y="588"/>
                      <a:pt x="126" y="531"/>
                      <a:pt x="87" y="507"/>
                    </a:cubicBezTo>
                    <a:cubicBezTo>
                      <a:pt x="48" y="484"/>
                      <a:pt x="25" y="410"/>
                      <a:pt x="25" y="410"/>
                    </a:cubicBezTo>
                    <a:cubicBezTo>
                      <a:pt x="25" y="410"/>
                      <a:pt x="-44" y="42"/>
                      <a:pt x="50" y="5"/>
                    </a:cubicBezTo>
                    <a:cubicBezTo>
                      <a:pt x="145" y="-32"/>
                      <a:pt x="571" y="162"/>
                      <a:pt x="691" y="273"/>
                    </a:cubicBezTo>
                    <a:cubicBezTo>
                      <a:pt x="807" y="380"/>
                      <a:pt x="801" y="549"/>
                      <a:pt x="609" y="927"/>
                    </a:cubicBezTo>
                    <a:lnTo>
                      <a:pt x="594" y="917"/>
                    </a:lnTo>
                    <a:close/>
                  </a:path>
                </a:pathLst>
              </a:custGeom>
              <a:solidFill>
                <a:srgbClr val="FFC56B"/>
              </a:solidFill>
              <a:ln>
                <a:noFill/>
              </a:ln>
            </p:spPr>
            <p:txBody>
              <a:bodyPr spcFirstLastPara="1" wrap="square" lIns="120000" tIns="60000" rIns="120000" bIns="600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6" name="Google Shape;676;p35"/>
              <p:cNvSpPr/>
              <p:nvPr/>
            </p:nvSpPr>
            <p:spPr>
              <a:xfrm flipH="1">
                <a:off x="6372242" y="2034212"/>
                <a:ext cx="209318" cy="262090"/>
              </a:xfrm>
              <a:custGeom>
                <a:avLst/>
                <a:gdLst/>
                <a:ahLst/>
                <a:cxnLst/>
                <a:rect l="l" t="t" r="r" b="b"/>
                <a:pathLst>
                  <a:path w="714" h="894" extrusionOk="0">
                    <a:moveTo>
                      <a:pt x="598" y="527"/>
                    </a:moveTo>
                    <a:cubicBezTo>
                      <a:pt x="599" y="538"/>
                      <a:pt x="612" y="543"/>
                      <a:pt x="621" y="537"/>
                    </a:cubicBezTo>
                    <a:cubicBezTo>
                      <a:pt x="653" y="516"/>
                      <a:pt x="713" y="490"/>
                      <a:pt x="714" y="596"/>
                    </a:cubicBezTo>
                    <a:cubicBezTo>
                      <a:pt x="717" y="740"/>
                      <a:pt x="571" y="691"/>
                      <a:pt x="556" y="707"/>
                    </a:cubicBezTo>
                    <a:cubicBezTo>
                      <a:pt x="526" y="741"/>
                      <a:pt x="427" y="857"/>
                      <a:pt x="302" y="887"/>
                    </a:cubicBezTo>
                    <a:cubicBezTo>
                      <a:pt x="227" y="905"/>
                      <a:pt x="122" y="892"/>
                      <a:pt x="57" y="807"/>
                    </a:cubicBezTo>
                    <a:cubicBezTo>
                      <a:pt x="-7" y="722"/>
                      <a:pt x="-50" y="766"/>
                      <a:pt x="113" y="0"/>
                    </a:cubicBezTo>
                    <a:cubicBezTo>
                      <a:pt x="113" y="0"/>
                      <a:pt x="126" y="41"/>
                      <a:pt x="173" y="66"/>
                    </a:cubicBezTo>
                    <a:cubicBezTo>
                      <a:pt x="221" y="92"/>
                      <a:pt x="285" y="114"/>
                      <a:pt x="329" y="118"/>
                    </a:cubicBezTo>
                    <a:cubicBezTo>
                      <a:pt x="377" y="123"/>
                      <a:pt x="584" y="156"/>
                      <a:pt x="592" y="246"/>
                    </a:cubicBezTo>
                    <a:cubicBezTo>
                      <a:pt x="598" y="325"/>
                      <a:pt x="584" y="462"/>
                      <a:pt x="598" y="527"/>
                    </a:cubicBezTo>
                    <a:close/>
                  </a:path>
                </a:pathLst>
              </a:custGeom>
              <a:solidFill>
                <a:srgbClr val="FF937E"/>
              </a:solidFill>
              <a:ln>
                <a:noFill/>
              </a:ln>
            </p:spPr>
            <p:txBody>
              <a:bodyPr spcFirstLastPara="1" wrap="square" lIns="120000" tIns="60000" rIns="120000" bIns="600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7" name="Google Shape;677;p35"/>
              <p:cNvSpPr/>
              <p:nvPr/>
            </p:nvSpPr>
            <p:spPr>
              <a:xfrm flipH="1">
                <a:off x="6529083" y="2197211"/>
                <a:ext cx="46320" cy="26385"/>
              </a:xfrm>
              <a:custGeom>
                <a:avLst/>
                <a:gdLst/>
                <a:ahLst/>
                <a:cxnLst/>
                <a:rect l="l" t="t" r="r" b="b"/>
                <a:pathLst>
                  <a:path w="158" h="90" extrusionOk="0">
                    <a:moveTo>
                      <a:pt x="0" y="0"/>
                    </a:moveTo>
                    <a:cubicBezTo>
                      <a:pt x="0" y="0"/>
                      <a:pt x="43" y="30"/>
                      <a:pt x="158" y="39"/>
                    </a:cubicBezTo>
                    <a:cubicBezTo>
                      <a:pt x="158" y="39"/>
                      <a:pt x="84" y="109"/>
                      <a:pt x="41" y="85"/>
                    </a:cubicBezTo>
                    <a:cubicBezTo>
                      <a:pt x="0" y="63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0000" tIns="0" rIns="120000" bIns="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8" name="Google Shape;678;p35"/>
              <p:cNvSpPr/>
              <p:nvPr/>
            </p:nvSpPr>
            <p:spPr>
              <a:xfrm flipH="1">
                <a:off x="6378397" y="2195452"/>
                <a:ext cx="25798" cy="22281"/>
              </a:xfrm>
              <a:custGeom>
                <a:avLst/>
                <a:gdLst/>
                <a:ahLst/>
                <a:cxnLst/>
                <a:rect l="l" t="t" r="r" b="b"/>
                <a:pathLst>
                  <a:path w="88" h="76" extrusionOk="0">
                    <a:moveTo>
                      <a:pt x="88" y="31"/>
                    </a:moveTo>
                    <a:lnTo>
                      <a:pt x="0" y="76"/>
                    </a:lnTo>
                    <a:cubicBezTo>
                      <a:pt x="0" y="76"/>
                      <a:pt x="53" y="-59"/>
                      <a:pt x="88" y="31"/>
                    </a:cubicBezTo>
                    <a:close/>
                  </a:path>
                </a:pathLst>
              </a:custGeom>
              <a:solidFill>
                <a:srgbClr val="E36F59"/>
              </a:solidFill>
              <a:ln>
                <a:noFill/>
              </a:ln>
            </p:spPr>
            <p:txBody>
              <a:bodyPr spcFirstLastPara="1" wrap="square" lIns="120000" tIns="0" rIns="120000" bIns="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9" name="Google Shape;679;p35"/>
              <p:cNvSpPr/>
              <p:nvPr/>
            </p:nvSpPr>
            <p:spPr>
              <a:xfrm flipH="1">
                <a:off x="6530842" y="2145614"/>
                <a:ext cx="9381" cy="17883"/>
              </a:xfrm>
              <a:custGeom>
                <a:avLst/>
                <a:gdLst/>
                <a:ahLst/>
                <a:cxnLst/>
                <a:rect l="l" t="t" r="r" b="b"/>
                <a:pathLst>
                  <a:path w="32" h="61" extrusionOk="0">
                    <a:moveTo>
                      <a:pt x="0" y="28"/>
                    </a:moveTo>
                    <a:cubicBezTo>
                      <a:pt x="-2" y="45"/>
                      <a:pt x="2" y="60"/>
                      <a:pt x="10" y="60"/>
                    </a:cubicBezTo>
                    <a:cubicBezTo>
                      <a:pt x="20" y="62"/>
                      <a:pt x="28" y="50"/>
                      <a:pt x="31" y="33"/>
                    </a:cubicBezTo>
                    <a:cubicBezTo>
                      <a:pt x="34" y="16"/>
                      <a:pt x="30" y="1"/>
                      <a:pt x="21" y="0"/>
                    </a:cubicBezTo>
                    <a:cubicBezTo>
                      <a:pt x="13" y="-1"/>
                      <a:pt x="4" y="11"/>
                      <a:pt x="0" y="2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0000" tIns="0" rIns="120000" bIns="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0" name="Google Shape;680;p35"/>
              <p:cNvSpPr/>
              <p:nvPr/>
            </p:nvSpPr>
            <p:spPr>
              <a:xfrm flipH="1">
                <a:off x="6559279" y="2136233"/>
                <a:ext cx="9381" cy="17883"/>
              </a:xfrm>
              <a:custGeom>
                <a:avLst/>
                <a:gdLst/>
                <a:ahLst/>
                <a:cxnLst/>
                <a:rect l="l" t="t" r="r" b="b"/>
                <a:pathLst>
                  <a:path w="32" h="61" extrusionOk="0">
                    <a:moveTo>
                      <a:pt x="1" y="28"/>
                    </a:moveTo>
                    <a:cubicBezTo>
                      <a:pt x="-2" y="45"/>
                      <a:pt x="2" y="60"/>
                      <a:pt x="12" y="61"/>
                    </a:cubicBezTo>
                    <a:cubicBezTo>
                      <a:pt x="20" y="62"/>
                      <a:pt x="29" y="50"/>
                      <a:pt x="32" y="33"/>
                    </a:cubicBezTo>
                    <a:cubicBezTo>
                      <a:pt x="34" y="17"/>
                      <a:pt x="30" y="2"/>
                      <a:pt x="22" y="0"/>
                    </a:cubicBezTo>
                    <a:cubicBezTo>
                      <a:pt x="13" y="-2"/>
                      <a:pt x="4" y="11"/>
                      <a:pt x="1" y="2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0000" tIns="0" rIns="120000" bIns="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1" name="Google Shape;681;p35"/>
              <p:cNvSpPr/>
              <p:nvPr/>
            </p:nvSpPr>
            <p:spPr>
              <a:xfrm flipH="1">
                <a:off x="6493611" y="2099587"/>
                <a:ext cx="33421" cy="22867"/>
              </a:xfrm>
              <a:custGeom>
                <a:avLst/>
                <a:gdLst/>
                <a:ahLst/>
                <a:cxnLst/>
                <a:rect l="l" t="t" r="r" b="b"/>
                <a:pathLst>
                  <a:path w="114" h="78" extrusionOk="0">
                    <a:moveTo>
                      <a:pt x="106" y="75"/>
                    </a:moveTo>
                    <a:cubicBezTo>
                      <a:pt x="126" y="94"/>
                      <a:pt x="103" y="19"/>
                      <a:pt x="73" y="6"/>
                    </a:cubicBezTo>
                    <a:cubicBezTo>
                      <a:pt x="44" y="-8"/>
                      <a:pt x="11" y="3"/>
                      <a:pt x="0" y="28"/>
                    </a:cubicBezTo>
                    <a:cubicBezTo>
                      <a:pt x="0" y="28"/>
                      <a:pt x="58" y="29"/>
                      <a:pt x="106" y="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0000" tIns="0" rIns="120000" bIns="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2" name="Google Shape;682;p35"/>
              <p:cNvSpPr/>
              <p:nvPr/>
            </p:nvSpPr>
            <p:spPr>
              <a:xfrm flipH="1">
                <a:off x="6547553" y="2095776"/>
                <a:ext cx="16124" cy="15245"/>
              </a:xfrm>
              <a:custGeom>
                <a:avLst/>
                <a:gdLst/>
                <a:ahLst/>
                <a:cxnLst/>
                <a:rect l="l" t="t" r="r" b="b"/>
                <a:pathLst>
                  <a:path w="55" h="52" extrusionOk="0">
                    <a:moveTo>
                      <a:pt x="0" y="41"/>
                    </a:moveTo>
                    <a:cubicBezTo>
                      <a:pt x="34" y="43"/>
                      <a:pt x="55" y="52"/>
                      <a:pt x="55" y="52"/>
                    </a:cubicBezTo>
                    <a:cubicBezTo>
                      <a:pt x="55" y="26"/>
                      <a:pt x="35" y="5"/>
                      <a:pt x="7" y="0"/>
                    </a:cubicBez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0000" tIns="0" rIns="120000" bIns="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3" name="Google Shape;683;p35"/>
              <p:cNvSpPr/>
              <p:nvPr/>
            </p:nvSpPr>
            <p:spPr>
              <a:xfrm flipH="1">
                <a:off x="6552830" y="2145908"/>
                <a:ext cx="21987" cy="41336"/>
              </a:xfrm>
              <a:custGeom>
                <a:avLst/>
                <a:gdLst/>
                <a:ahLst/>
                <a:cxnLst/>
                <a:rect l="l" t="t" r="r" b="b"/>
                <a:pathLst>
                  <a:path w="75" h="141" extrusionOk="0">
                    <a:moveTo>
                      <a:pt x="69" y="2"/>
                    </a:moveTo>
                    <a:lnTo>
                      <a:pt x="1" y="123"/>
                    </a:lnTo>
                    <a:cubicBezTo>
                      <a:pt x="-1" y="125"/>
                      <a:pt x="0" y="128"/>
                      <a:pt x="3" y="128"/>
                    </a:cubicBezTo>
                    <a:lnTo>
                      <a:pt x="57" y="141"/>
                    </a:lnTo>
                    <a:cubicBezTo>
                      <a:pt x="58" y="142"/>
                      <a:pt x="60" y="140"/>
                      <a:pt x="61" y="139"/>
                    </a:cubicBezTo>
                    <a:lnTo>
                      <a:pt x="75" y="4"/>
                    </a:lnTo>
                    <a:cubicBezTo>
                      <a:pt x="75" y="0"/>
                      <a:pt x="71" y="-1"/>
                      <a:pt x="69" y="2"/>
                    </a:cubicBezTo>
                    <a:close/>
                  </a:path>
                </a:pathLst>
              </a:custGeom>
              <a:solidFill>
                <a:srgbClr val="E36F59"/>
              </a:solidFill>
              <a:ln>
                <a:noFill/>
              </a:ln>
            </p:spPr>
            <p:txBody>
              <a:bodyPr spcFirstLastPara="1" wrap="square" lIns="120000" tIns="7667" rIns="120000" bIns="7667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4" name="Google Shape;684;p35"/>
              <p:cNvSpPr/>
              <p:nvPr/>
            </p:nvSpPr>
            <p:spPr>
              <a:xfrm flipH="1">
                <a:off x="6636968" y="2814324"/>
                <a:ext cx="242445" cy="227203"/>
              </a:xfrm>
              <a:custGeom>
                <a:avLst/>
                <a:gdLst/>
                <a:ahLst/>
                <a:cxnLst/>
                <a:rect l="l" t="t" r="r" b="b"/>
                <a:pathLst>
                  <a:path w="827" h="775" extrusionOk="0">
                    <a:moveTo>
                      <a:pt x="821" y="182"/>
                    </a:moveTo>
                    <a:cubicBezTo>
                      <a:pt x="821" y="182"/>
                      <a:pt x="450" y="-42"/>
                      <a:pt x="440" y="7"/>
                    </a:cubicBezTo>
                    <a:cubicBezTo>
                      <a:pt x="435" y="39"/>
                      <a:pt x="489" y="115"/>
                      <a:pt x="529" y="165"/>
                    </a:cubicBezTo>
                    <a:cubicBezTo>
                      <a:pt x="546" y="188"/>
                      <a:pt x="532" y="222"/>
                      <a:pt x="501" y="228"/>
                    </a:cubicBezTo>
                    <a:cubicBezTo>
                      <a:pt x="410" y="250"/>
                      <a:pt x="242" y="288"/>
                      <a:pt x="119" y="311"/>
                    </a:cubicBezTo>
                    <a:cubicBezTo>
                      <a:pt x="-57" y="343"/>
                      <a:pt x="-58" y="392"/>
                      <a:pt x="248" y="390"/>
                    </a:cubicBezTo>
                    <a:cubicBezTo>
                      <a:pt x="555" y="389"/>
                      <a:pt x="-8" y="468"/>
                      <a:pt x="2" y="507"/>
                    </a:cubicBezTo>
                    <a:cubicBezTo>
                      <a:pt x="12" y="545"/>
                      <a:pt x="324" y="496"/>
                      <a:pt x="346" y="526"/>
                    </a:cubicBezTo>
                    <a:cubicBezTo>
                      <a:pt x="369" y="557"/>
                      <a:pt x="50" y="598"/>
                      <a:pt x="46" y="662"/>
                    </a:cubicBezTo>
                    <a:cubicBezTo>
                      <a:pt x="42" y="726"/>
                      <a:pt x="358" y="634"/>
                      <a:pt x="379" y="648"/>
                    </a:cubicBezTo>
                    <a:cubicBezTo>
                      <a:pt x="399" y="661"/>
                      <a:pt x="178" y="726"/>
                      <a:pt x="182" y="753"/>
                    </a:cubicBezTo>
                    <a:cubicBezTo>
                      <a:pt x="196" y="845"/>
                      <a:pt x="761" y="625"/>
                      <a:pt x="802" y="600"/>
                    </a:cubicBezTo>
                    <a:cubicBezTo>
                      <a:pt x="843" y="575"/>
                      <a:pt x="821" y="182"/>
                      <a:pt x="821" y="182"/>
                    </a:cubicBezTo>
                    <a:close/>
                  </a:path>
                </a:pathLst>
              </a:custGeom>
              <a:solidFill>
                <a:srgbClr val="FF937E"/>
              </a:solidFill>
              <a:ln>
                <a:noFill/>
              </a:ln>
            </p:spPr>
            <p:txBody>
              <a:bodyPr spcFirstLastPara="1" wrap="square" lIns="120000" tIns="60000" rIns="120000" bIns="600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5" name="Google Shape;685;p35"/>
              <p:cNvSpPr/>
              <p:nvPr/>
            </p:nvSpPr>
            <p:spPr>
              <a:xfrm flipH="1">
                <a:off x="5987026" y="2424121"/>
                <a:ext cx="656977" cy="650533"/>
              </a:xfrm>
              <a:custGeom>
                <a:avLst/>
                <a:gdLst/>
                <a:ahLst/>
                <a:cxnLst/>
                <a:rect l="l" t="t" r="r" b="b"/>
                <a:pathLst>
                  <a:path w="2241" h="2219" extrusionOk="0">
                    <a:moveTo>
                      <a:pt x="23" y="1401"/>
                    </a:moveTo>
                    <a:lnTo>
                      <a:pt x="0" y="2135"/>
                    </a:lnTo>
                    <a:cubicBezTo>
                      <a:pt x="0" y="2135"/>
                      <a:pt x="2241" y="2461"/>
                      <a:pt x="2241" y="1822"/>
                    </a:cubicBezTo>
                    <a:cubicBezTo>
                      <a:pt x="2240" y="1318"/>
                      <a:pt x="1810" y="-185"/>
                      <a:pt x="1347" y="19"/>
                    </a:cubicBezTo>
                    <a:cubicBezTo>
                      <a:pt x="883" y="224"/>
                      <a:pt x="1193" y="1388"/>
                      <a:pt x="1193" y="1388"/>
                    </a:cubicBezTo>
                    <a:lnTo>
                      <a:pt x="23" y="140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0000" tIns="60000" rIns="120000" bIns="600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6" name="Google Shape;686;p35"/>
              <p:cNvSpPr/>
              <p:nvPr/>
            </p:nvSpPr>
            <p:spPr>
              <a:xfrm flipH="1">
                <a:off x="6538171" y="2838656"/>
                <a:ext cx="6450" cy="214304"/>
              </a:xfrm>
              <a:custGeom>
                <a:avLst/>
                <a:gdLst/>
                <a:ahLst/>
                <a:cxnLst/>
                <a:rect l="l" t="t" r="r" b="b"/>
                <a:pathLst>
                  <a:path w="22" h="731" extrusionOk="0">
                    <a:moveTo>
                      <a:pt x="8" y="731"/>
                    </a:moveTo>
                    <a:lnTo>
                      <a:pt x="0" y="731"/>
                    </a:lnTo>
                    <a:lnTo>
                      <a:pt x="15" y="0"/>
                    </a:lnTo>
                    <a:lnTo>
                      <a:pt x="22" y="1"/>
                    </a:lnTo>
                    <a:lnTo>
                      <a:pt x="8" y="731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0000" tIns="60000" rIns="120000" bIns="600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7" name="Google Shape;687;p35"/>
              <p:cNvSpPr/>
              <p:nvPr/>
            </p:nvSpPr>
            <p:spPr>
              <a:xfrm flipH="1">
                <a:off x="6549605" y="2889960"/>
                <a:ext cx="90001" cy="5570"/>
              </a:xfrm>
              <a:custGeom>
                <a:avLst/>
                <a:gdLst/>
                <a:ahLst/>
                <a:cxnLst/>
                <a:rect l="l" t="t" r="r" b="b"/>
                <a:pathLst>
                  <a:path w="307" h="19" extrusionOk="0">
                    <a:moveTo>
                      <a:pt x="306" y="19"/>
                    </a:moveTo>
                    <a:cubicBezTo>
                      <a:pt x="205" y="6"/>
                      <a:pt x="103" y="4"/>
                      <a:pt x="1" y="13"/>
                    </a:cubicBezTo>
                    <a:lnTo>
                      <a:pt x="0" y="6"/>
                    </a:lnTo>
                    <a:cubicBezTo>
                      <a:pt x="103" y="-3"/>
                      <a:pt x="205" y="-1"/>
                      <a:pt x="307" y="12"/>
                    </a:cubicBezTo>
                    <a:lnTo>
                      <a:pt x="306" y="19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0000" tIns="0" rIns="120000" bIns="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8" name="Google Shape;688;p35"/>
              <p:cNvSpPr/>
              <p:nvPr/>
            </p:nvSpPr>
            <p:spPr>
              <a:xfrm flipH="1">
                <a:off x="6549898" y="2980841"/>
                <a:ext cx="94985" cy="4104"/>
              </a:xfrm>
              <a:custGeom>
                <a:avLst/>
                <a:gdLst/>
                <a:ahLst/>
                <a:cxnLst/>
                <a:rect l="l" t="t" r="r" b="b"/>
                <a:pathLst>
                  <a:path w="324" h="14" extrusionOk="0">
                    <a:moveTo>
                      <a:pt x="323" y="14"/>
                    </a:moveTo>
                    <a:cubicBezTo>
                      <a:pt x="217" y="5"/>
                      <a:pt x="107" y="4"/>
                      <a:pt x="1" y="11"/>
                    </a:cubicBezTo>
                    <a:lnTo>
                      <a:pt x="0" y="5"/>
                    </a:lnTo>
                    <a:cubicBezTo>
                      <a:pt x="107" y="-3"/>
                      <a:pt x="217" y="-2"/>
                      <a:pt x="324" y="7"/>
                    </a:cubicBezTo>
                    <a:lnTo>
                      <a:pt x="323" y="14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0000" tIns="0" rIns="120000" bIns="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9" name="Google Shape;689;p35"/>
              <p:cNvSpPr/>
              <p:nvPr/>
            </p:nvSpPr>
            <p:spPr>
              <a:xfrm flipH="1">
                <a:off x="6637262" y="1537883"/>
                <a:ext cx="420981" cy="465253"/>
              </a:xfrm>
              <a:custGeom>
                <a:avLst/>
                <a:gdLst/>
                <a:ahLst/>
                <a:cxnLst/>
                <a:rect l="l" t="t" r="r" b="b"/>
                <a:pathLst>
                  <a:path w="1436" h="1587" extrusionOk="0">
                    <a:moveTo>
                      <a:pt x="528" y="1058"/>
                    </a:moveTo>
                    <a:lnTo>
                      <a:pt x="1134" y="1058"/>
                    </a:lnTo>
                    <a:lnTo>
                      <a:pt x="1436" y="1587"/>
                    </a:lnTo>
                    <a:lnTo>
                      <a:pt x="1436" y="528"/>
                    </a:lnTo>
                    <a:cubicBezTo>
                      <a:pt x="1436" y="237"/>
                      <a:pt x="1199" y="0"/>
                      <a:pt x="907" y="0"/>
                    </a:cubicBezTo>
                    <a:lnTo>
                      <a:pt x="528" y="0"/>
                    </a:lnTo>
                    <a:cubicBezTo>
                      <a:pt x="237" y="0"/>
                      <a:pt x="0" y="237"/>
                      <a:pt x="0" y="528"/>
                    </a:cubicBezTo>
                    <a:cubicBezTo>
                      <a:pt x="0" y="821"/>
                      <a:pt x="237" y="1058"/>
                      <a:pt x="528" y="105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0000" tIns="60000" rIns="120000" bIns="600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0" name="Google Shape;690;p35"/>
              <p:cNvSpPr/>
              <p:nvPr/>
            </p:nvSpPr>
            <p:spPr>
              <a:xfrm flipH="1">
                <a:off x="6917525" y="1679189"/>
                <a:ext cx="43974" cy="43975"/>
              </a:xfrm>
              <a:custGeom>
                <a:avLst/>
                <a:gdLst/>
                <a:ahLst/>
                <a:cxnLst/>
                <a:rect l="l" t="t" r="r" b="b"/>
                <a:pathLst>
                  <a:path w="150" h="150" extrusionOk="0">
                    <a:moveTo>
                      <a:pt x="150" y="75"/>
                    </a:moveTo>
                    <a:cubicBezTo>
                      <a:pt x="150" y="34"/>
                      <a:pt x="117" y="0"/>
                      <a:pt x="75" y="0"/>
                    </a:cubicBezTo>
                    <a:cubicBezTo>
                      <a:pt x="34" y="0"/>
                      <a:pt x="0" y="34"/>
                      <a:pt x="0" y="75"/>
                    </a:cubicBezTo>
                    <a:cubicBezTo>
                      <a:pt x="0" y="117"/>
                      <a:pt x="34" y="150"/>
                      <a:pt x="75" y="150"/>
                    </a:cubicBezTo>
                    <a:cubicBezTo>
                      <a:pt x="117" y="150"/>
                      <a:pt x="150" y="117"/>
                      <a:pt x="150" y="75"/>
                    </a:cubicBezTo>
                    <a:close/>
                  </a:path>
                </a:pathLst>
              </a:custGeom>
              <a:solidFill>
                <a:srgbClr val="FFF8ED"/>
              </a:solidFill>
              <a:ln>
                <a:noFill/>
              </a:ln>
            </p:spPr>
            <p:txBody>
              <a:bodyPr spcFirstLastPara="1" wrap="square" lIns="120000" tIns="12000" rIns="120000" bIns="120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1" name="Google Shape;691;p35"/>
              <p:cNvSpPr/>
              <p:nvPr/>
            </p:nvSpPr>
            <p:spPr>
              <a:xfrm flipH="1">
                <a:off x="6831921" y="1679189"/>
                <a:ext cx="43681" cy="43975"/>
              </a:xfrm>
              <a:custGeom>
                <a:avLst/>
                <a:gdLst/>
                <a:ahLst/>
                <a:cxnLst/>
                <a:rect l="l" t="t" r="r" b="b"/>
                <a:pathLst>
                  <a:path w="149" h="150" extrusionOk="0">
                    <a:moveTo>
                      <a:pt x="149" y="75"/>
                    </a:moveTo>
                    <a:cubicBezTo>
                      <a:pt x="149" y="34"/>
                      <a:pt x="116" y="0"/>
                      <a:pt x="75" y="0"/>
                    </a:cubicBezTo>
                    <a:cubicBezTo>
                      <a:pt x="33" y="0"/>
                      <a:pt x="0" y="34"/>
                      <a:pt x="0" y="75"/>
                    </a:cubicBezTo>
                    <a:cubicBezTo>
                      <a:pt x="0" y="117"/>
                      <a:pt x="33" y="150"/>
                      <a:pt x="75" y="150"/>
                    </a:cubicBezTo>
                    <a:cubicBezTo>
                      <a:pt x="116" y="150"/>
                      <a:pt x="149" y="117"/>
                      <a:pt x="149" y="75"/>
                    </a:cubicBezTo>
                    <a:close/>
                  </a:path>
                </a:pathLst>
              </a:custGeom>
              <a:solidFill>
                <a:srgbClr val="FFF8ED"/>
              </a:solidFill>
              <a:ln>
                <a:noFill/>
              </a:ln>
            </p:spPr>
            <p:txBody>
              <a:bodyPr spcFirstLastPara="1" wrap="square" lIns="120000" tIns="12000" rIns="120000" bIns="120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2" name="Google Shape;692;p35"/>
              <p:cNvSpPr/>
              <p:nvPr/>
            </p:nvSpPr>
            <p:spPr>
              <a:xfrm flipH="1">
                <a:off x="6745731" y="1679189"/>
                <a:ext cx="43681" cy="43975"/>
              </a:xfrm>
              <a:custGeom>
                <a:avLst/>
                <a:gdLst/>
                <a:ahLst/>
                <a:cxnLst/>
                <a:rect l="l" t="t" r="r" b="b"/>
                <a:pathLst>
                  <a:path w="149" h="150" extrusionOk="0">
                    <a:moveTo>
                      <a:pt x="149" y="75"/>
                    </a:moveTo>
                    <a:cubicBezTo>
                      <a:pt x="149" y="34"/>
                      <a:pt x="116" y="0"/>
                      <a:pt x="75" y="0"/>
                    </a:cubicBezTo>
                    <a:cubicBezTo>
                      <a:pt x="33" y="0"/>
                      <a:pt x="0" y="34"/>
                      <a:pt x="0" y="75"/>
                    </a:cubicBezTo>
                    <a:cubicBezTo>
                      <a:pt x="0" y="117"/>
                      <a:pt x="33" y="150"/>
                      <a:pt x="75" y="150"/>
                    </a:cubicBezTo>
                    <a:cubicBezTo>
                      <a:pt x="116" y="150"/>
                      <a:pt x="149" y="117"/>
                      <a:pt x="149" y="75"/>
                    </a:cubicBezTo>
                    <a:close/>
                  </a:path>
                </a:pathLst>
              </a:custGeom>
              <a:solidFill>
                <a:srgbClr val="FFF8ED"/>
              </a:solidFill>
              <a:ln>
                <a:noFill/>
              </a:ln>
            </p:spPr>
            <p:txBody>
              <a:bodyPr spcFirstLastPara="1" wrap="square" lIns="120000" tIns="12000" rIns="120000" bIns="12000" anchor="ctr" anchorCtr="1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cxnSp>
        <p:nvCxnSpPr>
          <p:cNvPr id="693" name="Google Shape;693;p35"/>
          <p:cNvCxnSpPr/>
          <p:nvPr/>
        </p:nvCxnSpPr>
        <p:spPr>
          <a:xfrm>
            <a:off x="0" y="4347528"/>
            <a:ext cx="6081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1719BF39-6611-8BEB-D0E6-7A1200BB4D4C}"/>
              </a:ext>
            </a:extLst>
          </p:cNvPr>
          <p:cNvSpPr txBox="1"/>
          <p:nvPr/>
        </p:nvSpPr>
        <p:spPr>
          <a:xfrm>
            <a:off x="2209800" y="533400"/>
            <a:ext cx="61175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0" i="0" u="none" strike="noStrike" baseline="0" dirty="0">
                <a:solidFill>
                  <a:srgbClr val="009C87"/>
                </a:solidFill>
                <a:latin typeface="T3Font_348"/>
              </a:rPr>
              <a:t>Exemplo de redação bem avaliada</a:t>
            </a:r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2C1671A-C114-DE39-5395-E9A96EAF64A0}"/>
              </a:ext>
            </a:extLst>
          </p:cNvPr>
          <p:cNvSpPr txBox="1"/>
          <p:nvPr/>
        </p:nvSpPr>
        <p:spPr>
          <a:xfrm>
            <a:off x="1371600" y="12954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Tudo à venda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8D965D4-3553-622D-42C0-ED5282C44EAE}"/>
              </a:ext>
            </a:extLst>
          </p:cNvPr>
          <p:cNvSpPr txBox="1"/>
          <p:nvPr/>
        </p:nvSpPr>
        <p:spPr>
          <a:xfrm>
            <a:off x="1335156" y="1969532"/>
            <a:ext cx="948524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	A pós-modernidade caracteriza-se pela procura da felicidade através do consumo. Nesse contexto, aumenta o numero de shoppings, com suas facilidades de compra; as regras do mercado comandam os costumes da sociedade; a satisfação pessoal é alcançada através do poder de compra de produtos. A tendencia é, pois, o consumismo ditar os valores do mundo.</a:t>
            </a:r>
          </a:p>
          <a:p>
            <a:pPr algn="just"/>
            <a:r>
              <a:rPr lang="pt-BR" dirty="0"/>
              <a:t>	As pessoas, para satisfazerem o desejo de consumo constante, procuram locais onde se sintam seguras. Por isso, o shopping, cercado por muros, protegido por seguranças, destinado a um público-alvo especifico, foi idealizado. Nele, os corredores iluminados são repletos de lojas; a circulação é planejada para que o cliente caminhe por todos os corredores e compre mais; o pagamento é facilitado pelos cartões de credito ou debito em compras parceladas. A sociedade individualista busca satisfazer seus desejos próprios através do consumo e, em shopping, encontra o local perfeito para se segregar dos problemas do mundo afora e se inserir na felicidade do consumismo.</a:t>
            </a:r>
          </a:p>
        </p:txBody>
      </p:sp>
    </p:spTree>
    <p:extLst>
      <p:ext uri="{BB962C8B-B14F-4D97-AF65-F5344CB8AC3E}">
        <p14:creationId xmlns:p14="http://schemas.microsoft.com/office/powerpoint/2010/main" val="26561597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05B1326-DDE3-262A-8FD9-273754F1458D}"/>
              </a:ext>
            </a:extLst>
          </p:cNvPr>
          <p:cNvSpPr txBox="1"/>
          <p:nvPr/>
        </p:nvSpPr>
        <p:spPr>
          <a:xfrm>
            <a:off x="1066800" y="533400"/>
            <a:ext cx="9829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	Desde a década de 80, a sociedade é marcada pela “felicidade paradoxal” do hiperconsumismo definido por Lipovetsky. A imagem da pessoa – aparelhos eletrônicos, roupas de marca, beleza física – adquire grande importância para a construção do valor individuo e para a inserção dele em grupos sociais. Dessa forma, as pessoas buscam a felicidade inalcançável no consumo cíclico de produtos que se tornam rapidamente obsoletos, ou seja, elas sempre precisam comprar mercadorias novas para estarem inseridas no mundo da hipermodernidade. A felicidade alcançada pelo consumo demonstra o vazio ideológico da sociedade, cujos valores baseiam-se na aparência ou nas posses do individuo e não, no caráter dele.</a:t>
            </a:r>
          </a:p>
          <a:p>
            <a:pPr algn="just"/>
            <a:r>
              <a:rPr lang="pt-BR" dirty="0"/>
              <a:t>	A crescente valorização do consumo é preocupante se uma economia de mercado transformar-se em uma sociedade de mercado, como define Michael </a:t>
            </a:r>
            <a:r>
              <a:rPr lang="pt-BR" dirty="0" err="1"/>
              <a:t>Sandel</a:t>
            </a:r>
            <a:r>
              <a:rPr lang="pt-BR" dirty="0"/>
              <a:t>. São exemplos dessa possível transformação a venda da virgindade pela jovem brasileira em 2012 e a compra de votos no chamado Mensalão. Nesses casos, a virgindade e o dever cívico do voto, a principio sem preço, foram vendidos como simples mercadorias. Desvirtua-se, portanto, os valores da sociedade e, de fato, cartões e dinheiro poderão comprar felicidade e tudo o que o mundo oferece.</a:t>
            </a:r>
          </a:p>
        </p:txBody>
      </p:sp>
    </p:spTree>
    <p:extLst>
      <p:ext uri="{BB962C8B-B14F-4D97-AF65-F5344CB8AC3E}">
        <p14:creationId xmlns:p14="http://schemas.microsoft.com/office/powerpoint/2010/main" val="9915019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6A081390-F0BB-3EEF-6301-CEBB19FB1799}"/>
              </a:ext>
            </a:extLst>
          </p:cNvPr>
          <p:cNvSpPr txBox="1"/>
          <p:nvPr/>
        </p:nvSpPr>
        <p:spPr>
          <a:xfrm>
            <a:off x="1143000" y="685800"/>
            <a:ext cx="944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	A satisfação pessoal pelo simples ato de comprar reflete o hiperconsumismo. Este, se dominar os valores da sociedade, transformá-la-á em uma sociedade de mercado, na qual ricos poderão comprar tudo em shoppings com seus cartões à mão. O mundo será definido por objetos à venda e o sonhos serão limitados a sonhos de consumo.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2E5652E-98FD-0156-469C-FAE377B7C0B6}"/>
              </a:ext>
            </a:extLst>
          </p:cNvPr>
          <p:cNvSpPr txBox="1"/>
          <p:nvPr/>
        </p:nvSpPr>
        <p:spPr>
          <a:xfrm>
            <a:off x="4114800" y="2133600"/>
            <a:ext cx="75653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6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FUVEST. Exemplo 21. Vestibular Fuvest 2013: algumas das melhores redações. Disponível em: &lt;http://www.fuvest.br/vest2013/</a:t>
            </a:r>
            <a:r>
              <a:rPr lang="pt-BR" sz="1600" b="0" i="0" u="none" strike="noStrike" baseline="0" dirty="0" err="1">
                <a:solidFill>
                  <a:srgbClr val="221F1F"/>
                </a:solidFill>
                <a:latin typeface="Nunito" pitchFamily="2" charset="0"/>
              </a:rPr>
              <a:t>bestred</a:t>
            </a:r>
            <a:r>
              <a:rPr lang="pt-BR" sz="16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/103408.html&gt;. Acesso em: 23 jan. 2016.</a:t>
            </a:r>
            <a:endParaRPr lang="pt-BR" sz="4400" dirty="0">
              <a:latin typeface="Nuni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7606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4B51A8D-5805-1454-799F-8D99219B54FC}"/>
              </a:ext>
            </a:extLst>
          </p:cNvPr>
          <p:cNvSpPr txBox="1"/>
          <p:nvPr/>
        </p:nvSpPr>
        <p:spPr>
          <a:xfrm>
            <a:off x="1219200" y="457200"/>
            <a:ext cx="99254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1. Transcreva, do primeiro parágrafo, o período que sintetiza o ponto de vista</a:t>
            </a:r>
          </a:p>
          <a:p>
            <a:pPr algn="l"/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defendido no texto.</a:t>
            </a:r>
            <a:endParaRPr lang="pt-BR" dirty="0">
              <a:latin typeface="Nunito" pitchFamily="2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108C911-368C-9890-B958-009810CCA280}"/>
              </a:ext>
            </a:extLst>
          </p:cNvPr>
          <p:cNvSpPr txBox="1"/>
          <p:nvPr/>
        </p:nvSpPr>
        <p:spPr>
          <a:xfrm>
            <a:off x="1484242" y="1184485"/>
            <a:ext cx="78121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0" i="0" u="none" strike="noStrike" baseline="0" dirty="0">
                <a:solidFill>
                  <a:srgbClr val="ED008D"/>
                </a:solidFill>
                <a:latin typeface="Nunito" pitchFamily="2" charset="0"/>
              </a:rPr>
              <a:t>“A tendência é, pois, o consumismo ditar os valores do mundo.”</a:t>
            </a:r>
            <a:endParaRPr lang="pt-BR" dirty="0">
              <a:latin typeface="Nunito" pitchFamily="2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DA4C361-31E7-F400-3F37-27414AEFC176}"/>
              </a:ext>
            </a:extLst>
          </p:cNvPr>
          <p:cNvSpPr txBox="1"/>
          <p:nvPr/>
        </p:nvSpPr>
        <p:spPr>
          <a:xfrm>
            <a:off x="914400" y="1573695"/>
            <a:ext cx="1150620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2. De acordo com o texto, o shopping center deixa de ser um simples estabelecimento e passa a ter a condição de símbolo. Releia o segundo parágrafo.</a:t>
            </a:r>
          </a:p>
          <a:p>
            <a:pPr algn="l"/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a) O que o </a:t>
            </a:r>
            <a:r>
              <a:rPr lang="pt-BR" dirty="0">
                <a:solidFill>
                  <a:srgbClr val="221F1F"/>
                </a:solidFill>
                <a:latin typeface="Nunito" pitchFamily="2" charset="0"/>
              </a:rPr>
              <a:t>shopping center </a:t>
            </a: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representa?</a:t>
            </a:r>
          </a:p>
          <a:p>
            <a:pPr algn="l"/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b) Por que o trecho “[...] e compre mais; o pagamento é facilitado pelos cartões de crédito ou débito em com parceladas ” tem caráter crítico e não apenas</a:t>
            </a:r>
            <a:r>
              <a:rPr lang="pt-BR" dirty="0">
                <a:solidFill>
                  <a:srgbClr val="221F1F"/>
                </a:solidFill>
                <a:latin typeface="Nunito" pitchFamily="2" charset="0"/>
              </a:rPr>
              <a:t> </a:t>
            </a: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descritivo?</a:t>
            </a:r>
          </a:p>
          <a:p>
            <a:pPr algn="l"/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c) Por que, segundo o produtor do texto, o consumo, principalmente em shoppings, é uma ação individualista?</a:t>
            </a:r>
            <a:endParaRPr lang="pt-BR" dirty="0">
              <a:latin typeface="Nunito" pitchFamily="2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C206666-FE82-D56B-A58B-43D8EDAC44A6}"/>
              </a:ext>
            </a:extLst>
          </p:cNvPr>
          <p:cNvSpPr txBox="1"/>
          <p:nvPr/>
        </p:nvSpPr>
        <p:spPr>
          <a:xfrm>
            <a:off x="914400" y="3529980"/>
            <a:ext cx="100584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800" b="0" i="0" u="none" strike="noStrike" baseline="0" dirty="0">
                <a:solidFill>
                  <a:srgbClr val="ED008D"/>
                </a:solidFill>
                <a:latin typeface="Nunito" pitchFamily="2" charset="0"/>
              </a:rPr>
              <a:t>a) O shopping center representa o ideal de satisfação ligado à aquisição, à segurança e à separação do mundo real. Deixa de ser um centro de compras para ser um foco de prazer e</a:t>
            </a:r>
          </a:p>
          <a:p>
            <a:pPr algn="l"/>
            <a:r>
              <a:rPr lang="pt-BR" sz="1800" b="0" i="0" u="none" strike="noStrike" baseline="0" dirty="0">
                <a:solidFill>
                  <a:srgbClr val="ED008D"/>
                </a:solidFill>
                <a:latin typeface="Nunito" pitchFamily="2" charset="0"/>
              </a:rPr>
              <a:t>construção da identidade.</a:t>
            </a:r>
          </a:p>
          <a:p>
            <a:pPr algn="l"/>
            <a:r>
              <a:rPr lang="pt-BR" sz="1800" b="0" i="0" u="none" strike="noStrike" baseline="0" dirty="0">
                <a:solidFill>
                  <a:srgbClr val="ED008D"/>
                </a:solidFill>
                <a:latin typeface="Nunito" pitchFamily="2" charset="0"/>
              </a:rPr>
              <a:t>b) O trecho tem função crítica ao questionar o sentido da compra: a satisfação é imediata,</a:t>
            </a:r>
          </a:p>
          <a:p>
            <a:pPr algn="l"/>
            <a:r>
              <a:rPr lang="pt-BR" sz="1800" b="0" i="0" u="none" strike="noStrike" baseline="0" dirty="0">
                <a:solidFill>
                  <a:srgbClr val="ED008D"/>
                </a:solidFill>
                <a:latin typeface="Nunito" pitchFamily="2" charset="0"/>
              </a:rPr>
              <a:t>mas a aquisição se faz com pagamento posterior ou parcelado. Assim, os cartões de crédito e débito seriam chamarizes para o consumo impulsivo.</a:t>
            </a:r>
          </a:p>
          <a:p>
            <a:pPr algn="l"/>
            <a:r>
              <a:rPr lang="pt-BR" sz="1800" b="0" i="0" u="none" strike="noStrike" baseline="0" dirty="0">
                <a:solidFill>
                  <a:srgbClr val="ED008D"/>
                </a:solidFill>
                <a:latin typeface="Nunito" pitchFamily="2" charset="0"/>
              </a:rPr>
              <a:t>c) O consumo torna-se um modo de satisfazer desejos pessoais e de levar o consumidor a se</a:t>
            </a:r>
          </a:p>
          <a:p>
            <a:pPr algn="l"/>
            <a:r>
              <a:rPr lang="pt-BR" sz="1800" b="0" i="0" u="none" strike="noStrike" baseline="0" dirty="0">
                <a:solidFill>
                  <a:srgbClr val="ED008D"/>
                </a:solidFill>
                <a:latin typeface="Nunito" pitchFamily="2" charset="0"/>
              </a:rPr>
              <a:t>segregar dos problemas do mundo real.</a:t>
            </a:r>
            <a:endParaRPr lang="pt-BR" dirty="0">
              <a:latin typeface="Nuni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595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F052003-A399-DFA3-9723-8EEE27714030}"/>
              </a:ext>
            </a:extLst>
          </p:cNvPr>
          <p:cNvSpPr txBox="1"/>
          <p:nvPr/>
        </p:nvSpPr>
        <p:spPr>
          <a:xfrm>
            <a:off x="1143000" y="533400"/>
            <a:ext cx="9982200" cy="25405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800" b="0" i="0" u="none" strike="noStrike" baseline="0" dirty="0">
                <a:solidFill>
                  <a:srgbClr val="221F1F"/>
                </a:solidFill>
                <a:latin typeface="T3Font_372"/>
              </a:rPr>
              <a:t>No terceiro e quarto parágrafos, o produtor do texto vale-se de argumentos</a:t>
            </a:r>
          </a:p>
          <a:p>
            <a:pPr algn="l">
              <a:lnSpc>
                <a:spcPct val="150000"/>
              </a:lnSpc>
            </a:pPr>
            <a:r>
              <a:rPr lang="pt-BR" sz="1800" b="0" i="0" u="none" strike="noStrike" baseline="0" dirty="0">
                <a:solidFill>
                  <a:srgbClr val="221F1F"/>
                </a:solidFill>
                <a:latin typeface="T3Font_372"/>
              </a:rPr>
              <a:t>de autoridade.</a:t>
            </a:r>
          </a:p>
          <a:p>
            <a:pPr algn="l">
              <a:lnSpc>
                <a:spcPct val="150000"/>
              </a:lnSpc>
            </a:pPr>
            <a:r>
              <a:rPr lang="pt-BR" sz="1800" b="0" i="0" u="none" strike="noStrike" baseline="0" dirty="0">
                <a:solidFill>
                  <a:srgbClr val="221F1F"/>
                </a:solidFill>
                <a:latin typeface="T3Font_396"/>
              </a:rPr>
              <a:t>a) </a:t>
            </a:r>
            <a:r>
              <a:rPr lang="pt-BR" sz="1800" b="0" i="0" u="none" strike="noStrike" baseline="0" dirty="0">
                <a:solidFill>
                  <a:srgbClr val="221F1F"/>
                </a:solidFill>
                <a:latin typeface="T3Font_397"/>
              </a:rPr>
              <a:t>Qual é a contribuição do conceito de “hiperconsumismo”, defendido por</a:t>
            </a:r>
          </a:p>
          <a:p>
            <a:pPr algn="l">
              <a:lnSpc>
                <a:spcPct val="150000"/>
              </a:lnSpc>
            </a:pPr>
            <a:r>
              <a:rPr lang="pt-BR" sz="1800" b="0" i="0" u="none" strike="noStrike" baseline="0" dirty="0">
                <a:solidFill>
                  <a:srgbClr val="221F1F"/>
                </a:solidFill>
                <a:latin typeface="T3Font_397"/>
              </a:rPr>
              <a:t>Lipovetsky, para a argumentação desenvolvida?</a:t>
            </a:r>
          </a:p>
          <a:p>
            <a:pPr algn="l">
              <a:lnSpc>
                <a:spcPct val="150000"/>
              </a:lnSpc>
            </a:pPr>
            <a:r>
              <a:rPr lang="pt-BR" sz="1800" b="0" i="0" u="none" strike="noStrike" baseline="0" dirty="0">
                <a:solidFill>
                  <a:srgbClr val="221F1F"/>
                </a:solidFill>
                <a:latin typeface="T3Font_396"/>
              </a:rPr>
              <a:t>b) </a:t>
            </a:r>
            <a:r>
              <a:rPr lang="pt-BR" sz="1800" b="0" i="0" u="none" strike="noStrike" baseline="0" dirty="0">
                <a:solidFill>
                  <a:srgbClr val="221F1F"/>
                </a:solidFill>
                <a:latin typeface="T3Font_397"/>
              </a:rPr>
              <a:t>De que modo o texto articula a teoria de Michael </a:t>
            </a:r>
            <a:r>
              <a:rPr lang="pt-BR" sz="1800" b="0" i="0" u="none" strike="noStrike" baseline="0" dirty="0" err="1">
                <a:solidFill>
                  <a:srgbClr val="221F1F"/>
                </a:solidFill>
                <a:latin typeface="T3Font_397"/>
              </a:rPr>
              <a:t>Sandel</a:t>
            </a:r>
            <a:r>
              <a:rPr lang="pt-BR" sz="1800" b="0" i="0" u="none" strike="noStrike" baseline="0" dirty="0">
                <a:solidFill>
                  <a:srgbClr val="221F1F"/>
                </a:solidFill>
                <a:latin typeface="T3Font_397"/>
              </a:rPr>
              <a:t> a uma análise crítica</a:t>
            </a:r>
          </a:p>
          <a:p>
            <a:pPr algn="l">
              <a:lnSpc>
                <a:spcPct val="150000"/>
              </a:lnSpc>
            </a:pPr>
            <a:r>
              <a:rPr lang="pt-BR" sz="1800" b="0" i="0" u="none" strike="noStrike" baseline="0" dirty="0">
                <a:solidFill>
                  <a:srgbClr val="221F1F"/>
                </a:solidFill>
                <a:latin typeface="T3Font_397"/>
              </a:rPr>
              <a:t>da sociedade brasileira contemporânea?</a:t>
            </a: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858C2D6-E101-4233-9ADD-75A9828F8EB2}"/>
              </a:ext>
            </a:extLst>
          </p:cNvPr>
          <p:cNvSpPr txBox="1"/>
          <p:nvPr/>
        </p:nvSpPr>
        <p:spPr>
          <a:xfrm>
            <a:off x="1143000" y="3070654"/>
            <a:ext cx="10058400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800" b="0" i="0" u="none" strike="noStrike" baseline="0" dirty="0">
                <a:solidFill>
                  <a:srgbClr val="ED008D"/>
                </a:solidFill>
                <a:latin typeface="Nunito" pitchFamily="2" charset="0"/>
              </a:rPr>
              <a:t>a) A argumentação procura provar que o consumismo tende  a determinar os valores do mundo, uma ideia reforçada pelo conceito de Lipovetsky, que aponta a interdependência entre o consumo e a construção da identidade e a inserção nos grupos.</a:t>
            </a:r>
            <a:endParaRPr lang="pt-BR" dirty="0">
              <a:latin typeface="Nunito" pitchFamily="2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CF90017-F379-0E7B-A7A8-82FF1EA1D8CD}"/>
              </a:ext>
            </a:extLst>
          </p:cNvPr>
          <p:cNvSpPr txBox="1"/>
          <p:nvPr/>
        </p:nvSpPr>
        <p:spPr>
          <a:xfrm>
            <a:off x="1109870" y="4572000"/>
            <a:ext cx="10287000" cy="1719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800" b="0" i="0" u="none" strike="noStrike" baseline="0" dirty="0">
                <a:solidFill>
                  <a:srgbClr val="ED008D"/>
                </a:solidFill>
                <a:latin typeface="Nunito" pitchFamily="2" charset="0"/>
              </a:rPr>
              <a:t>b) O autor cita dois casos do Brasil contemporâneo – a venda de votos e da virgindade – como exemplos da correção da teoria de </a:t>
            </a:r>
            <a:r>
              <a:rPr lang="pt-BR" sz="1800" b="0" i="0" u="none" strike="noStrike" baseline="0" dirty="0" err="1">
                <a:solidFill>
                  <a:srgbClr val="ED008D"/>
                </a:solidFill>
                <a:latin typeface="Nunito" pitchFamily="2" charset="0"/>
              </a:rPr>
              <a:t>Sandel</a:t>
            </a:r>
            <a:r>
              <a:rPr lang="pt-BR" sz="1800" b="0" i="0" u="none" strike="noStrike" baseline="0" dirty="0">
                <a:solidFill>
                  <a:srgbClr val="ED008D"/>
                </a:solidFill>
                <a:latin typeface="Nunito" pitchFamily="2" charset="0"/>
              </a:rPr>
              <a:t>, que aponta a tendência da economia de mercado a transformar a sociedade no que ele chama de “sociedade de mercado”, em que tudo, inclusive os valores, se torna mercadoria.</a:t>
            </a:r>
            <a:endParaRPr lang="pt-BR" dirty="0">
              <a:latin typeface="Nuni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914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85FACC04-E93A-5F2D-3293-B4DDCEFD94B3}"/>
              </a:ext>
            </a:extLst>
          </p:cNvPr>
          <p:cNvSpPr txBox="1"/>
          <p:nvPr/>
        </p:nvSpPr>
        <p:spPr>
          <a:xfrm>
            <a:off x="1447800" y="381000"/>
            <a:ext cx="9448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Uma das características de um bom texto é o cuidado com a articulação de suas partes, tanto no nível do parágrafo quanto no dos períodos. Releia um trecho da dissertação.</a:t>
            </a:r>
            <a:endParaRPr lang="pt-BR" dirty="0">
              <a:latin typeface="Nunito" pitchFamily="2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C5F2CB8-FED3-0B58-41FE-95232A2A4A4B}"/>
              </a:ext>
            </a:extLst>
          </p:cNvPr>
          <p:cNvSpPr txBox="1"/>
          <p:nvPr/>
        </p:nvSpPr>
        <p:spPr>
          <a:xfrm>
            <a:off x="1066800" y="1143000"/>
            <a:ext cx="102108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“A crescente valorização do consumo é preocupante se uma economia</a:t>
            </a:r>
            <a:r>
              <a:rPr lang="pt-BR" dirty="0">
                <a:solidFill>
                  <a:srgbClr val="221F1F"/>
                </a:solidFill>
                <a:latin typeface="Nunito" pitchFamily="2" charset="0"/>
              </a:rPr>
              <a:t> </a:t>
            </a: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de mercado transformar-se em uma sociedade de mercado, como define Michael </a:t>
            </a:r>
            <a:r>
              <a:rPr lang="pt-BR" sz="1800" b="0" i="0" u="none" strike="noStrike" baseline="0" dirty="0" err="1">
                <a:solidFill>
                  <a:srgbClr val="221F1F"/>
                </a:solidFill>
                <a:latin typeface="Nunito" pitchFamily="2" charset="0"/>
              </a:rPr>
              <a:t>Sandel</a:t>
            </a: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. Nesse tipo de sociedade, tudo pode ser comprado e tem um preço. São exemplos dessa possível transformação a venda da virgindade pela jovem brasileira em 2012 e a compra de votos no chamado </a:t>
            </a:r>
            <a:r>
              <a:rPr lang="pt-BR" sz="1800" b="0" i="0" u="none" strike="noStrike" baseline="0" dirty="0" err="1">
                <a:solidFill>
                  <a:srgbClr val="221F1F"/>
                </a:solidFill>
                <a:latin typeface="Nunito" pitchFamily="2" charset="0"/>
              </a:rPr>
              <a:t>Mensalao</a:t>
            </a: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. Nesses casos, a virgindade e o dever cívico do voto, a principio sem preço, foram vendidos como simples mercadorias. Desvirtua-se, portanto, os valores da sociedade e, de fato, cartões e  dinheiro poderão comprar felicidade e tudo o que o mundo oferece.”</a:t>
            </a:r>
            <a:endParaRPr lang="pt-BR" dirty="0">
              <a:latin typeface="Nunito" pitchFamily="2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7FC5D9C-4C00-C4CB-9AB2-953C8B9045F9}"/>
              </a:ext>
            </a:extLst>
          </p:cNvPr>
          <p:cNvSpPr txBox="1"/>
          <p:nvPr/>
        </p:nvSpPr>
        <p:spPr>
          <a:xfrm>
            <a:off x="1066800" y="3429000"/>
            <a:ext cx="9525000" cy="2125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a) A expressão “a crescente valorização do consumo” indica uma informação</a:t>
            </a:r>
          </a:p>
          <a:p>
            <a:pPr algn="l">
              <a:lnSpc>
                <a:spcPct val="150000"/>
              </a:lnSpc>
            </a:pP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nova ou retoma algo já apresentado? Justifique.</a:t>
            </a:r>
          </a:p>
          <a:p>
            <a:pPr algn="l">
              <a:lnSpc>
                <a:spcPct val="150000"/>
              </a:lnSpc>
            </a:pP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b) Que recurso gramatical foi empregado no segundo e no terceiro períodos</a:t>
            </a:r>
          </a:p>
          <a:p>
            <a:pPr algn="l">
              <a:lnSpc>
                <a:spcPct val="150000"/>
              </a:lnSpc>
            </a:pP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para retomar informações do primeiro? Quais são seus referentes?</a:t>
            </a:r>
          </a:p>
          <a:p>
            <a:pPr algn="l">
              <a:lnSpc>
                <a:spcPct val="150000"/>
              </a:lnSpc>
            </a:pP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c) Que função tem o último período dentro do parágrafo? Que palavra a explicita?</a:t>
            </a:r>
            <a:endParaRPr lang="pt-BR" dirty="0">
              <a:latin typeface="Nuni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041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D7FC5D9C-4C00-C4CB-9AB2-953C8B9045F9}"/>
              </a:ext>
            </a:extLst>
          </p:cNvPr>
          <p:cNvSpPr txBox="1"/>
          <p:nvPr/>
        </p:nvSpPr>
        <p:spPr>
          <a:xfrm>
            <a:off x="1333500" y="228600"/>
            <a:ext cx="9525000" cy="2125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a) A expressão “a crescente valorização do consumo” indica uma informação</a:t>
            </a:r>
          </a:p>
          <a:p>
            <a:pPr algn="l">
              <a:lnSpc>
                <a:spcPct val="150000"/>
              </a:lnSpc>
            </a:pP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nova ou retoma algo já apresentado? Justifique.</a:t>
            </a:r>
          </a:p>
          <a:p>
            <a:pPr algn="l">
              <a:lnSpc>
                <a:spcPct val="150000"/>
              </a:lnSpc>
            </a:pP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b) Que recurso gramatical foi empregado no segundo e no terceiro períodos</a:t>
            </a:r>
          </a:p>
          <a:p>
            <a:pPr algn="l">
              <a:lnSpc>
                <a:spcPct val="150000"/>
              </a:lnSpc>
            </a:pP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para retomar informações do primeiro? Quais são seus referentes?</a:t>
            </a:r>
          </a:p>
          <a:p>
            <a:pPr algn="l">
              <a:lnSpc>
                <a:spcPct val="150000"/>
              </a:lnSpc>
            </a:pP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c) Que função tem o último período dentro do parágrafo? Que palavra a explicita?</a:t>
            </a:r>
            <a:endParaRPr lang="pt-BR" dirty="0">
              <a:latin typeface="Nunito" pitchFamily="2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0088F63-A0AE-EFD9-49BE-5EEFED3D4A0C}"/>
              </a:ext>
            </a:extLst>
          </p:cNvPr>
          <p:cNvSpPr txBox="1"/>
          <p:nvPr/>
        </p:nvSpPr>
        <p:spPr>
          <a:xfrm>
            <a:off x="990600" y="2667000"/>
            <a:ext cx="102108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b="0" i="0" u="none" strike="noStrike" baseline="0" dirty="0">
                <a:solidFill>
                  <a:srgbClr val="ED008D"/>
                </a:solidFill>
                <a:latin typeface="Nunito" pitchFamily="2" charset="0"/>
              </a:rPr>
              <a:t>a) Retoma a ideia, apresentada no parágrafo anterior, de que, desde a década de 1980, a</a:t>
            </a:r>
          </a:p>
          <a:p>
            <a:pPr algn="just"/>
            <a:r>
              <a:rPr lang="pt-BR" sz="1800" b="0" i="0" u="none" strike="noStrike" baseline="0" dirty="0">
                <a:solidFill>
                  <a:srgbClr val="ED008D"/>
                </a:solidFill>
                <a:latin typeface="Nunito" pitchFamily="2" charset="0"/>
              </a:rPr>
              <a:t>identidade de uma pessoa tem sido relacionada com suas posses, o que leva à valorização</a:t>
            </a:r>
          </a:p>
          <a:p>
            <a:pPr algn="just"/>
            <a:r>
              <a:rPr lang="pt-BR" sz="1800" b="0" i="0" u="none" strike="noStrike" baseline="0" dirty="0">
                <a:solidFill>
                  <a:srgbClr val="ED008D"/>
                </a:solidFill>
                <a:latin typeface="Nunito" pitchFamily="2" charset="0"/>
              </a:rPr>
              <a:t>do consumo.</a:t>
            </a:r>
          </a:p>
          <a:p>
            <a:pPr algn="just"/>
            <a:r>
              <a:rPr lang="pt-BR" sz="1800" b="0" i="0" u="none" strike="noStrike" baseline="0" dirty="0">
                <a:solidFill>
                  <a:srgbClr val="ED008D"/>
                </a:solidFill>
                <a:latin typeface="Nunito" pitchFamily="2" charset="0"/>
              </a:rPr>
              <a:t>b) O pronome demonstrativo “nesse [tipo de sociedade]” retoma “sociedade de mercado” e “dessa [possível transformação]”, a ideia de “economia de mercado transformar-se em uma sociedade de mercado”.</a:t>
            </a:r>
          </a:p>
          <a:p>
            <a:pPr algn="just"/>
            <a:r>
              <a:rPr lang="pt-BR" sz="1800" b="0" i="0" u="none" strike="noStrike" baseline="0" dirty="0">
                <a:solidFill>
                  <a:srgbClr val="ED008D"/>
                </a:solidFill>
                <a:latin typeface="Nunito" pitchFamily="2" charset="0"/>
              </a:rPr>
              <a:t>c) Ele conclui as ideias do parágrafo, como mostra a palavra “portanto”.</a:t>
            </a:r>
            <a:endParaRPr lang="pt-BR" dirty="0">
              <a:latin typeface="Nuni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7128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86532AB8-97CB-17A1-DEC3-DCEC42BE551F}"/>
              </a:ext>
            </a:extLst>
          </p:cNvPr>
          <p:cNvSpPr txBox="1"/>
          <p:nvPr/>
        </p:nvSpPr>
        <p:spPr>
          <a:xfrm>
            <a:off x="1676400" y="533400"/>
            <a:ext cx="92202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O texto foi escrito para permitir a avaliação de um candidato que disputava</a:t>
            </a:r>
          </a:p>
          <a:p>
            <a:pPr algn="l"/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uma vaga na universidade.</a:t>
            </a:r>
          </a:p>
          <a:p>
            <a:pPr algn="l"/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a) Na sua opinião, o texto tem um grau de informatividade compatível com a</a:t>
            </a:r>
          </a:p>
          <a:p>
            <a:pPr algn="l"/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situação comunicativa? Justifique.</a:t>
            </a:r>
          </a:p>
          <a:p>
            <a:pPr algn="l"/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b) Você considera a linguagem adequada ao objetivo do texto? Por quê?</a:t>
            </a:r>
            <a:endParaRPr lang="pt-BR" dirty="0">
              <a:latin typeface="Nunito" pitchFamily="2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3316D0B-84B9-E107-0BB9-F03FC63DD0BB}"/>
              </a:ext>
            </a:extLst>
          </p:cNvPr>
          <p:cNvSpPr txBox="1"/>
          <p:nvPr/>
        </p:nvSpPr>
        <p:spPr>
          <a:xfrm>
            <a:off x="1562100" y="2362200"/>
            <a:ext cx="94488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800" b="0" i="0" u="none" strike="noStrike" baseline="0" dirty="0">
                <a:solidFill>
                  <a:srgbClr val="ED008D"/>
                </a:solidFill>
                <a:latin typeface="T3Font_397"/>
              </a:rPr>
              <a:t>a) Espera-se que o aluno indique compatibilidade, já que a argumentação cita as teorias</a:t>
            </a:r>
          </a:p>
          <a:p>
            <a:pPr algn="l"/>
            <a:r>
              <a:rPr lang="pt-BR" sz="1800" b="0" i="0" u="none" strike="noStrike" baseline="0" dirty="0">
                <a:solidFill>
                  <a:srgbClr val="ED008D"/>
                </a:solidFill>
                <a:latin typeface="T3Font_397"/>
              </a:rPr>
              <a:t>de dois filósofos importantes, além de relacioná-las a fatos divulgados pela imprensa (venda</a:t>
            </a:r>
          </a:p>
          <a:p>
            <a:pPr algn="l"/>
            <a:r>
              <a:rPr lang="pt-BR" sz="1800" b="0" i="0" u="none" strike="noStrike" baseline="0" dirty="0">
                <a:solidFill>
                  <a:srgbClr val="ED008D"/>
                </a:solidFill>
                <a:latin typeface="T3Font_397"/>
              </a:rPr>
              <a:t>da virgindade e Mensalão).</a:t>
            </a:r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2C80804-B3FC-74C6-3B73-DCE9E831EE4F}"/>
              </a:ext>
            </a:extLst>
          </p:cNvPr>
          <p:cNvSpPr txBox="1"/>
          <p:nvPr/>
        </p:nvSpPr>
        <p:spPr>
          <a:xfrm>
            <a:off x="1562100" y="3592349"/>
            <a:ext cx="97155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>
              <a:defRPr b="0" i="0" u="none" strike="noStrike" baseline="0">
                <a:solidFill>
                  <a:srgbClr val="ED008D"/>
                </a:solidFill>
                <a:latin typeface="T3Font_397"/>
              </a:defRPr>
            </a:lvl1pPr>
          </a:lstStyle>
          <a:p>
            <a:r>
              <a:rPr lang="pt-BR" dirty="0">
                <a:latin typeface="Nunito" pitchFamily="2" charset="0"/>
              </a:rPr>
              <a:t>b) Espera-se que o aluno indique adequação, considerando que o vocabulário é variado, as estruturas sintáticas são complexas e não há desvios gramaticais ou das convenções de escrita.</a:t>
            </a:r>
          </a:p>
        </p:txBody>
      </p:sp>
    </p:spTree>
    <p:extLst>
      <p:ext uri="{BB962C8B-B14F-4D97-AF65-F5344CB8AC3E}">
        <p14:creationId xmlns:p14="http://schemas.microsoft.com/office/powerpoint/2010/main" val="2964017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611;p35">
            <a:extLst>
              <a:ext uri="{FF2B5EF4-FFF2-40B4-BE49-F238E27FC236}">
                <a16:creationId xmlns:a16="http://schemas.microsoft.com/office/drawing/2014/main" id="{F9E207CC-9FDA-12B4-FFA7-187ADF25CAE1}"/>
              </a:ext>
            </a:extLst>
          </p:cNvPr>
          <p:cNvGrpSpPr/>
          <p:nvPr/>
        </p:nvGrpSpPr>
        <p:grpSpPr>
          <a:xfrm>
            <a:off x="7467600" y="3200400"/>
            <a:ext cx="3299581" cy="3489941"/>
            <a:chOff x="5752201" y="1537883"/>
            <a:chExt cx="3171149" cy="3354100"/>
          </a:xfrm>
        </p:grpSpPr>
        <p:grpSp>
          <p:nvGrpSpPr>
            <p:cNvPr id="3" name="Google Shape;612;p35">
              <a:extLst>
                <a:ext uri="{FF2B5EF4-FFF2-40B4-BE49-F238E27FC236}">
                  <a16:creationId xmlns:a16="http://schemas.microsoft.com/office/drawing/2014/main" id="{071A5724-C475-E426-B80B-4ACF9035DE2D}"/>
                </a:ext>
              </a:extLst>
            </p:cNvPr>
            <p:cNvGrpSpPr/>
            <p:nvPr/>
          </p:nvGrpSpPr>
          <p:grpSpPr>
            <a:xfrm>
              <a:off x="7434082" y="1936838"/>
              <a:ext cx="1489268" cy="2952758"/>
              <a:chOff x="7434082" y="1936838"/>
              <a:chExt cx="1489268" cy="2952758"/>
            </a:xfrm>
          </p:grpSpPr>
          <p:sp>
            <p:nvSpPr>
              <p:cNvPr id="45" name="Google Shape;613;p35">
                <a:extLst>
                  <a:ext uri="{FF2B5EF4-FFF2-40B4-BE49-F238E27FC236}">
                    <a16:creationId xmlns:a16="http://schemas.microsoft.com/office/drawing/2014/main" id="{0BA12799-FDA2-CFE3-007F-FB77A1456A2A}"/>
                  </a:ext>
                </a:extLst>
              </p:cNvPr>
              <p:cNvSpPr/>
              <p:nvPr/>
            </p:nvSpPr>
            <p:spPr>
              <a:xfrm flipH="1">
                <a:off x="7434082" y="2298897"/>
                <a:ext cx="825839" cy="582226"/>
              </a:xfrm>
              <a:custGeom>
                <a:avLst/>
                <a:gdLst/>
                <a:ahLst/>
                <a:cxnLst/>
                <a:rect l="l" t="t" r="r" b="b"/>
                <a:pathLst>
                  <a:path w="2817" h="1986" extrusionOk="0">
                    <a:moveTo>
                      <a:pt x="2527" y="692"/>
                    </a:moveTo>
                    <a:cubicBezTo>
                      <a:pt x="1722" y="2317"/>
                      <a:pt x="1593" y="2303"/>
                      <a:pt x="71" y="1255"/>
                    </a:cubicBezTo>
                    <a:cubicBezTo>
                      <a:pt x="-47" y="1174"/>
                      <a:pt x="-4" y="890"/>
                      <a:pt x="101" y="792"/>
                    </a:cubicBezTo>
                    <a:cubicBezTo>
                      <a:pt x="101" y="790"/>
                      <a:pt x="102" y="789"/>
                      <a:pt x="103" y="789"/>
                    </a:cubicBezTo>
                    <a:cubicBezTo>
                      <a:pt x="178" y="719"/>
                      <a:pt x="289" y="709"/>
                      <a:pt x="376" y="762"/>
                    </a:cubicBezTo>
                    <a:cubicBezTo>
                      <a:pt x="782" y="1014"/>
                      <a:pt x="1372" y="1322"/>
                      <a:pt x="1446" y="1336"/>
                    </a:cubicBezTo>
                    <a:cubicBezTo>
                      <a:pt x="1689" y="1383"/>
                      <a:pt x="1962" y="976"/>
                      <a:pt x="2248" y="503"/>
                    </a:cubicBezTo>
                    <a:cubicBezTo>
                      <a:pt x="2253" y="483"/>
                      <a:pt x="2275" y="371"/>
                      <a:pt x="2296" y="222"/>
                    </a:cubicBezTo>
                    <a:cubicBezTo>
                      <a:pt x="2299" y="198"/>
                      <a:pt x="2395" y="-12"/>
                      <a:pt x="2379" y="344"/>
                    </a:cubicBezTo>
                    <a:cubicBezTo>
                      <a:pt x="2376" y="408"/>
                      <a:pt x="2563" y="-46"/>
                      <a:pt x="2625" y="4"/>
                    </a:cubicBezTo>
                    <a:cubicBezTo>
                      <a:pt x="2642" y="16"/>
                      <a:pt x="2526" y="284"/>
                      <a:pt x="2528" y="285"/>
                    </a:cubicBezTo>
                    <a:cubicBezTo>
                      <a:pt x="2528" y="285"/>
                      <a:pt x="2703" y="25"/>
                      <a:pt x="2736" y="69"/>
                    </a:cubicBezTo>
                    <a:cubicBezTo>
                      <a:pt x="2745" y="82"/>
                      <a:pt x="2713" y="195"/>
                      <a:pt x="2713" y="195"/>
                    </a:cubicBezTo>
                    <a:cubicBezTo>
                      <a:pt x="2713" y="195"/>
                      <a:pt x="2740" y="95"/>
                      <a:pt x="2766" y="109"/>
                    </a:cubicBezTo>
                    <a:cubicBezTo>
                      <a:pt x="2791" y="123"/>
                      <a:pt x="2750" y="237"/>
                      <a:pt x="2750" y="237"/>
                    </a:cubicBezTo>
                    <a:cubicBezTo>
                      <a:pt x="2750" y="237"/>
                      <a:pt x="2801" y="178"/>
                      <a:pt x="2816" y="200"/>
                    </a:cubicBezTo>
                    <a:cubicBezTo>
                      <a:pt x="2831" y="222"/>
                      <a:pt x="2527" y="692"/>
                      <a:pt x="2527" y="692"/>
                    </a:cubicBezTo>
                    <a:close/>
                  </a:path>
                </a:pathLst>
              </a:custGeom>
              <a:solidFill>
                <a:srgbClr val="A94846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" name="Google Shape;614;p35">
                <a:extLst>
                  <a:ext uri="{FF2B5EF4-FFF2-40B4-BE49-F238E27FC236}">
                    <a16:creationId xmlns:a16="http://schemas.microsoft.com/office/drawing/2014/main" id="{BC2F5133-63C0-0289-1947-96B2CF9AD922}"/>
                  </a:ext>
                </a:extLst>
              </p:cNvPr>
              <p:cNvSpPr/>
              <p:nvPr/>
            </p:nvSpPr>
            <p:spPr>
              <a:xfrm flipH="1">
                <a:off x="7451669" y="2340820"/>
                <a:ext cx="79740" cy="74464"/>
              </a:xfrm>
              <a:custGeom>
                <a:avLst/>
                <a:gdLst/>
                <a:ahLst/>
                <a:cxnLst/>
                <a:rect l="l" t="t" r="r" b="b"/>
                <a:pathLst>
                  <a:path w="272" h="254" extrusionOk="0">
                    <a:moveTo>
                      <a:pt x="269" y="88"/>
                    </a:moveTo>
                    <a:cubicBezTo>
                      <a:pt x="265" y="86"/>
                      <a:pt x="260" y="87"/>
                      <a:pt x="258" y="90"/>
                    </a:cubicBezTo>
                    <a:lnTo>
                      <a:pt x="175" y="213"/>
                    </a:lnTo>
                    <a:lnTo>
                      <a:pt x="131" y="188"/>
                    </a:lnTo>
                    <a:lnTo>
                      <a:pt x="239" y="11"/>
                    </a:lnTo>
                    <a:cubicBezTo>
                      <a:pt x="240" y="8"/>
                      <a:pt x="240" y="3"/>
                      <a:pt x="236" y="1"/>
                    </a:cubicBezTo>
                    <a:cubicBezTo>
                      <a:pt x="232" y="-1"/>
                      <a:pt x="228" y="-1"/>
                      <a:pt x="225" y="4"/>
                    </a:cubicBezTo>
                    <a:lnTo>
                      <a:pt x="119" y="180"/>
                    </a:lnTo>
                    <a:lnTo>
                      <a:pt x="11" y="118"/>
                    </a:lnTo>
                    <a:cubicBezTo>
                      <a:pt x="7" y="116"/>
                      <a:pt x="3" y="117"/>
                      <a:pt x="1" y="120"/>
                    </a:cubicBezTo>
                    <a:cubicBezTo>
                      <a:pt x="-1" y="124"/>
                      <a:pt x="0" y="129"/>
                      <a:pt x="4" y="131"/>
                    </a:cubicBezTo>
                    <a:lnTo>
                      <a:pt x="113" y="194"/>
                    </a:lnTo>
                    <a:cubicBezTo>
                      <a:pt x="113" y="196"/>
                      <a:pt x="114" y="198"/>
                      <a:pt x="116" y="200"/>
                    </a:cubicBezTo>
                    <a:cubicBezTo>
                      <a:pt x="117" y="200"/>
                      <a:pt x="119" y="200"/>
                      <a:pt x="120" y="200"/>
                    </a:cubicBezTo>
                    <a:cubicBezTo>
                      <a:pt x="120" y="200"/>
                      <a:pt x="121" y="200"/>
                      <a:pt x="122" y="200"/>
                    </a:cubicBezTo>
                    <a:lnTo>
                      <a:pt x="167" y="225"/>
                    </a:lnTo>
                    <a:cubicBezTo>
                      <a:pt x="166" y="229"/>
                      <a:pt x="167" y="231"/>
                      <a:pt x="170" y="233"/>
                    </a:cubicBezTo>
                    <a:cubicBezTo>
                      <a:pt x="170" y="234"/>
                      <a:pt x="172" y="235"/>
                      <a:pt x="174" y="235"/>
                    </a:cubicBezTo>
                    <a:cubicBezTo>
                      <a:pt x="175" y="235"/>
                      <a:pt x="177" y="234"/>
                      <a:pt x="178" y="232"/>
                    </a:cubicBezTo>
                    <a:lnTo>
                      <a:pt x="214" y="253"/>
                    </a:lnTo>
                    <a:cubicBezTo>
                      <a:pt x="215" y="254"/>
                      <a:pt x="216" y="254"/>
                      <a:pt x="217" y="254"/>
                    </a:cubicBezTo>
                    <a:cubicBezTo>
                      <a:pt x="220" y="254"/>
                      <a:pt x="222" y="253"/>
                      <a:pt x="224" y="250"/>
                    </a:cubicBezTo>
                    <a:cubicBezTo>
                      <a:pt x="225" y="247"/>
                      <a:pt x="225" y="242"/>
                      <a:pt x="221" y="240"/>
                    </a:cubicBezTo>
                    <a:lnTo>
                      <a:pt x="187" y="220"/>
                    </a:lnTo>
                    <a:lnTo>
                      <a:pt x="271" y="99"/>
                    </a:lnTo>
                    <a:cubicBezTo>
                      <a:pt x="273" y="95"/>
                      <a:pt x="272" y="90"/>
                      <a:pt x="269" y="88"/>
                    </a:cubicBezTo>
                    <a:close/>
                  </a:path>
                </a:pathLst>
              </a:custGeom>
              <a:solidFill>
                <a:srgbClr val="753231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" name="Google Shape;615;p35">
                <a:extLst>
                  <a:ext uri="{FF2B5EF4-FFF2-40B4-BE49-F238E27FC236}">
                    <a16:creationId xmlns:a16="http://schemas.microsoft.com/office/drawing/2014/main" id="{2CC38FA2-7161-2578-1DF3-3CB7C29AF788}"/>
                  </a:ext>
                </a:extLst>
              </p:cNvPr>
              <p:cNvSpPr/>
              <p:nvPr/>
            </p:nvSpPr>
            <p:spPr>
              <a:xfrm flipH="1">
                <a:off x="7532582" y="2411179"/>
                <a:ext cx="23160" cy="44268"/>
              </a:xfrm>
              <a:custGeom>
                <a:avLst/>
                <a:gdLst/>
                <a:ahLst/>
                <a:cxnLst/>
                <a:rect l="l" t="t" r="r" b="b"/>
                <a:pathLst>
                  <a:path w="79" h="151" extrusionOk="0">
                    <a:moveTo>
                      <a:pt x="11" y="0"/>
                    </a:moveTo>
                    <a:cubicBezTo>
                      <a:pt x="7" y="-1"/>
                      <a:pt x="3" y="0"/>
                      <a:pt x="1" y="3"/>
                    </a:cubicBezTo>
                    <a:cubicBezTo>
                      <a:pt x="-2" y="6"/>
                      <a:pt x="0" y="10"/>
                      <a:pt x="3" y="13"/>
                    </a:cubicBezTo>
                    <a:cubicBezTo>
                      <a:pt x="3" y="13"/>
                      <a:pt x="73" y="60"/>
                      <a:pt x="63" y="143"/>
                    </a:cubicBezTo>
                    <a:cubicBezTo>
                      <a:pt x="62" y="147"/>
                      <a:pt x="66" y="150"/>
                      <a:pt x="70" y="151"/>
                    </a:cubicBezTo>
                    <a:lnTo>
                      <a:pt x="71" y="151"/>
                    </a:lnTo>
                    <a:cubicBezTo>
                      <a:pt x="74" y="151"/>
                      <a:pt x="78" y="148"/>
                      <a:pt x="78" y="145"/>
                    </a:cubicBezTo>
                    <a:cubicBezTo>
                      <a:pt x="88" y="53"/>
                      <a:pt x="14" y="3"/>
                      <a:pt x="11" y="0"/>
                    </a:cubicBezTo>
                    <a:close/>
                  </a:path>
                </a:pathLst>
              </a:custGeom>
              <a:solidFill>
                <a:srgbClr val="753231"/>
              </a:solidFill>
              <a:ln>
                <a:noFill/>
              </a:ln>
            </p:spPr>
            <p:txBody>
              <a:bodyPr spcFirstLastPara="1" wrap="square" lIns="90000" tIns="9350" rIns="90000" bIns="93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616;p35">
                <a:extLst>
                  <a:ext uri="{FF2B5EF4-FFF2-40B4-BE49-F238E27FC236}">
                    <a16:creationId xmlns:a16="http://schemas.microsoft.com/office/drawing/2014/main" id="{E1E192C1-6FD1-B9DE-A557-42B5028908D9}"/>
                  </a:ext>
                </a:extLst>
              </p:cNvPr>
              <p:cNvSpPr/>
              <p:nvPr/>
            </p:nvSpPr>
            <p:spPr>
              <a:xfrm flipH="1">
                <a:off x="8100147" y="4638940"/>
                <a:ext cx="120783" cy="221926"/>
              </a:xfrm>
              <a:custGeom>
                <a:avLst/>
                <a:gdLst/>
                <a:ahLst/>
                <a:cxnLst/>
                <a:rect l="l" t="t" r="r" b="b"/>
                <a:pathLst>
                  <a:path w="412" h="757" extrusionOk="0">
                    <a:moveTo>
                      <a:pt x="0" y="7"/>
                    </a:moveTo>
                    <a:lnTo>
                      <a:pt x="44" y="535"/>
                    </a:lnTo>
                    <a:cubicBezTo>
                      <a:pt x="44" y="535"/>
                      <a:pt x="132" y="851"/>
                      <a:pt x="212" y="728"/>
                    </a:cubicBezTo>
                    <a:cubicBezTo>
                      <a:pt x="292" y="606"/>
                      <a:pt x="371" y="541"/>
                      <a:pt x="371" y="541"/>
                    </a:cubicBezTo>
                    <a:lnTo>
                      <a:pt x="412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A94846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" name="Google Shape;617;p35">
                <a:extLst>
                  <a:ext uri="{FF2B5EF4-FFF2-40B4-BE49-F238E27FC236}">
                    <a16:creationId xmlns:a16="http://schemas.microsoft.com/office/drawing/2014/main" id="{395AC53B-27D1-6120-6C91-6EF9D313B04C}"/>
                  </a:ext>
                </a:extLst>
              </p:cNvPr>
              <p:cNvSpPr/>
              <p:nvPr/>
            </p:nvSpPr>
            <p:spPr>
              <a:xfrm flipH="1">
                <a:off x="7953859" y="4772037"/>
                <a:ext cx="308114" cy="117559"/>
              </a:xfrm>
              <a:custGeom>
                <a:avLst/>
                <a:gdLst/>
                <a:ahLst/>
                <a:cxnLst/>
                <a:rect l="l" t="t" r="r" b="b"/>
                <a:pathLst>
                  <a:path w="1051" h="401" extrusionOk="0">
                    <a:moveTo>
                      <a:pt x="550" y="84"/>
                    </a:moveTo>
                    <a:lnTo>
                      <a:pt x="1040" y="362"/>
                    </a:lnTo>
                    <a:cubicBezTo>
                      <a:pt x="1062" y="374"/>
                      <a:pt x="1050" y="401"/>
                      <a:pt x="1022" y="401"/>
                    </a:cubicBezTo>
                    <a:cubicBezTo>
                      <a:pt x="796" y="400"/>
                      <a:pt x="188" y="395"/>
                      <a:pt x="28" y="394"/>
                    </a:cubicBezTo>
                    <a:cubicBezTo>
                      <a:pt x="8" y="394"/>
                      <a:pt x="-5" y="379"/>
                      <a:pt x="1" y="365"/>
                    </a:cubicBezTo>
                    <a:cubicBezTo>
                      <a:pt x="34" y="289"/>
                      <a:pt x="149" y="3"/>
                      <a:pt x="162" y="0"/>
                    </a:cubicBezTo>
                    <a:cubicBezTo>
                      <a:pt x="162" y="0"/>
                      <a:pt x="277" y="185"/>
                      <a:pt x="344" y="166"/>
                    </a:cubicBezTo>
                    <a:cubicBezTo>
                      <a:pt x="401" y="150"/>
                      <a:pt x="486" y="102"/>
                      <a:pt x="504" y="85"/>
                    </a:cubicBezTo>
                    <a:cubicBezTo>
                      <a:pt x="515" y="74"/>
                      <a:pt x="537" y="74"/>
                      <a:pt x="550" y="8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" name="Google Shape;618;p35">
                <a:extLst>
                  <a:ext uri="{FF2B5EF4-FFF2-40B4-BE49-F238E27FC236}">
                    <a16:creationId xmlns:a16="http://schemas.microsoft.com/office/drawing/2014/main" id="{E60C1DB4-E04E-CC18-1200-5C5DD2166999}"/>
                  </a:ext>
                </a:extLst>
              </p:cNvPr>
              <p:cNvSpPr/>
              <p:nvPr/>
            </p:nvSpPr>
            <p:spPr>
              <a:xfrm flipH="1">
                <a:off x="8071710" y="4806044"/>
                <a:ext cx="24332" cy="22281"/>
              </a:xfrm>
              <a:custGeom>
                <a:avLst/>
                <a:gdLst/>
                <a:ahLst/>
                <a:cxnLst/>
                <a:rect l="l" t="t" r="r" b="b"/>
                <a:pathLst>
                  <a:path w="83" h="76" extrusionOk="0">
                    <a:moveTo>
                      <a:pt x="83" y="0"/>
                    </a:moveTo>
                    <a:lnTo>
                      <a:pt x="0" y="76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D1001E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" name="Google Shape;619;p35">
                <a:extLst>
                  <a:ext uri="{FF2B5EF4-FFF2-40B4-BE49-F238E27FC236}">
                    <a16:creationId xmlns:a16="http://schemas.microsoft.com/office/drawing/2014/main" id="{98779D89-6D17-DFD3-E4A7-63BE2AE0325B}"/>
                  </a:ext>
                </a:extLst>
              </p:cNvPr>
              <p:cNvSpPr/>
              <p:nvPr/>
            </p:nvSpPr>
            <p:spPr>
              <a:xfrm flipH="1">
                <a:off x="8068192" y="4802526"/>
                <a:ext cx="31368" cy="29317"/>
              </a:xfrm>
              <a:custGeom>
                <a:avLst/>
                <a:gdLst/>
                <a:ahLst/>
                <a:cxnLst/>
                <a:rect l="l" t="t" r="r" b="b"/>
                <a:pathLst>
                  <a:path w="107" h="100" extrusionOk="0">
                    <a:moveTo>
                      <a:pt x="12" y="100"/>
                    </a:moveTo>
                    <a:cubicBezTo>
                      <a:pt x="9" y="100"/>
                      <a:pt x="6" y="99"/>
                      <a:pt x="3" y="96"/>
                    </a:cubicBezTo>
                    <a:cubicBezTo>
                      <a:pt x="-1" y="91"/>
                      <a:pt x="-1" y="84"/>
                      <a:pt x="4" y="79"/>
                    </a:cubicBezTo>
                    <a:lnTo>
                      <a:pt x="86" y="3"/>
                    </a:lnTo>
                    <a:cubicBezTo>
                      <a:pt x="91" y="-1"/>
                      <a:pt x="99" y="-1"/>
                      <a:pt x="104" y="4"/>
                    </a:cubicBezTo>
                    <a:cubicBezTo>
                      <a:pt x="108" y="9"/>
                      <a:pt x="108" y="16"/>
                      <a:pt x="103" y="21"/>
                    </a:cubicBezTo>
                    <a:lnTo>
                      <a:pt x="20" y="97"/>
                    </a:lnTo>
                    <a:cubicBezTo>
                      <a:pt x="17" y="99"/>
                      <a:pt x="15" y="100"/>
                      <a:pt x="12" y="10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" name="Google Shape;620;p35">
                <a:extLst>
                  <a:ext uri="{FF2B5EF4-FFF2-40B4-BE49-F238E27FC236}">
                    <a16:creationId xmlns:a16="http://schemas.microsoft.com/office/drawing/2014/main" id="{E66C8324-6EE7-FB38-757B-954D3106B476}"/>
                  </a:ext>
                </a:extLst>
              </p:cNvPr>
              <p:cNvSpPr/>
              <p:nvPr/>
            </p:nvSpPr>
            <p:spPr>
              <a:xfrm flipH="1">
                <a:off x="8055586" y="4818650"/>
                <a:ext cx="24332" cy="22574"/>
              </a:xfrm>
              <a:custGeom>
                <a:avLst/>
                <a:gdLst/>
                <a:ahLst/>
                <a:cxnLst/>
                <a:rect l="l" t="t" r="r" b="b"/>
                <a:pathLst>
                  <a:path w="83" h="77" extrusionOk="0">
                    <a:moveTo>
                      <a:pt x="83" y="0"/>
                    </a:moveTo>
                    <a:lnTo>
                      <a:pt x="0" y="77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D1001E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" name="Google Shape;621;p35">
                <a:extLst>
                  <a:ext uri="{FF2B5EF4-FFF2-40B4-BE49-F238E27FC236}">
                    <a16:creationId xmlns:a16="http://schemas.microsoft.com/office/drawing/2014/main" id="{CB5CB72C-AC39-6E26-9BCB-94399F723339}"/>
                  </a:ext>
                </a:extLst>
              </p:cNvPr>
              <p:cNvSpPr/>
              <p:nvPr/>
            </p:nvSpPr>
            <p:spPr>
              <a:xfrm flipH="1">
                <a:off x="8052068" y="4815425"/>
                <a:ext cx="31368" cy="29317"/>
              </a:xfrm>
              <a:custGeom>
                <a:avLst/>
                <a:gdLst/>
                <a:ahLst/>
                <a:cxnLst/>
                <a:rect l="l" t="t" r="r" b="b"/>
                <a:pathLst>
                  <a:path w="107" h="100" extrusionOk="0">
                    <a:moveTo>
                      <a:pt x="12" y="100"/>
                    </a:moveTo>
                    <a:cubicBezTo>
                      <a:pt x="9" y="100"/>
                      <a:pt x="6" y="99"/>
                      <a:pt x="3" y="96"/>
                    </a:cubicBezTo>
                    <a:cubicBezTo>
                      <a:pt x="-1" y="91"/>
                      <a:pt x="-1" y="84"/>
                      <a:pt x="4" y="79"/>
                    </a:cubicBezTo>
                    <a:lnTo>
                      <a:pt x="86" y="3"/>
                    </a:lnTo>
                    <a:cubicBezTo>
                      <a:pt x="91" y="-1"/>
                      <a:pt x="99" y="-1"/>
                      <a:pt x="104" y="4"/>
                    </a:cubicBezTo>
                    <a:cubicBezTo>
                      <a:pt x="108" y="9"/>
                      <a:pt x="108" y="16"/>
                      <a:pt x="103" y="20"/>
                    </a:cubicBezTo>
                    <a:lnTo>
                      <a:pt x="20" y="96"/>
                    </a:lnTo>
                    <a:cubicBezTo>
                      <a:pt x="17" y="99"/>
                      <a:pt x="15" y="100"/>
                      <a:pt x="12" y="10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" name="Google Shape;622;p35">
                <a:extLst>
                  <a:ext uri="{FF2B5EF4-FFF2-40B4-BE49-F238E27FC236}">
                    <a16:creationId xmlns:a16="http://schemas.microsoft.com/office/drawing/2014/main" id="{46C09121-2D7F-FA80-A921-4DD59422852A}"/>
                  </a:ext>
                </a:extLst>
              </p:cNvPr>
              <p:cNvSpPr/>
              <p:nvPr/>
            </p:nvSpPr>
            <p:spPr>
              <a:xfrm flipH="1">
                <a:off x="8669178" y="4547765"/>
                <a:ext cx="171500" cy="219874"/>
              </a:xfrm>
              <a:custGeom>
                <a:avLst/>
                <a:gdLst/>
                <a:ahLst/>
                <a:cxnLst/>
                <a:rect l="l" t="t" r="r" b="b"/>
                <a:pathLst>
                  <a:path w="585" h="750" extrusionOk="0">
                    <a:moveTo>
                      <a:pt x="214" y="0"/>
                    </a:moveTo>
                    <a:lnTo>
                      <a:pt x="16" y="491"/>
                    </a:lnTo>
                    <a:cubicBezTo>
                      <a:pt x="16" y="491"/>
                      <a:pt x="-48" y="813"/>
                      <a:pt x="79" y="739"/>
                    </a:cubicBezTo>
                    <a:cubicBezTo>
                      <a:pt x="206" y="666"/>
                      <a:pt x="306" y="643"/>
                      <a:pt x="306" y="643"/>
                    </a:cubicBezTo>
                    <a:lnTo>
                      <a:pt x="585" y="178"/>
                    </a:lnTo>
                    <a:lnTo>
                      <a:pt x="214" y="0"/>
                    </a:lnTo>
                    <a:close/>
                  </a:path>
                </a:pathLst>
              </a:custGeom>
              <a:solidFill>
                <a:srgbClr val="A94846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" name="Google Shape;623;p35">
                <a:extLst>
                  <a:ext uri="{FF2B5EF4-FFF2-40B4-BE49-F238E27FC236}">
                    <a16:creationId xmlns:a16="http://schemas.microsoft.com/office/drawing/2014/main" id="{753F695D-8245-D096-52AC-0C82660FC30A}"/>
                  </a:ext>
                </a:extLst>
              </p:cNvPr>
              <p:cNvSpPr/>
              <p:nvPr/>
            </p:nvSpPr>
            <p:spPr>
              <a:xfrm flipH="1">
                <a:off x="8647777" y="4667670"/>
                <a:ext cx="275573" cy="219581"/>
              </a:xfrm>
              <a:custGeom>
                <a:avLst/>
                <a:gdLst/>
                <a:ahLst/>
                <a:cxnLst/>
                <a:rect l="l" t="t" r="r" b="b"/>
                <a:pathLst>
                  <a:path w="940" h="749" extrusionOk="0">
                    <a:moveTo>
                      <a:pt x="623" y="249"/>
                    </a:moveTo>
                    <a:lnTo>
                      <a:pt x="936" y="718"/>
                    </a:lnTo>
                    <a:cubicBezTo>
                      <a:pt x="949" y="739"/>
                      <a:pt x="928" y="757"/>
                      <a:pt x="903" y="745"/>
                    </a:cubicBezTo>
                    <a:cubicBezTo>
                      <a:pt x="701" y="642"/>
                      <a:pt x="160" y="364"/>
                      <a:pt x="17" y="291"/>
                    </a:cubicBezTo>
                    <a:cubicBezTo>
                      <a:pt x="1" y="282"/>
                      <a:pt x="-5" y="263"/>
                      <a:pt x="6" y="253"/>
                    </a:cubicBezTo>
                    <a:cubicBezTo>
                      <a:pt x="71" y="201"/>
                      <a:pt x="302" y="-4"/>
                      <a:pt x="314" y="0"/>
                    </a:cubicBezTo>
                    <a:cubicBezTo>
                      <a:pt x="314" y="0"/>
                      <a:pt x="334" y="216"/>
                      <a:pt x="402" y="229"/>
                    </a:cubicBezTo>
                    <a:cubicBezTo>
                      <a:pt x="460" y="241"/>
                      <a:pt x="558" y="236"/>
                      <a:pt x="581" y="229"/>
                    </a:cubicBezTo>
                    <a:cubicBezTo>
                      <a:pt x="597" y="225"/>
                      <a:pt x="616" y="234"/>
                      <a:pt x="623" y="2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" name="Google Shape;624;p35">
                <a:extLst>
                  <a:ext uri="{FF2B5EF4-FFF2-40B4-BE49-F238E27FC236}">
                    <a16:creationId xmlns:a16="http://schemas.microsoft.com/office/drawing/2014/main" id="{2CAB04DD-9690-9BFB-C741-4A122E6B3F35}"/>
                  </a:ext>
                </a:extLst>
              </p:cNvPr>
              <p:cNvSpPr/>
              <p:nvPr/>
            </p:nvSpPr>
            <p:spPr>
              <a:xfrm flipH="1">
                <a:off x="8719015" y="4762069"/>
                <a:ext cx="31662" cy="9088"/>
              </a:xfrm>
              <a:custGeom>
                <a:avLst/>
                <a:gdLst/>
                <a:ahLst/>
                <a:cxnLst/>
                <a:rect l="l" t="t" r="r" b="b"/>
                <a:pathLst>
                  <a:path w="108" h="31" extrusionOk="0">
                    <a:moveTo>
                      <a:pt x="108" y="0"/>
                    </a:moveTo>
                    <a:lnTo>
                      <a:pt x="0" y="31"/>
                    </a:ln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D1001E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" name="Google Shape;625;p35">
                <a:extLst>
                  <a:ext uri="{FF2B5EF4-FFF2-40B4-BE49-F238E27FC236}">
                    <a16:creationId xmlns:a16="http://schemas.microsoft.com/office/drawing/2014/main" id="{76E0E0D9-62A8-4F10-D611-FBD3715C3045}"/>
                  </a:ext>
                </a:extLst>
              </p:cNvPr>
              <p:cNvSpPr/>
              <p:nvPr/>
            </p:nvSpPr>
            <p:spPr>
              <a:xfrm flipH="1">
                <a:off x="8715497" y="4758551"/>
                <a:ext cx="38697" cy="15831"/>
              </a:xfrm>
              <a:custGeom>
                <a:avLst/>
                <a:gdLst/>
                <a:ahLst/>
                <a:cxnLst/>
                <a:rect l="l" t="t" r="r" b="b"/>
                <a:pathLst>
                  <a:path w="132" h="54" extrusionOk="0">
                    <a:moveTo>
                      <a:pt x="12" y="54"/>
                    </a:moveTo>
                    <a:cubicBezTo>
                      <a:pt x="6" y="54"/>
                      <a:pt x="2" y="51"/>
                      <a:pt x="1" y="46"/>
                    </a:cubicBezTo>
                    <a:cubicBezTo>
                      <a:pt x="-1" y="39"/>
                      <a:pt x="2" y="33"/>
                      <a:pt x="9" y="31"/>
                    </a:cubicBezTo>
                    <a:lnTo>
                      <a:pt x="117" y="0"/>
                    </a:lnTo>
                    <a:cubicBezTo>
                      <a:pt x="123" y="-2"/>
                      <a:pt x="130" y="3"/>
                      <a:pt x="132" y="8"/>
                    </a:cubicBezTo>
                    <a:cubicBezTo>
                      <a:pt x="133" y="15"/>
                      <a:pt x="130" y="22"/>
                      <a:pt x="123" y="23"/>
                    </a:cubicBezTo>
                    <a:lnTo>
                      <a:pt x="15" y="54"/>
                    </a:lnTo>
                    <a:cubicBezTo>
                      <a:pt x="14" y="54"/>
                      <a:pt x="13" y="54"/>
                      <a:pt x="12" y="5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" name="Google Shape;626;p35">
                <a:extLst>
                  <a:ext uri="{FF2B5EF4-FFF2-40B4-BE49-F238E27FC236}">
                    <a16:creationId xmlns:a16="http://schemas.microsoft.com/office/drawing/2014/main" id="{153F7422-3F35-F6A4-F207-8F8C467976DD}"/>
                  </a:ext>
                </a:extLst>
              </p:cNvPr>
              <p:cNvSpPr/>
              <p:nvPr/>
            </p:nvSpPr>
            <p:spPr>
              <a:xfrm flipH="1">
                <a:off x="8710220" y="4780832"/>
                <a:ext cx="31955" cy="9088"/>
              </a:xfrm>
              <a:custGeom>
                <a:avLst/>
                <a:gdLst/>
                <a:ahLst/>
                <a:cxnLst/>
                <a:rect l="l" t="t" r="r" b="b"/>
                <a:pathLst>
                  <a:path w="109" h="31" extrusionOk="0">
                    <a:moveTo>
                      <a:pt x="109" y="0"/>
                    </a:moveTo>
                    <a:lnTo>
                      <a:pt x="0" y="31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rgbClr val="D1001E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" name="Google Shape;627;p35">
                <a:extLst>
                  <a:ext uri="{FF2B5EF4-FFF2-40B4-BE49-F238E27FC236}">
                    <a16:creationId xmlns:a16="http://schemas.microsoft.com/office/drawing/2014/main" id="{21731738-5BB6-9E6D-99F2-8C57A5F38434}"/>
                  </a:ext>
                </a:extLst>
              </p:cNvPr>
              <p:cNvSpPr/>
              <p:nvPr/>
            </p:nvSpPr>
            <p:spPr>
              <a:xfrm flipH="1">
                <a:off x="8706702" y="4777314"/>
                <a:ext cx="38991" cy="16124"/>
              </a:xfrm>
              <a:custGeom>
                <a:avLst/>
                <a:gdLst/>
                <a:ahLst/>
                <a:cxnLst/>
                <a:rect l="l" t="t" r="r" b="b"/>
                <a:pathLst>
                  <a:path w="133" h="55" extrusionOk="0">
                    <a:moveTo>
                      <a:pt x="12" y="55"/>
                    </a:moveTo>
                    <a:cubicBezTo>
                      <a:pt x="7" y="55"/>
                      <a:pt x="2" y="51"/>
                      <a:pt x="1" y="46"/>
                    </a:cubicBezTo>
                    <a:cubicBezTo>
                      <a:pt x="-1" y="40"/>
                      <a:pt x="2" y="33"/>
                      <a:pt x="9" y="31"/>
                    </a:cubicBezTo>
                    <a:lnTo>
                      <a:pt x="118" y="0"/>
                    </a:lnTo>
                    <a:cubicBezTo>
                      <a:pt x="123" y="-1"/>
                      <a:pt x="130" y="2"/>
                      <a:pt x="133" y="9"/>
                    </a:cubicBezTo>
                    <a:cubicBezTo>
                      <a:pt x="134" y="15"/>
                      <a:pt x="130" y="21"/>
                      <a:pt x="124" y="24"/>
                    </a:cubicBezTo>
                    <a:lnTo>
                      <a:pt x="16" y="55"/>
                    </a:lnTo>
                    <a:cubicBezTo>
                      <a:pt x="14" y="55"/>
                      <a:pt x="13" y="55"/>
                      <a:pt x="12" y="5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" name="Google Shape;628;p35">
                <a:extLst>
                  <a:ext uri="{FF2B5EF4-FFF2-40B4-BE49-F238E27FC236}">
                    <a16:creationId xmlns:a16="http://schemas.microsoft.com/office/drawing/2014/main" id="{D816C0B7-EB28-AC2D-C958-846FFD3B1F8F}"/>
                  </a:ext>
                </a:extLst>
              </p:cNvPr>
              <p:cNvSpPr/>
              <p:nvPr/>
            </p:nvSpPr>
            <p:spPr>
              <a:xfrm flipH="1">
                <a:off x="7891125" y="2990766"/>
                <a:ext cx="989717" cy="1775994"/>
              </a:xfrm>
              <a:custGeom>
                <a:avLst/>
                <a:gdLst/>
                <a:ahLst/>
                <a:cxnLst/>
                <a:rect l="l" t="t" r="r" b="b"/>
                <a:pathLst>
                  <a:path w="3376" h="6058" extrusionOk="0">
                    <a:moveTo>
                      <a:pt x="1740" y="59"/>
                    </a:moveTo>
                    <a:cubicBezTo>
                      <a:pt x="1619" y="363"/>
                      <a:pt x="1402" y="627"/>
                      <a:pt x="1331" y="980"/>
                    </a:cubicBezTo>
                    <a:cubicBezTo>
                      <a:pt x="1250" y="1390"/>
                      <a:pt x="1273" y="1988"/>
                      <a:pt x="1200" y="2414"/>
                    </a:cubicBezTo>
                    <a:cubicBezTo>
                      <a:pt x="1127" y="2841"/>
                      <a:pt x="1146" y="2883"/>
                      <a:pt x="1022" y="3379"/>
                    </a:cubicBezTo>
                    <a:cubicBezTo>
                      <a:pt x="869" y="3997"/>
                      <a:pt x="383" y="4905"/>
                      <a:pt x="0" y="5506"/>
                    </a:cubicBezTo>
                    <a:cubicBezTo>
                      <a:pt x="207" y="5692"/>
                      <a:pt x="421" y="5787"/>
                      <a:pt x="656" y="5932"/>
                    </a:cubicBezTo>
                    <a:cubicBezTo>
                      <a:pt x="1218" y="5229"/>
                      <a:pt x="1735" y="4395"/>
                      <a:pt x="1988" y="3551"/>
                    </a:cubicBezTo>
                    <a:cubicBezTo>
                      <a:pt x="2179" y="2911"/>
                      <a:pt x="2185" y="2362"/>
                      <a:pt x="2209" y="1749"/>
                    </a:cubicBezTo>
                    <a:cubicBezTo>
                      <a:pt x="2212" y="1674"/>
                      <a:pt x="2305" y="1594"/>
                      <a:pt x="2325" y="1757"/>
                    </a:cubicBezTo>
                    <a:cubicBezTo>
                      <a:pt x="2498" y="3115"/>
                      <a:pt x="2407" y="4160"/>
                      <a:pt x="2162" y="5982"/>
                    </a:cubicBezTo>
                    <a:cubicBezTo>
                      <a:pt x="2451" y="6005"/>
                      <a:pt x="2583" y="6033"/>
                      <a:pt x="2875" y="6058"/>
                    </a:cubicBezTo>
                    <a:cubicBezTo>
                      <a:pt x="3116" y="5108"/>
                      <a:pt x="3263" y="4053"/>
                      <a:pt x="3353" y="3023"/>
                    </a:cubicBezTo>
                    <a:cubicBezTo>
                      <a:pt x="3443" y="1993"/>
                      <a:pt x="3265" y="1087"/>
                      <a:pt x="2854" y="0"/>
                    </a:cubicBezTo>
                    <a:cubicBezTo>
                      <a:pt x="2515" y="9"/>
                      <a:pt x="2077" y="63"/>
                      <a:pt x="1740" y="5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" name="Google Shape;629;p35">
                <a:extLst>
                  <a:ext uri="{FF2B5EF4-FFF2-40B4-BE49-F238E27FC236}">
                    <a16:creationId xmlns:a16="http://schemas.microsoft.com/office/drawing/2014/main" id="{F1749288-F637-43E5-273C-0FA0F6118969}"/>
                  </a:ext>
                </a:extLst>
              </p:cNvPr>
              <p:cNvSpPr/>
              <p:nvPr/>
            </p:nvSpPr>
            <p:spPr>
              <a:xfrm flipH="1">
                <a:off x="8089887" y="2141761"/>
                <a:ext cx="271468" cy="280852"/>
              </a:xfrm>
              <a:custGeom>
                <a:avLst/>
                <a:gdLst/>
                <a:ahLst/>
                <a:cxnLst/>
                <a:rect l="l" t="t" r="r" b="b"/>
                <a:pathLst>
                  <a:path w="926" h="958" extrusionOk="0">
                    <a:moveTo>
                      <a:pt x="909" y="488"/>
                    </a:moveTo>
                    <a:cubicBezTo>
                      <a:pt x="942" y="432"/>
                      <a:pt x="924" y="257"/>
                      <a:pt x="884" y="204"/>
                    </a:cubicBezTo>
                    <a:cubicBezTo>
                      <a:pt x="775" y="60"/>
                      <a:pt x="650" y="2"/>
                      <a:pt x="469" y="0"/>
                    </a:cubicBezTo>
                    <a:cubicBezTo>
                      <a:pt x="329" y="-3"/>
                      <a:pt x="-388" y="316"/>
                      <a:pt x="282" y="958"/>
                    </a:cubicBezTo>
                    <a:lnTo>
                      <a:pt x="909" y="488"/>
                    </a:lnTo>
                    <a:close/>
                  </a:path>
                </a:pathLst>
              </a:custGeom>
              <a:solidFill>
                <a:srgbClr val="45A2B9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" name="Google Shape;630;p35">
                <a:extLst>
                  <a:ext uri="{FF2B5EF4-FFF2-40B4-BE49-F238E27FC236}">
                    <a16:creationId xmlns:a16="http://schemas.microsoft.com/office/drawing/2014/main" id="{2C04D4BA-0799-9B17-F69C-A082F6A8207B}"/>
                  </a:ext>
                </a:extLst>
              </p:cNvPr>
              <p:cNvSpPr/>
              <p:nvPr/>
            </p:nvSpPr>
            <p:spPr>
              <a:xfrm flipH="1">
                <a:off x="8261387" y="2080196"/>
                <a:ext cx="160360" cy="126940"/>
              </a:xfrm>
              <a:custGeom>
                <a:avLst/>
                <a:gdLst/>
                <a:ahLst/>
                <a:cxnLst/>
                <a:rect l="l" t="t" r="r" b="b"/>
                <a:pathLst>
                  <a:path w="547" h="433" extrusionOk="0">
                    <a:moveTo>
                      <a:pt x="321" y="131"/>
                    </a:moveTo>
                    <a:cubicBezTo>
                      <a:pt x="321" y="131"/>
                      <a:pt x="295" y="-15"/>
                      <a:pt x="391" y="1"/>
                    </a:cubicBezTo>
                    <a:cubicBezTo>
                      <a:pt x="487" y="18"/>
                      <a:pt x="627" y="278"/>
                      <a:pt x="489" y="380"/>
                    </a:cubicBezTo>
                    <a:cubicBezTo>
                      <a:pt x="352" y="481"/>
                      <a:pt x="6" y="434"/>
                      <a:pt x="0" y="274"/>
                    </a:cubicBezTo>
                    <a:cubicBezTo>
                      <a:pt x="-7" y="113"/>
                      <a:pt x="146" y="2"/>
                      <a:pt x="321" y="131"/>
                    </a:cubicBezTo>
                    <a:close/>
                  </a:path>
                </a:pathLst>
              </a:custGeom>
              <a:solidFill>
                <a:srgbClr val="45A2B9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" name="Google Shape;631;p35">
                <a:extLst>
                  <a:ext uri="{FF2B5EF4-FFF2-40B4-BE49-F238E27FC236}">
                    <a16:creationId xmlns:a16="http://schemas.microsoft.com/office/drawing/2014/main" id="{594AF0FA-CDA9-0747-7779-87B411624359}"/>
                  </a:ext>
                </a:extLst>
              </p:cNvPr>
              <p:cNvSpPr/>
              <p:nvPr/>
            </p:nvSpPr>
            <p:spPr>
              <a:xfrm flipH="1">
                <a:off x="8242918" y="2034169"/>
                <a:ext cx="99675" cy="159482"/>
              </a:xfrm>
              <a:custGeom>
                <a:avLst/>
                <a:gdLst/>
                <a:ahLst/>
                <a:cxnLst/>
                <a:rect l="l" t="t" r="r" b="b"/>
                <a:pathLst>
                  <a:path w="340" h="544" extrusionOk="0">
                    <a:moveTo>
                      <a:pt x="67" y="344"/>
                    </a:moveTo>
                    <a:cubicBezTo>
                      <a:pt x="30" y="270"/>
                      <a:pt x="11" y="163"/>
                      <a:pt x="48" y="85"/>
                    </a:cubicBezTo>
                    <a:cubicBezTo>
                      <a:pt x="83" y="11"/>
                      <a:pt x="185" y="17"/>
                      <a:pt x="238" y="67"/>
                    </a:cubicBezTo>
                    <a:cubicBezTo>
                      <a:pt x="297" y="122"/>
                      <a:pt x="313" y="210"/>
                      <a:pt x="310" y="287"/>
                    </a:cubicBezTo>
                    <a:cubicBezTo>
                      <a:pt x="307" y="373"/>
                      <a:pt x="277" y="455"/>
                      <a:pt x="225" y="523"/>
                    </a:cubicBezTo>
                    <a:cubicBezTo>
                      <a:pt x="214" y="538"/>
                      <a:pt x="239" y="553"/>
                      <a:pt x="250" y="538"/>
                    </a:cubicBezTo>
                    <a:cubicBezTo>
                      <a:pt x="338" y="420"/>
                      <a:pt x="373" y="243"/>
                      <a:pt x="304" y="107"/>
                    </a:cubicBezTo>
                    <a:cubicBezTo>
                      <a:pt x="274" y="48"/>
                      <a:pt x="220" y="4"/>
                      <a:pt x="152" y="0"/>
                    </a:cubicBezTo>
                    <a:cubicBezTo>
                      <a:pt x="87" y="-4"/>
                      <a:pt x="32" y="34"/>
                      <a:pt x="13" y="97"/>
                    </a:cubicBezTo>
                    <a:cubicBezTo>
                      <a:pt x="-13" y="182"/>
                      <a:pt x="2" y="280"/>
                      <a:pt x="42" y="358"/>
                    </a:cubicBezTo>
                    <a:cubicBezTo>
                      <a:pt x="50" y="375"/>
                      <a:pt x="75" y="361"/>
                      <a:pt x="67" y="344"/>
                    </a:cubicBezTo>
                    <a:close/>
                  </a:path>
                </a:pathLst>
              </a:custGeom>
              <a:solidFill>
                <a:srgbClr val="45A2B9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" name="Google Shape;632;p35">
                <a:extLst>
                  <a:ext uri="{FF2B5EF4-FFF2-40B4-BE49-F238E27FC236}">
                    <a16:creationId xmlns:a16="http://schemas.microsoft.com/office/drawing/2014/main" id="{4AA101AB-226F-D200-B5BC-8EDC643363B6}"/>
                  </a:ext>
                </a:extLst>
              </p:cNvPr>
              <p:cNvSpPr/>
              <p:nvPr/>
            </p:nvSpPr>
            <p:spPr>
              <a:xfrm flipH="1">
                <a:off x="8082265" y="2199514"/>
                <a:ext cx="245670" cy="403395"/>
              </a:xfrm>
              <a:custGeom>
                <a:avLst/>
                <a:gdLst/>
                <a:ahLst/>
                <a:cxnLst/>
                <a:rect l="l" t="t" r="r" b="b"/>
                <a:pathLst>
                  <a:path w="838" h="1376" extrusionOk="0">
                    <a:moveTo>
                      <a:pt x="838" y="414"/>
                    </a:moveTo>
                    <a:cubicBezTo>
                      <a:pt x="839" y="59"/>
                      <a:pt x="593" y="11"/>
                      <a:pt x="529" y="4"/>
                    </a:cubicBezTo>
                    <a:cubicBezTo>
                      <a:pt x="474" y="-2"/>
                      <a:pt x="293" y="-45"/>
                      <a:pt x="182" y="374"/>
                    </a:cubicBezTo>
                    <a:cubicBezTo>
                      <a:pt x="179" y="382"/>
                      <a:pt x="171" y="387"/>
                      <a:pt x="163" y="385"/>
                    </a:cubicBezTo>
                    <a:cubicBezTo>
                      <a:pt x="128" y="374"/>
                      <a:pt x="49" y="342"/>
                      <a:pt x="11" y="431"/>
                    </a:cubicBezTo>
                    <a:cubicBezTo>
                      <a:pt x="-28" y="519"/>
                      <a:pt x="44" y="597"/>
                      <a:pt x="97" y="616"/>
                    </a:cubicBezTo>
                    <a:cubicBezTo>
                      <a:pt x="112" y="621"/>
                      <a:pt x="146" y="635"/>
                      <a:pt x="153" y="649"/>
                    </a:cubicBezTo>
                    <a:cubicBezTo>
                      <a:pt x="156" y="656"/>
                      <a:pt x="169" y="664"/>
                      <a:pt x="188" y="673"/>
                    </a:cubicBezTo>
                    <a:lnTo>
                      <a:pt x="29" y="1140"/>
                    </a:lnTo>
                    <a:cubicBezTo>
                      <a:pt x="834" y="1690"/>
                      <a:pt x="571" y="1105"/>
                      <a:pt x="571" y="1105"/>
                    </a:cubicBezTo>
                    <a:lnTo>
                      <a:pt x="547" y="777"/>
                    </a:lnTo>
                    <a:cubicBezTo>
                      <a:pt x="559" y="779"/>
                      <a:pt x="611" y="797"/>
                      <a:pt x="611" y="797"/>
                    </a:cubicBezTo>
                    <a:cubicBezTo>
                      <a:pt x="705" y="802"/>
                      <a:pt x="837" y="797"/>
                      <a:pt x="838" y="414"/>
                    </a:cubicBezTo>
                    <a:close/>
                  </a:path>
                </a:pathLst>
              </a:custGeom>
              <a:solidFill>
                <a:srgbClr val="A94846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" name="Google Shape;633;p35">
                <a:extLst>
                  <a:ext uri="{FF2B5EF4-FFF2-40B4-BE49-F238E27FC236}">
                    <a16:creationId xmlns:a16="http://schemas.microsoft.com/office/drawing/2014/main" id="{F3B77DAF-21FF-D917-1F71-3C59539EFDC2}"/>
                  </a:ext>
                </a:extLst>
              </p:cNvPr>
              <p:cNvSpPr/>
              <p:nvPr/>
            </p:nvSpPr>
            <p:spPr>
              <a:xfrm flipH="1">
                <a:off x="8282788" y="2322643"/>
                <a:ext cx="32834" cy="30782"/>
              </a:xfrm>
              <a:custGeom>
                <a:avLst/>
                <a:gdLst/>
                <a:ahLst/>
                <a:cxnLst/>
                <a:rect l="l" t="t" r="r" b="b"/>
                <a:pathLst>
                  <a:path w="112" h="105" extrusionOk="0">
                    <a:moveTo>
                      <a:pt x="0" y="28"/>
                    </a:moveTo>
                    <a:cubicBezTo>
                      <a:pt x="0" y="28"/>
                      <a:pt x="89" y="-71"/>
                      <a:pt x="112" y="105"/>
                    </a:cubicBez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753231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" name="Google Shape;634;p35">
                <a:extLst>
                  <a:ext uri="{FF2B5EF4-FFF2-40B4-BE49-F238E27FC236}">
                    <a16:creationId xmlns:a16="http://schemas.microsoft.com/office/drawing/2014/main" id="{8D29EEB9-D13A-4C84-B7BB-88D98B5DBDC2}"/>
                  </a:ext>
                </a:extLst>
              </p:cNvPr>
              <p:cNvSpPr/>
              <p:nvPr/>
            </p:nvSpPr>
            <p:spPr>
              <a:xfrm flipH="1">
                <a:off x="8167575" y="2328800"/>
                <a:ext cx="50131" cy="50131"/>
              </a:xfrm>
              <a:custGeom>
                <a:avLst/>
                <a:gdLst/>
                <a:ahLst/>
                <a:cxnLst/>
                <a:rect l="l" t="t" r="r" b="b"/>
                <a:pathLst>
                  <a:path w="171" h="171" extrusionOk="0">
                    <a:moveTo>
                      <a:pt x="108" y="3"/>
                    </a:moveTo>
                    <a:cubicBezTo>
                      <a:pt x="153" y="15"/>
                      <a:pt x="180" y="62"/>
                      <a:pt x="168" y="108"/>
                    </a:cubicBezTo>
                    <a:cubicBezTo>
                      <a:pt x="156" y="153"/>
                      <a:pt x="108" y="180"/>
                      <a:pt x="63" y="168"/>
                    </a:cubicBezTo>
                    <a:cubicBezTo>
                      <a:pt x="18" y="155"/>
                      <a:pt x="-9" y="108"/>
                      <a:pt x="3" y="63"/>
                    </a:cubicBezTo>
                    <a:cubicBezTo>
                      <a:pt x="16" y="17"/>
                      <a:pt x="63" y="-10"/>
                      <a:pt x="108" y="3"/>
                    </a:cubicBezTo>
                    <a:close/>
                  </a:path>
                </a:pathLst>
              </a:custGeom>
              <a:solidFill>
                <a:srgbClr val="C25350"/>
              </a:solidFill>
              <a:ln>
                <a:noFill/>
              </a:ln>
            </p:spPr>
            <p:txBody>
              <a:bodyPr spcFirstLastPara="1" wrap="square" lIns="90000" tIns="16550" rIns="90000" bIns="165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" name="Google Shape;635;p35">
                <a:extLst>
                  <a:ext uri="{FF2B5EF4-FFF2-40B4-BE49-F238E27FC236}">
                    <a16:creationId xmlns:a16="http://schemas.microsoft.com/office/drawing/2014/main" id="{58F6B8AC-451D-952C-E7B9-E49678E20D04}"/>
                  </a:ext>
                </a:extLst>
              </p:cNvPr>
              <p:cNvSpPr/>
              <p:nvPr/>
            </p:nvSpPr>
            <p:spPr>
              <a:xfrm flipH="1">
                <a:off x="8082557" y="2320298"/>
                <a:ext cx="19349" cy="48079"/>
              </a:xfrm>
              <a:custGeom>
                <a:avLst/>
                <a:gdLst/>
                <a:ahLst/>
                <a:cxnLst/>
                <a:rect l="l" t="t" r="r" b="b"/>
                <a:pathLst>
                  <a:path w="66" h="164" extrusionOk="0">
                    <a:moveTo>
                      <a:pt x="56" y="164"/>
                    </a:moveTo>
                    <a:cubicBezTo>
                      <a:pt x="20" y="146"/>
                      <a:pt x="-9" y="105"/>
                      <a:pt x="2" y="65"/>
                    </a:cubicBezTo>
                    <a:cubicBezTo>
                      <a:pt x="10" y="34"/>
                      <a:pt x="36" y="8"/>
                      <a:pt x="64" y="0"/>
                    </a:cubicBezTo>
                    <a:cubicBezTo>
                      <a:pt x="64" y="0"/>
                      <a:pt x="72" y="107"/>
                      <a:pt x="56" y="164"/>
                    </a:cubicBezTo>
                    <a:close/>
                  </a:path>
                </a:pathLst>
              </a:custGeom>
              <a:solidFill>
                <a:srgbClr val="C25350"/>
              </a:solidFill>
              <a:ln>
                <a:noFill/>
              </a:ln>
            </p:spPr>
            <p:txBody>
              <a:bodyPr spcFirstLastPara="1" wrap="square" lIns="90000" tIns="14025" rIns="90000" bIns="14025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" name="Google Shape;636;p35">
                <a:extLst>
                  <a:ext uri="{FF2B5EF4-FFF2-40B4-BE49-F238E27FC236}">
                    <a16:creationId xmlns:a16="http://schemas.microsoft.com/office/drawing/2014/main" id="{79679C15-ED76-98FF-2ED5-AB2248C6D97D}"/>
                  </a:ext>
                </a:extLst>
              </p:cNvPr>
              <p:cNvSpPr/>
              <p:nvPr/>
            </p:nvSpPr>
            <p:spPr>
              <a:xfrm flipH="1">
                <a:off x="8110114" y="2322350"/>
                <a:ext cx="15244" cy="28437"/>
              </a:xfrm>
              <a:custGeom>
                <a:avLst/>
                <a:gdLst/>
                <a:ahLst/>
                <a:cxnLst/>
                <a:rect l="l" t="t" r="r" b="b"/>
                <a:pathLst>
                  <a:path w="52" h="97" extrusionOk="0">
                    <a:moveTo>
                      <a:pt x="0" y="97"/>
                    </a:moveTo>
                    <a:lnTo>
                      <a:pt x="41" y="89"/>
                    </a:lnTo>
                    <a:cubicBezTo>
                      <a:pt x="50" y="88"/>
                      <a:pt x="54" y="77"/>
                      <a:pt x="49" y="70"/>
                    </a:cubicBezTo>
                    <a:lnTo>
                      <a:pt x="9" y="0"/>
                    </a:lnTo>
                    <a:lnTo>
                      <a:pt x="0" y="97"/>
                    </a:lnTo>
                    <a:close/>
                  </a:path>
                </a:pathLst>
              </a:custGeom>
              <a:solidFill>
                <a:srgbClr val="753231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" name="Google Shape;637;p35">
                <a:extLst>
                  <a:ext uri="{FF2B5EF4-FFF2-40B4-BE49-F238E27FC236}">
                    <a16:creationId xmlns:a16="http://schemas.microsoft.com/office/drawing/2014/main" id="{4F353692-6952-AC23-478C-C8D733C30A29}"/>
                  </a:ext>
                </a:extLst>
              </p:cNvPr>
              <p:cNvSpPr/>
              <p:nvPr/>
            </p:nvSpPr>
            <p:spPr>
              <a:xfrm flipH="1">
                <a:off x="8143535" y="2270753"/>
                <a:ext cx="24039" cy="14658"/>
              </a:xfrm>
              <a:custGeom>
                <a:avLst/>
                <a:gdLst/>
                <a:ahLst/>
                <a:cxnLst/>
                <a:rect l="l" t="t" r="r" b="b"/>
                <a:pathLst>
                  <a:path w="82" h="50" extrusionOk="0">
                    <a:moveTo>
                      <a:pt x="5" y="48"/>
                    </a:moveTo>
                    <a:cubicBezTo>
                      <a:pt x="-11" y="60"/>
                      <a:pt x="12" y="9"/>
                      <a:pt x="32" y="2"/>
                    </a:cubicBezTo>
                    <a:cubicBezTo>
                      <a:pt x="54" y="-5"/>
                      <a:pt x="77" y="5"/>
                      <a:pt x="82" y="23"/>
                    </a:cubicBezTo>
                    <a:cubicBezTo>
                      <a:pt x="82" y="23"/>
                      <a:pt x="42" y="19"/>
                      <a:pt x="5" y="4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" name="Google Shape;638;p35">
                <a:extLst>
                  <a:ext uri="{FF2B5EF4-FFF2-40B4-BE49-F238E27FC236}">
                    <a16:creationId xmlns:a16="http://schemas.microsoft.com/office/drawing/2014/main" id="{56D9DF7B-0C5B-E86A-3623-ACBF09F1E5C3}"/>
                  </a:ext>
                </a:extLst>
              </p:cNvPr>
              <p:cNvSpPr/>
              <p:nvPr/>
            </p:nvSpPr>
            <p:spPr>
              <a:xfrm flipH="1">
                <a:off x="8091352" y="2283652"/>
                <a:ext cx="24919" cy="13486"/>
              </a:xfrm>
              <a:custGeom>
                <a:avLst/>
                <a:gdLst/>
                <a:ahLst/>
                <a:cxnLst/>
                <a:rect l="l" t="t" r="r" b="b"/>
                <a:pathLst>
                  <a:path w="85" h="46" extrusionOk="0">
                    <a:moveTo>
                      <a:pt x="80" y="44"/>
                    </a:moveTo>
                    <a:cubicBezTo>
                      <a:pt x="96" y="54"/>
                      <a:pt x="69" y="6"/>
                      <a:pt x="48" y="1"/>
                    </a:cubicBezTo>
                    <a:cubicBezTo>
                      <a:pt x="25" y="-3"/>
                      <a:pt x="4" y="8"/>
                      <a:pt x="0" y="27"/>
                    </a:cubicBezTo>
                    <a:cubicBezTo>
                      <a:pt x="0" y="27"/>
                      <a:pt x="40" y="19"/>
                      <a:pt x="80" y="4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" name="Google Shape;639;p35">
                <a:extLst>
                  <a:ext uri="{FF2B5EF4-FFF2-40B4-BE49-F238E27FC236}">
                    <a16:creationId xmlns:a16="http://schemas.microsoft.com/office/drawing/2014/main" id="{161D3352-8FBB-3239-DE9C-0F50FC4005DC}"/>
                  </a:ext>
                </a:extLst>
              </p:cNvPr>
              <p:cNvSpPr/>
              <p:nvPr/>
            </p:nvSpPr>
            <p:spPr>
              <a:xfrm flipH="1">
                <a:off x="8135620" y="2316194"/>
                <a:ext cx="8502" cy="17883"/>
              </a:xfrm>
              <a:custGeom>
                <a:avLst/>
                <a:gdLst/>
                <a:ahLst/>
                <a:cxnLst/>
                <a:rect l="l" t="t" r="r" b="b"/>
                <a:pathLst>
                  <a:path w="29" h="61" extrusionOk="0">
                    <a:moveTo>
                      <a:pt x="0" y="32"/>
                    </a:moveTo>
                    <a:cubicBezTo>
                      <a:pt x="2" y="48"/>
                      <a:pt x="9" y="62"/>
                      <a:pt x="17" y="61"/>
                    </a:cubicBezTo>
                    <a:cubicBezTo>
                      <a:pt x="25" y="60"/>
                      <a:pt x="31" y="46"/>
                      <a:pt x="29" y="29"/>
                    </a:cubicBezTo>
                    <a:cubicBezTo>
                      <a:pt x="27" y="13"/>
                      <a:pt x="20" y="-1"/>
                      <a:pt x="12" y="0"/>
                    </a:cubicBezTo>
                    <a:cubicBezTo>
                      <a:pt x="3" y="1"/>
                      <a:pt x="-2" y="15"/>
                      <a:pt x="0" y="3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" name="Google Shape;640;p35">
                <a:extLst>
                  <a:ext uri="{FF2B5EF4-FFF2-40B4-BE49-F238E27FC236}">
                    <a16:creationId xmlns:a16="http://schemas.microsoft.com/office/drawing/2014/main" id="{60E49927-1E71-C335-65F0-C6A2442AE965}"/>
                  </a:ext>
                </a:extLst>
              </p:cNvPr>
              <p:cNvSpPr/>
              <p:nvPr/>
            </p:nvSpPr>
            <p:spPr>
              <a:xfrm flipH="1">
                <a:off x="8104837" y="2313555"/>
                <a:ext cx="8209" cy="17004"/>
              </a:xfrm>
              <a:custGeom>
                <a:avLst/>
                <a:gdLst/>
                <a:ahLst/>
                <a:cxnLst/>
                <a:rect l="l" t="t" r="r" b="b"/>
                <a:pathLst>
                  <a:path w="28" h="58" extrusionOk="0">
                    <a:moveTo>
                      <a:pt x="0" y="30"/>
                    </a:moveTo>
                    <a:cubicBezTo>
                      <a:pt x="2" y="47"/>
                      <a:pt x="9" y="58"/>
                      <a:pt x="17" y="58"/>
                    </a:cubicBezTo>
                    <a:cubicBezTo>
                      <a:pt x="24" y="57"/>
                      <a:pt x="29" y="43"/>
                      <a:pt x="27" y="27"/>
                    </a:cubicBezTo>
                    <a:cubicBezTo>
                      <a:pt x="27" y="12"/>
                      <a:pt x="19" y="-1"/>
                      <a:pt x="11" y="0"/>
                    </a:cubicBezTo>
                    <a:cubicBezTo>
                      <a:pt x="3" y="1"/>
                      <a:pt x="-2" y="14"/>
                      <a:pt x="0" y="3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" name="Google Shape;641;p35">
                <a:extLst>
                  <a:ext uri="{FF2B5EF4-FFF2-40B4-BE49-F238E27FC236}">
                    <a16:creationId xmlns:a16="http://schemas.microsoft.com/office/drawing/2014/main" id="{4C185F59-1B44-E195-1528-B6F1F2BAD613}"/>
                  </a:ext>
                </a:extLst>
              </p:cNvPr>
              <p:cNvSpPr/>
              <p:nvPr/>
            </p:nvSpPr>
            <p:spPr>
              <a:xfrm flipH="1">
                <a:off x="8100147" y="2354598"/>
                <a:ext cx="59805" cy="25799"/>
              </a:xfrm>
              <a:custGeom>
                <a:avLst/>
                <a:gdLst/>
                <a:ahLst/>
                <a:cxnLst/>
                <a:rect l="l" t="t" r="r" b="b"/>
                <a:pathLst>
                  <a:path w="204" h="88" extrusionOk="0">
                    <a:moveTo>
                      <a:pt x="0" y="12"/>
                    </a:moveTo>
                    <a:cubicBezTo>
                      <a:pt x="11" y="12"/>
                      <a:pt x="204" y="0"/>
                      <a:pt x="204" y="0"/>
                    </a:cubicBezTo>
                    <a:cubicBezTo>
                      <a:pt x="204" y="0"/>
                      <a:pt x="167" y="91"/>
                      <a:pt x="117" y="88"/>
                    </a:cubicBezTo>
                    <a:cubicBezTo>
                      <a:pt x="69" y="87"/>
                      <a:pt x="0" y="12"/>
                      <a:pt x="0" y="12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" name="Google Shape;642;p35">
                <a:extLst>
                  <a:ext uri="{FF2B5EF4-FFF2-40B4-BE49-F238E27FC236}">
                    <a16:creationId xmlns:a16="http://schemas.microsoft.com/office/drawing/2014/main" id="{B23F7AF2-66ED-21B7-AF5A-DBCFEA59F485}"/>
                  </a:ext>
                </a:extLst>
              </p:cNvPr>
              <p:cNvSpPr/>
              <p:nvPr/>
            </p:nvSpPr>
            <p:spPr>
              <a:xfrm flipH="1">
                <a:off x="8142070" y="2179579"/>
                <a:ext cx="157135" cy="143651"/>
              </a:xfrm>
              <a:custGeom>
                <a:avLst/>
                <a:gdLst/>
                <a:ahLst/>
                <a:cxnLst/>
                <a:rect l="l" t="t" r="r" b="b"/>
                <a:pathLst>
                  <a:path w="536" h="490" extrusionOk="0">
                    <a:moveTo>
                      <a:pt x="501" y="72"/>
                    </a:moveTo>
                    <a:cubicBezTo>
                      <a:pt x="501" y="72"/>
                      <a:pt x="605" y="193"/>
                      <a:pt x="454" y="244"/>
                    </a:cubicBezTo>
                    <a:cubicBezTo>
                      <a:pt x="303" y="295"/>
                      <a:pt x="235" y="241"/>
                      <a:pt x="233" y="353"/>
                    </a:cubicBezTo>
                    <a:cubicBezTo>
                      <a:pt x="230" y="464"/>
                      <a:pt x="200" y="534"/>
                      <a:pt x="59" y="459"/>
                    </a:cubicBezTo>
                    <a:cubicBezTo>
                      <a:pt x="-83" y="384"/>
                      <a:pt x="22" y="-200"/>
                      <a:pt x="501" y="72"/>
                    </a:cubicBezTo>
                    <a:close/>
                  </a:path>
                </a:pathLst>
              </a:custGeom>
              <a:solidFill>
                <a:srgbClr val="45A2B9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" name="Google Shape;643;p35">
                <a:extLst>
                  <a:ext uri="{FF2B5EF4-FFF2-40B4-BE49-F238E27FC236}">
                    <a16:creationId xmlns:a16="http://schemas.microsoft.com/office/drawing/2014/main" id="{6AD607FC-C090-8CAE-8448-D17D46F08C86}"/>
                  </a:ext>
                </a:extLst>
              </p:cNvPr>
              <p:cNvSpPr/>
              <p:nvPr/>
            </p:nvSpPr>
            <p:spPr>
              <a:xfrm flipH="1">
                <a:off x="8009561" y="2509389"/>
                <a:ext cx="447659" cy="550271"/>
              </a:xfrm>
              <a:custGeom>
                <a:avLst/>
                <a:gdLst/>
                <a:ahLst/>
                <a:cxnLst/>
                <a:rect l="l" t="t" r="r" b="b"/>
                <a:pathLst>
                  <a:path w="1527" h="1877" extrusionOk="0">
                    <a:moveTo>
                      <a:pt x="1008" y="0"/>
                    </a:moveTo>
                    <a:cubicBezTo>
                      <a:pt x="1017" y="5"/>
                      <a:pt x="1141" y="89"/>
                      <a:pt x="1165" y="97"/>
                    </a:cubicBezTo>
                    <a:cubicBezTo>
                      <a:pt x="1234" y="236"/>
                      <a:pt x="1395" y="708"/>
                      <a:pt x="1422" y="834"/>
                    </a:cubicBezTo>
                    <a:cubicBezTo>
                      <a:pt x="1460" y="1011"/>
                      <a:pt x="1528" y="1702"/>
                      <a:pt x="1527" y="1877"/>
                    </a:cubicBezTo>
                    <a:cubicBezTo>
                      <a:pt x="1527" y="1877"/>
                      <a:pt x="1233" y="1789"/>
                      <a:pt x="225" y="1764"/>
                    </a:cubicBezTo>
                    <a:cubicBezTo>
                      <a:pt x="95" y="1400"/>
                      <a:pt x="-69" y="693"/>
                      <a:pt x="30" y="205"/>
                    </a:cubicBezTo>
                    <a:cubicBezTo>
                      <a:pt x="30" y="205"/>
                      <a:pt x="391" y="-9"/>
                      <a:pt x="478" y="22"/>
                    </a:cubicBezTo>
                    <a:cubicBezTo>
                      <a:pt x="478" y="22"/>
                      <a:pt x="1116" y="278"/>
                      <a:pt x="100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" name="Google Shape;644;p35">
                <a:extLst>
                  <a:ext uri="{FF2B5EF4-FFF2-40B4-BE49-F238E27FC236}">
                    <a16:creationId xmlns:a16="http://schemas.microsoft.com/office/drawing/2014/main" id="{25EE26CE-85FD-07DD-5B3D-D7C3975FC73C}"/>
                  </a:ext>
                </a:extLst>
              </p:cNvPr>
              <p:cNvSpPr/>
              <p:nvPr/>
            </p:nvSpPr>
            <p:spPr>
              <a:xfrm flipH="1">
                <a:off x="8010440" y="2553951"/>
                <a:ext cx="446780" cy="505710"/>
              </a:xfrm>
              <a:custGeom>
                <a:avLst/>
                <a:gdLst/>
                <a:ahLst/>
                <a:cxnLst/>
                <a:rect l="l" t="t" r="r" b="b"/>
                <a:pathLst>
                  <a:path w="1524" h="1725" extrusionOk="0">
                    <a:moveTo>
                      <a:pt x="124" y="0"/>
                    </a:moveTo>
                    <a:cubicBezTo>
                      <a:pt x="69" y="29"/>
                      <a:pt x="30" y="53"/>
                      <a:pt x="30" y="53"/>
                    </a:cubicBezTo>
                    <a:cubicBezTo>
                      <a:pt x="-69" y="541"/>
                      <a:pt x="95" y="1248"/>
                      <a:pt x="225" y="1612"/>
                    </a:cubicBezTo>
                    <a:cubicBezTo>
                      <a:pt x="1177" y="1636"/>
                      <a:pt x="1492" y="1715"/>
                      <a:pt x="1524" y="1725"/>
                    </a:cubicBezTo>
                    <a:cubicBezTo>
                      <a:pt x="1018" y="1181"/>
                      <a:pt x="530" y="618"/>
                      <a:pt x="124" y="0"/>
                    </a:cubicBezTo>
                    <a:close/>
                  </a:path>
                </a:pathLst>
              </a:custGeom>
              <a:solidFill>
                <a:srgbClr val="FFC56B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" name="Google Shape;645;p35">
                <a:extLst>
                  <a:ext uri="{FF2B5EF4-FFF2-40B4-BE49-F238E27FC236}">
                    <a16:creationId xmlns:a16="http://schemas.microsoft.com/office/drawing/2014/main" id="{21B6DC91-F410-E1A8-FF9E-9867F24CFFF9}"/>
                  </a:ext>
                </a:extLst>
              </p:cNvPr>
              <p:cNvSpPr/>
              <p:nvPr/>
            </p:nvSpPr>
            <p:spPr>
              <a:xfrm flipH="1">
                <a:off x="7802295" y="2559521"/>
                <a:ext cx="707108" cy="602747"/>
              </a:xfrm>
              <a:custGeom>
                <a:avLst/>
                <a:gdLst/>
                <a:ahLst/>
                <a:cxnLst/>
                <a:rect l="l" t="t" r="r" b="b"/>
                <a:pathLst>
                  <a:path w="2412" h="2056" extrusionOk="0">
                    <a:moveTo>
                      <a:pt x="1778" y="1958"/>
                    </a:moveTo>
                    <a:cubicBezTo>
                      <a:pt x="-19" y="2201"/>
                      <a:pt x="-12" y="2116"/>
                      <a:pt x="3" y="268"/>
                    </a:cubicBezTo>
                    <a:cubicBezTo>
                      <a:pt x="4" y="125"/>
                      <a:pt x="196" y="-28"/>
                      <a:pt x="336" y="4"/>
                    </a:cubicBezTo>
                    <a:cubicBezTo>
                      <a:pt x="338" y="4"/>
                      <a:pt x="339" y="4"/>
                      <a:pt x="340" y="5"/>
                    </a:cubicBezTo>
                    <a:cubicBezTo>
                      <a:pt x="439" y="27"/>
                      <a:pt x="511" y="114"/>
                      <a:pt x="515" y="215"/>
                    </a:cubicBezTo>
                    <a:cubicBezTo>
                      <a:pt x="534" y="692"/>
                      <a:pt x="609" y="1355"/>
                      <a:pt x="638" y="1423"/>
                    </a:cubicBezTo>
                    <a:cubicBezTo>
                      <a:pt x="737" y="1651"/>
                      <a:pt x="1226" y="1649"/>
                      <a:pt x="1778" y="1620"/>
                    </a:cubicBezTo>
                    <a:cubicBezTo>
                      <a:pt x="1798" y="1614"/>
                      <a:pt x="1903" y="1570"/>
                      <a:pt x="2037" y="1504"/>
                    </a:cubicBezTo>
                    <a:cubicBezTo>
                      <a:pt x="2060" y="1492"/>
                      <a:pt x="2287" y="1455"/>
                      <a:pt x="1984" y="1641"/>
                    </a:cubicBezTo>
                    <a:cubicBezTo>
                      <a:pt x="1929" y="1674"/>
                      <a:pt x="2410" y="1575"/>
                      <a:pt x="2403" y="1654"/>
                    </a:cubicBezTo>
                    <a:cubicBezTo>
                      <a:pt x="2402" y="1675"/>
                      <a:pt x="2116" y="1729"/>
                      <a:pt x="2116" y="1731"/>
                    </a:cubicBezTo>
                    <a:cubicBezTo>
                      <a:pt x="2116" y="1731"/>
                      <a:pt x="2429" y="1730"/>
                      <a:pt x="2412" y="1782"/>
                    </a:cubicBezTo>
                    <a:cubicBezTo>
                      <a:pt x="2407" y="1796"/>
                      <a:pt x="2294" y="1833"/>
                      <a:pt x="2294" y="1833"/>
                    </a:cubicBezTo>
                    <a:cubicBezTo>
                      <a:pt x="2294" y="1833"/>
                      <a:pt x="2392" y="1799"/>
                      <a:pt x="2394" y="1829"/>
                    </a:cubicBezTo>
                    <a:cubicBezTo>
                      <a:pt x="2397" y="1858"/>
                      <a:pt x="2279" y="1887"/>
                      <a:pt x="2279" y="1887"/>
                    </a:cubicBezTo>
                    <a:cubicBezTo>
                      <a:pt x="2279" y="1887"/>
                      <a:pt x="2357" y="1897"/>
                      <a:pt x="2348" y="1921"/>
                    </a:cubicBezTo>
                    <a:cubicBezTo>
                      <a:pt x="2338" y="1946"/>
                      <a:pt x="1778" y="1958"/>
                      <a:pt x="1778" y="1958"/>
                    </a:cubicBezTo>
                    <a:close/>
                  </a:path>
                </a:pathLst>
              </a:custGeom>
              <a:solidFill>
                <a:srgbClr val="A94846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" name="Google Shape;646;p35">
                <a:extLst>
                  <a:ext uri="{FF2B5EF4-FFF2-40B4-BE49-F238E27FC236}">
                    <a16:creationId xmlns:a16="http://schemas.microsoft.com/office/drawing/2014/main" id="{72927026-69FB-4496-8BB0-397984CA5E17}"/>
                  </a:ext>
                </a:extLst>
              </p:cNvPr>
              <p:cNvSpPr/>
              <p:nvPr/>
            </p:nvSpPr>
            <p:spPr>
              <a:xfrm flipH="1">
                <a:off x="7822521" y="3086045"/>
                <a:ext cx="78861" cy="7622"/>
              </a:xfrm>
              <a:custGeom>
                <a:avLst/>
                <a:gdLst/>
                <a:ahLst/>
                <a:cxnLst/>
                <a:rect l="l" t="t" r="r" b="b"/>
                <a:pathLst>
                  <a:path w="269" h="26" extrusionOk="0">
                    <a:moveTo>
                      <a:pt x="42" y="26"/>
                    </a:moveTo>
                    <a:cubicBezTo>
                      <a:pt x="28" y="26"/>
                      <a:pt x="16" y="26"/>
                      <a:pt x="7" y="25"/>
                    </a:cubicBezTo>
                    <a:cubicBezTo>
                      <a:pt x="2" y="25"/>
                      <a:pt x="0" y="21"/>
                      <a:pt x="0" y="17"/>
                    </a:cubicBezTo>
                    <a:cubicBezTo>
                      <a:pt x="0" y="14"/>
                      <a:pt x="3" y="10"/>
                      <a:pt x="8" y="10"/>
                    </a:cubicBezTo>
                    <a:cubicBezTo>
                      <a:pt x="70" y="15"/>
                      <a:pt x="259" y="1"/>
                      <a:pt x="261" y="0"/>
                    </a:cubicBezTo>
                    <a:cubicBezTo>
                      <a:pt x="266" y="0"/>
                      <a:pt x="268" y="4"/>
                      <a:pt x="269" y="8"/>
                    </a:cubicBezTo>
                    <a:cubicBezTo>
                      <a:pt x="269" y="11"/>
                      <a:pt x="266" y="15"/>
                      <a:pt x="263" y="15"/>
                    </a:cubicBezTo>
                    <a:cubicBezTo>
                      <a:pt x="256" y="16"/>
                      <a:pt x="121" y="26"/>
                      <a:pt x="42" y="26"/>
                    </a:cubicBezTo>
                    <a:close/>
                  </a:path>
                </a:pathLst>
              </a:custGeom>
              <a:solidFill>
                <a:srgbClr val="753231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" name="Google Shape;647;p35">
                <a:extLst>
                  <a:ext uri="{FF2B5EF4-FFF2-40B4-BE49-F238E27FC236}">
                    <a16:creationId xmlns:a16="http://schemas.microsoft.com/office/drawing/2014/main" id="{3087ACC3-08F4-B008-37D2-017204FE1AE0}"/>
                  </a:ext>
                </a:extLst>
              </p:cNvPr>
              <p:cNvSpPr/>
              <p:nvPr/>
            </p:nvSpPr>
            <p:spPr>
              <a:xfrm flipH="1">
                <a:off x="7838938" y="3106273"/>
                <a:ext cx="62444" cy="9674"/>
              </a:xfrm>
              <a:custGeom>
                <a:avLst/>
                <a:gdLst/>
                <a:ahLst/>
                <a:cxnLst/>
                <a:rect l="l" t="t" r="r" b="b"/>
                <a:pathLst>
                  <a:path w="213" h="33" extrusionOk="0">
                    <a:moveTo>
                      <a:pt x="125" y="33"/>
                    </a:moveTo>
                    <a:cubicBezTo>
                      <a:pt x="81" y="33"/>
                      <a:pt x="29" y="30"/>
                      <a:pt x="3" y="14"/>
                    </a:cubicBezTo>
                    <a:cubicBezTo>
                      <a:pt x="0" y="11"/>
                      <a:pt x="-1" y="7"/>
                      <a:pt x="1" y="4"/>
                    </a:cubicBezTo>
                    <a:cubicBezTo>
                      <a:pt x="3" y="1"/>
                      <a:pt x="7" y="-1"/>
                      <a:pt x="11" y="1"/>
                    </a:cubicBezTo>
                    <a:cubicBezTo>
                      <a:pt x="57" y="29"/>
                      <a:pt x="203" y="15"/>
                      <a:pt x="205" y="15"/>
                    </a:cubicBezTo>
                    <a:cubicBezTo>
                      <a:pt x="208" y="14"/>
                      <a:pt x="213" y="17"/>
                      <a:pt x="213" y="21"/>
                    </a:cubicBezTo>
                    <a:cubicBezTo>
                      <a:pt x="213" y="26"/>
                      <a:pt x="210" y="29"/>
                      <a:pt x="206" y="30"/>
                    </a:cubicBezTo>
                    <a:cubicBezTo>
                      <a:pt x="203" y="30"/>
                      <a:pt x="168" y="33"/>
                      <a:pt x="125" y="33"/>
                    </a:cubicBezTo>
                    <a:close/>
                  </a:path>
                </a:pathLst>
              </a:custGeom>
              <a:solidFill>
                <a:srgbClr val="753231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" name="Google Shape;648;p35">
                <a:extLst>
                  <a:ext uri="{FF2B5EF4-FFF2-40B4-BE49-F238E27FC236}">
                    <a16:creationId xmlns:a16="http://schemas.microsoft.com/office/drawing/2014/main" id="{AC3A12CC-46D3-70C9-2CAD-5C85AD555003}"/>
                  </a:ext>
                </a:extLst>
              </p:cNvPr>
              <p:cNvSpPr/>
              <p:nvPr/>
            </p:nvSpPr>
            <p:spPr>
              <a:xfrm flipH="1">
                <a:off x="7495059" y="1936838"/>
                <a:ext cx="420981" cy="465253"/>
              </a:xfrm>
              <a:custGeom>
                <a:avLst/>
                <a:gdLst/>
                <a:ahLst/>
                <a:cxnLst/>
                <a:rect l="l" t="t" r="r" b="b"/>
                <a:pathLst>
                  <a:path w="1436" h="1587" extrusionOk="0">
                    <a:moveTo>
                      <a:pt x="907" y="1058"/>
                    </a:moveTo>
                    <a:lnTo>
                      <a:pt x="302" y="1058"/>
                    </a:lnTo>
                    <a:lnTo>
                      <a:pt x="0" y="1587"/>
                    </a:lnTo>
                    <a:lnTo>
                      <a:pt x="0" y="529"/>
                    </a:lnTo>
                    <a:cubicBezTo>
                      <a:pt x="0" y="237"/>
                      <a:pt x="237" y="0"/>
                      <a:pt x="529" y="0"/>
                    </a:cubicBezTo>
                    <a:lnTo>
                      <a:pt x="907" y="0"/>
                    </a:lnTo>
                    <a:cubicBezTo>
                      <a:pt x="1199" y="0"/>
                      <a:pt x="1436" y="237"/>
                      <a:pt x="1436" y="529"/>
                    </a:cubicBezTo>
                    <a:cubicBezTo>
                      <a:pt x="1436" y="821"/>
                      <a:pt x="1199" y="1058"/>
                      <a:pt x="907" y="1058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" name="Google Shape;649;p35">
                <a:extLst>
                  <a:ext uri="{FF2B5EF4-FFF2-40B4-BE49-F238E27FC236}">
                    <a16:creationId xmlns:a16="http://schemas.microsoft.com/office/drawing/2014/main" id="{172EC319-24C1-800B-B7A7-98157D4E337D}"/>
                  </a:ext>
                </a:extLst>
              </p:cNvPr>
              <p:cNvSpPr/>
              <p:nvPr/>
            </p:nvSpPr>
            <p:spPr>
              <a:xfrm flipH="1">
                <a:off x="7592094" y="2078144"/>
                <a:ext cx="43974" cy="43975"/>
              </a:xfrm>
              <a:custGeom>
                <a:avLst/>
                <a:gdLst/>
                <a:ahLst/>
                <a:cxnLst/>
                <a:rect l="l" t="t" r="r" b="b"/>
                <a:pathLst>
                  <a:path w="150" h="150" extrusionOk="0">
                    <a:moveTo>
                      <a:pt x="0" y="75"/>
                    </a:moveTo>
                    <a:cubicBezTo>
                      <a:pt x="0" y="34"/>
                      <a:pt x="34" y="0"/>
                      <a:pt x="76" y="0"/>
                    </a:cubicBezTo>
                    <a:cubicBezTo>
                      <a:pt x="116" y="0"/>
                      <a:pt x="150" y="34"/>
                      <a:pt x="150" y="75"/>
                    </a:cubicBezTo>
                    <a:cubicBezTo>
                      <a:pt x="150" y="117"/>
                      <a:pt x="116" y="150"/>
                      <a:pt x="76" y="150"/>
                    </a:cubicBezTo>
                    <a:cubicBezTo>
                      <a:pt x="34" y="150"/>
                      <a:pt x="0" y="117"/>
                      <a:pt x="0" y="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0000" tIns="9000" rIns="90000" bIns="9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" name="Google Shape;650;p35">
                <a:extLst>
                  <a:ext uri="{FF2B5EF4-FFF2-40B4-BE49-F238E27FC236}">
                    <a16:creationId xmlns:a16="http://schemas.microsoft.com/office/drawing/2014/main" id="{64F262E2-4A32-BB95-ECC5-68084C9E2414}"/>
                  </a:ext>
                </a:extLst>
              </p:cNvPr>
              <p:cNvSpPr/>
              <p:nvPr/>
            </p:nvSpPr>
            <p:spPr>
              <a:xfrm flipH="1">
                <a:off x="7677698" y="2078144"/>
                <a:ext cx="43681" cy="43975"/>
              </a:xfrm>
              <a:custGeom>
                <a:avLst/>
                <a:gdLst/>
                <a:ahLst/>
                <a:cxnLst/>
                <a:rect l="l" t="t" r="r" b="b"/>
                <a:pathLst>
                  <a:path w="149" h="150" extrusionOk="0">
                    <a:moveTo>
                      <a:pt x="0" y="75"/>
                    </a:moveTo>
                    <a:cubicBezTo>
                      <a:pt x="0" y="34"/>
                      <a:pt x="33" y="0"/>
                      <a:pt x="74" y="0"/>
                    </a:cubicBezTo>
                    <a:cubicBezTo>
                      <a:pt x="116" y="0"/>
                      <a:pt x="149" y="34"/>
                      <a:pt x="149" y="75"/>
                    </a:cubicBezTo>
                    <a:cubicBezTo>
                      <a:pt x="149" y="117"/>
                      <a:pt x="116" y="150"/>
                      <a:pt x="74" y="150"/>
                    </a:cubicBezTo>
                    <a:cubicBezTo>
                      <a:pt x="33" y="150"/>
                      <a:pt x="0" y="117"/>
                      <a:pt x="0" y="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0000" tIns="9000" rIns="90000" bIns="9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" name="Google Shape;651;p35">
                <a:extLst>
                  <a:ext uri="{FF2B5EF4-FFF2-40B4-BE49-F238E27FC236}">
                    <a16:creationId xmlns:a16="http://schemas.microsoft.com/office/drawing/2014/main" id="{D5653CF6-41C0-D020-A068-F47CCA8800F3}"/>
                  </a:ext>
                </a:extLst>
              </p:cNvPr>
              <p:cNvSpPr/>
              <p:nvPr/>
            </p:nvSpPr>
            <p:spPr>
              <a:xfrm flipH="1">
                <a:off x="7763888" y="2078144"/>
                <a:ext cx="43974" cy="43975"/>
              </a:xfrm>
              <a:custGeom>
                <a:avLst/>
                <a:gdLst/>
                <a:ahLst/>
                <a:cxnLst/>
                <a:rect l="l" t="t" r="r" b="b"/>
                <a:pathLst>
                  <a:path w="150" h="150" extrusionOk="0">
                    <a:moveTo>
                      <a:pt x="0" y="75"/>
                    </a:moveTo>
                    <a:cubicBezTo>
                      <a:pt x="0" y="34"/>
                      <a:pt x="34" y="0"/>
                      <a:pt x="75" y="0"/>
                    </a:cubicBezTo>
                    <a:cubicBezTo>
                      <a:pt x="116" y="0"/>
                      <a:pt x="150" y="34"/>
                      <a:pt x="150" y="75"/>
                    </a:cubicBezTo>
                    <a:cubicBezTo>
                      <a:pt x="150" y="117"/>
                      <a:pt x="116" y="150"/>
                      <a:pt x="75" y="150"/>
                    </a:cubicBezTo>
                    <a:cubicBezTo>
                      <a:pt x="34" y="150"/>
                      <a:pt x="0" y="117"/>
                      <a:pt x="0" y="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0000" tIns="9000" rIns="90000" bIns="9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" name="Google Shape;652;p35">
              <a:extLst>
                <a:ext uri="{FF2B5EF4-FFF2-40B4-BE49-F238E27FC236}">
                  <a16:creationId xmlns:a16="http://schemas.microsoft.com/office/drawing/2014/main" id="{F439E7CE-CC62-0EEE-A6E1-7B08E1093BAE}"/>
                </a:ext>
              </a:extLst>
            </p:cNvPr>
            <p:cNvGrpSpPr/>
            <p:nvPr/>
          </p:nvGrpSpPr>
          <p:grpSpPr>
            <a:xfrm>
              <a:off x="5752201" y="1537883"/>
              <a:ext cx="1587480" cy="3354100"/>
              <a:chOff x="5752201" y="1537883"/>
              <a:chExt cx="1587480" cy="3354100"/>
            </a:xfrm>
          </p:grpSpPr>
          <p:sp>
            <p:nvSpPr>
              <p:cNvPr id="5" name="Google Shape;653;p35">
                <a:extLst>
                  <a:ext uri="{FF2B5EF4-FFF2-40B4-BE49-F238E27FC236}">
                    <a16:creationId xmlns:a16="http://schemas.microsoft.com/office/drawing/2014/main" id="{9E15491A-238D-17B2-EAF2-58168B88FF30}"/>
                  </a:ext>
                </a:extLst>
              </p:cNvPr>
              <p:cNvSpPr/>
              <p:nvPr/>
            </p:nvSpPr>
            <p:spPr>
              <a:xfrm flipH="1">
                <a:off x="6824886" y="4669765"/>
                <a:ext cx="323065" cy="180296"/>
              </a:xfrm>
              <a:custGeom>
                <a:avLst/>
                <a:gdLst/>
                <a:ahLst/>
                <a:cxnLst/>
                <a:rect l="l" t="t" r="r" b="b"/>
                <a:pathLst>
                  <a:path w="1102" h="615" extrusionOk="0">
                    <a:moveTo>
                      <a:pt x="1102" y="7"/>
                    </a:moveTo>
                    <a:lnTo>
                      <a:pt x="939" y="615"/>
                    </a:lnTo>
                    <a:lnTo>
                      <a:pt x="0" y="582"/>
                    </a:lnTo>
                    <a:lnTo>
                      <a:pt x="2" y="508"/>
                    </a:lnTo>
                    <a:lnTo>
                      <a:pt x="548" y="217"/>
                    </a:lnTo>
                    <a:lnTo>
                      <a:pt x="596" y="0"/>
                    </a:lnTo>
                    <a:lnTo>
                      <a:pt x="1102" y="7"/>
                    </a:lnTo>
                    <a:close/>
                  </a:path>
                </a:pathLst>
              </a:custGeom>
              <a:solidFill>
                <a:srgbClr val="FF937E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" name="Google Shape;654;p35">
                <a:extLst>
                  <a:ext uri="{FF2B5EF4-FFF2-40B4-BE49-F238E27FC236}">
                    <a16:creationId xmlns:a16="http://schemas.microsoft.com/office/drawing/2014/main" id="{46D4064D-AF5B-B40E-ED57-2710F6CACFF8}"/>
                  </a:ext>
                </a:extLst>
              </p:cNvPr>
              <p:cNvSpPr/>
              <p:nvPr/>
            </p:nvSpPr>
            <p:spPr>
              <a:xfrm flipH="1">
                <a:off x="5754546" y="4700840"/>
                <a:ext cx="310752" cy="191144"/>
              </a:xfrm>
              <a:custGeom>
                <a:avLst/>
                <a:gdLst/>
                <a:ahLst/>
                <a:cxnLst/>
                <a:rect l="l" t="t" r="r" b="b"/>
                <a:pathLst>
                  <a:path w="1060" h="652" extrusionOk="0">
                    <a:moveTo>
                      <a:pt x="0" y="0"/>
                    </a:moveTo>
                    <a:lnTo>
                      <a:pt x="119" y="619"/>
                    </a:lnTo>
                    <a:lnTo>
                      <a:pt x="1058" y="652"/>
                    </a:lnTo>
                    <a:lnTo>
                      <a:pt x="1060" y="578"/>
                    </a:lnTo>
                    <a:lnTo>
                      <a:pt x="538" y="248"/>
                    </a:lnTo>
                    <a:lnTo>
                      <a:pt x="480" y="2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937E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" name="Google Shape;655;p35">
                <a:extLst>
                  <a:ext uri="{FF2B5EF4-FFF2-40B4-BE49-F238E27FC236}">
                    <a16:creationId xmlns:a16="http://schemas.microsoft.com/office/drawing/2014/main" id="{B90C8946-7324-770C-23E7-97F75ED950A5}"/>
                  </a:ext>
                </a:extLst>
              </p:cNvPr>
              <p:cNvSpPr/>
              <p:nvPr/>
            </p:nvSpPr>
            <p:spPr>
              <a:xfrm flipH="1">
                <a:off x="5752201" y="4766509"/>
                <a:ext cx="297267" cy="125475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428" extrusionOk="0">
                    <a:moveTo>
                      <a:pt x="490" y="24"/>
                    </a:moveTo>
                    <a:lnTo>
                      <a:pt x="326" y="190"/>
                    </a:lnTo>
                    <a:cubicBezTo>
                      <a:pt x="283" y="232"/>
                      <a:pt x="216" y="231"/>
                      <a:pt x="174" y="187"/>
                    </a:cubicBezTo>
                    <a:lnTo>
                      <a:pt x="0" y="0"/>
                    </a:lnTo>
                    <a:lnTo>
                      <a:pt x="72" y="395"/>
                    </a:lnTo>
                    <a:lnTo>
                      <a:pt x="1010" y="428"/>
                    </a:lnTo>
                    <a:lnTo>
                      <a:pt x="1014" y="354"/>
                    </a:lnTo>
                    <a:lnTo>
                      <a:pt x="490" y="2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" name="Google Shape;656;p35">
                <a:extLst>
                  <a:ext uri="{FF2B5EF4-FFF2-40B4-BE49-F238E27FC236}">
                    <a16:creationId xmlns:a16="http://schemas.microsoft.com/office/drawing/2014/main" id="{4209847D-E6C3-23C0-13D4-F185AB25CEA7}"/>
                  </a:ext>
                </a:extLst>
              </p:cNvPr>
              <p:cNvSpPr/>
              <p:nvPr/>
            </p:nvSpPr>
            <p:spPr>
              <a:xfrm flipH="1">
                <a:off x="5752201" y="4766509"/>
                <a:ext cx="297267" cy="125475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428" extrusionOk="0">
                    <a:moveTo>
                      <a:pt x="490" y="24"/>
                    </a:moveTo>
                    <a:lnTo>
                      <a:pt x="326" y="190"/>
                    </a:lnTo>
                    <a:cubicBezTo>
                      <a:pt x="283" y="232"/>
                      <a:pt x="216" y="231"/>
                      <a:pt x="174" y="187"/>
                    </a:cubicBezTo>
                    <a:lnTo>
                      <a:pt x="0" y="0"/>
                    </a:lnTo>
                    <a:lnTo>
                      <a:pt x="72" y="395"/>
                    </a:lnTo>
                    <a:lnTo>
                      <a:pt x="1010" y="428"/>
                    </a:lnTo>
                    <a:lnTo>
                      <a:pt x="1014" y="354"/>
                    </a:lnTo>
                    <a:lnTo>
                      <a:pt x="490" y="24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5"/>
                </a:solidFill>
                <a:prstDash val="solid"/>
                <a:bevel/>
                <a:headEnd type="none" w="sm" len="sm"/>
                <a:tailEnd type="none" w="sm" len="sm"/>
              </a:ln>
            </p:spPr>
            <p:txBody>
              <a:bodyPr spcFirstLastPara="1" wrap="square" lIns="92875" tIns="47875" rIns="92875" bIns="47875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" name="Google Shape;657;p35">
                <a:extLst>
                  <a:ext uri="{FF2B5EF4-FFF2-40B4-BE49-F238E27FC236}">
                    <a16:creationId xmlns:a16="http://schemas.microsoft.com/office/drawing/2014/main" id="{5FA24D7A-0BB4-CC0E-22CE-8ADA3E645770}"/>
                  </a:ext>
                </a:extLst>
              </p:cNvPr>
              <p:cNvSpPr/>
              <p:nvPr/>
            </p:nvSpPr>
            <p:spPr>
              <a:xfrm flipH="1">
                <a:off x="5817869" y="4788790"/>
                <a:ext cx="107591" cy="50131"/>
              </a:xfrm>
              <a:custGeom>
                <a:avLst/>
                <a:gdLst/>
                <a:ahLst/>
                <a:cxnLst/>
                <a:rect l="l" t="t" r="r" b="b"/>
                <a:pathLst>
                  <a:path w="367" h="171" extrusionOk="0">
                    <a:moveTo>
                      <a:pt x="0" y="0"/>
                    </a:moveTo>
                    <a:lnTo>
                      <a:pt x="226" y="153"/>
                    </a:lnTo>
                    <a:cubicBezTo>
                      <a:pt x="272" y="184"/>
                      <a:pt x="336" y="173"/>
                      <a:pt x="367" y="126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lt1"/>
                </a:solidFill>
                <a:prstDash val="solid"/>
                <a:bevel/>
                <a:headEnd type="none" w="sm" len="sm"/>
                <a:tailEnd type="none" w="sm" len="sm"/>
              </a:ln>
            </p:spPr>
            <p:txBody>
              <a:bodyPr spcFirstLastPara="1" wrap="square" lIns="91075" tIns="15475" rIns="91075" bIns="15475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" name="Google Shape;658;p35">
                <a:extLst>
                  <a:ext uri="{FF2B5EF4-FFF2-40B4-BE49-F238E27FC236}">
                    <a16:creationId xmlns:a16="http://schemas.microsoft.com/office/drawing/2014/main" id="{FB29246D-733D-0541-98A1-B43B9AB96623}"/>
                  </a:ext>
                </a:extLst>
              </p:cNvPr>
              <p:cNvSpPr/>
              <p:nvPr/>
            </p:nvSpPr>
            <p:spPr>
              <a:xfrm flipH="1">
                <a:off x="6846287" y="4733088"/>
                <a:ext cx="304596" cy="116973"/>
              </a:xfrm>
              <a:custGeom>
                <a:avLst/>
                <a:gdLst/>
                <a:ahLst/>
                <a:cxnLst/>
                <a:rect l="l" t="t" r="r" b="b"/>
                <a:pathLst>
                  <a:path w="1039" h="399" extrusionOk="0">
                    <a:moveTo>
                      <a:pt x="547" y="0"/>
                    </a:moveTo>
                    <a:lnTo>
                      <a:pt x="700" y="176"/>
                    </a:lnTo>
                    <a:cubicBezTo>
                      <a:pt x="740" y="222"/>
                      <a:pt x="806" y="226"/>
                      <a:pt x="851" y="184"/>
                    </a:cubicBezTo>
                    <a:lnTo>
                      <a:pt x="1039" y="11"/>
                    </a:lnTo>
                    <a:lnTo>
                      <a:pt x="939" y="399"/>
                    </a:lnTo>
                    <a:lnTo>
                      <a:pt x="0" y="365"/>
                    </a:lnTo>
                    <a:lnTo>
                      <a:pt x="2" y="291"/>
                    </a:lnTo>
                    <a:lnTo>
                      <a:pt x="547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" name="Google Shape;659;p35">
                <a:extLst>
                  <a:ext uri="{FF2B5EF4-FFF2-40B4-BE49-F238E27FC236}">
                    <a16:creationId xmlns:a16="http://schemas.microsoft.com/office/drawing/2014/main" id="{12BFDE2E-89EC-5913-4E07-9F002AF40A08}"/>
                  </a:ext>
                </a:extLst>
              </p:cNvPr>
              <p:cNvSpPr/>
              <p:nvPr/>
            </p:nvSpPr>
            <p:spPr>
              <a:xfrm flipH="1">
                <a:off x="6846287" y="4733088"/>
                <a:ext cx="304596" cy="116973"/>
              </a:xfrm>
              <a:custGeom>
                <a:avLst/>
                <a:gdLst/>
                <a:ahLst/>
                <a:cxnLst/>
                <a:rect l="l" t="t" r="r" b="b"/>
                <a:pathLst>
                  <a:path w="1039" h="399" extrusionOk="0">
                    <a:moveTo>
                      <a:pt x="547" y="0"/>
                    </a:moveTo>
                    <a:lnTo>
                      <a:pt x="700" y="176"/>
                    </a:lnTo>
                    <a:cubicBezTo>
                      <a:pt x="740" y="222"/>
                      <a:pt x="806" y="226"/>
                      <a:pt x="851" y="184"/>
                    </a:cubicBezTo>
                    <a:lnTo>
                      <a:pt x="1039" y="11"/>
                    </a:lnTo>
                    <a:lnTo>
                      <a:pt x="939" y="399"/>
                    </a:lnTo>
                    <a:lnTo>
                      <a:pt x="0" y="365"/>
                    </a:lnTo>
                    <a:lnTo>
                      <a:pt x="2" y="291"/>
                    </a:lnTo>
                    <a:lnTo>
                      <a:pt x="547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5"/>
                </a:solidFill>
                <a:prstDash val="solid"/>
                <a:bevel/>
                <a:headEnd type="none" w="sm" len="sm"/>
                <a:tailEnd type="none" w="sm" len="sm"/>
              </a:ln>
            </p:spPr>
            <p:txBody>
              <a:bodyPr spcFirstLastPara="1" wrap="square" lIns="92875" tIns="47875" rIns="92875" bIns="47875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" name="Google Shape;660;p35">
                <a:extLst>
                  <a:ext uri="{FF2B5EF4-FFF2-40B4-BE49-F238E27FC236}">
                    <a16:creationId xmlns:a16="http://schemas.microsoft.com/office/drawing/2014/main" id="{A4247F9D-D9E7-8AA7-02A2-55AE08DF86CD}"/>
                  </a:ext>
                </a:extLst>
              </p:cNvPr>
              <p:cNvSpPr/>
              <p:nvPr/>
            </p:nvSpPr>
            <p:spPr>
              <a:xfrm flipH="1">
                <a:off x="6966484" y="4752144"/>
                <a:ext cx="109936" cy="43975"/>
              </a:xfrm>
              <a:custGeom>
                <a:avLst/>
                <a:gdLst/>
                <a:ahLst/>
                <a:cxnLst/>
                <a:rect l="l" t="t" r="r" b="b"/>
                <a:pathLst>
                  <a:path w="375" h="150" extrusionOk="0">
                    <a:moveTo>
                      <a:pt x="375" y="0"/>
                    </a:moveTo>
                    <a:lnTo>
                      <a:pt x="140" y="137"/>
                    </a:lnTo>
                    <a:cubicBezTo>
                      <a:pt x="91" y="164"/>
                      <a:pt x="28" y="148"/>
                      <a:pt x="0" y="99"/>
                    </a:cubicBezTo>
                    <a:lnTo>
                      <a:pt x="375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lt1"/>
                </a:solidFill>
                <a:prstDash val="solid"/>
                <a:bevel/>
                <a:headEnd type="none" w="sm" len="sm"/>
                <a:tailEnd type="none" w="sm" len="sm"/>
              </a:ln>
            </p:spPr>
            <p:txBody>
              <a:bodyPr spcFirstLastPara="1" wrap="square" lIns="91075" tIns="7900" rIns="91075" bIns="79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" name="Google Shape;661;p35">
                <a:extLst>
                  <a:ext uri="{FF2B5EF4-FFF2-40B4-BE49-F238E27FC236}">
                    <a16:creationId xmlns:a16="http://schemas.microsoft.com/office/drawing/2014/main" id="{F71237C1-E91D-5737-46C1-279DEF90865B}"/>
                  </a:ext>
                </a:extLst>
              </p:cNvPr>
              <p:cNvSpPr/>
              <p:nvPr/>
            </p:nvSpPr>
            <p:spPr>
              <a:xfrm flipH="1">
                <a:off x="5925463" y="3009572"/>
                <a:ext cx="1070923" cy="1719999"/>
              </a:xfrm>
              <a:custGeom>
                <a:avLst/>
                <a:gdLst/>
                <a:ahLst/>
                <a:cxnLst/>
                <a:rect l="l" t="t" r="r" b="b"/>
                <a:pathLst>
                  <a:path w="3653" h="5867" extrusionOk="0">
                    <a:moveTo>
                      <a:pt x="2619" y="686"/>
                    </a:moveTo>
                    <a:lnTo>
                      <a:pt x="3653" y="5804"/>
                    </a:lnTo>
                    <a:lnTo>
                      <a:pt x="3207" y="5867"/>
                    </a:lnTo>
                    <a:lnTo>
                      <a:pt x="1776" y="2396"/>
                    </a:lnTo>
                    <a:cubicBezTo>
                      <a:pt x="1735" y="2254"/>
                      <a:pt x="1579" y="2250"/>
                      <a:pt x="1524" y="2387"/>
                    </a:cubicBezTo>
                    <a:lnTo>
                      <a:pt x="566" y="5679"/>
                    </a:lnTo>
                    <a:lnTo>
                      <a:pt x="1" y="5671"/>
                    </a:lnTo>
                    <a:cubicBezTo>
                      <a:pt x="1" y="5671"/>
                      <a:pt x="-37" y="2270"/>
                      <a:pt x="941" y="0"/>
                    </a:cubicBezTo>
                    <a:lnTo>
                      <a:pt x="2619" y="68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662;p35">
                <a:extLst>
                  <a:ext uri="{FF2B5EF4-FFF2-40B4-BE49-F238E27FC236}">
                    <a16:creationId xmlns:a16="http://schemas.microsoft.com/office/drawing/2014/main" id="{93944542-C69E-7328-D591-7B84E32237FC}"/>
                  </a:ext>
                </a:extLst>
              </p:cNvPr>
              <p:cNvSpPr/>
              <p:nvPr/>
            </p:nvSpPr>
            <p:spPr>
              <a:xfrm flipH="1">
                <a:off x="6825472" y="4619634"/>
                <a:ext cx="163292" cy="9088"/>
              </a:xfrm>
              <a:custGeom>
                <a:avLst/>
                <a:gdLst/>
                <a:ahLst/>
                <a:cxnLst/>
                <a:rect l="l" t="t" r="r" b="b"/>
                <a:pathLst>
                  <a:path w="557" h="31" extrusionOk="0">
                    <a:moveTo>
                      <a:pt x="11" y="31"/>
                    </a:moveTo>
                    <a:cubicBezTo>
                      <a:pt x="190" y="20"/>
                      <a:pt x="368" y="19"/>
                      <a:pt x="546" y="29"/>
                    </a:cubicBezTo>
                    <a:cubicBezTo>
                      <a:pt x="561" y="30"/>
                      <a:pt x="561" y="7"/>
                      <a:pt x="546" y="6"/>
                    </a:cubicBezTo>
                    <a:cubicBezTo>
                      <a:pt x="368" y="-3"/>
                      <a:pt x="190" y="-2"/>
                      <a:pt x="11" y="8"/>
                    </a:cubicBezTo>
                    <a:cubicBezTo>
                      <a:pt x="-3" y="9"/>
                      <a:pt x="-4" y="32"/>
                      <a:pt x="11" y="3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" name="Google Shape;663;p35">
                <a:extLst>
                  <a:ext uri="{FF2B5EF4-FFF2-40B4-BE49-F238E27FC236}">
                    <a16:creationId xmlns:a16="http://schemas.microsoft.com/office/drawing/2014/main" id="{343EB54E-A837-4AEB-473F-F1010B67F568}"/>
                  </a:ext>
                </a:extLst>
              </p:cNvPr>
              <p:cNvSpPr/>
              <p:nvPr/>
            </p:nvSpPr>
            <p:spPr>
              <a:xfrm flipH="1">
                <a:off x="5945981" y="4656279"/>
                <a:ext cx="136614" cy="21108"/>
              </a:xfrm>
              <a:custGeom>
                <a:avLst/>
                <a:gdLst/>
                <a:ahLst/>
                <a:cxnLst/>
                <a:rect l="l" t="t" r="r" b="b"/>
                <a:pathLst>
                  <a:path w="466" h="72" extrusionOk="0">
                    <a:moveTo>
                      <a:pt x="14" y="72"/>
                    </a:moveTo>
                    <a:cubicBezTo>
                      <a:pt x="158" y="36"/>
                      <a:pt x="306" y="20"/>
                      <a:pt x="455" y="24"/>
                    </a:cubicBezTo>
                    <a:cubicBezTo>
                      <a:pt x="470" y="24"/>
                      <a:pt x="470" y="0"/>
                      <a:pt x="455" y="0"/>
                    </a:cubicBezTo>
                    <a:cubicBezTo>
                      <a:pt x="304" y="-3"/>
                      <a:pt x="154" y="14"/>
                      <a:pt x="8" y="50"/>
                    </a:cubicBezTo>
                    <a:cubicBezTo>
                      <a:pt x="-6" y="54"/>
                      <a:pt x="0" y="75"/>
                      <a:pt x="14" y="72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664;p35">
                <a:extLst>
                  <a:ext uri="{FF2B5EF4-FFF2-40B4-BE49-F238E27FC236}">
                    <a16:creationId xmlns:a16="http://schemas.microsoft.com/office/drawing/2014/main" id="{5C5F7413-2ED7-5F40-B9D9-189CA2B73AE8}"/>
                  </a:ext>
                </a:extLst>
              </p:cNvPr>
              <p:cNvSpPr/>
              <p:nvPr/>
            </p:nvSpPr>
            <p:spPr>
              <a:xfrm flipH="1">
                <a:off x="6157354" y="3009572"/>
                <a:ext cx="657857" cy="554961"/>
              </a:xfrm>
              <a:custGeom>
                <a:avLst/>
                <a:gdLst/>
                <a:ahLst/>
                <a:cxnLst/>
                <a:rect l="l" t="t" r="r" b="b"/>
                <a:pathLst>
                  <a:path w="2244" h="1893" extrusionOk="0">
                    <a:moveTo>
                      <a:pt x="531" y="1116"/>
                    </a:moveTo>
                    <a:cubicBezTo>
                      <a:pt x="1104" y="1371"/>
                      <a:pt x="1676" y="1629"/>
                      <a:pt x="2244" y="1893"/>
                    </a:cubicBezTo>
                    <a:lnTo>
                      <a:pt x="2001" y="686"/>
                    </a:lnTo>
                    <a:lnTo>
                      <a:pt x="323" y="0"/>
                    </a:lnTo>
                    <a:cubicBezTo>
                      <a:pt x="201" y="285"/>
                      <a:pt x="93" y="589"/>
                      <a:pt x="0" y="901"/>
                    </a:cubicBezTo>
                    <a:cubicBezTo>
                      <a:pt x="178" y="971"/>
                      <a:pt x="357" y="1039"/>
                      <a:pt x="531" y="1116"/>
                    </a:cubicBezTo>
                    <a:close/>
                  </a:path>
                </a:pathLst>
              </a:custGeom>
              <a:solidFill>
                <a:srgbClr val="000000">
                  <a:alpha val="41770"/>
                </a:srgbClr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665;p35">
                <a:extLst>
                  <a:ext uri="{FF2B5EF4-FFF2-40B4-BE49-F238E27FC236}">
                    <a16:creationId xmlns:a16="http://schemas.microsoft.com/office/drawing/2014/main" id="{00238E31-3DAB-8263-556E-CCECDFB02EF9}"/>
                  </a:ext>
                </a:extLst>
              </p:cNvPr>
              <p:cNvSpPr/>
              <p:nvPr/>
            </p:nvSpPr>
            <p:spPr>
              <a:xfrm flipH="1">
                <a:off x="7015735" y="1801146"/>
                <a:ext cx="177363" cy="253001"/>
              </a:xfrm>
              <a:custGeom>
                <a:avLst/>
                <a:gdLst/>
                <a:ahLst/>
                <a:cxnLst/>
                <a:rect l="l" t="t" r="r" b="b"/>
                <a:pathLst>
                  <a:path w="605" h="863" extrusionOk="0">
                    <a:moveTo>
                      <a:pt x="446" y="863"/>
                    </a:moveTo>
                    <a:cubicBezTo>
                      <a:pt x="446" y="863"/>
                      <a:pt x="651" y="453"/>
                      <a:pt x="595" y="448"/>
                    </a:cubicBezTo>
                    <a:cubicBezTo>
                      <a:pt x="539" y="443"/>
                      <a:pt x="454" y="632"/>
                      <a:pt x="415" y="531"/>
                    </a:cubicBezTo>
                    <a:cubicBezTo>
                      <a:pt x="331" y="318"/>
                      <a:pt x="362" y="85"/>
                      <a:pt x="351" y="48"/>
                    </a:cubicBezTo>
                    <a:cubicBezTo>
                      <a:pt x="286" y="-168"/>
                      <a:pt x="299" y="408"/>
                      <a:pt x="299" y="408"/>
                    </a:cubicBezTo>
                    <a:cubicBezTo>
                      <a:pt x="299" y="408"/>
                      <a:pt x="241" y="4"/>
                      <a:pt x="203" y="5"/>
                    </a:cubicBezTo>
                    <a:cubicBezTo>
                      <a:pt x="165" y="7"/>
                      <a:pt x="168" y="333"/>
                      <a:pt x="168" y="333"/>
                    </a:cubicBezTo>
                    <a:cubicBezTo>
                      <a:pt x="168" y="333"/>
                      <a:pt x="89" y="11"/>
                      <a:pt x="58" y="27"/>
                    </a:cubicBezTo>
                    <a:cubicBezTo>
                      <a:pt x="27" y="45"/>
                      <a:pt x="93" y="348"/>
                      <a:pt x="93" y="348"/>
                    </a:cubicBezTo>
                    <a:cubicBezTo>
                      <a:pt x="93" y="348"/>
                      <a:pt x="10" y="150"/>
                      <a:pt x="0" y="206"/>
                    </a:cubicBezTo>
                    <a:cubicBezTo>
                      <a:pt x="-9" y="261"/>
                      <a:pt x="130" y="663"/>
                      <a:pt x="130" y="663"/>
                    </a:cubicBezTo>
                    <a:lnTo>
                      <a:pt x="446" y="863"/>
                    </a:lnTo>
                    <a:close/>
                  </a:path>
                </a:pathLst>
              </a:custGeom>
              <a:solidFill>
                <a:srgbClr val="FF937E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666;p35">
                <a:extLst>
                  <a:ext uri="{FF2B5EF4-FFF2-40B4-BE49-F238E27FC236}">
                    <a16:creationId xmlns:a16="http://schemas.microsoft.com/office/drawing/2014/main" id="{C0F90F26-03BC-7FBE-66E5-004520FEF5C2}"/>
                  </a:ext>
                </a:extLst>
              </p:cNvPr>
              <p:cNvSpPr/>
              <p:nvPr/>
            </p:nvSpPr>
            <p:spPr>
              <a:xfrm flipH="1">
                <a:off x="7109999" y="1909899"/>
                <a:ext cx="66548" cy="1114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38" extrusionOk="0">
                    <a:moveTo>
                      <a:pt x="1" y="38"/>
                    </a:moveTo>
                    <a:lnTo>
                      <a:pt x="0" y="8"/>
                    </a:lnTo>
                    <a:lnTo>
                      <a:pt x="225" y="0"/>
                    </a:lnTo>
                    <a:lnTo>
                      <a:pt x="227" y="29"/>
                    </a:lnTo>
                    <a:lnTo>
                      <a:pt x="1" y="38"/>
                    </a:lnTo>
                    <a:close/>
                  </a:path>
                </a:pathLst>
              </a:custGeom>
              <a:solidFill>
                <a:srgbClr val="E36F59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667;p35">
                <a:extLst>
                  <a:ext uri="{FF2B5EF4-FFF2-40B4-BE49-F238E27FC236}">
                    <a16:creationId xmlns:a16="http://schemas.microsoft.com/office/drawing/2014/main" id="{E3FF3EA5-8CBC-56F1-785B-0A5DC23650C5}"/>
                  </a:ext>
                </a:extLst>
              </p:cNvPr>
              <p:cNvSpPr/>
              <p:nvPr/>
            </p:nvSpPr>
            <p:spPr>
              <a:xfrm flipH="1">
                <a:off x="7081110" y="1954764"/>
                <a:ext cx="30489" cy="41629"/>
              </a:xfrm>
              <a:custGeom>
                <a:avLst/>
                <a:gdLst/>
                <a:ahLst/>
                <a:cxnLst/>
                <a:rect l="l" t="t" r="r" b="b"/>
                <a:pathLst>
                  <a:path w="104" h="142" extrusionOk="0">
                    <a:moveTo>
                      <a:pt x="3" y="142"/>
                    </a:moveTo>
                    <a:cubicBezTo>
                      <a:pt x="-14" y="91"/>
                      <a:pt x="68" y="15"/>
                      <a:pt x="84" y="0"/>
                    </a:cubicBezTo>
                    <a:lnTo>
                      <a:pt x="104" y="23"/>
                    </a:lnTo>
                    <a:cubicBezTo>
                      <a:pt x="69" y="54"/>
                      <a:pt x="23" y="109"/>
                      <a:pt x="30" y="133"/>
                    </a:cubicBezTo>
                    <a:lnTo>
                      <a:pt x="3" y="142"/>
                    </a:lnTo>
                    <a:close/>
                  </a:path>
                </a:pathLst>
              </a:custGeom>
              <a:solidFill>
                <a:srgbClr val="E36F59"/>
              </a:solidFill>
              <a:ln>
                <a:noFill/>
              </a:ln>
            </p:spPr>
            <p:txBody>
              <a:bodyPr spcFirstLastPara="1" wrap="square" lIns="90000" tIns="6100" rIns="90000" bIns="61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668;p35">
                <a:extLst>
                  <a:ext uri="{FF2B5EF4-FFF2-40B4-BE49-F238E27FC236}">
                    <a16:creationId xmlns:a16="http://schemas.microsoft.com/office/drawing/2014/main" id="{3AF7E843-236B-7C3B-0495-7DE420CC49BD}"/>
                  </a:ext>
                </a:extLst>
              </p:cNvPr>
              <p:cNvSpPr/>
              <p:nvPr/>
            </p:nvSpPr>
            <p:spPr>
              <a:xfrm flipH="1">
                <a:off x="6156770" y="1990237"/>
                <a:ext cx="1182911" cy="1355595"/>
              </a:xfrm>
              <a:custGeom>
                <a:avLst/>
                <a:gdLst/>
                <a:ahLst/>
                <a:cxnLst/>
                <a:rect l="l" t="t" r="r" b="b"/>
                <a:pathLst>
                  <a:path w="4035" h="4624" extrusionOk="0">
                    <a:moveTo>
                      <a:pt x="4035" y="2355"/>
                    </a:moveTo>
                    <a:lnTo>
                      <a:pt x="3927" y="4573"/>
                    </a:lnTo>
                    <a:cubicBezTo>
                      <a:pt x="2607" y="4729"/>
                      <a:pt x="1737" y="4475"/>
                      <a:pt x="1737" y="4475"/>
                    </a:cubicBezTo>
                    <a:lnTo>
                      <a:pt x="1825" y="2253"/>
                    </a:lnTo>
                    <a:cubicBezTo>
                      <a:pt x="-1377" y="3111"/>
                      <a:pt x="607" y="0"/>
                      <a:pt x="607" y="0"/>
                    </a:cubicBezTo>
                    <a:lnTo>
                      <a:pt x="1042" y="244"/>
                    </a:lnTo>
                    <a:lnTo>
                      <a:pt x="914" y="484"/>
                    </a:lnTo>
                    <a:cubicBezTo>
                      <a:pt x="762" y="770"/>
                      <a:pt x="741" y="1127"/>
                      <a:pt x="871" y="1442"/>
                    </a:cubicBezTo>
                    <a:cubicBezTo>
                      <a:pt x="1114" y="2027"/>
                      <a:pt x="1870" y="1318"/>
                      <a:pt x="2490" y="1335"/>
                    </a:cubicBezTo>
                    <a:lnTo>
                      <a:pt x="3375" y="1360"/>
                    </a:lnTo>
                    <a:lnTo>
                      <a:pt x="3722" y="1515"/>
                    </a:lnTo>
                    <a:lnTo>
                      <a:pt x="4035" y="235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669;p35">
                <a:extLst>
                  <a:ext uri="{FF2B5EF4-FFF2-40B4-BE49-F238E27FC236}">
                    <a16:creationId xmlns:a16="http://schemas.microsoft.com/office/drawing/2014/main" id="{69AD1457-6949-E164-8B91-02A58A86CAED}"/>
                  </a:ext>
                </a:extLst>
              </p:cNvPr>
              <p:cNvSpPr/>
              <p:nvPr/>
            </p:nvSpPr>
            <p:spPr>
              <a:xfrm flipH="1">
                <a:off x="6156768" y="2430864"/>
                <a:ext cx="578996" cy="914968"/>
              </a:xfrm>
              <a:custGeom>
                <a:avLst/>
                <a:gdLst/>
                <a:ahLst/>
                <a:cxnLst/>
                <a:rect l="l" t="t" r="r" b="b"/>
                <a:pathLst>
                  <a:path w="1975" h="3121" extrusionOk="0">
                    <a:moveTo>
                      <a:pt x="1662" y="11"/>
                    </a:moveTo>
                    <a:lnTo>
                      <a:pt x="1636" y="0"/>
                    </a:lnTo>
                    <a:cubicBezTo>
                      <a:pt x="1486" y="316"/>
                      <a:pt x="1317" y="622"/>
                      <a:pt x="1154" y="930"/>
                    </a:cubicBezTo>
                    <a:cubicBezTo>
                      <a:pt x="976" y="1269"/>
                      <a:pt x="808" y="1611"/>
                      <a:pt x="627" y="1949"/>
                    </a:cubicBezTo>
                    <a:cubicBezTo>
                      <a:pt x="430" y="2319"/>
                      <a:pt x="224" y="2685"/>
                      <a:pt x="0" y="3041"/>
                    </a:cubicBezTo>
                    <a:cubicBezTo>
                      <a:pt x="368" y="3103"/>
                      <a:pt x="1026" y="3170"/>
                      <a:pt x="1867" y="3070"/>
                    </a:cubicBezTo>
                    <a:lnTo>
                      <a:pt x="1975" y="852"/>
                    </a:lnTo>
                    <a:lnTo>
                      <a:pt x="1662" y="11"/>
                    </a:lnTo>
                    <a:close/>
                  </a:path>
                </a:pathLst>
              </a:custGeom>
              <a:solidFill>
                <a:srgbClr val="000000">
                  <a:alpha val="41770"/>
                </a:srgbClr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670;p35">
                <a:extLst>
                  <a:ext uri="{FF2B5EF4-FFF2-40B4-BE49-F238E27FC236}">
                    <a16:creationId xmlns:a16="http://schemas.microsoft.com/office/drawing/2014/main" id="{27F85FE2-C577-59C4-B053-079DA6775D2B}"/>
                  </a:ext>
                </a:extLst>
              </p:cNvPr>
              <p:cNvSpPr/>
              <p:nvPr/>
            </p:nvSpPr>
            <p:spPr>
              <a:xfrm flipH="1">
                <a:off x="7079938" y="2084050"/>
                <a:ext cx="126646" cy="59512"/>
              </a:xfrm>
              <a:custGeom>
                <a:avLst/>
                <a:gdLst/>
                <a:ahLst/>
                <a:cxnLst/>
                <a:rect l="l" t="t" r="r" b="b"/>
                <a:pathLst>
                  <a:path w="432" h="203" extrusionOk="0">
                    <a:moveTo>
                      <a:pt x="429" y="203"/>
                    </a:moveTo>
                    <a:lnTo>
                      <a:pt x="0" y="6"/>
                    </a:lnTo>
                    <a:lnTo>
                      <a:pt x="2" y="0"/>
                    </a:lnTo>
                    <a:lnTo>
                      <a:pt x="432" y="196"/>
                    </a:lnTo>
                    <a:lnTo>
                      <a:pt x="429" y="203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0000" tIns="28075" rIns="90000" bIns="28075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671;p35">
                <a:extLst>
                  <a:ext uri="{FF2B5EF4-FFF2-40B4-BE49-F238E27FC236}">
                    <a16:creationId xmlns:a16="http://schemas.microsoft.com/office/drawing/2014/main" id="{B5BB4F1C-D7B0-D4BE-CBEA-F635ECC081F1}"/>
                  </a:ext>
                </a:extLst>
              </p:cNvPr>
              <p:cNvSpPr/>
              <p:nvPr/>
            </p:nvSpPr>
            <p:spPr>
              <a:xfrm flipH="1">
                <a:off x="7074368" y="2044766"/>
                <a:ext cx="41336" cy="64203"/>
              </a:xfrm>
              <a:custGeom>
                <a:avLst/>
                <a:gdLst/>
                <a:ahLst/>
                <a:cxnLst/>
                <a:rect l="l" t="t" r="r" b="b"/>
                <a:pathLst>
                  <a:path w="141" h="219" extrusionOk="0">
                    <a:moveTo>
                      <a:pt x="6" y="219"/>
                    </a:moveTo>
                    <a:lnTo>
                      <a:pt x="0" y="215"/>
                    </a:lnTo>
                    <a:lnTo>
                      <a:pt x="135" y="0"/>
                    </a:lnTo>
                    <a:lnTo>
                      <a:pt x="141" y="4"/>
                    </a:lnTo>
                    <a:lnTo>
                      <a:pt x="6" y="219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0000" tIns="33825" rIns="90000" bIns="33825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672;p35">
                <a:extLst>
                  <a:ext uri="{FF2B5EF4-FFF2-40B4-BE49-F238E27FC236}">
                    <a16:creationId xmlns:a16="http://schemas.microsoft.com/office/drawing/2014/main" id="{68E2F0A7-AEBA-9AF4-17EC-C573EECB488B}"/>
                  </a:ext>
                </a:extLst>
              </p:cNvPr>
              <p:cNvSpPr/>
              <p:nvPr/>
            </p:nvSpPr>
            <p:spPr>
              <a:xfrm flipH="1">
                <a:off x="7122153" y="2009879"/>
                <a:ext cx="46906" cy="89708"/>
              </a:xfrm>
              <a:custGeom>
                <a:avLst/>
                <a:gdLst/>
                <a:ahLst/>
                <a:cxnLst/>
                <a:rect l="l" t="t" r="r" b="b"/>
                <a:pathLst>
                  <a:path w="160" h="306" extrusionOk="0">
                    <a:moveTo>
                      <a:pt x="6" y="306"/>
                    </a:moveTo>
                    <a:lnTo>
                      <a:pt x="0" y="302"/>
                    </a:lnTo>
                    <a:cubicBezTo>
                      <a:pt x="63" y="207"/>
                      <a:pt x="113" y="106"/>
                      <a:pt x="153" y="0"/>
                    </a:cubicBezTo>
                    <a:lnTo>
                      <a:pt x="160" y="2"/>
                    </a:lnTo>
                    <a:cubicBezTo>
                      <a:pt x="120" y="108"/>
                      <a:pt x="68" y="211"/>
                      <a:pt x="6" y="306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673;p35">
                <a:extLst>
                  <a:ext uri="{FF2B5EF4-FFF2-40B4-BE49-F238E27FC236}">
                    <a16:creationId xmlns:a16="http://schemas.microsoft.com/office/drawing/2014/main" id="{A1ECD22E-F397-C27C-8D77-A7E9F0F4FC79}"/>
                  </a:ext>
                </a:extLst>
              </p:cNvPr>
              <p:cNvSpPr/>
              <p:nvPr/>
            </p:nvSpPr>
            <p:spPr>
              <a:xfrm flipH="1">
                <a:off x="6363447" y="2214215"/>
                <a:ext cx="210784" cy="246552"/>
              </a:xfrm>
              <a:custGeom>
                <a:avLst/>
                <a:gdLst/>
                <a:ahLst/>
                <a:cxnLst/>
                <a:rect l="l" t="t" r="r" b="b"/>
                <a:pathLst>
                  <a:path w="719" h="841" extrusionOk="0">
                    <a:moveTo>
                      <a:pt x="613" y="75"/>
                    </a:moveTo>
                    <a:lnTo>
                      <a:pt x="719" y="649"/>
                    </a:lnTo>
                    <a:cubicBezTo>
                      <a:pt x="719" y="649"/>
                      <a:pt x="619" y="888"/>
                      <a:pt x="244" y="833"/>
                    </a:cubicBezTo>
                    <a:cubicBezTo>
                      <a:pt x="9" y="798"/>
                      <a:pt x="0" y="563"/>
                      <a:pt x="0" y="563"/>
                    </a:cubicBezTo>
                    <a:lnTo>
                      <a:pt x="100" y="240"/>
                    </a:lnTo>
                    <a:lnTo>
                      <a:pt x="538" y="0"/>
                    </a:lnTo>
                    <a:cubicBezTo>
                      <a:pt x="538" y="0"/>
                      <a:pt x="595" y="42"/>
                      <a:pt x="603" y="57"/>
                    </a:cubicBezTo>
                    <a:cubicBezTo>
                      <a:pt x="609" y="72"/>
                      <a:pt x="613" y="75"/>
                      <a:pt x="613" y="75"/>
                    </a:cubicBezTo>
                    <a:close/>
                  </a:path>
                </a:pathLst>
              </a:custGeom>
              <a:solidFill>
                <a:srgbClr val="FF937E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674;p35">
                <a:extLst>
                  <a:ext uri="{FF2B5EF4-FFF2-40B4-BE49-F238E27FC236}">
                    <a16:creationId xmlns:a16="http://schemas.microsoft.com/office/drawing/2014/main" id="{B72D2B51-DE26-4A34-B628-423534D2372D}"/>
                  </a:ext>
                </a:extLst>
              </p:cNvPr>
              <p:cNvSpPr/>
              <p:nvPr/>
            </p:nvSpPr>
            <p:spPr>
              <a:xfrm flipH="1">
                <a:off x="6416509" y="2214215"/>
                <a:ext cx="121369" cy="138081"/>
              </a:xfrm>
              <a:custGeom>
                <a:avLst/>
                <a:gdLst/>
                <a:ahLst/>
                <a:cxnLst/>
                <a:rect l="l" t="t" r="r" b="b"/>
                <a:pathLst>
                  <a:path w="414" h="471" extrusionOk="0">
                    <a:moveTo>
                      <a:pt x="414" y="0"/>
                    </a:moveTo>
                    <a:lnTo>
                      <a:pt x="7" y="258"/>
                    </a:lnTo>
                    <a:cubicBezTo>
                      <a:pt x="7" y="258"/>
                      <a:pt x="-17" y="372"/>
                      <a:pt x="24" y="423"/>
                    </a:cubicBezTo>
                    <a:cubicBezTo>
                      <a:pt x="108" y="529"/>
                      <a:pt x="343" y="464"/>
                      <a:pt x="360" y="184"/>
                    </a:cubicBezTo>
                    <a:lnTo>
                      <a:pt x="414" y="0"/>
                    </a:lnTo>
                    <a:close/>
                  </a:path>
                </a:pathLst>
              </a:custGeom>
              <a:solidFill>
                <a:srgbClr val="000000">
                  <a:alpha val="41770"/>
                </a:srgbClr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675;p35">
                <a:extLst>
                  <a:ext uri="{FF2B5EF4-FFF2-40B4-BE49-F238E27FC236}">
                    <a16:creationId xmlns:a16="http://schemas.microsoft.com/office/drawing/2014/main" id="{BA317437-767B-4F8D-252D-2BF6589ED6E8}"/>
                  </a:ext>
                </a:extLst>
              </p:cNvPr>
              <p:cNvSpPr/>
              <p:nvPr/>
            </p:nvSpPr>
            <p:spPr>
              <a:xfrm flipH="1">
                <a:off x="6328853" y="1921050"/>
                <a:ext cx="225149" cy="280559"/>
              </a:xfrm>
              <a:custGeom>
                <a:avLst/>
                <a:gdLst/>
                <a:ahLst/>
                <a:cxnLst/>
                <a:rect l="l" t="t" r="r" b="b"/>
                <a:pathLst>
                  <a:path w="768" h="957" extrusionOk="0">
                    <a:moveTo>
                      <a:pt x="594" y="917"/>
                    </a:moveTo>
                    <a:cubicBezTo>
                      <a:pt x="594" y="917"/>
                      <a:pt x="539" y="912"/>
                      <a:pt x="493" y="957"/>
                    </a:cubicBezTo>
                    <a:lnTo>
                      <a:pt x="466" y="619"/>
                    </a:lnTo>
                    <a:cubicBezTo>
                      <a:pt x="466" y="619"/>
                      <a:pt x="349" y="513"/>
                      <a:pt x="277" y="551"/>
                    </a:cubicBezTo>
                    <a:cubicBezTo>
                      <a:pt x="205" y="588"/>
                      <a:pt x="126" y="531"/>
                      <a:pt x="87" y="507"/>
                    </a:cubicBezTo>
                    <a:cubicBezTo>
                      <a:pt x="48" y="484"/>
                      <a:pt x="25" y="410"/>
                      <a:pt x="25" y="410"/>
                    </a:cubicBezTo>
                    <a:cubicBezTo>
                      <a:pt x="25" y="410"/>
                      <a:pt x="-44" y="42"/>
                      <a:pt x="50" y="5"/>
                    </a:cubicBezTo>
                    <a:cubicBezTo>
                      <a:pt x="145" y="-32"/>
                      <a:pt x="571" y="162"/>
                      <a:pt x="691" y="273"/>
                    </a:cubicBezTo>
                    <a:cubicBezTo>
                      <a:pt x="807" y="380"/>
                      <a:pt x="801" y="549"/>
                      <a:pt x="609" y="927"/>
                    </a:cubicBezTo>
                    <a:lnTo>
                      <a:pt x="594" y="917"/>
                    </a:lnTo>
                    <a:close/>
                  </a:path>
                </a:pathLst>
              </a:custGeom>
              <a:solidFill>
                <a:srgbClr val="FFC56B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676;p35">
                <a:extLst>
                  <a:ext uri="{FF2B5EF4-FFF2-40B4-BE49-F238E27FC236}">
                    <a16:creationId xmlns:a16="http://schemas.microsoft.com/office/drawing/2014/main" id="{6A4EC65C-6947-CE61-9946-11BC7D864AC6}"/>
                  </a:ext>
                </a:extLst>
              </p:cNvPr>
              <p:cNvSpPr/>
              <p:nvPr/>
            </p:nvSpPr>
            <p:spPr>
              <a:xfrm flipH="1">
                <a:off x="6372242" y="2034212"/>
                <a:ext cx="209318" cy="262090"/>
              </a:xfrm>
              <a:custGeom>
                <a:avLst/>
                <a:gdLst/>
                <a:ahLst/>
                <a:cxnLst/>
                <a:rect l="l" t="t" r="r" b="b"/>
                <a:pathLst>
                  <a:path w="714" h="894" extrusionOk="0">
                    <a:moveTo>
                      <a:pt x="598" y="527"/>
                    </a:moveTo>
                    <a:cubicBezTo>
                      <a:pt x="599" y="538"/>
                      <a:pt x="612" y="543"/>
                      <a:pt x="621" y="537"/>
                    </a:cubicBezTo>
                    <a:cubicBezTo>
                      <a:pt x="653" y="516"/>
                      <a:pt x="713" y="490"/>
                      <a:pt x="714" y="596"/>
                    </a:cubicBezTo>
                    <a:cubicBezTo>
                      <a:pt x="717" y="740"/>
                      <a:pt x="571" y="691"/>
                      <a:pt x="556" y="707"/>
                    </a:cubicBezTo>
                    <a:cubicBezTo>
                      <a:pt x="526" y="741"/>
                      <a:pt x="427" y="857"/>
                      <a:pt x="302" y="887"/>
                    </a:cubicBezTo>
                    <a:cubicBezTo>
                      <a:pt x="227" y="905"/>
                      <a:pt x="122" y="892"/>
                      <a:pt x="57" y="807"/>
                    </a:cubicBezTo>
                    <a:cubicBezTo>
                      <a:pt x="-7" y="722"/>
                      <a:pt x="-50" y="766"/>
                      <a:pt x="113" y="0"/>
                    </a:cubicBezTo>
                    <a:cubicBezTo>
                      <a:pt x="113" y="0"/>
                      <a:pt x="126" y="41"/>
                      <a:pt x="173" y="66"/>
                    </a:cubicBezTo>
                    <a:cubicBezTo>
                      <a:pt x="221" y="92"/>
                      <a:pt x="285" y="114"/>
                      <a:pt x="329" y="118"/>
                    </a:cubicBezTo>
                    <a:cubicBezTo>
                      <a:pt x="377" y="123"/>
                      <a:pt x="584" y="156"/>
                      <a:pt x="592" y="246"/>
                    </a:cubicBezTo>
                    <a:cubicBezTo>
                      <a:pt x="598" y="325"/>
                      <a:pt x="584" y="462"/>
                      <a:pt x="598" y="527"/>
                    </a:cubicBezTo>
                    <a:close/>
                  </a:path>
                </a:pathLst>
              </a:custGeom>
              <a:solidFill>
                <a:srgbClr val="FF937E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" name="Google Shape;677;p35">
                <a:extLst>
                  <a:ext uri="{FF2B5EF4-FFF2-40B4-BE49-F238E27FC236}">
                    <a16:creationId xmlns:a16="http://schemas.microsoft.com/office/drawing/2014/main" id="{6008F70A-7510-D990-A033-2B19ADF5D1B2}"/>
                  </a:ext>
                </a:extLst>
              </p:cNvPr>
              <p:cNvSpPr/>
              <p:nvPr/>
            </p:nvSpPr>
            <p:spPr>
              <a:xfrm flipH="1">
                <a:off x="6529083" y="2197211"/>
                <a:ext cx="46320" cy="26385"/>
              </a:xfrm>
              <a:custGeom>
                <a:avLst/>
                <a:gdLst/>
                <a:ahLst/>
                <a:cxnLst/>
                <a:rect l="l" t="t" r="r" b="b"/>
                <a:pathLst>
                  <a:path w="158" h="90" extrusionOk="0">
                    <a:moveTo>
                      <a:pt x="0" y="0"/>
                    </a:moveTo>
                    <a:cubicBezTo>
                      <a:pt x="0" y="0"/>
                      <a:pt x="43" y="30"/>
                      <a:pt x="158" y="39"/>
                    </a:cubicBezTo>
                    <a:cubicBezTo>
                      <a:pt x="158" y="39"/>
                      <a:pt x="84" y="109"/>
                      <a:pt x="41" y="85"/>
                    </a:cubicBezTo>
                    <a:cubicBezTo>
                      <a:pt x="0" y="63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678;p35">
                <a:extLst>
                  <a:ext uri="{FF2B5EF4-FFF2-40B4-BE49-F238E27FC236}">
                    <a16:creationId xmlns:a16="http://schemas.microsoft.com/office/drawing/2014/main" id="{FFD836ED-AE70-EE71-E7BB-5AAD337B66C1}"/>
                  </a:ext>
                </a:extLst>
              </p:cNvPr>
              <p:cNvSpPr/>
              <p:nvPr/>
            </p:nvSpPr>
            <p:spPr>
              <a:xfrm flipH="1">
                <a:off x="6378397" y="2195452"/>
                <a:ext cx="25798" cy="22281"/>
              </a:xfrm>
              <a:custGeom>
                <a:avLst/>
                <a:gdLst/>
                <a:ahLst/>
                <a:cxnLst/>
                <a:rect l="l" t="t" r="r" b="b"/>
                <a:pathLst>
                  <a:path w="88" h="76" extrusionOk="0">
                    <a:moveTo>
                      <a:pt x="88" y="31"/>
                    </a:moveTo>
                    <a:lnTo>
                      <a:pt x="0" y="76"/>
                    </a:lnTo>
                    <a:cubicBezTo>
                      <a:pt x="0" y="76"/>
                      <a:pt x="53" y="-59"/>
                      <a:pt x="88" y="31"/>
                    </a:cubicBezTo>
                    <a:close/>
                  </a:path>
                </a:pathLst>
              </a:custGeom>
              <a:solidFill>
                <a:srgbClr val="E36F59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" name="Google Shape;679;p35">
                <a:extLst>
                  <a:ext uri="{FF2B5EF4-FFF2-40B4-BE49-F238E27FC236}">
                    <a16:creationId xmlns:a16="http://schemas.microsoft.com/office/drawing/2014/main" id="{90C61C7D-7AE5-301F-090C-7E66710BCF52}"/>
                  </a:ext>
                </a:extLst>
              </p:cNvPr>
              <p:cNvSpPr/>
              <p:nvPr/>
            </p:nvSpPr>
            <p:spPr>
              <a:xfrm flipH="1">
                <a:off x="6530842" y="2145614"/>
                <a:ext cx="9381" cy="17883"/>
              </a:xfrm>
              <a:custGeom>
                <a:avLst/>
                <a:gdLst/>
                <a:ahLst/>
                <a:cxnLst/>
                <a:rect l="l" t="t" r="r" b="b"/>
                <a:pathLst>
                  <a:path w="32" h="61" extrusionOk="0">
                    <a:moveTo>
                      <a:pt x="0" y="28"/>
                    </a:moveTo>
                    <a:cubicBezTo>
                      <a:pt x="-2" y="45"/>
                      <a:pt x="2" y="60"/>
                      <a:pt x="10" y="60"/>
                    </a:cubicBezTo>
                    <a:cubicBezTo>
                      <a:pt x="20" y="62"/>
                      <a:pt x="28" y="50"/>
                      <a:pt x="31" y="33"/>
                    </a:cubicBezTo>
                    <a:cubicBezTo>
                      <a:pt x="34" y="16"/>
                      <a:pt x="30" y="1"/>
                      <a:pt x="21" y="0"/>
                    </a:cubicBezTo>
                    <a:cubicBezTo>
                      <a:pt x="13" y="-1"/>
                      <a:pt x="4" y="11"/>
                      <a:pt x="0" y="2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" name="Google Shape;680;p35">
                <a:extLst>
                  <a:ext uri="{FF2B5EF4-FFF2-40B4-BE49-F238E27FC236}">
                    <a16:creationId xmlns:a16="http://schemas.microsoft.com/office/drawing/2014/main" id="{D68BB7C5-7145-5B28-5E72-E2D5EAEC376C}"/>
                  </a:ext>
                </a:extLst>
              </p:cNvPr>
              <p:cNvSpPr/>
              <p:nvPr/>
            </p:nvSpPr>
            <p:spPr>
              <a:xfrm flipH="1">
                <a:off x="6559279" y="2136233"/>
                <a:ext cx="9381" cy="17883"/>
              </a:xfrm>
              <a:custGeom>
                <a:avLst/>
                <a:gdLst/>
                <a:ahLst/>
                <a:cxnLst/>
                <a:rect l="l" t="t" r="r" b="b"/>
                <a:pathLst>
                  <a:path w="32" h="61" extrusionOk="0">
                    <a:moveTo>
                      <a:pt x="1" y="28"/>
                    </a:moveTo>
                    <a:cubicBezTo>
                      <a:pt x="-2" y="45"/>
                      <a:pt x="2" y="60"/>
                      <a:pt x="12" y="61"/>
                    </a:cubicBezTo>
                    <a:cubicBezTo>
                      <a:pt x="20" y="62"/>
                      <a:pt x="29" y="50"/>
                      <a:pt x="32" y="33"/>
                    </a:cubicBezTo>
                    <a:cubicBezTo>
                      <a:pt x="34" y="17"/>
                      <a:pt x="30" y="2"/>
                      <a:pt x="22" y="0"/>
                    </a:cubicBezTo>
                    <a:cubicBezTo>
                      <a:pt x="13" y="-2"/>
                      <a:pt x="4" y="11"/>
                      <a:pt x="1" y="2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" name="Google Shape;681;p35">
                <a:extLst>
                  <a:ext uri="{FF2B5EF4-FFF2-40B4-BE49-F238E27FC236}">
                    <a16:creationId xmlns:a16="http://schemas.microsoft.com/office/drawing/2014/main" id="{CCAC6682-8946-58D5-F9CD-AC651D459A47}"/>
                  </a:ext>
                </a:extLst>
              </p:cNvPr>
              <p:cNvSpPr/>
              <p:nvPr/>
            </p:nvSpPr>
            <p:spPr>
              <a:xfrm flipH="1">
                <a:off x="6493611" y="2099587"/>
                <a:ext cx="33421" cy="22867"/>
              </a:xfrm>
              <a:custGeom>
                <a:avLst/>
                <a:gdLst/>
                <a:ahLst/>
                <a:cxnLst/>
                <a:rect l="l" t="t" r="r" b="b"/>
                <a:pathLst>
                  <a:path w="114" h="78" extrusionOk="0">
                    <a:moveTo>
                      <a:pt x="106" y="75"/>
                    </a:moveTo>
                    <a:cubicBezTo>
                      <a:pt x="126" y="94"/>
                      <a:pt x="103" y="19"/>
                      <a:pt x="73" y="6"/>
                    </a:cubicBezTo>
                    <a:cubicBezTo>
                      <a:pt x="44" y="-8"/>
                      <a:pt x="11" y="3"/>
                      <a:pt x="0" y="28"/>
                    </a:cubicBezTo>
                    <a:cubicBezTo>
                      <a:pt x="0" y="28"/>
                      <a:pt x="58" y="29"/>
                      <a:pt x="106" y="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Google Shape;682;p35">
                <a:extLst>
                  <a:ext uri="{FF2B5EF4-FFF2-40B4-BE49-F238E27FC236}">
                    <a16:creationId xmlns:a16="http://schemas.microsoft.com/office/drawing/2014/main" id="{FAC08821-0D51-391F-92AF-D06612A9EC3B}"/>
                  </a:ext>
                </a:extLst>
              </p:cNvPr>
              <p:cNvSpPr/>
              <p:nvPr/>
            </p:nvSpPr>
            <p:spPr>
              <a:xfrm flipH="1">
                <a:off x="6547553" y="2095776"/>
                <a:ext cx="16124" cy="15245"/>
              </a:xfrm>
              <a:custGeom>
                <a:avLst/>
                <a:gdLst/>
                <a:ahLst/>
                <a:cxnLst/>
                <a:rect l="l" t="t" r="r" b="b"/>
                <a:pathLst>
                  <a:path w="55" h="52" extrusionOk="0">
                    <a:moveTo>
                      <a:pt x="0" y="41"/>
                    </a:moveTo>
                    <a:cubicBezTo>
                      <a:pt x="34" y="43"/>
                      <a:pt x="55" y="52"/>
                      <a:pt x="55" y="52"/>
                    </a:cubicBezTo>
                    <a:cubicBezTo>
                      <a:pt x="55" y="26"/>
                      <a:pt x="35" y="5"/>
                      <a:pt x="7" y="0"/>
                    </a:cubicBez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" name="Google Shape;683;p35">
                <a:extLst>
                  <a:ext uri="{FF2B5EF4-FFF2-40B4-BE49-F238E27FC236}">
                    <a16:creationId xmlns:a16="http://schemas.microsoft.com/office/drawing/2014/main" id="{B353A12B-39ED-D0B8-D23C-BE8F582954F3}"/>
                  </a:ext>
                </a:extLst>
              </p:cNvPr>
              <p:cNvSpPr/>
              <p:nvPr/>
            </p:nvSpPr>
            <p:spPr>
              <a:xfrm flipH="1">
                <a:off x="6552830" y="2145908"/>
                <a:ext cx="21987" cy="41336"/>
              </a:xfrm>
              <a:custGeom>
                <a:avLst/>
                <a:gdLst/>
                <a:ahLst/>
                <a:cxnLst/>
                <a:rect l="l" t="t" r="r" b="b"/>
                <a:pathLst>
                  <a:path w="75" h="141" extrusionOk="0">
                    <a:moveTo>
                      <a:pt x="69" y="2"/>
                    </a:moveTo>
                    <a:lnTo>
                      <a:pt x="1" y="123"/>
                    </a:lnTo>
                    <a:cubicBezTo>
                      <a:pt x="-1" y="125"/>
                      <a:pt x="0" y="128"/>
                      <a:pt x="3" y="128"/>
                    </a:cubicBezTo>
                    <a:lnTo>
                      <a:pt x="57" y="141"/>
                    </a:lnTo>
                    <a:cubicBezTo>
                      <a:pt x="58" y="142"/>
                      <a:pt x="60" y="140"/>
                      <a:pt x="61" y="139"/>
                    </a:cubicBezTo>
                    <a:lnTo>
                      <a:pt x="75" y="4"/>
                    </a:lnTo>
                    <a:cubicBezTo>
                      <a:pt x="75" y="0"/>
                      <a:pt x="71" y="-1"/>
                      <a:pt x="69" y="2"/>
                    </a:cubicBezTo>
                    <a:close/>
                  </a:path>
                </a:pathLst>
              </a:custGeom>
              <a:solidFill>
                <a:srgbClr val="E36F59"/>
              </a:solidFill>
              <a:ln>
                <a:noFill/>
              </a:ln>
            </p:spPr>
            <p:txBody>
              <a:bodyPr spcFirstLastPara="1" wrap="square" lIns="90000" tIns="5750" rIns="90000" bIns="57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" name="Google Shape;684;p35">
                <a:extLst>
                  <a:ext uri="{FF2B5EF4-FFF2-40B4-BE49-F238E27FC236}">
                    <a16:creationId xmlns:a16="http://schemas.microsoft.com/office/drawing/2014/main" id="{9FA9A25B-27C2-2B73-9249-5E45BB943047}"/>
                  </a:ext>
                </a:extLst>
              </p:cNvPr>
              <p:cNvSpPr/>
              <p:nvPr/>
            </p:nvSpPr>
            <p:spPr>
              <a:xfrm flipH="1">
                <a:off x="6636968" y="2814324"/>
                <a:ext cx="242445" cy="227203"/>
              </a:xfrm>
              <a:custGeom>
                <a:avLst/>
                <a:gdLst/>
                <a:ahLst/>
                <a:cxnLst/>
                <a:rect l="l" t="t" r="r" b="b"/>
                <a:pathLst>
                  <a:path w="827" h="775" extrusionOk="0">
                    <a:moveTo>
                      <a:pt x="821" y="182"/>
                    </a:moveTo>
                    <a:cubicBezTo>
                      <a:pt x="821" y="182"/>
                      <a:pt x="450" y="-42"/>
                      <a:pt x="440" y="7"/>
                    </a:cubicBezTo>
                    <a:cubicBezTo>
                      <a:pt x="435" y="39"/>
                      <a:pt x="489" y="115"/>
                      <a:pt x="529" y="165"/>
                    </a:cubicBezTo>
                    <a:cubicBezTo>
                      <a:pt x="546" y="188"/>
                      <a:pt x="532" y="222"/>
                      <a:pt x="501" y="228"/>
                    </a:cubicBezTo>
                    <a:cubicBezTo>
                      <a:pt x="410" y="250"/>
                      <a:pt x="242" y="288"/>
                      <a:pt x="119" y="311"/>
                    </a:cubicBezTo>
                    <a:cubicBezTo>
                      <a:pt x="-57" y="343"/>
                      <a:pt x="-58" y="392"/>
                      <a:pt x="248" y="390"/>
                    </a:cubicBezTo>
                    <a:cubicBezTo>
                      <a:pt x="555" y="389"/>
                      <a:pt x="-8" y="468"/>
                      <a:pt x="2" y="507"/>
                    </a:cubicBezTo>
                    <a:cubicBezTo>
                      <a:pt x="12" y="545"/>
                      <a:pt x="324" y="496"/>
                      <a:pt x="346" y="526"/>
                    </a:cubicBezTo>
                    <a:cubicBezTo>
                      <a:pt x="369" y="557"/>
                      <a:pt x="50" y="598"/>
                      <a:pt x="46" y="662"/>
                    </a:cubicBezTo>
                    <a:cubicBezTo>
                      <a:pt x="42" y="726"/>
                      <a:pt x="358" y="634"/>
                      <a:pt x="379" y="648"/>
                    </a:cubicBezTo>
                    <a:cubicBezTo>
                      <a:pt x="399" y="661"/>
                      <a:pt x="178" y="726"/>
                      <a:pt x="182" y="753"/>
                    </a:cubicBezTo>
                    <a:cubicBezTo>
                      <a:pt x="196" y="845"/>
                      <a:pt x="761" y="625"/>
                      <a:pt x="802" y="600"/>
                    </a:cubicBezTo>
                    <a:cubicBezTo>
                      <a:pt x="843" y="575"/>
                      <a:pt x="821" y="182"/>
                      <a:pt x="821" y="182"/>
                    </a:cubicBezTo>
                    <a:close/>
                  </a:path>
                </a:pathLst>
              </a:custGeom>
              <a:solidFill>
                <a:srgbClr val="FF937E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" name="Google Shape;685;p35">
                <a:extLst>
                  <a:ext uri="{FF2B5EF4-FFF2-40B4-BE49-F238E27FC236}">
                    <a16:creationId xmlns:a16="http://schemas.microsoft.com/office/drawing/2014/main" id="{4ED706CF-1EA6-6EB7-0296-56389E67C1B6}"/>
                  </a:ext>
                </a:extLst>
              </p:cNvPr>
              <p:cNvSpPr/>
              <p:nvPr/>
            </p:nvSpPr>
            <p:spPr>
              <a:xfrm flipH="1">
                <a:off x="5987026" y="2424121"/>
                <a:ext cx="656977" cy="650533"/>
              </a:xfrm>
              <a:custGeom>
                <a:avLst/>
                <a:gdLst/>
                <a:ahLst/>
                <a:cxnLst/>
                <a:rect l="l" t="t" r="r" b="b"/>
                <a:pathLst>
                  <a:path w="2241" h="2219" extrusionOk="0">
                    <a:moveTo>
                      <a:pt x="23" y="1401"/>
                    </a:moveTo>
                    <a:lnTo>
                      <a:pt x="0" y="2135"/>
                    </a:lnTo>
                    <a:cubicBezTo>
                      <a:pt x="0" y="2135"/>
                      <a:pt x="2241" y="2461"/>
                      <a:pt x="2241" y="1822"/>
                    </a:cubicBezTo>
                    <a:cubicBezTo>
                      <a:pt x="2240" y="1318"/>
                      <a:pt x="1810" y="-185"/>
                      <a:pt x="1347" y="19"/>
                    </a:cubicBezTo>
                    <a:cubicBezTo>
                      <a:pt x="883" y="224"/>
                      <a:pt x="1193" y="1388"/>
                      <a:pt x="1193" y="1388"/>
                    </a:cubicBezTo>
                    <a:lnTo>
                      <a:pt x="23" y="140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686;p35">
                <a:extLst>
                  <a:ext uri="{FF2B5EF4-FFF2-40B4-BE49-F238E27FC236}">
                    <a16:creationId xmlns:a16="http://schemas.microsoft.com/office/drawing/2014/main" id="{A50F8A09-3AB4-78A5-5FC1-220E6166EA09}"/>
                  </a:ext>
                </a:extLst>
              </p:cNvPr>
              <p:cNvSpPr/>
              <p:nvPr/>
            </p:nvSpPr>
            <p:spPr>
              <a:xfrm flipH="1">
                <a:off x="6538171" y="2838656"/>
                <a:ext cx="6450" cy="214304"/>
              </a:xfrm>
              <a:custGeom>
                <a:avLst/>
                <a:gdLst/>
                <a:ahLst/>
                <a:cxnLst/>
                <a:rect l="l" t="t" r="r" b="b"/>
                <a:pathLst>
                  <a:path w="22" h="731" extrusionOk="0">
                    <a:moveTo>
                      <a:pt x="8" y="731"/>
                    </a:moveTo>
                    <a:lnTo>
                      <a:pt x="0" y="731"/>
                    </a:lnTo>
                    <a:lnTo>
                      <a:pt x="15" y="0"/>
                    </a:lnTo>
                    <a:lnTo>
                      <a:pt x="22" y="1"/>
                    </a:lnTo>
                    <a:lnTo>
                      <a:pt x="8" y="731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687;p35">
                <a:extLst>
                  <a:ext uri="{FF2B5EF4-FFF2-40B4-BE49-F238E27FC236}">
                    <a16:creationId xmlns:a16="http://schemas.microsoft.com/office/drawing/2014/main" id="{7F7F371A-EC5A-B6E3-A472-7CB8476D47D6}"/>
                  </a:ext>
                </a:extLst>
              </p:cNvPr>
              <p:cNvSpPr/>
              <p:nvPr/>
            </p:nvSpPr>
            <p:spPr>
              <a:xfrm flipH="1">
                <a:off x="6549605" y="2889960"/>
                <a:ext cx="90001" cy="5570"/>
              </a:xfrm>
              <a:custGeom>
                <a:avLst/>
                <a:gdLst/>
                <a:ahLst/>
                <a:cxnLst/>
                <a:rect l="l" t="t" r="r" b="b"/>
                <a:pathLst>
                  <a:path w="307" h="19" extrusionOk="0">
                    <a:moveTo>
                      <a:pt x="306" y="19"/>
                    </a:moveTo>
                    <a:cubicBezTo>
                      <a:pt x="205" y="6"/>
                      <a:pt x="103" y="4"/>
                      <a:pt x="1" y="13"/>
                    </a:cubicBezTo>
                    <a:lnTo>
                      <a:pt x="0" y="6"/>
                    </a:lnTo>
                    <a:cubicBezTo>
                      <a:pt x="103" y="-3"/>
                      <a:pt x="205" y="-1"/>
                      <a:pt x="307" y="12"/>
                    </a:cubicBezTo>
                    <a:lnTo>
                      <a:pt x="306" y="19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" name="Google Shape;688;p35">
                <a:extLst>
                  <a:ext uri="{FF2B5EF4-FFF2-40B4-BE49-F238E27FC236}">
                    <a16:creationId xmlns:a16="http://schemas.microsoft.com/office/drawing/2014/main" id="{4DAF72F6-F113-BAC8-B87A-E694C73ABDAD}"/>
                  </a:ext>
                </a:extLst>
              </p:cNvPr>
              <p:cNvSpPr/>
              <p:nvPr/>
            </p:nvSpPr>
            <p:spPr>
              <a:xfrm flipH="1">
                <a:off x="6549898" y="2980841"/>
                <a:ext cx="94985" cy="4104"/>
              </a:xfrm>
              <a:custGeom>
                <a:avLst/>
                <a:gdLst/>
                <a:ahLst/>
                <a:cxnLst/>
                <a:rect l="l" t="t" r="r" b="b"/>
                <a:pathLst>
                  <a:path w="324" h="14" extrusionOk="0">
                    <a:moveTo>
                      <a:pt x="323" y="14"/>
                    </a:moveTo>
                    <a:cubicBezTo>
                      <a:pt x="217" y="5"/>
                      <a:pt x="107" y="4"/>
                      <a:pt x="1" y="11"/>
                    </a:cubicBezTo>
                    <a:lnTo>
                      <a:pt x="0" y="5"/>
                    </a:lnTo>
                    <a:cubicBezTo>
                      <a:pt x="107" y="-3"/>
                      <a:pt x="217" y="-2"/>
                      <a:pt x="324" y="7"/>
                    </a:cubicBezTo>
                    <a:lnTo>
                      <a:pt x="323" y="14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" name="Google Shape;689;p35">
                <a:extLst>
                  <a:ext uri="{FF2B5EF4-FFF2-40B4-BE49-F238E27FC236}">
                    <a16:creationId xmlns:a16="http://schemas.microsoft.com/office/drawing/2014/main" id="{09F74170-8CCB-C5A0-6F96-B37265CE47E8}"/>
                  </a:ext>
                </a:extLst>
              </p:cNvPr>
              <p:cNvSpPr/>
              <p:nvPr/>
            </p:nvSpPr>
            <p:spPr>
              <a:xfrm flipH="1">
                <a:off x="6637262" y="1537883"/>
                <a:ext cx="420981" cy="465253"/>
              </a:xfrm>
              <a:custGeom>
                <a:avLst/>
                <a:gdLst/>
                <a:ahLst/>
                <a:cxnLst/>
                <a:rect l="l" t="t" r="r" b="b"/>
                <a:pathLst>
                  <a:path w="1436" h="1587" extrusionOk="0">
                    <a:moveTo>
                      <a:pt x="528" y="1058"/>
                    </a:moveTo>
                    <a:lnTo>
                      <a:pt x="1134" y="1058"/>
                    </a:lnTo>
                    <a:lnTo>
                      <a:pt x="1436" y="1587"/>
                    </a:lnTo>
                    <a:lnTo>
                      <a:pt x="1436" y="528"/>
                    </a:lnTo>
                    <a:cubicBezTo>
                      <a:pt x="1436" y="237"/>
                      <a:pt x="1199" y="0"/>
                      <a:pt x="907" y="0"/>
                    </a:cubicBezTo>
                    <a:lnTo>
                      <a:pt x="528" y="0"/>
                    </a:lnTo>
                    <a:cubicBezTo>
                      <a:pt x="237" y="0"/>
                      <a:pt x="0" y="237"/>
                      <a:pt x="0" y="528"/>
                    </a:cubicBezTo>
                    <a:cubicBezTo>
                      <a:pt x="0" y="821"/>
                      <a:pt x="237" y="1058"/>
                      <a:pt x="528" y="105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690;p35">
                <a:extLst>
                  <a:ext uri="{FF2B5EF4-FFF2-40B4-BE49-F238E27FC236}">
                    <a16:creationId xmlns:a16="http://schemas.microsoft.com/office/drawing/2014/main" id="{FB2FB32C-F416-2C88-F4DB-E93E93155320}"/>
                  </a:ext>
                </a:extLst>
              </p:cNvPr>
              <p:cNvSpPr/>
              <p:nvPr/>
            </p:nvSpPr>
            <p:spPr>
              <a:xfrm flipH="1">
                <a:off x="6917525" y="1679189"/>
                <a:ext cx="43974" cy="43975"/>
              </a:xfrm>
              <a:custGeom>
                <a:avLst/>
                <a:gdLst/>
                <a:ahLst/>
                <a:cxnLst/>
                <a:rect l="l" t="t" r="r" b="b"/>
                <a:pathLst>
                  <a:path w="150" h="150" extrusionOk="0">
                    <a:moveTo>
                      <a:pt x="150" y="75"/>
                    </a:moveTo>
                    <a:cubicBezTo>
                      <a:pt x="150" y="34"/>
                      <a:pt x="117" y="0"/>
                      <a:pt x="75" y="0"/>
                    </a:cubicBezTo>
                    <a:cubicBezTo>
                      <a:pt x="34" y="0"/>
                      <a:pt x="0" y="34"/>
                      <a:pt x="0" y="75"/>
                    </a:cubicBezTo>
                    <a:cubicBezTo>
                      <a:pt x="0" y="117"/>
                      <a:pt x="34" y="150"/>
                      <a:pt x="75" y="150"/>
                    </a:cubicBezTo>
                    <a:cubicBezTo>
                      <a:pt x="117" y="150"/>
                      <a:pt x="150" y="117"/>
                      <a:pt x="150" y="75"/>
                    </a:cubicBezTo>
                    <a:close/>
                  </a:path>
                </a:pathLst>
              </a:custGeom>
              <a:solidFill>
                <a:srgbClr val="FFF8ED"/>
              </a:solidFill>
              <a:ln>
                <a:noFill/>
              </a:ln>
            </p:spPr>
            <p:txBody>
              <a:bodyPr spcFirstLastPara="1" wrap="square" lIns="90000" tIns="9000" rIns="90000" bIns="9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" name="Google Shape;691;p35">
                <a:extLst>
                  <a:ext uri="{FF2B5EF4-FFF2-40B4-BE49-F238E27FC236}">
                    <a16:creationId xmlns:a16="http://schemas.microsoft.com/office/drawing/2014/main" id="{AF95A006-8413-E61E-6760-59665F7CF5E7}"/>
                  </a:ext>
                </a:extLst>
              </p:cNvPr>
              <p:cNvSpPr/>
              <p:nvPr/>
            </p:nvSpPr>
            <p:spPr>
              <a:xfrm flipH="1">
                <a:off x="6831921" y="1679189"/>
                <a:ext cx="43681" cy="43975"/>
              </a:xfrm>
              <a:custGeom>
                <a:avLst/>
                <a:gdLst/>
                <a:ahLst/>
                <a:cxnLst/>
                <a:rect l="l" t="t" r="r" b="b"/>
                <a:pathLst>
                  <a:path w="149" h="150" extrusionOk="0">
                    <a:moveTo>
                      <a:pt x="149" y="75"/>
                    </a:moveTo>
                    <a:cubicBezTo>
                      <a:pt x="149" y="34"/>
                      <a:pt x="116" y="0"/>
                      <a:pt x="75" y="0"/>
                    </a:cubicBezTo>
                    <a:cubicBezTo>
                      <a:pt x="33" y="0"/>
                      <a:pt x="0" y="34"/>
                      <a:pt x="0" y="75"/>
                    </a:cubicBezTo>
                    <a:cubicBezTo>
                      <a:pt x="0" y="117"/>
                      <a:pt x="33" y="150"/>
                      <a:pt x="75" y="150"/>
                    </a:cubicBezTo>
                    <a:cubicBezTo>
                      <a:pt x="116" y="150"/>
                      <a:pt x="149" y="117"/>
                      <a:pt x="149" y="75"/>
                    </a:cubicBezTo>
                    <a:close/>
                  </a:path>
                </a:pathLst>
              </a:custGeom>
              <a:solidFill>
                <a:srgbClr val="FFF8ED"/>
              </a:solidFill>
              <a:ln>
                <a:noFill/>
              </a:ln>
            </p:spPr>
            <p:txBody>
              <a:bodyPr spcFirstLastPara="1" wrap="square" lIns="90000" tIns="9000" rIns="90000" bIns="9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" name="Google Shape;692;p35">
                <a:extLst>
                  <a:ext uri="{FF2B5EF4-FFF2-40B4-BE49-F238E27FC236}">
                    <a16:creationId xmlns:a16="http://schemas.microsoft.com/office/drawing/2014/main" id="{9EB3F90D-2C56-9D44-27B9-9B84F98F4E34}"/>
                  </a:ext>
                </a:extLst>
              </p:cNvPr>
              <p:cNvSpPr/>
              <p:nvPr/>
            </p:nvSpPr>
            <p:spPr>
              <a:xfrm flipH="1">
                <a:off x="6745731" y="1679189"/>
                <a:ext cx="43681" cy="43975"/>
              </a:xfrm>
              <a:custGeom>
                <a:avLst/>
                <a:gdLst/>
                <a:ahLst/>
                <a:cxnLst/>
                <a:rect l="l" t="t" r="r" b="b"/>
                <a:pathLst>
                  <a:path w="149" h="150" extrusionOk="0">
                    <a:moveTo>
                      <a:pt x="149" y="75"/>
                    </a:moveTo>
                    <a:cubicBezTo>
                      <a:pt x="149" y="34"/>
                      <a:pt x="116" y="0"/>
                      <a:pt x="75" y="0"/>
                    </a:cubicBezTo>
                    <a:cubicBezTo>
                      <a:pt x="33" y="0"/>
                      <a:pt x="0" y="34"/>
                      <a:pt x="0" y="75"/>
                    </a:cubicBezTo>
                    <a:cubicBezTo>
                      <a:pt x="0" y="117"/>
                      <a:pt x="33" y="150"/>
                      <a:pt x="75" y="150"/>
                    </a:cubicBezTo>
                    <a:cubicBezTo>
                      <a:pt x="116" y="150"/>
                      <a:pt x="149" y="117"/>
                      <a:pt x="149" y="75"/>
                    </a:cubicBezTo>
                    <a:close/>
                  </a:path>
                </a:pathLst>
              </a:custGeom>
              <a:solidFill>
                <a:srgbClr val="FFF8ED"/>
              </a:solidFill>
              <a:ln>
                <a:noFill/>
              </a:ln>
            </p:spPr>
            <p:txBody>
              <a:bodyPr spcFirstLastPara="1" wrap="square" lIns="90000" tIns="9000" rIns="90000" bIns="9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1026" name="Picture 2" descr="Md1 Orlando Vc Sabia Sticker by MD1">
            <a:extLst>
              <a:ext uri="{FF2B5EF4-FFF2-40B4-BE49-F238E27FC236}">
                <a16:creationId xmlns:a16="http://schemas.microsoft.com/office/drawing/2014/main" id="{49735B3D-BA25-99CC-99A3-9EAE817C9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76200"/>
            <a:ext cx="26098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CaixaDeTexto 84">
            <a:extLst>
              <a:ext uri="{FF2B5EF4-FFF2-40B4-BE49-F238E27FC236}">
                <a16:creationId xmlns:a16="http://schemas.microsoft.com/office/drawing/2014/main" id="{573BB415-7F46-FC6A-85AE-05A00B06DA25}"/>
              </a:ext>
            </a:extLst>
          </p:cNvPr>
          <p:cNvSpPr txBox="1"/>
          <p:nvPr/>
        </p:nvSpPr>
        <p:spPr>
          <a:xfrm>
            <a:off x="838200" y="2413338"/>
            <a:ext cx="6531790" cy="2135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Um texto tem alto grau de informatividade quando inclui dados consistentes e que não estão no contexto (na proposta de vestibular, por exemplo). A informatividade diminui quando o texto reproduz dados, apresenta ideias de senso comum ou fornece explicações vagas.</a:t>
            </a:r>
            <a:endParaRPr lang="pt-BR" dirty="0">
              <a:latin typeface="Nuni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588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5770E0-03F7-F119-32EC-C1FAED08B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800" y="533400"/>
            <a:ext cx="10290400" cy="7636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pt-BR" dirty="0"/>
              <a:t>ESTUDO DO GÊNERO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F2763B5-A184-79E6-28A4-67CDA14C7A9A}"/>
              </a:ext>
            </a:extLst>
          </p:cNvPr>
          <p:cNvSpPr txBox="1"/>
          <p:nvPr/>
        </p:nvSpPr>
        <p:spPr>
          <a:xfrm>
            <a:off x="927755" y="1787441"/>
            <a:ext cx="7431228" cy="2966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800" b="0" i="0" u="none" strike="noStrike" baseline="0" dirty="0">
                <a:solidFill>
                  <a:srgbClr val="161B1B"/>
                </a:solidFill>
                <a:latin typeface="Nunito" pitchFamily="2" charset="0"/>
              </a:rPr>
              <a:t>O gênero textual dissertação escolar pertence ao domínio discursivo instrucional e circula em ambientes educacionais. Caracteriza-se pela exposição e avaliação crítica de um tema. Sua principal finalidade é permitir a avaliação da autonomia de pensamento do produtor do texto e de seu domínio da modalidade escrita da língua. Estrutura-se em três partes convencionais: a </a:t>
            </a:r>
            <a:r>
              <a:rPr lang="pt-BR" sz="1800" b="1" i="0" u="none" strike="noStrike" baseline="0" dirty="0">
                <a:solidFill>
                  <a:schemeClr val="tx2"/>
                </a:solidFill>
                <a:latin typeface="Nunito" pitchFamily="2" charset="0"/>
              </a:rPr>
              <a:t>introdução</a:t>
            </a:r>
            <a:r>
              <a:rPr lang="pt-BR" sz="1800" b="0" i="0" u="none" strike="noStrike" baseline="0" dirty="0">
                <a:solidFill>
                  <a:srgbClr val="161B1B"/>
                </a:solidFill>
                <a:latin typeface="Nunito" pitchFamily="2" charset="0"/>
              </a:rPr>
              <a:t>, o </a:t>
            </a:r>
            <a:r>
              <a:rPr lang="pt-BR" sz="1800" b="1" i="0" u="none" strike="noStrike" baseline="0" dirty="0">
                <a:solidFill>
                  <a:schemeClr val="tx2"/>
                </a:solidFill>
                <a:latin typeface="Nunito" pitchFamily="2" charset="0"/>
              </a:rPr>
              <a:t>desenvolvimento</a:t>
            </a:r>
            <a:r>
              <a:rPr lang="pt-BR" sz="1800" b="0" i="0" u="none" strike="noStrike" baseline="0" dirty="0">
                <a:solidFill>
                  <a:srgbClr val="161B1B"/>
                </a:solidFill>
                <a:latin typeface="Nunito" pitchFamily="2" charset="0"/>
              </a:rPr>
              <a:t> e a </a:t>
            </a:r>
            <a:r>
              <a:rPr lang="pt-BR" sz="1800" b="1" i="0" u="none" strike="noStrike" baseline="0" dirty="0">
                <a:solidFill>
                  <a:schemeClr val="tx2"/>
                </a:solidFill>
                <a:latin typeface="Nunito" pitchFamily="2" charset="0"/>
              </a:rPr>
              <a:t>conclusão</a:t>
            </a:r>
            <a:r>
              <a:rPr lang="pt-BR" sz="1800" b="0" i="0" u="none" strike="noStrike" baseline="0" dirty="0">
                <a:solidFill>
                  <a:srgbClr val="161B1B"/>
                </a:solidFill>
                <a:latin typeface="Nunito" pitchFamily="2" charset="0"/>
              </a:rPr>
              <a:t>.</a:t>
            </a:r>
            <a:endParaRPr lang="pt-BR" dirty="0">
              <a:latin typeface="Nunito" pitchFamily="2" charset="0"/>
            </a:endParaRPr>
          </a:p>
        </p:txBody>
      </p:sp>
      <p:grpSp>
        <p:nvGrpSpPr>
          <p:cNvPr id="6" name="Google Shape;915;p41">
            <a:extLst>
              <a:ext uri="{FF2B5EF4-FFF2-40B4-BE49-F238E27FC236}">
                <a16:creationId xmlns:a16="http://schemas.microsoft.com/office/drawing/2014/main" id="{1FAD6FEC-3711-DF07-7617-88AB106716ED}"/>
              </a:ext>
            </a:extLst>
          </p:cNvPr>
          <p:cNvGrpSpPr/>
          <p:nvPr/>
        </p:nvGrpSpPr>
        <p:grpSpPr>
          <a:xfrm flipH="1">
            <a:off x="7856619" y="3367690"/>
            <a:ext cx="3384581" cy="3482097"/>
            <a:chOff x="357091" y="1480473"/>
            <a:chExt cx="3316916" cy="3412482"/>
          </a:xfrm>
        </p:grpSpPr>
        <p:grpSp>
          <p:nvGrpSpPr>
            <p:cNvPr id="7" name="Google Shape;916;p41">
              <a:extLst>
                <a:ext uri="{FF2B5EF4-FFF2-40B4-BE49-F238E27FC236}">
                  <a16:creationId xmlns:a16="http://schemas.microsoft.com/office/drawing/2014/main" id="{D3CC0D22-ED2F-87FC-2995-1C962E4D5569}"/>
                </a:ext>
              </a:extLst>
            </p:cNvPr>
            <p:cNvGrpSpPr/>
            <p:nvPr/>
          </p:nvGrpSpPr>
          <p:grpSpPr>
            <a:xfrm flipH="1">
              <a:off x="357091" y="1480473"/>
              <a:ext cx="1719360" cy="3408959"/>
              <a:chOff x="7434082" y="1936838"/>
              <a:chExt cx="1489268" cy="2952758"/>
            </a:xfrm>
          </p:grpSpPr>
          <p:sp>
            <p:nvSpPr>
              <p:cNvPr id="57" name="Google Shape;917;p41">
                <a:extLst>
                  <a:ext uri="{FF2B5EF4-FFF2-40B4-BE49-F238E27FC236}">
                    <a16:creationId xmlns:a16="http://schemas.microsoft.com/office/drawing/2014/main" id="{BBEA594B-E07F-9388-574F-88ABA4F8F76F}"/>
                  </a:ext>
                </a:extLst>
              </p:cNvPr>
              <p:cNvSpPr/>
              <p:nvPr/>
            </p:nvSpPr>
            <p:spPr>
              <a:xfrm flipH="1">
                <a:off x="7434082" y="2298897"/>
                <a:ext cx="825839" cy="582226"/>
              </a:xfrm>
              <a:custGeom>
                <a:avLst/>
                <a:gdLst/>
                <a:ahLst/>
                <a:cxnLst/>
                <a:rect l="l" t="t" r="r" b="b"/>
                <a:pathLst>
                  <a:path w="2817" h="1986" extrusionOk="0">
                    <a:moveTo>
                      <a:pt x="2527" y="692"/>
                    </a:moveTo>
                    <a:cubicBezTo>
                      <a:pt x="1722" y="2317"/>
                      <a:pt x="1593" y="2303"/>
                      <a:pt x="71" y="1255"/>
                    </a:cubicBezTo>
                    <a:cubicBezTo>
                      <a:pt x="-47" y="1174"/>
                      <a:pt x="-4" y="890"/>
                      <a:pt x="101" y="792"/>
                    </a:cubicBezTo>
                    <a:cubicBezTo>
                      <a:pt x="101" y="790"/>
                      <a:pt x="102" y="789"/>
                      <a:pt x="103" y="789"/>
                    </a:cubicBezTo>
                    <a:cubicBezTo>
                      <a:pt x="178" y="719"/>
                      <a:pt x="289" y="709"/>
                      <a:pt x="376" y="762"/>
                    </a:cubicBezTo>
                    <a:cubicBezTo>
                      <a:pt x="782" y="1014"/>
                      <a:pt x="1372" y="1322"/>
                      <a:pt x="1446" y="1336"/>
                    </a:cubicBezTo>
                    <a:cubicBezTo>
                      <a:pt x="1689" y="1383"/>
                      <a:pt x="1962" y="976"/>
                      <a:pt x="2248" y="503"/>
                    </a:cubicBezTo>
                    <a:cubicBezTo>
                      <a:pt x="2253" y="483"/>
                      <a:pt x="2275" y="371"/>
                      <a:pt x="2296" y="222"/>
                    </a:cubicBezTo>
                    <a:cubicBezTo>
                      <a:pt x="2299" y="198"/>
                      <a:pt x="2395" y="-12"/>
                      <a:pt x="2379" y="344"/>
                    </a:cubicBezTo>
                    <a:cubicBezTo>
                      <a:pt x="2376" y="408"/>
                      <a:pt x="2563" y="-46"/>
                      <a:pt x="2625" y="4"/>
                    </a:cubicBezTo>
                    <a:cubicBezTo>
                      <a:pt x="2642" y="16"/>
                      <a:pt x="2526" y="284"/>
                      <a:pt x="2528" y="285"/>
                    </a:cubicBezTo>
                    <a:cubicBezTo>
                      <a:pt x="2528" y="285"/>
                      <a:pt x="2703" y="25"/>
                      <a:pt x="2736" y="69"/>
                    </a:cubicBezTo>
                    <a:cubicBezTo>
                      <a:pt x="2745" y="82"/>
                      <a:pt x="2713" y="195"/>
                      <a:pt x="2713" y="195"/>
                    </a:cubicBezTo>
                    <a:cubicBezTo>
                      <a:pt x="2713" y="195"/>
                      <a:pt x="2740" y="95"/>
                      <a:pt x="2766" y="109"/>
                    </a:cubicBezTo>
                    <a:cubicBezTo>
                      <a:pt x="2791" y="123"/>
                      <a:pt x="2750" y="237"/>
                      <a:pt x="2750" y="237"/>
                    </a:cubicBezTo>
                    <a:cubicBezTo>
                      <a:pt x="2750" y="237"/>
                      <a:pt x="2801" y="178"/>
                      <a:pt x="2816" y="200"/>
                    </a:cubicBezTo>
                    <a:cubicBezTo>
                      <a:pt x="2831" y="222"/>
                      <a:pt x="2527" y="692"/>
                      <a:pt x="2527" y="692"/>
                    </a:cubicBezTo>
                    <a:close/>
                  </a:path>
                </a:pathLst>
              </a:custGeom>
              <a:solidFill>
                <a:srgbClr val="FF937E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" name="Google Shape;918;p41">
                <a:extLst>
                  <a:ext uri="{FF2B5EF4-FFF2-40B4-BE49-F238E27FC236}">
                    <a16:creationId xmlns:a16="http://schemas.microsoft.com/office/drawing/2014/main" id="{803D5D64-0AAB-5183-EDCA-4D2AAEF38FF0}"/>
                  </a:ext>
                </a:extLst>
              </p:cNvPr>
              <p:cNvSpPr/>
              <p:nvPr/>
            </p:nvSpPr>
            <p:spPr>
              <a:xfrm flipH="1">
                <a:off x="7451669" y="2340820"/>
                <a:ext cx="79740" cy="74464"/>
              </a:xfrm>
              <a:custGeom>
                <a:avLst/>
                <a:gdLst/>
                <a:ahLst/>
                <a:cxnLst/>
                <a:rect l="l" t="t" r="r" b="b"/>
                <a:pathLst>
                  <a:path w="272" h="254" extrusionOk="0">
                    <a:moveTo>
                      <a:pt x="269" y="88"/>
                    </a:moveTo>
                    <a:cubicBezTo>
                      <a:pt x="265" y="86"/>
                      <a:pt x="260" y="87"/>
                      <a:pt x="258" y="90"/>
                    </a:cubicBezTo>
                    <a:lnTo>
                      <a:pt x="175" y="213"/>
                    </a:lnTo>
                    <a:lnTo>
                      <a:pt x="131" y="188"/>
                    </a:lnTo>
                    <a:lnTo>
                      <a:pt x="239" y="11"/>
                    </a:lnTo>
                    <a:cubicBezTo>
                      <a:pt x="240" y="8"/>
                      <a:pt x="240" y="3"/>
                      <a:pt x="236" y="1"/>
                    </a:cubicBezTo>
                    <a:cubicBezTo>
                      <a:pt x="232" y="-1"/>
                      <a:pt x="228" y="-1"/>
                      <a:pt x="225" y="4"/>
                    </a:cubicBezTo>
                    <a:lnTo>
                      <a:pt x="119" y="180"/>
                    </a:lnTo>
                    <a:lnTo>
                      <a:pt x="11" y="118"/>
                    </a:lnTo>
                    <a:cubicBezTo>
                      <a:pt x="7" y="116"/>
                      <a:pt x="3" y="117"/>
                      <a:pt x="1" y="120"/>
                    </a:cubicBezTo>
                    <a:cubicBezTo>
                      <a:pt x="-1" y="124"/>
                      <a:pt x="0" y="129"/>
                      <a:pt x="4" y="131"/>
                    </a:cubicBezTo>
                    <a:lnTo>
                      <a:pt x="113" y="194"/>
                    </a:lnTo>
                    <a:cubicBezTo>
                      <a:pt x="113" y="196"/>
                      <a:pt x="114" y="198"/>
                      <a:pt x="116" y="200"/>
                    </a:cubicBezTo>
                    <a:cubicBezTo>
                      <a:pt x="117" y="200"/>
                      <a:pt x="119" y="200"/>
                      <a:pt x="120" y="200"/>
                    </a:cubicBezTo>
                    <a:cubicBezTo>
                      <a:pt x="120" y="200"/>
                      <a:pt x="121" y="200"/>
                      <a:pt x="122" y="200"/>
                    </a:cubicBezTo>
                    <a:lnTo>
                      <a:pt x="167" y="225"/>
                    </a:lnTo>
                    <a:cubicBezTo>
                      <a:pt x="166" y="229"/>
                      <a:pt x="167" y="231"/>
                      <a:pt x="170" y="233"/>
                    </a:cubicBezTo>
                    <a:cubicBezTo>
                      <a:pt x="170" y="234"/>
                      <a:pt x="172" y="235"/>
                      <a:pt x="174" y="235"/>
                    </a:cubicBezTo>
                    <a:cubicBezTo>
                      <a:pt x="175" y="235"/>
                      <a:pt x="177" y="234"/>
                      <a:pt x="178" y="232"/>
                    </a:cubicBezTo>
                    <a:lnTo>
                      <a:pt x="214" y="253"/>
                    </a:lnTo>
                    <a:cubicBezTo>
                      <a:pt x="215" y="254"/>
                      <a:pt x="216" y="254"/>
                      <a:pt x="217" y="254"/>
                    </a:cubicBezTo>
                    <a:cubicBezTo>
                      <a:pt x="220" y="254"/>
                      <a:pt x="222" y="253"/>
                      <a:pt x="224" y="250"/>
                    </a:cubicBezTo>
                    <a:cubicBezTo>
                      <a:pt x="225" y="247"/>
                      <a:pt x="225" y="242"/>
                      <a:pt x="221" y="240"/>
                    </a:cubicBezTo>
                    <a:lnTo>
                      <a:pt x="187" y="220"/>
                    </a:lnTo>
                    <a:lnTo>
                      <a:pt x="271" y="99"/>
                    </a:lnTo>
                    <a:cubicBezTo>
                      <a:pt x="273" y="95"/>
                      <a:pt x="272" y="90"/>
                      <a:pt x="269" y="88"/>
                    </a:cubicBezTo>
                    <a:close/>
                  </a:path>
                </a:pathLst>
              </a:custGeom>
              <a:solidFill>
                <a:srgbClr val="C25350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" name="Google Shape;919;p41">
                <a:extLst>
                  <a:ext uri="{FF2B5EF4-FFF2-40B4-BE49-F238E27FC236}">
                    <a16:creationId xmlns:a16="http://schemas.microsoft.com/office/drawing/2014/main" id="{A9E1C6D1-7B1B-4B3D-C329-AEB4A6C05427}"/>
                  </a:ext>
                </a:extLst>
              </p:cNvPr>
              <p:cNvSpPr/>
              <p:nvPr/>
            </p:nvSpPr>
            <p:spPr>
              <a:xfrm flipH="1">
                <a:off x="7532582" y="2411179"/>
                <a:ext cx="23160" cy="44268"/>
              </a:xfrm>
              <a:custGeom>
                <a:avLst/>
                <a:gdLst/>
                <a:ahLst/>
                <a:cxnLst/>
                <a:rect l="l" t="t" r="r" b="b"/>
                <a:pathLst>
                  <a:path w="79" h="151" extrusionOk="0">
                    <a:moveTo>
                      <a:pt x="11" y="0"/>
                    </a:moveTo>
                    <a:cubicBezTo>
                      <a:pt x="7" y="-1"/>
                      <a:pt x="3" y="0"/>
                      <a:pt x="1" y="3"/>
                    </a:cubicBezTo>
                    <a:cubicBezTo>
                      <a:pt x="-2" y="6"/>
                      <a:pt x="0" y="10"/>
                      <a:pt x="3" y="13"/>
                    </a:cubicBezTo>
                    <a:cubicBezTo>
                      <a:pt x="3" y="13"/>
                      <a:pt x="73" y="60"/>
                      <a:pt x="63" y="143"/>
                    </a:cubicBezTo>
                    <a:cubicBezTo>
                      <a:pt x="62" y="147"/>
                      <a:pt x="66" y="150"/>
                      <a:pt x="70" y="151"/>
                    </a:cubicBezTo>
                    <a:lnTo>
                      <a:pt x="71" y="151"/>
                    </a:lnTo>
                    <a:cubicBezTo>
                      <a:pt x="74" y="151"/>
                      <a:pt x="78" y="148"/>
                      <a:pt x="78" y="145"/>
                    </a:cubicBezTo>
                    <a:cubicBezTo>
                      <a:pt x="88" y="53"/>
                      <a:pt x="14" y="3"/>
                      <a:pt x="11" y="0"/>
                    </a:cubicBezTo>
                    <a:close/>
                  </a:path>
                </a:pathLst>
              </a:custGeom>
              <a:solidFill>
                <a:srgbClr val="C25350"/>
              </a:solidFill>
              <a:ln>
                <a:noFill/>
              </a:ln>
            </p:spPr>
            <p:txBody>
              <a:bodyPr spcFirstLastPara="1" wrap="square" lIns="90000" tIns="9350" rIns="90000" bIns="93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" name="Google Shape;920;p41">
                <a:extLst>
                  <a:ext uri="{FF2B5EF4-FFF2-40B4-BE49-F238E27FC236}">
                    <a16:creationId xmlns:a16="http://schemas.microsoft.com/office/drawing/2014/main" id="{A033860E-BD69-0555-17C5-43AD62013DC7}"/>
                  </a:ext>
                </a:extLst>
              </p:cNvPr>
              <p:cNvSpPr/>
              <p:nvPr/>
            </p:nvSpPr>
            <p:spPr>
              <a:xfrm flipH="1">
                <a:off x="8100147" y="4638940"/>
                <a:ext cx="120783" cy="221926"/>
              </a:xfrm>
              <a:custGeom>
                <a:avLst/>
                <a:gdLst/>
                <a:ahLst/>
                <a:cxnLst/>
                <a:rect l="l" t="t" r="r" b="b"/>
                <a:pathLst>
                  <a:path w="412" h="757" extrusionOk="0">
                    <a:moveTo>
                      <a:pt x="0" y="7"/>
                    </a:moveTo>
                    <a:lnTo>
                      <a:pt x="44" y="535"/>
                    </a:lnTo>
                    <a:cubicBezTo>
                      <a:pt x="44" y="535"/>
                      <a:pt x="132" y="851"/>
                      <a:pt x="212" y="728"/>
                    </a:cubicBezTo>
                    <a:cubicBezTo>
                      <a:pt x="292" y="606"/>
                      <a:pt x="371" y="541"/>
                      <a:pt x="371" y="541"/>
                    </a:cubicBezTo>
                    <a:lnTo>
                      <a:pt x="412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A94846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" name="Google Shape;921;p41">
                <a:extLst>
                  <a:ext uri="{FF2B5EF4-FFF2-40B4-BE49-F238E27FC236}">
                    <a16:creationId xmlns:a16="http://schemas.microsoft.com/office/drawing/2014/main" id="{15BBE280-6EFF-DAAA-5C38-6D124F896774}"/>
                  </a:ext>
                </a:extLst>
              </p:cNvPr>
              <p:cNvSpPr/>
              <p:nvPr/>
            </p:nvSpPr>
            <p:spPr>
              <a:xfrm flipH="1">
                <a:off x="7953859" y="4772037"/>
                <a:ext cx="308114" cy="117559"/>
              </a:xfrm>
              <a:custGeom>
                <a:avLst/>
                <a:gdLst/>
                <a:ahLst/>
                <a:cxnLst/>
                <a:rect l="l" t="t" r="r" b="b"/>
                <a:pathLst>
                  <a:path w="1051" h="401" extrusionOk="0">
                    <a:moveTo>
                      <a:pt x="550" y="84"/>
                    </a:moveTo>
                    <a:lnTo>
                      <a:pt x="1040" y="362"/>
                    </a:lnTo>
                    <a:cubicBezTo>
                      <a:pt x="1062" y="374"/>
                      <a:pt x="1050" y="401"/>
                      <a:pt x="1022" y="401"/>
                    </a:cubicBezTo>
                    <a:cubicBezTo>
                      <a:pt x="796" y="400"/>
                      <a:pt x="188" y="395"/>
                      <a:pt x="28" y="394"/>
                    </a:cubicBezTo>
                    <a:cubicBezTo>
                      <a:pt x="8" y="394"/>
                      <a:pt x="-5" y="379"/>
                      <a:pt x="1" y="365"/>
                    </a:cubicBezTo>
                    <a:cubicBezTo>
                      <a:pt x="34" y="289"/>
                      <a:pt x="149" y="3"/>
                      <a:pt x="162" y="0"/>
                    </a:cubicBezTo>
                    <a:cubicBezTo>
                      <a:pt x="162" y="0"/>
                      <a:pt x="277" y="185"/>
                      <a:pt x="344" y="166"/>
                    </a:cubicBezTo>
                    <a:cubicBezTo>
                      <a:pt x="401" y="150"/>
                      <a:pt x="486" y="102"/>
                      <a:pt x="504" y="85"/>
                    </a:cubicBezTo>
                    <a:cubicBezTo>
                      <a:pt x="515" y="74"/>
                      <a:pt x="537" y="74"/>
                      <a:pt x="550" y="8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" name="Google Shape;922;p41">
                <a:extLst>
                  <a:ext uri="{FF2B5EF4-FFF2-40B4-BE49-F238E27FC236}">
                    <a16:creationId xmlns:a16="http://schemas.microsoft.com/office/drawing/2014/main" id="{FE82678E-96C5-08A1-01C0-66272E5B6CD6}"/>
                  </a:ext>
                </a:extLst>
              </p:cNvPr>
              <p:cNvSpPr/>
              <p:nvPr/>
            </p:nvSpPr>
            <p:spPr>
              <a:xfrm flipH="1">
                <a:off x="8071710" y="4806044"/>
                <a:ext cx="24332" cy="22281"/>
              </a:xfrm>
              <a:custGeom>
                <a:avLst/>
                <a:gdLst/>
                <a:ahLst/>
                <a:cxnLst/>
                <a:rect l="l" t="t" r="r" b="b"/>
                <a:pathLst>
                  <a:path w="83" h="76" extrusionOk="0">
                    <a:moveTo>
                      <a:pt x="83" y="0"/>
                    </a:moveTo>
                    <a:lnTo>
                      <a:pt x="0" y="76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D1001E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" name="Google Shape;923;p41">
                <a:extLst>
                  <a:ext uri="{FF2B5EF4-FFF2-40B4-BE49-F238E27FC236}">
                    <a16:creationId xmlns:a16="http://schemas.microsoft.com/office/drawing/2014/main" id="{1534052C-C13E-D140-0722-27E98228A422}"/>
                  </a:ext>
                </a:extLst>
              </p:cNvPr>
              <p:cNvSpPr/>
              <p:nvPr/>
            </p:nvSpPr>
            <p:spPr>
              <a:xfrm flipH="1">
                <a:off x="8068192" y="4802526"/>
                <a:ext cx="31368" cy="29317"/>
              </a:xfrm>
              <a:custGeom>
                <a:avLst/>
                <a:gdLst/>
                <a:ahLst/>
                <a:cxnLst/>
                <a:rect l="l" t="t" r="r" b="b"/>
                <a:pathLst>
                  <a:path w="107" h="100" extrusionOk="0">
                    <a:moveTo>
                      <a:pt x="12" y="100"/>
                    </a:moveTo>
                    <a:cubicBezTo>
                      <a:pt x="9" y="100"/>
                      <a:pt x="6" y="99"/>
                      <a:pt x="3" y="96"/>
                    </a:cubicBezTo>
                    <a:cubicBezTo>
                      <a:pt x="-1" y="91"/>
                      <a:pt x="-1" y="84"/>
                      <a:pt x="4" y="79"/>
                    </a:cubicBezTo>
                    <a:lnTo>
                      <a:pt x="86" y="3"/>
                    </a:lnTo>
                    <a:cubicBezTo>
                      <a:pt x="91" y="-1"/>
                      <a:pt x="99" y="-1"/>
                      <a:pt x="104" y="4"/>
                    </a:cubicBezTo>
                    <a:cubicBezTo>
                      <a:pt x="108" y="9"/>
                      <a:pt x="108" y="16"/>
                      <a:pt x="103" y="21"/>
                    </a:cubicBezTo>
                    <a:lnTo>
                      <a:pt x="20" y="97"/>
                    </a:lnTo>
                    <a:cubicBezTo>
                      <a:pt x="17" y="99"/>
                      <a:pt x="15" y="100"/>
                      <a:pt x="12" y="10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" name="Google Shape;924;p41">
                <a:extLst>
                  <a:ext uri="{FF2B5EF4-FFF2-40B4-BE49-F238E27FC236}">
                    <a16:creationId xmlns:a16="http://schemas.microsoft.com/office/drawing/2014/main" id="{9F9A6F68-F2CF-BB28-B175-C7E2BC8109AA}"/>
                  </a:ext>
                </a:extLst>
              </p:cNvPr>
              <p:cNvSpPr/>
              <p:nvPr/>
            </p:nvSpPr>
            <p:spPr>
              <a:xfrm flipH="1">
                <a:off x="8055586" y="4818650"/>
                <a:ext cx="24332" cy="22574"/>
              </a:xfrm>
              <a:custGeom>
                <a:avLst/>
                <a:gdLst/>
                <a:ahLst/>
                <a:cxnLst/>
                <a:rect l="l" t="t" r="r" b="b"/>
                <a:pathLst>
                  <a:path w="83" h="77" extrusionOk="0">
                    <a:moveTo>
                      <a:pt x="83" y="0"/>
                    </a:moveTo>
                    <a:lnTo>
                      <a:pt x="0" y="77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D1001E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" name="Google Shape;925;p41">
                <a:extLst>
                  <a:ext uri="{FF2B5EF4-FFF2-40B4-BE49-F238E27FC236}">
                    <a16:creationId xmlns:a16="http://schemas.microsoft.com/office/drawing/2014/main" id="{D2B98B8B-C86C-69C0-40C0-A6BAE06A9291}"/>
                  </a:ext>
                </a:extLst>
              </p:cNvPr>
              <p:cNvSpPr/>
              <p:nvPr/>
            </p:nvSpPr>
            <p:spPr>
              <a:xfrm flipH="1">
                <a:off x="8052068" y="4815425"/>
                <a:ext cx="31368" cy="29317"/>
              </a:xfrm>
              <a:custGeom>
                <a:avLst/>
                <a:gdLst/>
                <a:ahLst/>
                <a:cxnLst/>
                <a:rect l="l" t="t" r="r" b="b"/>
                <a:pathLst>
                  <a:path w="107" h="100" extrusionOk="0">
                    <a:moveTo>
                      <a:pt x="12" y="100"/>
                    </a:moveTo>
                    <a:cubicBezTo>
                      <a:pt x="9" y="100"/>
                      <a:pt x="6" y="99"/>
                      <a:pt x="3" y="96"/>
                    </a:cubicBezTo>
                    <a:cubicBezTo>
                      <a:pt x="-1" y="91"/>
                      <a:pt x="-1" y="84"/>
                      <a:pt x="4" y="79"/>
                    </a:cubicBezTo>
                    <a:lnTo>
                      <a:pt x="86" y="3"/>
                    </a:lnTo>
                    <a:cubicBezTo>
                      <a:pt x="91" y="-1"/>
                      <a:pt x="99" y="-1"/>
                      <a:pt x="104" y="4"/>
                    </a:cubicBezTo>
                    <a:cubicBezTo>
                      <a:pt x="108" y="9"/>
                      <a:pt x="108" y="16"/>
                      <a:pt x="103" y="20"/>
                    </a:cubicBezTo>
                    <a:lnTo>
                      <a:pt x="20" y="96"/>
                    </a:lnTo>
                    <a:cubicBezTo>
                      <a:pt x="17" y="99"/>
                      <a:pt x="15" y="100"/>
                      <a:pt x="12" y="10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" name="Google Shape;926;p41">
                <a:extLst>
                  <a:ext uri="{FF2B5EF4-FFF2-40B4-BE49-F238E27FC236}">
                    <a16:creationId xmlns:a16="http://schemas.microsoft.com/office/drawing/2014/main" id="{6D719C22-0155-FCDB-DC23-F8DCE7AF1240}"/>
                  </a:ext>
                </a:extLst>
              </p:cNvPr>
              <p:cNvSpPr/>
              <p:nvPr/>
            </p:nvSpPr>
            <p:spPr>
              <a:xfrm flipH="1">
                <a:off x="8669178" y="4547765"/>
                <a:ext cx="171500" cy="219874"/>
              </a:xfrm>
              <a:custGeom>
                <a:avLst/>
                <a:gdLst/>
                <a:ahLst/>
                <a:cxnLst/>
                <a:rect l="l" t="t" r="r" b="b"/>
                <a:pathLst>
                  <a:path w="585" h="750" extrusionOk="0">
                    <a:moveTo>
                      <a:pt x="214" y="0"/>
                    </a:moveTo>
                    <a:lnTo>
                      <a:pt x="16" y="491"/>
                    </a:lnTo>
                    <a:cubicBezTo>
                      <a:pt x="16" y="491"/>
                      <a:pt x="-48" y="813"/>
                      <a:pt x="79" y="739"/>
                    </a:cubicBezTo>
                    <a:cubicBezTo>
                      <a:pt x="206" y="666"/>
                      <a:pt x="306" y="643"/>
                      <a:pt x="306" y="643"/>
                    </a:cubicBezTo>
                    <a:lnTo>
                      <a:pt x="585" y="178"/>
                    </a:lnTo>
                    <a:lnTo>
                      <a:pt x="214" y="0"/>
                    </a:lnTo>
                    <a:close/>
                  </a:path>
                </a:pathLst>
              </a:custGeom>
              <a:solidFill>
                <a:srgbClr val="A94846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" name="Google Shape;927;p41">
                <a:extLst>
                  <a:ext uri="{FF2B5EF4-FFF2-40B4-BE49-F238E27FC236}">
                    <a16:creationId xmlns:a16="http://schemas.microsoft.com/office/drawing/2014/main" id="{5F1958D5-4B48-9071-98CC-DE39D43CBD81}"/>
                  </a:ext>
                </a:extLst>
              </p:cNvPr>
              <p:cNvSpPr/>
              <p:nvPr/>
            </p:nvSpPr>
            <p:spPr>
              <a:xfrm flipH="1">
                <a:off x="8647777" y="4667670"/>
                <a:ext cx="275573" cy="219581"/>
              </a:xfrm>
              <a:custGeom>
                <a:avLst/>
                <a:gdLst/>
                <a:ahLst/>
                <a:cxnLst/>
                <a:rect l="l" t="t" r="r" b="b"/>
                <a:pathLst>
                  <a:path w="940" h="749" extrusionOk="0">
                    <a:moveTo>
                      <a:pt x="623" y="249"/>
                    </a:moveTo>
                    <a:lnTo>
                      <a:pt x="936" y="718"/>
                    </a:lnTo>
                    <a:cubicBezTo>
                      <a:pt x="949" y="739"/>
                      <a:pt x="928" y="757"/>
                      <a:pt x="903" y="745"/>
                    </a:cubicBezTo>
                    <a:cubicBezTo>
                      <a:pt x="701" y="642"/>
                      <a:pt x="160" y="364"/>
                      <a:pt x="17" y="291"/>
                    </a:cubicBezTo>
                    <a:cubicBezTo>
                      <a:pt x="1" y="282"/>
                      <a:pt x="-5" y="263"/>
                      <a:pt x="6" y="253"/>
                    </a:cubicBezTo>
                    <a:cubicBezTo>
                      <a:pt x="71" y="201"/>
                      <a:pt x="302" y="-4"/>
                      <a:pt x="314" y="0"/>
                    </a:cubicBezTo>
                    <a:cubicBezTo>
                      <a:pt x="314" y="0"/>
                      <a:pt x="334" y="216"/>
                      <a:pt x="402" y="229"/>
                    </a:cubicBezTo>
                    <a:cubicBezTo>
                      <a:pt x="460" y="241"/>
                      <a:pt x="558" y="236"/>
                      <a:pt x="581" y="229"/>
                    </a:cubicBezTo>
                    <a:cubicBezTo>
                      <a:pt x="597" y="225"/>
                      <a:pt x="616" y="234"/>
                      <a:pt x="623" y="24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" name="Google Shape;928;p41">
                <a:extLst>
                  <a:ext uri="{FF2B5EF4-FFF2-40B4-BE49-F238E27FC236}">
                    <a16:creationId xmlns:a16="http://schemas.microsoft.com/office/drawing/2014/main" id="{6929401D-0A1B-A86C-994D-F7A0AD1AF65D}"/>
                  </a:ext>
                </a:extLst>
              </p:cNvPr>
              <p:cNvSpPr/>
              <p:nvPr/>
            </p:nvSpPr>
            <p:spPr>
              <a:xfrm flipH="1">
                <a:off x="8719015" y="4762069"/>
                <a:ext cx="31662" cy="9088"/>
              </a:xfrm>
              <a:custGeom>
                <a:avLst/>
                <a:gdLst/>
                <a:ahLst/>
                <a:cxnLst/>
                <a:rect l="l" t="t" r="r" b="b"/>
                <a:pathLst>
                  <a:path w="108" h="31" extrusionOk="0">
                    <a:moveTo>
                      <a:pt x="108" y="0"/>
                    </a:moveTo>
                    <a:lnTo>
                      <a:pt x="0" y="31"/>
                    </a:ln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D1001E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" name="Google Shape;929;p41">
                <a:extLst>
                  <a:ext uri="{FF2B5EF4-FFF2-40B4-BE49-F238E27FC236}">
                    <a16:creationId xmlns:a16="http://schemas.microsoft.com/office/drawing/2014/main" id="{E6C59119-AC94-AC90-E5F2-D68317549FF3}"/>
                  </a:ext>
                </a:extLst>
              </p:cNvPr>
              <p:cNvSpPr/>
              <p:nvPr/>
            </p:nvSpPr>
            <p:spPr>
              <a:xfrm flipH="1">
                <a:off x="8715497" y="4758551"/>
                <a:ext cx="38697" cy="15831"/>
              </a:xfrm>
              <a:custGeom>
                <a:avLst/>
                <a:gdLst/>
                <a:ahLst/>
                <a:cxnLst/>
                <a:rect l="l" t="t" r="r" b="b"/>
                <a:pathLst>
                  <a:path w="132" h="54" extrusionOk="0">
                    <a:moveTo>
                      <a:pt x="12" y="54"/>
                    </a:moveTo>
                    <a:cubicBezTo>
                      <a:pt x="6" y="54"/>
                      <a:pt x="2" y="51"/>
                      <a:pt x="1" y="46"/>
                    </a:cubicBezTo>
                    <a:cubicBezTo>
                      <a:pt x="-1" y="39"/>
                      <a:pt x="2" y="33"/>
                      <a:pt x="9" y="31"/>
                    </a:cubicBezTo>
                    <a:lnTo>
                      <a:pt x="117" y="0"/>
                    </a:lnTo>
                    <a:cubicBezTo>
                      <a:pt x="123" y="-2"/>
                      <a:pt x="130" y="3"/>
                      <a:pt x="132" y="8"/>
                    </a:cubicBezTo>
                    <a:cubicBezTo>
                      <a:pt x="133" y="15"/>
                      <a:pt x="130" y="22"/>
                      <a:pt x="123" y="23"/>
                    </a:cubicBezTo>
                    <a:lnTo>
                      <a:pt x="15" y="54"/>
                    </a:lnTo>
                    <a:cubicBezTo>
                      <a:pt x="14" y="54"/>
                      <a:pt x="13" y="54"/>
                      <a:pt x="12" y="5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" name="Google Shape;930;p41">
                <a:extLst>
                  <a:ext uri="{FF2B5EF4-FFF2-40B4-BE49-F238E27FC236}">
                    <a16:creationId xmlns:a16="http://schemas.microsoft.com/office/drawing/2014/main" id="{863071ED-BEE7-EE53-D682-43A552BFC2B0}"/>
                  </a:ext>
                </a:extLst>
              </p:cNvPr>
              <p:cNvSpPr/>
              <p:nvPr/>
            </p:nvSpPr>
            <p:spPr>
              <a:xfrm flipH="1">
                <a:off x="8710220" y="4780832"/>
                <a:ext cx="31955" cy="9088"/>
              </a:xfrm>
              <a:custGeom>
                <a:avLst/>
                <a:gdLst/>
                <a:ahLst/>
                <a:cxnLst/>
                <a:rect l="l" t="t" r="r" b="b"/>
                <a:pathLst>
                  <a:path w="109" h="31" extrusionOk="0">
                    <a:moveTo>
                      <a:pt x="109" y="0"/>
                    </a:moveTo>
                    <a:lnTo>
                      <a:pt x="0" y="31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rgbClr val="D1001E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" name="Google Shape;931;p41">
                <a:extLst>
                  <a:ext uri="{FF2B5EF4-FFF2-40B4-BE49-F238E27FC236}">
                    <a16:creationId xmlns:a16="http://schemas.microsoft.com/office/drawing/2014/main" id="{A0AF535E-E426-C876-F800-08D830ADE988}"/>
                  </a:ext>
                </a:extLst>
              </p:cNvPr>
              <p:cNvSpPr/>
              <p:nvPr/>
            </p:nvSpPr>
            <p:spPr>
              <a:xfrm flipH="1">
                <a:off x="8706702" y="4777314"/>
                <a:ext cx="38991" cy="16124"/>
              </a:xfrm>
              <a:custGeom>
                <a:avLst/>
                <a:gdLst/>
                <a:ahLst/>
                <a:cxnLst/>
                <a:rect l="l" t="t" r="r" b="b"/>
                <a:pathLst>
                  <a:path w="133" h="55" extrusionOk="0">
                    <a:moveTo>
                      <a:pt x="12" y="55"/>
                    </a:moveTo>
                    <a:cubicBezTo>
                      <a:pt x="7" y="55"/>
                      <a:pt x="2" y="51"/>
                      <a:pt x="1" y="46"/>
                    </a:cubicBezTo>
                    <a:cubicBezTo>
                      <a:pt x="-1" y="40"/>
                      <a:pt x="2" y="33"/>
                      <a:pt x="9" y="31"/>
                    </a:cubicBezTo>
                    <a:lnTo>
                      <a:pt x="118" y="0"/>
                    </a:lnTo>
                    <a:cubicBezTo>
                      <a:pt x="123" y="-1"/>
                      <a:pt x="130" y="2"/>
                      <a:pt x="133" y="9"/>
                    </a:cubicBezTo>
                    <a:cubicBezTo>
                      <a:pt x="134" y="15"/>
                      <a:pt x="130" y="21"/>
                      <a:pt x="124" y="24"/>
                    </a:cubicBezTo>
                    <a:lnTo>
                      <a:pt x="16" y="55"/>
                    </a:lnTo>
                    <a:cubicBezTo>
                      <a:pt x="14" y="55"/>
                      <a:pt x="13" y="55"/>
                      <a:pt x="12" y="5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" name="Google Shape;932;p41">
                <a:extLst>
                  <a:ext uri="{FF2B5EF4-FFF2-40B4-BE49-F238E27FC236}">
                    <a16:creationId xmlns:a16="http://schemas.microsoft.com/office/drawing/2014/main" id="{DE4133A5-6D45-BBB5-CE20-8F24D5A210D1}"/>
                  </a:ext>
                </a:extLst>
              </p:cNvPr>
              <p:cNvSpPr/>
              <p:nvPr/>
            </p:nvSpPr>
            <p:spPr>
              <a:xfrm flipH="1">
                <a:off x="7891125" y="2990766"/>
                <a:ext cx="989717" cy="1775994"/>
              </a:xfrm>
              <a:custGeom>
                <a:avLst/>
                <a:gdLst/>
                <a:ahLst/>
                <a:cxnLst/>
                <a:rect l="l" t="t" r="r" b="b"/>
                <a:pathLst>
                  <a:path w="3376" h="6058" extrusionOk="0">
                    <a:moveTo>
                      <a:pt x="1740" y="59"/>
                    </a:moveTo>
                    <a:cubicBezTo>
                      <a:pt x="1619" y="363"/>
                      <a:pt x="1402" y="627"/>
                      <a:pt x="1331" y="980"/>
                    </a:cubicBezTo>
                    <a:cubicBezTo>
                      <a:pt x="1250" y="1390"/>
                      <a:pt x="1273" y="1988"/>
                      <a:pt x="1200" y="2414"/>
                    </a:cubicBezTo>
                    <a:cubicBezTo>
                      <a:pt x="1127" y="2841"/>
                      <a:pt x="1146" y="2883"/>
                      <a:pt x="1022" y="3379"/>
                    </a:cubicBezTo>
                    <a:cubicBezTo>
                      <a:pt x="869" y="3997"/>
                      <a:pt x="383" y="4905"/>
                      <a:pt x="0" y="5506"/>
                    </a:cubicBezTo>
                    <a:cubicBezTo>
                      <a:pt x="207" y="5692"/>
                      <a:pt x="421" y="5787"/>
                      <a:pt x="656" y="5932"/>
                    </a:cubicBezTo>
                    <a:cubicBezTo>
                      <a:pt x="1218" y="5229"/>
                      <a:pt x="1735" y="4395"/>
                      <a:pt x="1988" y="3551"/>
                    </a:cubicBezTo>
                    <a:cubicBezTo>
                      <a:pt x="2179" y="2911"/>
                      <a:pt x="2185" y="2362"/>
                      <a:pt x="2209" y="1749"/>
                    </a:cubicBezTo>
                    <a:cubicBezTo>
                      <a:pt x="2212" y="1674"/>
                      <a:pt x="2305" y="1594"/>
                      <a:pt x="2325" y="1757"/>
                    </a:cubicBezTo>
                    <a:cubicBezTo>
                      <a:pt x="2498" y="3115"/>
                      <a:pt x="2407" y="4160"/>
                      <a:pt x="2162" y="5982"/>
                    </a:cubicBezTo>
                    <a:cubicBezTo>
                      <a:pt x="2451" y="6005"/>
                      <a:pt x="2583" y="6033"/>
                      <a:pt x="2875" y="6058"/>
                    </a:cubicBezTo>
                    <a:cubicBezTo>
                      <a:pt x="3116" y="5108"/>
                      <a:pt x="3263" y="4053"/>
                      <a:pt x="3353" y="3023"/>
                    </a:cubicBezTo>
                    <a:cubicBezTo>
                      <a:pt x="3443" y="1993"/>
                      <a:pt x="3265" y="1087"/>
                      <a:pt x="2854" y="0"/>
                    </a:cubicBezTo>
                    <a:cubicBezTo>
                      <a:pt x="2515" y="9"/>
                      <a:pt x="2077" y="63"/>
                      <a:pt x="1740" y="5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" name="Google Shape;933;p41">
                <a:extLst>
                  <a:ext uri="{FF2B5EF4-FFF2-40B4-BE49-F238E27FC236}">
                    <a16:creationId xmlns:a16="http://schemas.microsoft.com/office/drawing/2014/main" id="{D8E21C8E-F9E3-0DD8-DFA9-33F2900E28C0}"/>
                  </a:ext>
                </a:extLst>
              </p:cNvPr>
              <p:cNvSpPr/>
              <p:nvPr/>
            </p:nvSpPr>
            <p:spPr>
              <a:xfrm flipH="1">
                <a:off x="8089887" y="2141761"/>
                <a:ext cx="271468" cy="280852"/>
              </a:xfrm>
              <a:custGeom>
                <a:avLst/>
                <a:gdLst/>
                <a:ahLst/>
                <a:cxnLst/>
                <a:rect l="l" t="t" r="r" b="b"/>
                <a:pathLst>
                  <a:path w="926" h="958" extrusionOk="0">
                    <a:moveTo>
                      <a:pt x="909" y="488"/>
                    </a:moveTo>
                    <a:cubicBezTo>
                      <a:pt x="942" y="432"/>
                      <a:pt x="924" y="257"/>
                      <a:pt x="884" y="204"/>
                    </a:cubicBezTo>
                    <a:cubicBezTo>
                      <a:pt x="775" y="60"/>
                      <a:pt x="650" y="2"/>
                      <a:pt x="469" y="0"/>
                    </a:cubicBezTo>
                    <a:cubicBezTo>
                      <a:pt x="329" y="-3"/>
                      <a:pt x="-388" y="316"/>
                      <a:pt x="282" y="958"/>
                    </a:cubicBezTo>
                    <a:lnTo>
                      <a:pt x="909" y="488"/>
                    </a:lnTo>
                    <a:close/>
                  </a:path>
                </a:pathLst>
              </a:custGeom>
              <a:solidFill>
                <a:srgbClr val="45A2B9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" name="Google Shape;934;p41">
                <a:extLst>
                  <a:ext uri="{FF2B5EF4-FFF2-40B4-BE49-F238E27FC236}">
                    <a16:creationId xmlns:a16="http://schemas.microsoft.com/office/drawing/2014/main" id="{B8A84BCC-3933-CAB5-852A-BFD04A3E6B63}"/>
                  </a:ext>
                </a:extLst>
              </p:cNvPr>
              <p:cNvSpPr/>
              <p:nvPr/>
            </p:nvSpPr>
            <p:spPr>
              <a:xfrm flipH="1">
                <a:off x="8261387" y="2080196"/>
                <a:ext cx="160360" cy="126940"/>
              </a:xfrm>
              <a:custGeom>
                <a:avLst/>
                <a:gdLst/>
                <a:ahLst/>
                <a:cxnLst/>
                <a:rect l="l" t="t" r="r" b="b"/>
                <a:pathLst>
                  <a:path w="547" h="433" extrusionOk="0">
                    <a:moveTo>
                      <a:pt x="321" y="131"/>
                    </a:moveTo>
                    <a:cubicBezTo>
                      <a:pt x="321" y="131"/>
                      <a:pt x="295" y="-15"/>
                      <a:pt x="391" y="1"/>
                    </a:cubicBezTo>
                    <a:cubicBezTo>
                      <a:pt x="487" y="18"/>
                      <a:pt x="627" y="278"/>
                      <a:pt x="489" y="380"/>
                    </a:cubicBezTo>
                    <a:cubicBezTo>
                      <a:pt x="352" y="481"/>
                      <a:pt x="6" y="434"/>
                      <a:pt x="0" y="274"/>
                    </a:cubicBezTo>
                    <a:cubicBezTo>
                      <a:pt x="-7" y="113"/>
                      <a:pt x="146" y="2"/>
                      <a:pt x="321" y="131"/>
                    </a:cubicBezTo>
                    <a:close/>
                  </a:path>
                </a:pathLst>
              </a:custGeom>
              <a:solidFill>
                <a:srgbClr val="45A2B9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" name="Google Shape;935;p41">
                <a:extLst>
                  <a:ext uri="{FF2B5EF4-FFF2-40B4-BE49-F238E27FC236}">
                    <a16:creationId xmlns:a16="http://schemas.microsoft.com/office/drawing/2014/main" id="{1A8E2B1C-3855-B3DB-2BAA-61794521EC2B}"/>
                  </a:ext>
                </a:extLst>
              </p:cNvPr>
              <p:cNvSpPr/>
              <p:nvPr/>
            </p:nvSpPr>
            <p:spPr>
              <a:xfrm flipH="1">
                <a:off x="8242918" y="2034169"/>
                <a:ext cx="99675" cy="159482"/>
              </a:xfrm>
              <a:custGeom>
                <a:avLst/>
                <a:gdLst/>
                <a:ahLst/>
                <a:cxnLst/>
                <a:rect l="l" t="t" r="r" b="b"/>
                <a:pathLst>
                  <a:path w="340" h="544" extrusionOk="0">
                    <a:moveTo>
                      <a:pt x="67" y="344"/>
                    </a:moveTo>
                    <a:cubicBezTo>
                      <a:pt x="30" y="270"/>
                      <a:pt x="11" y="163"/>
                      <a:pt x="48" y="85"/>
                    </a:cubicBezTo>
                    <a:cubicBezTo>
                      <a:pt x="83" y="11"/>
                      <a:pt x="185" y="17"/>
                      <a:pt x="238" y="67"/>
                    </a:cubicBezTo>
                    <a:cubicBezTo>
                      <a:pt x="297" y="122"/>
                      <a:pt x="313" y="210"/>
                      <a:pt x="310" y="287"/>
                    </a:cubicBezTo>
                    <a:cubicBezTo>
                      <a:pt x="307" y="373"/>
                      <a:pt x="277" y="455"/>
                      <a:pt x="225" y="523"/>
                    </a:cubicBezTo>
                    <a:cubicBezTo>
                      <a:pt x="214" y="538"/>
                      <a:pt x="239" y="553"/>
                      <a:pt x="250" y="538"/>
                    </a:cubicBezTo>
                    <a:cubicBezTo>
                      <a:pt x="338" y="420"/>
                      <a:pt x="373" y="243"/>
                      <a:pt x="304" y="107"/>
                    </a:cubicBezTo>
                    <a:cubicBezTo>
                      <a:pt x="274" y="48"/>
                      <a:pt x="220" y="4"/>
                      <a:pt x="152" y="0"/>
                    </a:cubicBezTo>
                    <a:cubicBezTo>
                      <a:pt x="87" y="-4"/>
                      <a:pt x="32" y="34"/>
                      <a:pt x="13" y="97"/>
                    </a:cubicBezTo>
                    <a:cubicBezTo>
                      <a:pt x="-13" y="182"/>
                      <a:pt x="2" y="280"/>
                      <a:pt x="42" y="358"/>
                    </a:cubicBezTo>
                    <a:cubicBezTo>
                      <a:pt x="50" y="375"/>
                      <a:pt x="75" y="361"/>
                      <a:pt x="67" y="344"/>
                    </a:cubicBezTo>
                    <a:close/>
                  </a:path>
                </a:pathLst>
              </a:custGeom>
              <a:solidFill>
                <a:srgbClr val="45A2B9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" name="Google Shape;936;p41">
                <a:extLst>
                  <a:ext uri="{FF2B5EF4-FFF2-40B4-BE49-F238E27FC236}">
                    <a16:creationId xmlns:a16="http://schemas.microsoft.com/office/drawing/2014/main" id="{349A9158-010F-CF19-E2C2-8490BBDC5234}"/>
                  </a:ext>
                </a:extLst>
              </p:cNvPr>
              <p:cNvSpPr/>
              <p:nvPr/>
            </p:nvSpPr>
            <p:spPr>
              <a:xfrm flipH="1">
                <a:off x="8082265" y="2199514"/>
                <a:ext cx="245670" cy="403395"/>
              </a:xfrm>
              <a:custGeom>
                <a:avLst/>
                <a:gdLst/>
                <a:ahLst/>
                <a:cxnLst/>
                <a:rect l="l" t="t" r="r" b="b"/>
                <a:pathLst>
                  <a:path w="838" h="1376" extrusionOk="0">
                    <a:moveTo>
                      <a:pt x="838" y="414"/>
                    </a:moveTo>
                    <a:cubicBezTo>
                      <a:pt x="839" y="59"/>
                      <a:pt x="593" y="11"/>
                      <a:pt x="529" y="4"/>
                    </a:cubicBezTo>
                    <a:cubicBezTo>
                      <a:pt x="474" y="-2"/>
                      <a:pt x="293" y="-45"/>
                      <a:pt x="182" y="374"/>
                    </a:cubicBezTo>
                    <a:cubicBezTo>
                      <a:pt x="179" y="382"/>
                      <a:pt x="171" y="387"/>
                      <a:pt x="163" y="385"/>
                    </a:cubicBezTo>
                    <a:cubicBezTo>
                      <a:pt x="128" y="374"/>
                      <a:pt x="49" y="342"/>
                      <a:pt x="11" y="431"/>
                    </a:cubicBezTo>
                    <a:cubicBezTo>
                      <a:pt x="-28" y="519"/>
                      <a:pt x="44" y="597"/>
                      <a:pt x="97" y="616"/>
                    </a:cubicBezTo>
                    <a:cubicBezTo>
                      <a:pt x="112" y="621"/>
                      <a:pt x="146" y="635"/>
                      <a:pt x="153" y="649"/>
                    </a:cubicBezTo>
                    <a:cubicBezTo>
                      <a:pt x="156" y="656"/>
                      <a:pt x="169" y="664"/>
                      <a:pt x="188" y="673"/>
                    </a:cubicBezTo>
                    <a:lnTo>
                      <a:pt x="29" y="1140"/>
                    </a:lnTo>
                    <a:cubicBezTo>
                      <a:pt x="834" y="1690"/>
                      <a:pt x="571" y="1105"/>
                      <a:pt x="571" y="1105"/>
                    </a:cubicBezTo>
                    <a:lnTo>
                      <a:pt x="547" y="777"/>
                    </a:lnTo>
                    <a:cubicBezTo>
                      <a:pt x="559" y="779"/>
                      <a:pt x="611" y="797"/>
                      <a:pt x="611" y="797"/>
                    </a:cubicBezTo>
                    <a:cubicBezTo>
                      <a:pt x="705" y="802"/>
                      <a:pt x="837" y="797"/>
                      <a:pt x="838" y="414"/>
                    </a:cubicBezTo>
                    <a:close/>
                  </a:path>
                </a:pathLst>
              </a:custGeom>
              <a:solidFill>
                <a:srgbClr val="FF937E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" name="Google Shape;937;p41">
                <a:extLst>
                  <a:ext uri="{FF2B5EF4-FFF2-40B4-BE49-F238E27FC236}">
                    <a16:creationId xmlns:a16="http://schemas.microsoft.com/office/drawing/2014/main" id="{34DEF1C3-2C62-FFE0-11D9-0C62559F691C}"/>
                  </a:ext>
                </a:extLst>
              </p:cNvPr>
              <p:cNvSpPr/>
              <p:nvPr/>
            </p:nvSpPr>
            <p:spPr>
              <a:xfrm flipH="1">
                <a:off x="8282788" y="2322643"/>
                <a:ext cx="32834" cy="30782"/>
              </a:xfrm>
              <a:custGeom>
                <a:avLst/>
                <a:gdLst/>
                <a:ahLst/>
                <a:cxnLst/>
                <a:rect l="l" t="t" r="r" b="b"/>
                <a:pathLst>
                  <a:path w="112" h="105" extrusionOk="0">
                    <a:moveTo>
                      <a:pt x="0" y="28"/>
                    </a:moveTo>
                    <a:cubicBezTo>
                      <a:pt x="0" y="28"/>
                      <a:pt x="89" y="-71"/>
                      <a:pt x="112" y="105"/>
                    </a:cubicBez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C25350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" name="Google Shape;938;p41">
                <a:extLst>
                  <a:ext uri="{FF2B5EF4-FFF2-40B4-BE49-F238E27FC236}">
                    <a16:creationId xmlns:a16="http://schemas.microsoft.com/office/drawing/2014/main" id="{F62EA870-0421-9A4C-7941-B60A2EBB9F71}"/>
                  </a:ext>
                </a:extLst>
              </p:cNvPr>
              <p:cNvSpPr/>
              <p:nvPr/>
            </p:nvSpPr>
            <p:spPr>
              <a:xfrm flipH="1">
                <a:off x="8167575" y="2328800"/>
                <a:ext cx="50131" cy="50131"/>
              </a:xfrm>
              <a:custGeom>
                <a:avLst/>
                <a:gdLst/>
                <a:ahLst/>
                <a:cxnLst/>
                <a:rect l="l" t="t" r="r" b="b"/>
                <a:pathLst>
                  <a:path w="171" h="171" extrusionOk="0">
                    <a:moveTo>
                      <a:pt x="108" y="3"/>
                    </a:moveTo>
                    <a:cubicBezTo>
                      <a:pt x="153" y="15"/>
                      <a:pt x="180" y="62"/>
                      <a:pt x="168" y="108"/>
                    </a:cubicBezTo>
                    <a:cubicBezTo>
                      <a:pt x="156" y="153"/>
                      <a:pt x="108" y="180"/>
                      <a:pt x="63" y="168"/>
                    </a:cubicBezTo>
                    <a:cubicBezTo>
                      <a:pt x="18" y="155"/>
                      <a:pt x="-9" y="108"/>
                      <a:pt x="3" y="63"/>
                    </a:cubicBezTo>
                    <a:cubicBezTo>
                      <a:pt x="16" y="17"/>
                      <a:pt x="63" y="-10"/>
                      <a:pt x="108" y="3"/>
                    </a:cubicBezTo>
                    <a:close/>
                  </a:path>
                </a:pathLst>
              </a:custGeom>
              <a:solidFill>
                <a:srgbClr val="C25350"/>
              </a:solidFill>
              <a:ln>
                <a:noFill/>
              </a:ln>
            </p:spPr>
            <p:txBody>
              <a:bodyPr spcFirstLastPara="1" wrap="square" lIns="90000" tIns="16550" rIns="90000" bIns="165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" name="Google Shape;939;p41">
                <a:extLst>
                  <a:ext uri="{FF2B5EF4-FFF2-40B4-BE49-F238E27FC236}">
                    <a16:creationId xmlns:a16="http://schemas.microsoft.com/office/drawing/2014/main" id="{8FCA1E2F-8A6D-CB0F-C963-83747FD7AE4F}"/>
                  </a:ext>
                </a:extLst>
              </p:cNvPr>
              <p:cNvSpPr/>
              <p:nvPr/>
            </p:nvSpPr>
            <p:spPr>
              <a:xfrm flipH="1">
                <a:off x="8082557" y="2320298"/>
                <a:ext cx="19349" cy="48079"/>
              </a:xfrm>
              <a:custGeom>
                <a:avLst/>
                <a:gdLst/>
                <a:ahLst/>
                <a:cxnLst/>
                <a:rect l="l" t="t" r="r" b="b"/>
                <a:pathLst>
                  <a:path w="66" h="164" extrusionOk="0">
                    <a:moveTo>
                      <a:pt x="56" y="164"/>
                    </a:moveTo>
                    <a:cubicBezTo>
                      <a:pt x="20" y="146"/>
                      <a:pt x="-9" y="105"/>
                      <a:pt x="2" y="65"/>
                    </a:cubicBezTo>
                    <a:cubicBezTo>
                      <a:pt x="10" y="34"/>
                      <a:pt x="36" y="8"/>
                      <a:pt x="64" y="0"/>
                    </a:cubicBezTo>
                    <a:cubicBezTo>
                      <a:pt x="64" y="0"/>
                      <a:pt x="72" y="107"/>
                      <a:pt x="56" y="164"/>
                    </a:cubicBezTo>
                    <a:close/>
                  </a:path>
                </a:pathLst>
              </a:custGeom>
              <a:solidFill>
                <a:srgbClr val="C25350"/>
              </a:solidFill>
              <a:ln>
                <a:noFill/>
              </a:ln>
            </p:spPr>
            <p:txBody>
              <a:bodyPr spcFirstLastPara="1" wrap="square" lIns="90000" tIns="14025" rIns="90000" bIns="14025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" name="Google Shape;940;p41">
                <a:extLst>
                  <a:ext uri="{FF2B5EF4-FFF2-40B4-BE49-F238E27FC236}">
                    <a16:creationId xmlns:a16="http://schemas.microsoft.com/office/drawing/2014/main" id="{1EEC1F70-1E03-2AFE-3F0E-C2CB8E76AE39}"/>
                  </a:ext>
                </a:extLst>
              </p:cNvPr>
              <p:cNvSpPr/>
              <p:nvPr/>
            </p:nvSpPr>
            <p:spPr>
              <a:xfrm flipH="1">
                <a:off x="8110114" y="2322350"/>
                <a:ext cx="15244" cy="28437"/>
              </a:xfrm>
              <a:custGeom>
                <a:avLst/>
                <a:gdLst/>
                <a:ahLst/>
                <a:cxnLst/>
                <a:rect l="l" t="t" r="r" b="b"/>
                <a:pathLst>
                  <a:path w="52" h="97" extrusionOk="0">
                    <a:moveTo>
                      <a:pt x="0" y="97"/>
                    </a:moveTo>
                    <a:lnTo>
                      <a:pt x="41" y="89"/>
                    </a:lnTo>
                    <a:cubicBezTo>
                      <a:pt x="50" y="88"/>
                      <a:pt x="54" y="77"/>
                      <a:pt x="49" y="70"/>
                    </a:cubicBezTo>
                    <a:lnTo>
                      <a:pt x="9" y="0"/>
                    </a:lnTo>
                    <a:lnTo>
                      <a:pt x="0" y="97"/>
                    </a:lnTo>
                    <a:close/>
                  </a:path>
                </a:pathLst>
              </a:custGeom>
              <a:solidFill>
                <a:srgbClr val="C25350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" name="Google Shape;941;p41">
                <a:extLst>
                  <a:ext uri="{FF2B5EF4-FFF2-40B4-BE49-F238E27FC236}">
                    <a16:creationId xmlns:a16="http://schemas.microsoft.com/office/drawing/2014/main" id="{91B82331-55C8-06B0-0853-FE9A80ADFC49}"/>
                  </a:ext>
                </a:extLst>
              </p:cNvPr>
              <p:cNvSpPr/>
              <p:nvPr/>
            </p:nvSpPr>
            <p:spPr>
              <a:xfrm flipH="1">
                <a:off x="8143535" y="2270753"/>
                <a:ext cx="24039" cy="14658"/>
              </a:xfrm>
              <a:custGeom>
                <a:avLst/>
                <a:gdLst/>
                <a:ahLst/>
                <a:cxnLst/>
                <a:rect l="l" t="t" r="r" b="b"/>
                <a:pathLst>
                  <a:path w="82" h="50" extrusionOk="0">
                    <a:moveTo>
                      <a:pt x="5" y="48"/>
                    </a:moveTo>
                    <a:cubicBezTo>
                      <a:pt x="-11" y="60"/>
                      <a:pt x="12" y="9"/>
                      <a:pt x="32" y="2"/>
                    </a:cubicBezTo>
                    <a:cubicBezTo>
                      <a:pt x="54" y="-5"/>
                      <a:pt x="77" y="5"/>
                      <a:pt x="82" y="23"/>
                    </a:cubicBezTo>
                    <a:cubicBezTo>
                      <a:pt x="82" y="23"/>
                      <a:pt x="42" y="19"/>
                      <a:pt x="5" y="4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" name="Google Shape;942;p41">
                <a:extLst>
                  <a:ext uri="{FF2B5EF4-FFF2-40B4-BE49-F238E27FC236}">
                    <a16:creationId xmlns:a16="http://schemas.microsoft.com/office/drawing/2014/main" id="{F11CE019-9D9F-7821-D3E3-233058911802}"/>
                  </a:ext>
                </a:extLst>
              </p:cNvPr>
              <p:cNvSpPr/>
              <p:nvPr/>
            </p:nvSpPr>
            <p:spPr>
              <a:xfrm flipH="1">
                <a:off x="8091352" y="2283652"/>
                <a:ext cx="24919" cy="13486"/>
              </a:xfrm>
              <a:custGeom>
                <a:avLst/>
                <a:gdLst/>
                <a:ahLst/>
                <a:cxnLst/>
                <a:rect l="l" t="t" r="r" b="b"/>
                <a:pathLst>
                  <a:path w="85" h="46" extrusionOk="0">
                    <a:moveTo>
                      <a:pt x="80" y="44"/>
                    </a:moveTo>
                    <a:cubicBezTo>
                      <a:pt x="96" y="54"/>
                      <a:pt x="69" y="6"/>
                      <a:pt x="48" y="1"/>
                    </a:cubicBezTo>
                    <a:cubicBezTo>
                      <a:pt x="25" y="-3"/>
                      <a:pt x="4" y="8"/>
                      <a:pt x="0" y="27"/>
                    </a:cubicBezTo>
                    <a:cubicBezTo>
                      <a:pt x="0" y="27"/>
                      <a:pt x="40" y="19"/>
                      <a:pt x="80" y="4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" name="Google Shape;943;p41">
                <a:extLst>
                  <a:ext uri="{FF2B5EF4-FFF2-40B4-BE49-F238E27FC236}">
                    <a16:creationId xmlns:a16="http://schemas.microsoft.com/office/drawing/2014/main" id="{A5BBFE66-DB5F-E822-49C1-C2F6708638F6}"/>
                  </a:ext>
                </a:extLst>
              </p:cNvPr>
              <p:cNvSpPr/>
              <p:nvPr/>
            </p:nvSpPr>
            <p:spPr>
              <a:xfrm flipH="1">
                <a:off x="8135620" y="2316194"/>
                <a:ext cx="8502" cy="17883"/>
              </a:xfrm>
              <a:custGeom>
                <a:avLst/>
                <a:gdLst/>
                <a:ahLst/>
                <a:cxnLst/>
                <a:rect l="l" t="t" r="r" b="b"/>
                <a:pathLst>
                  <a:path w="29" h="61" extrusionOk="0">
                    <a:moveTo>
                      <a:pt x="0" y="32"/>
                    </a:moveTo>
                    <a:cubicBezTo>
                      <a:pt x="2" y="48"/>
                      <a:pt x="9" y="62"/>
                      <a:pt x="17" y="61"/>
                    </a:cubicBezTo>
                    <a:cubicBezTo>
                      <a:pt x="25" y="60"/>
                      <a:pt x="31" y="46"/>
                      <a:pt x="29" y="29"/>
                    </a:cubicBezTo>
                    <a:cubicBezTo>
                      <a:pt x="27" y="13"/>
                      <a:pt x="20" y="-1"/>
                      <a:pt x="12" y="0"/>
                    </a:cubicBezTo>
                    <a:cubicBezTo>
                      <a:pt x="3" y="1"/>
                      <a:pt x="-2" y="15"/>
                      <a:pt x="0" y="3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" name="Google Shape;944;p41">
                <a:extLst>
                  <a:ext uri="{FF2B5EF4-FFF2-40B4-BE49-F238E27FC236}">
                    <a16:creationId xmlns:a16="http://schemas.microsoft.com/office/drawing/2014/main" id="{8713F98B-88D3-C154-9950-662A4E70A87D}"/>
                  </a:ext>
                </a:extLst>
              </p:cNvPr>
              <p:cNvSpPr/>
              <p:nvPr/>
            </p:nvSpPr>
            <p:spPr>
              <a:xfrm flipH="1">
                <a:off x="8104837" y="2313555"/>
                <a:ext cx="8209" cy="17004"/>
              </a:xfrm>
              <a:custGeom>
                <a:avLst/>
                <a:gdLst/>
                <a:ahLst/>
                <a:cxnLst/>
                <a:rect l="l" t="t" r="r" b="b"/>
                <a:pathLst>
                  <a:path w="28" h="58" extrusionOk="0">
                    <a:moveTo>
                      <a:pt x="0" y="30"/>
                    </a:moveTo>
                    <a:cubicBezTo>
                      <a:pt x="2" y="47"/>
                      <a:pt x="9" y="58"/>
                      <a:pt x="17" y="58"/>
                    </a:cubicBezTo>
                    <a:cubicBezTo>
                      <a:pt x="24" y="57"/>
                      <a:pt x="29" y="43"/>
                      <a:pt x="27" y="27"/>
                    </a:cubicBezTo>
                    <a:cubicBezTo>
                      <a:pt x="27" y="12"/>
                      <a:pt x="19" y="-1"/>
                      <a:pt x="11" y="0"/>
                    </a:cubicBezTo>
                    <a:cubicBezTo>
                      <a:pt x="3" y="1"/>
                      <a:pt x="-2" y="14"/>
                      <a:pt x="0" y="3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" name="Google Shape;945;p41">
                <a:extLst>
                  <a:ext uri="{FF2B5EF4-FFF2-40B4-BE49-F238E27FC236}">
                    <a16:creationId xmlns:a16="http://schemas.microsoft.com/office/drawing/2014/main" id="{10BFD49E-F3C5-9688-9C29-BBE328735438}"/>
                  </a:ext>
                </a:extLst>
              </p:cNvPr>
              <p:cNvSpPr/>
              <p:nvPr/>
            </p:nvSpPr>
            <p:spPr>
              <a:xfrm flipH="1">
                <a:off x="8100147" y="2354598"/>
                <a:ext cx="59805" cy="25799"/>
              </a:xfrm>
              <a:custGeom>
                <a:avLst/>
                <a:gdLst/>
                <a:ahLst/>
                <a:cxnLst/>
                <a:rect l="l" t="t" r="r" b="b"/>
                <a:pathLst>
                  <a:path w="204" h="88" extrusionOk="0">
                    <a:moveTo>
                      <a:pt x="0" y="12"/>
                    </a:moveTo>
                    <a:cubicBezTo>
                      <a:pt x="11" y="12"/>
                      <a:pt x="204" y="0"/>
                      <a:pt x="204" y="0"/>
                    </a:cubicBezTo>
                    <a:cubicBezTo>
                      <a:pt x="204" y="0"/>
                      <a:pt x="167" y="91"/>
                      <a:pt x="117" y="88"/>
                    </a:cubicBezTo>
                    <a:cubicBezTo>
                      <a:pt x="69" y="87"/>
                      <a:pt x="0" y="12"/>
                      <a:pt x="0" y="12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" name="Google Shape;946;p41">
                <a:extLst>
                  <a:ext uri="{FF2B5EF4-FFF2-40B4-BE49-F238E27FC236}">
                    <a16:creationId xmlns:a16="http://schemas.microsoft.com/office/drawing/2014/main" id="{97D57D90-DA3B-73F2-3D91-1DDA94207E1B}"/>
                  </a:ext>
                </a:extLst>
              </p:cNvPr>
              <p:cNvSpPr/>
              <p:nvPr/>
            </p:nvSpPr>
            <p:spPr>
              <a:xfrm flipH="1">
                <a:off x="8142070" y="2179579"/>
                <a:ext cx="157135" cy="143651"/>
              </a:xfrm>
              <a:custGeom>
                <a:avLst/>
                <a:gdLst/>
                <a:ahLst/>
                <a:cxnLst/>
                <a:rect l="l" t="t" r="r" b="b"/>
                <a:pathLst>
                  <a:path w="536" h="490" extrusionOk="0">
                    <a:moveTo>
                      <a:pt x="501" y="72"/>
                    </a:moveTo>
                    <a:cubicBezTo>
                      <a:pt x="501" y="72"/>
                      <a:pt x="605" y="193"/>
                      <a:pt x="454" y="244"/>
                    </a:cubicBezTo>
                    <a:cubicBezTo>
                      <a:pt x="303" y="295"/>
                      <a:pt x="235" y="241"/>
                      <a:pt x="233" y="353"/>
                    </a:cubicBezTo>
                    <a:cubicBezTo>
                      <a:pt x="230" y="464"/>
                      <a:pt x="200" y="534"/>
                      <a:pt x="59" y="459"/>
                    </a:cubicBezTo>
                    <a:cubicBezTo>
                      <a:pt x="-83" y="384"/>
                      <a:pt x="22" y="-200"/>
                      <a:pt x="501" y="72"/>
                    </a:cubicBezTo>
                    <a:close/>
                  </a:path>
                </a:pathLst>
              </a:custGeom>
              <a:solidFill>
                <a:srgbClr val="45A2B9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" name="Google Shape;947;p41">
                <a:extLst>
                  <a:ext uri="{FF2B5EF4-FFF2-40B4-BE49-F238E27FC236}">
                    <a16:creationId xmlns:a16="http://schemas.microsoft.com/office/drawing/2014/main" id="{77859D04-0538-0E23-388D-D307D6225E30}"/>
                  </a:ext>
                </a:extLst>
              </p:cNvPr>
              <p:cNvSpPr/>
              <p:nvPr/>
            </p:nvSpPr>
            <p:spPr>
              <a:xfrm flipH="1">
                <a:off x="8009561" y="2509389"/>
                <a:ext cx="447659" cy="550271"/>
              </a:xfrm>
              <a:custGeom>
                <a:avLst/>
                <a:gdLst/>
                <a:ahLst/>
                <a:cxnLst/>
                <a:rect l="l" t="t" r="r" b="b"/>
                <a:pathLst>
                  <a:path w="1527" h="1877" extrusionOk="0">
                    <a:moveTo>
                      <a:pt x="1008" y="0"/>
                    </a:moveTo>
                    <a:cubicBezTo>
                      <a:pt x="1017" y="5"/>
                      <a:pt x="1141" y="89"/>
                      <a:pt x="1165" y="97"/>
                    </a:cubicBezTo>
                    <a:cubicBezTo>
                      <a:pt x="1234" y="236"/>
                      <a:pt x="1395" y="708"/>
                      <a:pt x="1422" y="834"/>
                    </a:cubicBezTo>
                    <a:cubicBezTo>
                      <a:pt x="1460" y="1011"/>
                      <a:pt x="1528" y="1702"/>
                      <a:pt x="1527" y="1877"/>
                    </a:cubicBezTo>
                    <a:cubicBezTo>
                      <a:pt x="1527" y="1877"/>
                      <a:pt x="1233" y="1789"/>
                      <a:pt x="225" y="1764"/>
                    </a:cubicBezTo>
                    <a:cubicBezTo>
                      <a:pt x="95" y="1400"/>
                      <a:pt x="-69" y="693"/>
                      <a:pt x="30" y="205"/>
                    </a:cubicBezTo>
                    <a:cubicBezTo>
                      <a:pt x="30" y="205"/>
                      <a:pt x="391" y="-9"/>
                      <a:pt x="478" y="22"/>
                    </a:cubicBezTo>
                    <a:cubicBezTo>
                      <a:pt x="478" y="22"/>
                      <a:pt x="1116" y="278"/>
                      <a:pt x="100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" name="Google Shape;948;p41">
                <a:extLst>
                  <a:ext uri="{FF2B5EF4-FFF2-40B4-BE49-F238E27FC236}">
                    <a16:creationId xmlns:a16="http://schemas.microsoft.com/office/drawing/2014/main" id="{36ECC66E-49E3-CC26-92A2-65A548F23765}"/>
                  </a:ext>
                </a:extLst>
              </p:cNvPr>
              <p:cNvSpPr/>
              <p:nvPr/>
            </p:nvSpPr>
            <p:spPr>
              <a:xfrm flipH="1">
                <a:off x="8010440" y="2553951"/>
                <a:ext cx="446780" cy="505710"/>
              </a:xfrm>
              <a:custGeom>
                <a:avLst/>
                <a:gdLst/>
                <a:ahLst/>
                <a:cxnLst/>
                <a:rect l="l" t="t" r="r" b="b"/>
                <a:pathLst>
                  <a:path w="1524" h="1725" extrusionOk="0">
                    <a:moveTo>
                      <a:pt x="124" y="0"/>
                    </a:moveTo>
                    <a:cubicBezTo>
                      <a:pt x="69" y="29"/>
                      <a:pt x="30" y="53"/>
                      <a:pt x="30" y="53"/>
                    </a:cubicBezTo>
                    <a:cubicBezTo>
                      <a:pt x="-69" y="541"/>
                      <a:pt x="95" y="1248"/>
                      <a:pt x="225" y="1612"/>
                    </a:cubicBezTo>
                    <a:cubicBezTo>
                      <a:pt x="1177" y="1636"/>
                      <a:pt x="1492" y="1715"/>
                      <a:pt x="1524" y="1725"/>
                    </a:cubicBezTo>
                    <a:cubicBezTo>
                      <a:pt x="1018" y="1181"/>
                      <a:pt x="530" y="618"/>
                      <a:pt x="124" y="0"/>
                    </a:cubicBezTo>
                    <a:close/>
                  </a:path>
                </a:pathLst>
              </a:custGeom>
              <a:solidFill>
                <a:srgbClr val="000000">
                  <a:alpha val="41770"/>
                </a:srgbClr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" name="Google Shape;949;p41">
                <a:extLst>
                  <a:ext uri="{FF2B5EF4-FFF2-40B4-BE49-F238E27FC236}">
                    <a16:creationId xmlns:a16="http://schemas.microsoft.com/office/drawing/2014/main" id="{816255EF-07F9-CAA7-DDA4-696FC140C201}"/>
                  </a:ext>
                </a:extLst>
              </p:cNvPr>
              <p:cNvSpPr/>
              <p:nvPr/>
            </p:nvSpPr>
            <p:spPr>
              <a:xfrm flipH="1">
                <a:off x="7802295" y="2559521"/>
                <a:ext cx="707108" cy="602747"/>
              </a:xfrm>
              <a:custGeom>
                <a:avLst/>
                <a:gdLst/>
                <a:ahLst/>
                <a:cxnLst/>
                <a:rect l="l" t="t" r="r" b="b"/>
                <a:pathLst>
                  <a:path w="2412" h="2056" extrusionOk="0">
                    <a:moveTo>
                      <a:pt x="1778" y="1958"/>
                    </a:moveTo>
                    <a:cubicBezTo>
                      <a:pt x="-19" y="2201"/>
                      <a:pt x="-12" y="2116"/>
                      <a:pt x="3" y="268"/>
                    </a:cubicBezTo>
                    <a:cubicBezTo>
                      <a:pt x="4" y="125"/>
                      <a:pt x="196" y="-28"/>
                      <a:pt x="336" y="4"/>
                    </a:cubicBezTo>
                    <a:cubicBezTo>
                      <a:pt x="338" y="4"/>
                      <a:pt x="339" y="4"/>
                      <a:pt x="340" y="5"/>
                    </a:cubicBezTo>
                    <a:cubicBezTo>
                      <a:pt x="439" y="27"/>
                      <a:pt x="511" y="114"/>
                      <a:pt x="515" y="215"/>
                    </a:cubicBezTo>
                    <a:cubicBezTo>
                      <a:pt x="534" y="692"/>
                      <a:pt x="609" y="1355"/>
                      <a:pt x="638" y="1423"/>
                    </a:cubicBezTo>
                    <a:cubicBezTo>
                      <a:pt x="737" y="1651"/>
                      <a:pt x="1226" y="1649"/>
                      <a:pt x="1778" y="1620"/>
                    </a:cubicBezTo>
                    <a:cubicBezTo>
                      <a:pt x="1798" y="1614"/>
                      <a:pt x="1903" y="1570"/>
                      <a:pt x="2037" y="1504"/>
                    </a:cubicBezTo>
                    <a:cubicBezTo>
                      <a:pt x="2060" y="1492"/>
                      <a:pt x="2287" y="1455"/>
                      <a:pt x="1984" y="1641"/>
                    </a:cubicBezTo>
                    <a:cubicBezTo>
                      <a:pt x="1929" y="1674"/>
                      <a:pt x="2410" y="1575"/>
                      <a:pt x="2403" y="1654"/>
                    </a:cubicBezTo>
                    <a:cubicBezTo>
                      <a:pt x="2402" y="1675"/>
                      <a:pt x="2116" y="1729"/>
                      <a:pt x="2116" y="1731"/>
                    </a:cubicBezTo>
                    <a:cubicBezTo>
                      <a:pt x="2116" y="1731"/>
                      <a:pt x="2429" y="1730"/>
                      <a:pt x="2412" y="1782"/>
                    </a:cubicBezTo>
                    <a:cubicBezTo>
                      <a:pt x="2407" y="1796"/>
                      <a:pt x="2294" y="1833"/>
                      <a:pt x="2294" y="1833"/>
                    </a:cubicBezTo>
                    <a:cubicBezTo>
                      <a:pt x="2294" y="1833"/>
                      <a:pt x="2392" y="1799"/>
                      <a:pt x="2394" y="1829"/>
                    </a:cubicBezTo>
                    <a:cubicBezTo>
                      <a:pt x="2397" y="1858"/>
                      <a:pt x="2279" y="1887"/>
                      <a:pt x="2279" y="1887"/>
                    </a:cubicBezTo>
                    <a:cubicBezTo>
                      <a:pt x="2279" y="1887"/>
                      <a:pt x="2357" y="1897"/>
                      <a:pt x="2348" y="1921"/>
                    </a:cubicBezTo>
                    <a:cubicBezTo>
                      <a:pt x="2338" y="1946"/>
                      <a:pt x="1778" y="1958"/>
                      <a:pt x="1778" y="1958"/>
                    </a:cubicBezTo>
                    <a:close/>
                  </a:path>
                </a:pathLst>
              </a:custGeom>
              <a:solidFill>
                <a:srgbClr val="FF937E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" name="Google Shape;950;p41">
                <a:extLst>
                  <a:ext uri="{FF2B5EF4-FFF2-40B4-BE49-F238E27FC236}">
                    <a16:creationId xmlns:a16="http://schemas.microsoft.com/office/drawing/2014/main" id="{84FA91BF-AE77-6BC8-C213-FE05C3F7A2E3}"/>
                  </a:ext>
                </a:extLst>
              </p:cNvPr>
              <p:cNvSpPr/>
              <p:nvPr/>
            </p:nvSpPr>
            <p:spPr>
              <a:xfrm flipH="1">
                <a:off x="7822521" y="3086045"/>
                <a:ext cx="78861" cy="7622"/>
              </a:xfrm>
              <a:custGeom>
                <a:avLst/>
                <a:gdLst/>
                <a:ahLst/>
                <a:cxnLst/>
                <a:rect l="l" t="t" r="r" b="b"/>
                <a:pathLst>
                  <a:path w="269" h="26" extrusionOk="0">
                    <a:moveTo>
                      <a:pt x="42" y="26"/>
                    </a:moveTo>
                    <a:cubicBezTo>
                      <a:pt x="28" y="26"/>
                      <a:pt x="16" y="26"/>
                      <a:pt x="7" y="25"/>
                    </a:cubicBezTo>
                    <a:cubicBezTo>
                      <a:pt x="2" y="25"/>
                      <a:pt x="0" y="21"/>
                      <a:pt x="0" y="17"/>
                    </a:cubicBezTo>
                    <a:cubicBezTo>
                      <a:pt x="0" y="14"/>
                      <a:pt x="3" y="10"/>
                      <a:pt x="8" y="10"/>
                    </a:cubicBezTo>
                    <a:cubicBezTo>
                      <a:pt x="70" y="15"/>
                      <a:pt x="259" y="1"/>
                      <a:pt x="261" y="0"/>
                    </a:cubicBezTo>
                    <a:cubicBezTo>
                      <a:pt x="266" y="0"/>
                      <a:pt x="268" y="4"/>
                      <a:pt x="269" y="8"/>
                    </a:cubicBezTo>
                    <a:cubicBezTo>
                      <a:pt x="269" y="11"/>
                      <a:pt x="266" y="15"/>
                      <a:pt x="263" y="15"/>
                    </a:cubicBezTo>
                    <a:cubicBezTo>
                      <a:pt x="256" y="16"/>
                      <a:pt x="121" y="26"/>
                      <a:pt x="42" y="26"/>
                    </a:cubicBezTo>
                    <a:close/>
                  </a:path>
                </a:pathLst>
              </a:custGeom>
              <a:solidFill>
                <a:srgbClr val="753231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" name="Google Shape;951;p41">
                <a:extLst>
                  <a:ext uri="{FF2B5EF4-FFF2-40B4-BE49-F238E27FC236}">
                    <a16:creationId xmlns:a16="http://schemas.microsoft.com/office/drawing/2014/main" id="{24905B28-D9C8-0C84-46DD-881D0D489AD3}"/>
                  </a:ext>
                </a:extLst>
              </p:cNvPr>
              <p:cNvSpPr/>
              <p:nvPr/>
            </p:nvSpPr>
            <p:spPr>
              <a:xfrm flipH="1">
                <a:off x="7838938" y="3106273"/>
                <a:ext cx="62444" cy="9674"/>
              </a:xfrm>
              <a:custGeom>
                <a:avLst/>
                <a:gdLst/>
                <a:ahLst/>
                <a:cxnLst/>
                <a:rect l="l" t="t" r="r" b="b"/>
                <a:pathLst>
                  <a:path w="213" h="33" extrusionOk="0">
                    <a:moveTo>
                      <a:pt x="125" y="33"/>
                    </a:moveTo>
                    <a:cubicBezTo>
                      <a:pt x="81" y="33"/>
                      <a:pt x="29" y="30"/>
                      <a:pt x="3" y="14"/>
                    </a:cubicBezTo>
                    <a:cubicBezTo>
                      <a:pt x="0" y="11"/>
                      <a:pt x="-1" y="7"/>
                      <a:pt x="1" y="4"/>
                    </a:cubicBezTo>
                    <a:cubicBezTo>
                      <a:pt x="3" y="1"/>
                      <a:pt x="7" y="-1"/>
                      <a:pt x="11" y="1"/>
                    </a:cubicBezTo>
                    <a:cubicBezTo>
                      <a:pt x="57" y="29"/>
                      <a:pt x="203" y="15"/>
                      <a:pt x="205" y="15"/>
                    </a:cubicBezTo>
                    <a:cubicBezTo>
                      <a:pt x="208" y="14"/>
                      <a:pt x="213" y="17"/>
                      <a:pt x="213" y="21"/>
                    </a:cubicBezTo>
                    <a:cubicBezTo>
                      <a:pt x="213" y="26"/>
                      <a:pt x="210" y="29"/>
                      <a:pt x="206" y="30"/>
                    </a:cubicBezTo>
                    <a:cubicBezTo>
                      <a:pt x="203" y="30"/>
                      <a:pt x="168" y="33"/>
                      <a:pt x="125" y="33"/>
                    </a:cubicBezTo>
                    <a:close/>
                  </a:path>
                </a:pathLst>
              </a:custGeom>
              <a:solidFill>
                <a:srgbClr val="753231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" name="Google Shape;952;p41">
                <a:extLst>
                  <a:ext uri="{FF2B5EF4-FFF2-40B4-BE49-F238E27FC236}">
                    <a16:creationId xmlns:a16="http://schemas.microsoft.com/office/drawing/2014/main" id="{8A8ED36C-87D7-710D-847A-0F66663C65FF}"/>
                  </a:ext>
                </a:extLst>
              </p:cNvPr>
              <p:cNvSpPr/>
              <p:nvPr/>
            </p:nvSpPr>
            <p:spPr>
              <a:xfrm flipH="1">
                <a:off x="7495059" y="1936838"/>
                <a:ext cx="420981" cy="465253"/>
              </a:xfrm>
              <a:custGeom>
                <a:avLst/>
                <a:gdLst/>
                <a:ahLst/>
                <a:cxnLst/>
                <a:rect l="l" t="t" r="r" b="b"/>
                <a:pathLst>
                  <a:path w="1436" h="1587" extrusionOk="0">
                    <a:moveTo>
                      <a:pt x="907" y="1058"/>
                    </a:moveTo>
                    <a:lnTo>
                      <a:pt x="302" y="1058"/>
                    </a:lnTo>
                    <a:lnTo>
                      <a:pt x="0" y="1587"/>
                    </a:lnTo>
                    <a:lnTo>
                      <a:pt x="0" y="529"/>
                    </a:lnTo>
                    <a:cubicBezTo>
                      <a:pt x="0" y="237"/>
                      <a:pt x="237" y="0"/>
                      <a:pt x="529" y="0"/>
                    </a:cubicBezTo>
                    <a:lnTo>
                      <a:pt x="907" y="0"/>
                    </a:lnTo>
                    <a:cubicBezTo>
                      <a:pt x="1199" y="0"/>
                      <a:pt x="1436" y="237"/>
                      <a:pt x="1436" y="529"/>
                    </a:cubicBezTo>
                    <a:cubicBezTo>
                      <a:pt x="1436" y="821"/>
                      <a:pt x="1199" y="1058"/>
                      <a:pt x="907" y="105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" name="Google Shape;953;p41">
                <a:extLst>
                  <a:ext uri="{FF2B5EF4-FFF2-40B4-BE49-F238E27FC236}">
                    <a16:creationId xmlns:a16="http://schemas.microsoft.com/office/drawing/2014/main" id="{C4491854-74A5-EA9F-E601-89B2BF1C7BC7}"/>
                  </a:ext>
                </a:extLst>
              </p:cNvPr>
              <p:cNvSpPr/>
              <p:nvPr/>
            </p:nvSpPr>
            <p:spPr>
              <a:xfrm flipH="1">
                <a:off x="7592094" y="2078144"/>
                <a:ext cx="43974" cy="43975"/>
              </a:xfrm>
              <a:custGeom>
                <a:avLst/>
                <a:gdLst/>
                <a:ahLst/>
                <a:cxnLst/>
                <a:rect l="l" t="t" r="r" b="b"/>
                <a:pathLst>
                  <a:path w="150" h="150" extrusionOk="0">
                    <a:moveTo>
                      <a:pt x="0" y="75"/>
                    </a:moveTo>
                    <a:cubicBezTo>
                      <a:pt x="0" y="34"/>
                      <a:pt x="34" y="0"/>
                      <a:pt x="76" y="0"/>
                    </a:cubicBezTo>
                    <a:cubicBezTo>
                      <a:pt x="116" y="0"/>
                      <a:pt x="150" y="34"/>
                      <a:pt x="150" y="75"/>
                    </a:cubicBezTo>
                    <a:cubicBezTo>
                      <a:pt x="150" y="117"/>
                      <a:pt x="116" y="150"/>
                      <a:pt x="76" y="150"/>
                    </a:cubicBezTo>
                    <a:cubicBezTo>
                      <a:pt x="34" y="150"/>
                      <a:pt x="0" y="117"/>
                      <a:pt x="0" y="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0000" tIns="9000" rIns="90000" bIns="9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" name="Google Shape;954;p41">
                <a:extLst>
                  <a:ext uri="{FF2B5EF4-FFF2-40B4-BE49-F238E27FC236}">
                    <a16:creationId xmlns:a16="http://schemas.microsoft.com/office/drawing/2014/main" id="{95B13EDA-64A1-CF5A-26B1-E54B1210ADD4}"/>
                  </a:ext>
                </a:extLst>
              </p:cNvPr>
              <p:cNvSpPr/>
              <p:nvPr/>
            </p:nvSpPr>
            <p:spPr>
              <a:xfrm flipH="1">
                <a:off x="7677698" y="2078144"/>
                <a:ext cx="43681" cy="43975"/>
              </a:xfrm>
              <a:custGeom>
                <a:avLst/>
                <a:gdLst/>
                <a:ahLst/>
                <a:cxnLst/>
                <a:rect l="l" t="t" r="r" b="b"/>
                <a:pathLst>
                  <a:path w="149" h="150" extrusionOk="0">
                    <a:moveTo>
                      <a:pt x="0" y="75"/>
                    </a:moveTo>
                    <a:cubicBezTo>
                      <a:pt x="0" y="34"/>
                      <a:pt x="33" y="0"/>
                      <a:pt x="74" y="0"/>
                    </a:cubicBezTo>
                    <a:cubicBezTo>
                      <a:pt x="116" y="0"/>
                      <a:pt x="149" y="34"/>
                      <a:pt x="149" y="75"/>
                    </a:cubicBezTo>
                    <a:cubicBezTo>
                      <a:pt x="149" y="117"/>
                      <a:pt x="116" y="150"/>
                      <a:pt x="74" y="150"/>
                    </a:cubicBezTo>
                    <a:cubicBezTo>
                      <a:pt x="33" y="150"/>
                      <a:pt x="0" y="117"/>
                      <a:pt x="0" y="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0000" tIns="9000" rIns="90000" bIns="9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" name="Google Shape;955;p41">
                <a:extLst>
                  <a:ext uri="{FF2B5EF4-FFF2-40B4-BE49-F238E27FC236}">
                    <a16:creationId xmlns:a16="http://schemas.microsoft.com/office/drawing/2014/main" id="{BBAE0B52-42DB-2A05-730C-A93617097397}"/>
                  </a:ext>
                </a:extLst>
              </p:cNvPr>
              <p:cNvSpPr/>
              <p:nvPr/>
            </p:nvSpPr>
            <p:spPr>
              <a:xfrm flipH="1">
                <a:off x="7763888" y="2078144"/>
                <a:ext cx="43974" cy="43975"/>
              </a:xfrm>
              <a:custGeom>
                <a:avLst/>
                <a:gdLst/>
                <a:ahLst/>
                <a:cxnLst/>
                <a:rect l="l" t="t" r="r" b="b"/>
                <a:pathLst>
                  <a:path w="150" h="150" extrusionOk="0">
                    <a:moveTo>
                      <a:pt x="0" y="75"/>
                    </a:moveTo>
                    <a:cubicBezTo>
                      <a:pt x="0" y="34"/>
                      <a:pt x="34" y="0"/>
                      <a:pt x="75" y="0"/>
                    </a:cubicBezTo>
                    <a:cubicBezTo>
                      <a:pt x="116" y="0"/>
                      <a:pt x="150" y="34"/>
                      <a:pt x="150" y="75"/>
                    </a:cubicBezTo>
                    <a:cubicBezTo>
                      <a:pt x="150" y="117"/>
                      <a:pt x="116" y="150"/>
                      <a:pt x="75" y="150"/>
                    </a:cubicBezTo>
                    <a:cubicBezTo>
                      <a:pt x="34" y="150"/>
                      <a:pt x="0" y="117"/>
                      <a:pt x="0" y="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0000" tIns="9000" rIns="90000" bIns="9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" name="Google Shape;956;p41">
              <a:extLst>
                <a:ext uri="{FF2B5EF4-FFF2-40B4-BE49-F238E27FC236}">
                  <a16:creationId xmlns:a16="http://schemas.microsoft.com/office/drawing/2014/main" id="{D783CA4D-14FD-A8A2-89C4-D9941DB3E17B}"/>
                </a:ext>
              </a:extLst>
            </p:cNvPr>
            <p:cNvGrpSpPr/>
            <p:nvPr/>
          </p:nvGrpSpPr>
          <p:grpSpPr>
            <a:xfrm>
              <a:off x="2184519" y="1698966"/>
              <a:ext cx="1489488" cy="3188334"/>
              <a:chOff x="2424499" y="1901316"/>
              <a:chExt cx="1392565" cy="2980866"/>
            </a:xfrm>
          </p:grpSpPr>
          <p:sp>
            <p:nvSpPr>
              <p:cNvPr id="17" name="Google Shape;957;p41">
                <a:extLst>
                  <a:ext uri="{FF2B5EF4-FFF2-40B4-BE49-F238E27FC236}">
                    <a16:creationId xmlns:a16="http://schemas.microsoft.com/office/drawing/2014/main" id="{65BC9DD6-C5A7-1BE6-D89C-ACE4ED52A1CA}"/>
                  </a:ext>
                </a:extLst>
              </p:cNvPr>
              <p:cNvSpPr/>
              <p:nvPr/>
            </p:nvSpPr>
            <p:spPr>
              <a:xfrm>
                <a:off x="2424499" y="2100578"/>
                <a:ext cx="510403" cy="704832"/>
              </a:xfrm>
              <a:custGeom>
                <a:avLst/>
                <a:gdLst/>
                <a:ahLst/>
                <a:cxnLst/>
                <a:rect l="l" t="t" r="r" b="b"/>
                <a:pathLst>
                  <a:path w="1583" h="2186" extrusionOk="0">
                    <a:moveTo>
                      <a:pt x="286" y="857"/>
                    </a:moveTo>
                    <a:cubicBezTo>
                      <a:pt x="286" y="857"/>
                      <a:pt x="703" y="2255"/>
                      <a:pt x="939" y="2183"/>
                    </a:cubicBezTo>
                    <a:lnTo>
                      <a:pt x="1583" y="1673"/>
                    </a:lnTo>
                    <a:lnTo>
                      <a:pt x="1325" y="1186"/>
                    </a:lnTo>
                    <a:lnTo>
                      <a:pt x="927" y="1486"/>
                    </a:lnTo>
                    <a:cubicBezTo>
                      <a:pt x="919" y="1500"/>
                      <a:pt x="541" y="690"/>
                      <a:pt x="541" y="690"/>
                    </a:cubicBezTo>
                    <a:cubicBezTo>
                      <a:pt x="541" y="690"/>
                      <a:pt x="577" y="302"/>
                      <a:pt x="527" y="277"/>
                    </a:cubicBezTo>
                    <a:cubicBezTo>
                      <a:pt x="477" y="252"/>
                      <a:pt x="487" y="488"/>
                      <a:pt x="457" y="503"/>
                    </a:cubicBezTo>
                    <a:cubicBezTo>
                      <a:pt x="428" y="518"/>
                      <a:pt x="320" y="-28"/>
                      <a:pt x="261" y="1"/>
                    </a:cubicBezTo>
                    <a:cubicBezTo>
                      <a:pt x="229" y="17"/>
                      <a:pt x="335" y="331"/>
                      <a:pt x="300" y="356"/>
                    </a:cubicBezTo>
                    <a:cubicBezTo>
                      <a:pt x="282" y="368"/>
                      <a:pt x="121" y="100"/>
                      <a:pt x="93" y="95"/>
                    </a:cubicBezTo>
                    <a:cubicBezTo>
                      <a:pt x="15" y="80"/>
                      <a:pt x="266" y="405"/>
                      <a:pt x="241" y="405"/>
                    </a:cubicBezTo>
                    <a:cubicBezTo>
                      <a:pt x="216" y="405"/>
                      <a:pt x="49" y="130"/>
                      <a:pt x="20" y="179"/>
                    </a:cubicBezTo>
                    <a:cubicBezTo>
                      <a:pt x="1" y="209"/>
                      <a:pt x="172" y="435"/>
                      <a:pt x="157" y="454"/>
                    </a:cubicBezTo>
                    <a:cubicBezTo>
                      <a:pt x="142" y="474"/>
                      <a:pt x="59" y="326"/>
                      <a:pt x="10" y="321"/>
                    </a:cubicBezTo>
                    <a:cubicBezTo>
                      <a:pt x="-40" y="316"/>
                      <a:pt x="118" y="528"/>
                      <a:pt x="123" y="552"/>
                    </a:cubicBezTo>
                    <a:cubicBezTo>
                      <a:pt x="128" y="577"/>
                      <a:pt x="191" y="749"/>
                      <a:pt x="286" y="857"/>
                    </a:cubicBezTo>
                    <a:close/>
                  </a:path>
                </a:pathLst>
              </a:custGeom>
              <a:solidFill>
                <a:srgbClr val="C25350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958;p41">
                <a:extLst>
                  <a:ext uri="{FF2B5EF4-FFF2-40B4-BE49-F238E27FC236}">
                    <a16:creationId xmlns:a16="http://schemas.microsoft.com/office/drawing/2014/main" id="{629FB3C3-D182-1750-147F-F98192CA3F56}"/>
                  </a:ext>
                </a:extLst>
              </p:cNvPr>
              <p:cNvSpPr/>
              <p:nvPr/>
            </p:nvSpPr>
            <p:spPr>
              <a:xfrm>
                <a:off x="2534770" y="2273078"/>
                <a:ext cx="27406" cy="37724"/>
              </a:xfrm>
              <a:custGeom>
                <a:avLst/>
                <a:gdLst/>
                <a:ahLst/>
                <a:cxnLst/>
                <a:rect l="l" t="t" r="r" b="b"/>
                <a:pathLst>
                  <a:path w="85" h="117" extrusionOk="0">
                    <a:moveTo>
                      <a:pt x="8" y="117"/>
                    </a:moveTo>
                    <a:cubicBezTo>
                      <a:pt x="4" y="117"/>
                      <a:pt x="0" y="113"/>
                      <a:pt x="0" y="109"/>
                    </a:cubicBezTo>
                    <a:cubicBezTo>
                      <a:pt x="0" y="63"/>
                      <a:pt x="11" y="31"/>
                      <a:pt x="32" y="14"/>
                    </a:cubicBezTo>
                    <a:cubicBezTo>
                      <a:pt x="54" y="-4"/>
                      <a:pt x="78" y="1"/>
                      <a:pt x="79" y="1"/>
                    </a:cubicBezTo>
                    <a:cubicBezTo>
                      <a:pt x="83" y="1"/>
                      <a:pt x="85" y="6"/>
                      <a:pt x="85" y="10"/>
                    </a:cubicBezTo>
                    <a:cubicBezTo>
                      <a:pt x="84" y="14"/>
                      <a:pt x="80" y="17"/>
                      <a:pt x="75" y="16"/>
                    </a:cubicBezTo>
                    <a:cubicBezTo>
                      <a:pt x="75" y="16"/>
                      <a:pt x="57" y="13"/>
                      <a:pt x="42" y="26"/>
                    </a:cubicBezTo>
                    <a:cubicBezTo>
                      <a:pt x="25" y="41"/>
                      <a:pt x="16" y="69"/>
                      <a:pt x="16" y="109"/>
                    </a:cubicBezTo>
                    <a:cubicBezTo>
                      <a:pt x="16" y="113"/>
                      <a:pt x="12" y="117"/>
                      <a:pt x="8" y="117"/>
                    </a:cubicBezTo>
                    <a:close/>
                  </a:path>
                </a:pathLst>
              </a:custGeom>
              <a:solidFill>
                <a:srgbClr val="A94846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959;p41">
                <a:extLst>
                  <a:ext uri="{FF2B5EF4-FFF2-40B4-BE49-F238E27FC236}">
                    <a16:creationId xmlns:a16="http://schemas.microsoft.com/office/drawing/2014/main" id="{19E41726-5437-4032-9AD7-91A6EA399B2D}"/>
                  </a:ext>
                </a:extLst>
              </p:cNvPr>
              <p:cNvSpPr/>
              <p:nvPr/>
            </p:nvSpPr>
            <p:spPr>
              <a:xfrm>
                <a:off x="2472541" y="2212139"/>
                <a:ext cx="69644" cy="37402"/>
              </a:xfrm>
              <a:custGeom>
                <a:avLst/>
                <a:gdLst/>
                <a:ahLst/>
                <a:cxnLst/>
                <a:rect l="l" t="t" r="r" b="b"/>
                <a:pathLst>
                  <a:path w="216" h="116" extrusionOk="0">
                    <a:moveTo>
                      <a:pt x="8" y="116"/>
                    </a:moveTo>
                    <a:cubicBezTo>
                      <a:pt x="6" y="116"/>
                      <a:pt x="3" y="115"/>
                      <a:pt x="2" y="113"/>
                    </a:cubicBezTo>
                    <a:cubicBezTo>
                      <a:pt x="-1" y="109"/>
                      <a:pt x="0" y="105"/>
                      <a:pt x="4" y="102"/>
                    </a:cubicBezTo>
                    <a:cubicBezTo>
                      <a:pt x="8" y="98"/>
                      <a:pt x="122" y="17"/>
                      <a:pt x="207" y="0"/>
                    </a:cubicBezTo>
                    <a:cubicBezTo>
                      <a:pt x="211" y="0"/>
                      <a:pt x="215" y="2"/>
                      <a:pt x="216" y="6"/>
                    </a:cubicBezTo>
                    <a:cubicBezTo>
                      <a:pt x="217" y="10"/>
                      <a:pt x="214" y="15"/>
                      <a:pt x="209" y="15"/>
                    </a:cubicBezTo>
                    <a:cubicBezTo>
                      <a:pt x="129" y="32"/>
                      <a:pt x="14" y="114"/>
                      <a:pt x="12" y="115"/>
                    </a:cubicBezTo>
                    <a:cubicBezTo>
                      <a:pt x="12" y="115"/>
                      <a:pt x="10" y="116"/>
                      <a:pt x="8" y="116"/>
                    </a:cubicBezTo>
                    <a:close/>
                  </a:path>
                </a:pathLst>
              </a:custGeom>
              <a:solidFill>
                <a:srgbClr val="A94846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960;p41">
                <a:extLst>
                  <a:ext uri="{FF2B5EF4-FFF2-40B4-BE49-F238E27FC236}">
                    <a16:creationId xmlns:a16="http://schemas.microsoft.com/office/drawing/2014/main" id="{E092AD60-B3D9-6BD5-0022-6D5A2055C8FF}"/>
                  </a:ext>
                </a:extLst>
              </p:cNvPr>
              <p:cNvSpPr/>
              <p:nvPr/>
            </p:nvSpPr>
            <p:spPr>
              <a:xfrm>
                <a:off x="2816894" y="2275013"/>
                <a:ext cx="305016" cy="438182"/>
              </a:xfrm>
              <a:custGeom>
                <a:avLst/>
                <a:gdLst/>
                <a:ahLst/>
                <a:cxnLst/>
                <a:rect l="l" t="t" r="r" b="b"/>
                <a:pathLst>
                  <a:path w="946" h="1359" extrusionOk="0">
                    <a:moveTo>
                      <a:pt x="853" y="0"/>
                    </a:moveTo>
                    <a:cubicBezTo>
                      <a:pt x="853" y="0"/>
                      <a:pt x="454" y="249"/>
                      <a:pt x="318" y="387"/>
                    </a:cubicBezTo>
                    <a:cubicBezTo>
                      <a:pt x="257" y="450"/>
                      <a:pt x="126" y="560"/>
                      <a:pt x="0" y="662"/>
                    </a:cubicBezTo>
                    <a:cubicBezTo>
                      <a:pt x="41" y="890"/>
                      <a:pt x="99" y="1117"/>
                      <a:pt x="143" y="1338"/>
                    </a:cubicBezTo>
                    <a:lnTo>
                      <a:pt x="147" y="1359"/>
                    </a:lnTo>
                    <a:cubicBezTo>
                      <a:pt x="599" y="1002"/>
                      <a:pt x="1173" y="427"/>
                      <a:pt x="8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961;p41">
                <a:extLst>
                  <a:ext uri="{FF2B5EF4-FFF2-40B4-BE49-F238E27FC236}">
                    <a16:creationId xmlns:a16="http://schemas.microsoft.com/office/drawing/2014/main" id="{3358FE50-B378-C3C7-DDB8-62BBBADCD926}"/>
                  </a:ext>
                </a:extLst>
              </p:cNvPr>
              <p:cNvSpPr/>
              <p:nvPr/>
            </p:nvSpPr>
            <p:spPr>
              <a:xfrm>
                <a:off x="2890731" y="1907120"/>
                <a:ext cx="450109" cy="355318"/>
              </a:xfrm>
              <a:custGeom>
                <a:avLst/>
                <a:gdLst/>
                <a:ahLst/>
                <a:cxnLst/>
                <a:rect l="l" t="t" r="r" b="b"/>
                <a:pathLst>
                  <a:path w="1396" h="1102" extrusionOk="0">
                    <a:moveTo>
                      <a:pt x="8" y="580"/>
                    </a:moveTo>
                    <a:cubicBezTo>
                      <a:pt x="-22" y="522"/>
                      <a:pt x="44" y="266"/>
                      <a:pt x="116" y="175"/>
                    </a:cubicBezTo>
                    <a:cubicBezTo>
                      <a:pt x="242" y="18"/>
                      <a:pt x="474" y="-53"/>
                      <a:pt x="714" y="45"/>
                    </a:cubicBezTo>
                    <a:cubicBezTo>
                      <a:pt x="714" y="45"/>
                      <a:pt x="916" y="109"/>
                      <a:pt x="994" y="233"/>
                    </a:cubicBezTo>
                    <a:cubicBezTo>
                      <a:pt x="1044" y="310"/>
                      <a:pt x="1058" y="419"/>
                      <a:pt x="1103" y="488"/>
                    </a:cubicBezTo>
                    <a:cubicBezTo>
                      <a:pt x="1147" y="557"/>
                      <a:pt x="1265" y="554"/>
                      <a:pt x="1236" y="656"/>
                    </a:cubicBezTo>
                    <a:cubicBezTo>
                      <a:pt x="1206" y="760"/>
                      <a:pt x="1100" y="791"/>
                      <a:pt x="1184" y="890"/>
                    </a:cubicBezTo>
                    <a:cubicBezTo>
                      <a:pt x="1268" y="988"/>
                      <a:pt x="1382" y="979"/>
                      <a:pt x="1396" y="1097"/>
                    </a:cubicBezTo>
                    <a:lnTo>
                      <a:pt x="588" y="1102"/>
                    </a:lnTo>
                    <a:lnTo>
                      <a:pt x="8" y="580"/>
                    </a:lnTo>
                    <a:close/>
                  </a:path>
                </a:pathLst>
              </a:custGeom>
              <a:solidFill>
                <a:srgbClr val="FF616B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962;p41">
                <a:extLst>
                  <a:ext uri="{FF2B5EF4-FFF2-40B4-BE49-F238E27FC236}">
                    <a16:creationId xmlns:a16="http://schemas.microsoft.com/office/drawing/2014/main" id="{AF812CD2-758D-7A13-2966-0EC5DE245960}"/>
                  </a:ext>
                </a:extLst>
              </p:cNvPr>
              <p:cNvSpPr/>
              <p:nvPr/>
            </p:nvSpPr>
            <p:spPr>
              <a:xfrm>
                <a:off x="3151253" y="1901316"/>
                <a:ext cx="150574" cy="150575"/>
              </a:xfrm>
              <a:custGeom>
                <a:avLst/>
                <a:gdLst/>
                <a:ahLst/>
                <a:cxnLst/>
                <a:rect l="l" t="t" r="r" b="b"/>
                <a:pathLst>
                  <a:path w="467" h="467" extrusionOk="0">
                    <a:moveTo>
                      <a:pt x="467" y="233"/>
                    </a:moveTo>
                    <a:cubicBezTo>
                      <a:pt x="467" y="105"/>
                      <a:pt x="363" y="0"/>
                      <a:pt x="234" y="0"/>
                    </a:cubicBezTo>
                    <a:cubicBezTo>
                      <a:pt x="105" y="0"/>
                      <a:pt x="0" y="105"/>
                      <a:pt x="0" y="233"/>
                    </a:cubicBezTo>
                    <a:cubicBezTo>
                      <a:pt x="0" y="362"/>
                      <a:pt x="105" y="467"/>
                      <a:pt x="234" y="467"/>
                    </a:cubicBezTo>
                    <a:cubicBezTo>
                      <a:pt x="363" y="467"/>
                      <a:pt x="467" y="362"/>
                      <a:pt x="467" y="233"/>
                    </a:cubicBezTo>
                    <a:close/>
                  </a:path>
                </a:pathLst>
              </a:custGeom>
              <a:solidFill>
                <a:srgbClr val="FF616B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963;p41">
                <a:extLst>
                  <a:ext uri="{FF2B5EF4-FFF2-40B4-BE49-F238E27FC236}">
                    <a16:creationId xmlns:a16="http://schemas.microsoft.com/office/drawing/2014/main" id="{10153487-4785-8D09-D9DA-0EFD3233427D}"/>
                  </a:ext>
                </a:extLst>
              </p:cNvPr>
              <p:cNvSpPr/>
              <p:nvPr/>
            </p:nvSpPr>
            <p:spPr>
              <a:xfrm>
                <a:off x="2892343" y="1992564"/>
                <a:ext cx="298568" cy="434958"/>
              </a:xfrm>
              <a:custGeom>
                <a:avLst/>
                <a:gdLst/>
                <a:ahLst/>
                <a:cxnLst/>
                <a:rect l="l" t="t" r="r" b="b"/>
                <a:pathLst>
                  <a:path w="926" h="1349" extrusionOk="0">
                    <a:moveTo>
                      <a:pt x="498" y="202"/>
                    </a:moveTo>
                    <a:cubicBezTo>
                      <a:pt x="532" y="172"/>
                      <a:pt x="652" y="340"/>
                      <a:pt x="683" y="308"/>
                    </a:cubicBezTo>
                    <a:cubicBezTo>
                      <a:pt x="684" y="307"/>
                      <a:pt x="685" y="306"/>
                      <a:pt x="685" y="306"/>
                    </a:cubicBezTo>
                    <a:cubicBezTo>
                      <a:pt x="720" y="294"/>
                      <a:pt x="797" y="258"/>
                      <a:pt x="840" y="344"/>
                    </a:cubicBezTo>
                    <a:cubicBezTo>
                      <a:pt x="886" y="435"/>
                      <a:pt x="807" y="521"/>
                      <a:pt x="757" y="537"/>
                    </a:cubicBezTo>
                    <a:cubicBezTo>
                      <a:pt x="732" y="545"/>
                      <a:pt x="701" y="571"/>
                      <a:pt x="691" y="595"/>
                    </a:cubicBezTo>
                    <a:cubicBezTo>
                      <a:pt x="634" y="724"/>
                      <a:pt x="715" y="980"/>
                      <a:pt x="724" y="1079"/>
                    </a:cubicBezTo>
                    <a:cubicBezTo>
                      <a:pt x="744" y="1303"/>
                      <a:pt x="926" y="1057"/>
                      <a:pt x="926" y="1057"/>
                    </a:cubicBezTo>
                    <a:cubicBezTo>
                      <a:pt x="926" y="1057"/>
                      <a:pt x="319" y="1535"/>
                      <a:pt x="230" y="1268"/>
                    </a:cubicBezTo>
                    <a:cubicBezTo>
                      <a:pt x="302" y="1140"/>
                      <a:pt x="348" y="736"/>
                      <a:pt x="284" y="761"/>
                    </a:cubicBezTo>
                    <a:cubicBezTo>
                      <a:pt x="200" y="792"/>
                      <a:pt x="22" y="686"/>
                      <a:pt x="0" y="302"/>
                    </a:cubicBezTo>
                    <a:cubicBezTo>
                      <a:pt x="36" y="197"/>
                      <a:pt x="76" y="125"/>
                      <a:pt x="111" y="74"/>
                    </a:cubicBezTo>
                    <a:cubicBezTo>
                      <a:pt x="147" y="24"/>
                      <a:pt x="182" y="-33"/>
                      <a:pt x="205" y="25"/>
                    </a:cubicBezTo>
                    <a:cubicBezTo>
                      <a:pt x="248" y="135"/>
                      <a:pt x="350" y="330"/>
                      <a:pt x="498" y="202"/>
                    </a:cubicBezTo>
                    <a:close/>
                  </a:path>
                </a:pathLst>
              </a:custGeom>
              <a:solidFill>
                <a:srgbClr val="C25350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964;p41">
                <a:extLst>
                  <a:ext uri="{FF2B5EF4-FFF2-40B4-BE49-F238E27FC236}">
                    <a16:creationId xmlns:a16="http://schemas.microsoft.com/office/drawing/2014/main" id="{8DFE9E02-62CA-3134-DF65-F30F72109ED0}"/>
                  </a:ext>
                </a:extLst>
              </p:cNvPr>
              <p:cNvSpPr/>
              <p:nvPr/>
            </p:nvSpPr>
            <p:spPr>
              <a:xfrm>
                <a:off x="3118365" y="2107994"/>
                <a:ext cx="35145" cy="34822"/>
              </a:xfrm>
              <a:custGeom>
                <a:avLst/>
                <a:gdLst/>
                <a:ahLst/>
                <a:cxnLst/>
                <a:rect l="l" t="t" r="r" b="b"/>
                <a:pathLst>
                  <a:path w="109" h="108" extrusionOk="0">
                    <a:moveTo>
                      <a:pt x="109" y="26"/>
                    </a:moveTo>
                    <a:cubicBezTo>
                      <a:pt x="109" y="26"/>
                      <a:pt x="14" y="-69"/>
                      <a:pt x="0" y="108"/>
                    </a:cubicBezTo>
                    <a:lnTo>
                      <a:pt x="109" y="26"/>
                    </a:lnTo>
                    <a:close/>
                  </a:path>
                </a:pathLst>
              </a:custGeom>
              <a:solidFill>
                <a:srgbClr val="A94846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965;p41">
                <a:extLst>
                  <a:ext uri="{FF2B5EF4-FFF2-40B4-BE49-F238E27FC236}">
                    <a16:creationId xmlns:a16="http://schemas.microsoft.com/office/drawing/2014/main" id="{02141413-3F4A-2328-A84C-9A6052A9F5C5}"/>
                  </a:ext>
                </a:extLst>
              </p:cNvPr>
              <p:cNvSpPr/>
              <p:nvPr/>
            </p:nvSpPr>
            <p:spPr>
              <a:xfrm>
                <a:off x="2991651" y="2121214"/>
                <a:ext cx="55135" cy="55458"/>
              </a:xfrm>
              <a:custGeom>
                <a:avLst/>
                <a:gdLst/>
                <a:ahLst/>
                <a:cxnLst/>
                <a:rect l="l" t="t" r="r" b="b"/>
                <a:pathLst>
                  <a:path w="171" h="172" extrusionOk="0">
                    <a:moveTo>
                      <a:pt x="58" y="4"/>
                    </a:moveTo>
                    <a:cubicBezTo>
                      <a:pt x="13" y="19"/>
                      <a:pt x="-11" y="68"/>
                      <a:pt x="4" y="112"/>
                    </a:cubicBezTo>
                    <a:cubicBezTo>
                      <a:pt x="19" y="157"/>
                      <a:pt x="68" y="182"/>
                      <a:pt x="113" y="167"/>
                    </a:cubicBezTo>
                    <a:cubicBezTo>
                      <a:pt x="158" y="152"/>
                      <a:pt x="182" y="104"/>
                      <a:pt x="167" y="59"/>
                    </a:cubicBezTo>
                    <a:cubicBezTo>
                      <a:pt x="152" y="14"/>
                      <a:pt x="103" y="-10"/>
                      <a:pt x="58" y="4"/>
                    </a:cubicBezTo>
                    <a:close/>
                  </a:path>
                </a:pathLst>
              </a:custGeom>
              <a:solidFill>
                <a:srgbClr val="A94846"/>
              </a:solidFill>
              <a:ln>
                <a:noFill/>
              </a:ln>
            </p:spPr>
            <p:txBody>
              <a:bodyPr spcFirstLastPara="1" wrap="square" lIns="90000" tIns="16900" rIns="90000" bIns="169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966;p41">
                <a:extLst>
                  <a:ext uri="{FF2B5EF4-FFF2-40B4-BE49-F238E27FC236}">
                    <a16:creationId xmlns:a16="http://schemas.microsoft.com/office/drawing/2014/main" id="{FB0A10F3-760F-77B0-84BA-FFBE3F7DA77C}"/>
                  </a:ext>
                </a:extLst>
              </p:cNvPr>
              <p:cNvSpPr/>
              <p:nvPr/>
            </p:nvSpPr>
            <p:spPr>
              <a:xfrm>
                <a:off x="2896534" y="2122826"/>
                <a:ext cx="25472" cy="49332"/>
              </a:xfrm>
              <a:custGeom>
                <a:avLst/>
                <a:gdLst/>
                <a:ahLst/>
                <a:cxnLst/>
                <a:rect l="l" t="t" r="r" b="b"/>
                <a:pathLst>
                  <a:path w="79" h="153" extrusionOk="0">
                    <a:moveTo>
                      <a:pt x="37" y="153"/>
                    </a:moveTo>
                    <a:cubicBezTo>
                      <a:pt x="72" y="133"/>
                      <a:pt x="88" y="91"/>
                      <a:pt x="75" y="51"/>
                    </a:cubicBezTo>
                    <a:cubicBezTo>
                      <a:pt x="65" y="21"/>
                      <a:pt x="29" y="6"/>
                      <a:pt x="0" y="0"/>
                    </a:cubicBezTo>
                    <a:cubicBezTo>
                      <a:pt x="0" y="0"/>
                      <a:pt x="8" y="96"/>
                      <a:pt x="37" y="153"/>
                    </a:cubicBezTo>
                    <a:close/>
                  </a:path>
                </a:pathLst>
              </a:custGeom>
              <a:solidFill>
                <a:srgbClr val="A94846"/>
              </a:solidFill>
              <a:ln>
                <a:noFill/>
              </a:ln>
            </p:spPr>
            <p:txBody>
              <a:bodyPr spcFirstLastPara="1" wrap="square" lIns="90000" tIns="10075" rIns="90000" bIns="10075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967;p41">
                <a:extLst>
                  <a:ext uri="{FF2B5EF4-FFF2-40B4-BE49-F238E27FC236}">
                    <a16:creationId xmlns:a16="http://schemas.microsoft.com/office/drawing/2014/main" id="{C80AE707-E699-6BF5-941C-92F9CD36584E}"/>
                  </a:ext>
                </a:extLst>
              </p:cNvPr>
              <p:cNvSpPr/>
              <p:nvPr/>
            </p:nvSpPr>
            <p:spPr>
              <a:xfrm>
                <a:off x="2927487" y="2108639"/>
                <a:ext cx="19023" cy="32243"/>
              </a:xfrm>
              <a:custGeom>
                <a:avLst/>
                <a:gdLst/>
                <a:ahLst/>
                <a:cxnLst/>
                <a:rect l="l" t="t" r="r" b="b"/>
                <a:pathLst>
                  <a:path w="59" h="100" extrusionOk="0">
                    <a:moveTo>
                      <a:pt x="44" y="0"/>
                    </a:moveTo>
                    <a:lnTo>
                      <a:pt x="59" y="100"/>
                    </a:lnTo>
                    <a:lnTo>
                      <a:pt x="10" y="95"/>
                    </a:lnTo>
                    <a:cubicBezTo>
                      <a:pt x="1" y="95"/>
                      <a:pt x="-4" y="85"/>
                      <a:pt x="4" y="70"/>
                    </a:cubicBez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A94846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968;p41">
                <a:extLst>
                  <a:ext uri="{FF2B5EF4-FFF2-40B4-BE49-F238E27FC236}">
                    <a16:creationId xmlns:a16="http://schemas.microsoft.com/office/drawing/2014/main" id="{B6473073-E3EB-3DAB-309D-4C1BBF4100F7}"/>
                  </a:ext>
                </a:extLst>
              </p:cNvPr>
              <p:cNvSpPr/>
              <p:nvPr/>
            </p:nvSpPr>
            <p:spPr>
              <a:xfrm>
                <a:off x="2961020" y="2054793"/>
                <a:ext cx="27084" cy="15154"/>
              </a:xfrm>
              <a:custGeom>
                <a:avLst/>
                <a:gdLst/>
                <a:ahLst/>
                <a:cxnLst/>
                <a:rect l="l" t="t" r="r" b="b"/>
                <a:pathLst>
                  <a:path w="84" h="47" extrusionOk="0">
                    <a:moveTo>
                      <a:pt x="79" y="46"/>
                    </a:moveTo>
                    <a:cubicBezTo>
                      <a:pt x="95" y="57"/>
                      <a:pt x="71" y="7"/>
                      <a:pt x="48" y="1"/>
                    </a:cubicBezTo>
                    <a:cubicBezTo>
                      <a:pt x="27" y="-4"/>
                      <a:pt x="5" y="6"/>
                      <a:pt x="0" y="26"/>
                    </a:cubicBezTo>
                    <a:cubicBezTo>
                      <a:pt x="0" y="26"/>
                      <a:pt x="41" y="19"/>
                      <a:pt x="79" y="4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" name="Google Shape;969;p41">
                <a:extLst>
                  <a:ext uri="{FF2B5EF4-FFF2-40B4-BE49-F238E27FC236}">
                    <a16:creationId xmlns:a16="http://schemas.microsoft.com/office/drawing/2014/main" id="{12B50580-0D00-2B71-F454-BDB29A0D5194}"/>
                  </a:ext>
                </a:extLst>
              </p:cNvPr>
              <p:cNvSpPr/>
              <p:nvPr/>
            </p:nvSpPr>
            <p:spPr>
              <a:xfrm>
                <a:off x="2903305" y="2064788"/>
                <a:ext cx="27084" cy="15477"/>
              </a:xfrm>
              <a:custGeom>
                <a:avLst/>
                <a:gdLst/>
                <a:ahLst/>
                <a:cxnLst/>
                <a:rect l="l" t="t" r="r" b="b"/>
                <a:pathLst>
                  <a:path w="84" h="48" extrusionOk="0">
                    <a:moveTo>
                      <a:pt x="5" y="46"/>
                    </a:moveTo>
                    <a:cubicBezTo>
                      <a:pt x="-11" y="57"/>
                      <a:pt x="13" y="7"/>
                      <a:pt x="36" y="1"/>
                    </a:cubicBezTo>
                    <a:cubicBezTo>
                      <a:pt x="57" y="-5"/>
                      <a:pt x="79" y="6"/>
                      <a:pt x="84" y="25"/>
                    </a:cubicBezTo>
                    <a:cubicBezTo>
                      <a:pt x="84" y="25"/>
                      <a:pt x="43" y="19"/>
                      <a:pt x="5" y="4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970;p41">
                <a:extLst>
                  <a:ext uri="{FF2B5EF4-FFF2-40B4-BE49-F238E27FC236}">
                    <a16:creationId xmlns:a16="http://schemas.microsoft.com/office/drawing/2014/main" id="{6AE42477-2E79-5BBF-688B-285EF8757367}"/>
                  </a:ext>
                </a:extLst>
              </p:cNvPr>
              <p:cNvSpPr/>
              <p:nvPr/>
            </p:nvSpPr>
            <p:spPr>
              <a:xfrm>
                <a:off x="2964889" y="2100256"/>
                <a:ext cx="9673" cy="19668"/>
              </a:xfrm>
              <a:custGeom>
                <a:avLst/>
                <a:gdLst/>
                <a:ahLst/>
                <a:cxnLst/>
                <a:rect l="l" t="t" r="r" b="b"/>
                <a:pathLst>
                  <a:path w="30" h="61" extrusionOk="0">
                    <a:moveTo>
                      <a:pt x="30" y="31"/>
                    </a:moveTo>
                    <a:cubicBezTo>
                      <a:pt x="29" y="48"/>
                      <a:pt x="22" y="61"/>
                      <a:pt x="14" y="61"/>
                    </a:cubicBezTo>
                    <a:cubicBezTo>
                      <a:pt x="5" y="61"/>
                      <a:pt x="0" y="47"/>
                      <a:pt x="0" y="30"/>
                    </a:cubicBezTo>
                    <a:cubicBezTo>
                      <a:pt x="0" y="13"/>
                      <a:pt x="8" y="0"/>
                      <a:pt x="16" y="1"/>
                    </a:cubicBezTo>
                    <a:cubicBezTo>
                      <a:pt x="25" y="1"/>
                      <a:pt x="30" y="15"/>
                      <a:pt x="30" y="3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" name="Google Shape;971;p41">
                <a:extLst>
                  <a:ext uri="{FF2B5EF4-FFF2-40B4-BE49-F238E27FC236}">
                    <a16:creationId xmlns:a16="http://schemas.microsoft.com/office/drawing/2014/main" id="{CA88688A-3734-A80B-BF34-2B92E192CFE3}"/>
                  </a:ext>
                </a:extLst>
              </p:cNvPr>
              <p:cNvSpPr/>
              <p:nvPr/>
            </p:nvSpPr>
            <p:spPr>
              <a:xfrm>
                <a:off x="2922328" y="2096386"/>
                <a:ext cx="9028" cy="18701"/>
              </a:xfrm>
              <a:custGeom>
                <a:avLst/>
                <a:gdLst/>
                <a:ahLst/>
                <a:cxnLst/>
                <a:rect l="l" t="t" r="r" b="b"/>
                <a:pathLst>
                  <a:path w="28" h="58" extrusionOk="0">
                    <a:moveTo>
                      <a:pt x="28" y="30"/>
                    </a:moveTo>
                    <a:cubicBezTo>
                      <a:pt x="27" y="46"/>
                      <a:pt x="21" y="58"/>
                      <a:pt x="13" y="58"/>
                    </a:cubicBezTo>
                    <a:cubicBezTo>
                      <a:pt x="5" y="58"/>
                      <a:pt x="-1" y="44"/>
                      <a:pt x="0" y="28"/>
                    </a:cubicBezTo>
                    <a:cubicBezTo>
                      <a:pt x="1" y="13"/>
                      <a:pt x="7" y="0"/>
                      <a:pt x="15" y="0"/>
                    </a:cubicBezTo>
                    <a:cubicBezTo>
                      <a:pt x="23" y="0"/>
                      <a:pt x="29" y="13"/>
                      <a:pt x="28" y="3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" name="Google Shape;972;p41">
                <a:extLst>
                  <a:ext uri="{FF2B5EF4-FFF2-40B4-BE49-F238E27FC236}">
                    <a16:creationId xmlns:a16="http://schemas.microsoft.com/office/drawing/2014/main" id="{DE61C882-4BB3-A41D-18AB-19B1D6CCA818}"/>
                  </a:ext>
                </a:extLst>
              </p:cNvPr>
              <p:cNvSpPr/>
              <p:nvPr/>
            </p:nvSpPr>
            <p:spPr>
              <a:xfrm>
                <a:off x="2986169" y="2212461"/>
                <a:ext cx="68355" cy="47720"/>
              </a:xfrm>
              <a:custGeom>
                <a:avLst/>
                <a:gdLst/>
                <a:ahLst/>
                <a:cxnLst/>
                <a:rect l="l" t="t" r="r" b="b"/>
                <a:pathLst>
                  <a:path w="212" h="148" extrusionOk="0">
                    <a:moveTo>
                      <a:pt x="0" y="78"/>
                    </a:moveTo>
                    <a:cubicBezTo>
                      <a:pt x="0" y="78"/>
                      <a:pt x="119" y="35"/>
                      <a:pt x="195" y="3"/>
                    </a:cubicBezTo>
                    <a:cubicBezTo>
                      <a:pt x="270" y="-30"/>
                      <a:pt x="83" y="282"/>
                      <a:pt x="0" y="78"/>
                    </a:cubicBezTo>
                    <a:close/>
                  </a:path>
                </a:pathLst>
              </a:custGeom>
              <a:solidFill>
                <a:srgbClr val="000000">
                  <a:alpha val="41770"/>
                </a:srgbClr>
              </a:solidFill>
              <a:ln>
                <a:noFill/>
              </a:ln>
            </p:spPr>
            <p:txBody>
              <a:bodyPr spcFirstLastPara="1" wrap="square" lIns="90000" tIns="8275" rIns="90000" bIns="8275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" name="Google Shape;973;p41">
                <a:extLst>
                  <a:ext uri="{FF2B5EF4-FFF2-40B4-BE49-F238E27FC236}">
                    <a16:creationId xmlns:a16="http://schemas.microsoft.com/office/drawing/2014/main" id="{D187B73E-E8E4-E280-4475-AF64D3ED05CD}"/>
                  </a:ext>
                </a:extLst>
              </p:cNvPr>
              <p:cNvSpPr/>
              <p:nvPr/>
            </p:nvSpPr>
            <p:spPr>
              <a:xfrm>
                <a:off x="2922328" y="2146686"/>
                <a:ext cx="49331" cy="29664"/>
              </a:xfrm>
              <a:custGeom>
                <a:avLst/>
                <a:gdLst/>
                <a:ahLst/>
                <a:cxnLst/>
                <a:rect l="l" t="t" r="r" b="b"/>
                <a:pathLst>
                  <a:path w="153" h="92" extrusionOk="0">
                    <a:moveTo>
                      <a:pt x="0" y="3"/>
                    </a:moveTo>
                    <a:lnTo>
                      <a:pt x="153" y="0"/>
                    </a:lnTo>
                    <a:cubicBezTo>
                      <a:pt x="153" y="0"/>
                      <a:pt x="106" y="102"/>
                      <a:pt x="62" y="92"/>
                    </a:cubicBezTo>
                    <a:cubicBezTo>
                      <a:pt x="2" y="77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Google Shape;974;p41">
                <a:extLst>
                  <a:ext uri="{FF2B5EF4-FFF2-40B4-BE49-F238E27FC236}">
                    <a16:creationId xmlns:a16="http://schemas.microsoft.com/office/drawing/2014/main" id="{90255B93-C6D0-3DD4-E595-DA3FED83E583}"/>
                  </a:ext>
                </a:extLst>
              </p:cNvPr>
              <p:cNvSpPr/>
              <p:nvPr/>
            </p:nvSpPr>
            <p:spPr>
              <a:xfrm>
                <a:off x="2896212" y="4618757"/>
                <a:ext cx="144125" cy="234084"/>
              </a:xfrm>
              <a:custGeom>
                <a:avLst/>
                <a:gdLst/>
                <a:ahLst/>
                <a:cxnLst/>
                <a:rect l="l" t="t" r="r" b="b"/>
                <a:pathLst>
                  <a:path w="447" h="726" extrusionOk="0">
                    <a:moveTo>
                      <a:pt x="447" y="11"/>
                    </a:moveTo>
                    <a:lnTo>
                      <a:pt x="431" y="544"/>
                    </a:lnTo>
                    <a:cubicBezTo>
                      <a:pt x="431" y="544"/>
                      <a:pt x="196" y="807"/>
                      <a:pt x="108" y="700"/>
                    </a:cubicBezTo>
                    <a:cubicBezTo>
                      <a:pt x="19" y="592"/>
                      <a:pt x="28" y="438"/>
                      <a:pt x="28" y="438"/>
                    </a:cubicBezTo>
                    <a:lnTo>
                      <a:pt x="0" y="0"/>
                    </a:lnTo>
                    <a:lnTo>
                      <a:pt x="447" y="11"/>
                    </a:lnTo>
                    <a:close/>
                  </a:path>
                </a:pathLst>
              </a:custGeom>
              <a:solidFill>
                <a:srgbClr val="A94846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" name="Google Shape;975;p41">
                <a:extLst>
                  <a:ext uri="{FF2B5EF4-FFF2-40B4-BE49-F238E27FC236}">
                    <a16:creationId xmlns:a16="http://schemas.microsoft.com/office/drawing/2014/main" id="{6E0D53C3-2B39-ABA6-9D43-7A60360194BE}"/>
                  </a:ext>
                </a:extLst>
              </p:cNvPr>
              <p:cNvSpPr/>
              <p:nvPr/>
            </p:nvSpPr>
            <p:spPr>
              <a:xfrm>
                <a:off x="3493994" y="4611986"/>
                <a:ext cx="121555" cy="162827"/>
              </a:xfrm>
              <a:custGeom>
                <a:avLst/>
                <a:gdLst/>
                <a:ahLst/>
                <a:cxnLst/>
                <a:rect l="l" t="t" r="r" b="b"/>
                <a:pathLst>
                  <a:path w="377" h="505" extrusionOk="0">
                    <a:moveTo>
                      <a:pt x="0" y="0"/>
                    </a:moveTo>
                    <a:lnTo>
                      <a:pt x="130" y="420"/>
                    </a:lnTo>
                    <a:cubicBezTo>
                      <a:pt x="130" y="420"/>
                      <a:pt x="231" y="507"/>
                      <a:pt x="266" y="505"/>
                    </a:cubicBezTo>
                    <a:cubicBezTo>
                      <a:pt x="332" y="501"/>
                      <a:pt x="366" y="387"/>
                      <a:pt x="366" y="387"/>
                    </a:cubicBezTo>
                    <a:lnTo>
                      <a:pt x="37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94846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" name="Google Shape;976;p41">
                <a:extLst>
                  <a:ext uri="{FF2B5EF4-FFF2-40B4-BE49-F238E27FC236}">
                    <a16:creationId xmlns:a16="http://schemas.microsoft.com/office/drawing/2014/main" id="{AD20AC88-E969-2FCB-B03B-7DF92D2CC06D}"/>
                  </a:ext>
                </a:extLst>
              </p:cNvPr>
              <p:cNvSpPr/>
              <p:nvPr/>
            </p:nvSpPr>
            <p:spPr>
              <a:xfrm>
                <a:off x="2741124" y="4757079"/>
                <a:ext cx="315979" cy="125103"/>
              </a:xfrm>
              <a:custGeom>
                <a:avLst/>
                <a:gdLst/>
                <a:ahLst/>
                <a:cxnLst/>
                <a:rect l="l" t="t" r="r" b="b"/>
                <a:pathLst>
                  <a:path w="980" h="388" extrusionOk="0">
                    <a:moveTo>
                      <a:pt x="480" y="7"/>
                    </a:moveTo>
                    <a:lnTo>
                      <a:pt x="0" y="372"/>
                    </a:lnTo>
                    <a:cubicBezTo>
                      <a:pt x="-18" y="385"/>
                      <a:pt x="980" y="388"/>
                      <a:pt x="980" y="388"/>
                    </a:cubicBezTo>
                    <a:lnTo>
                      <a:pt x="912" y="51"/>
                    </a:lnTo>
                    <a:cubicBezTo>
                      <a:pt x="912" y="51"/>
                      <a:pt x="666" y="222"/>
                      <a:pt x="606" y="201"/>
                    </a:cubicBezTo>
                    <a:cubicBezTo>
                      <a:pt x="566" y="187"/>
                      <a:pt x="540" y="22"/>
                      <a:pt x="524" y="7"/>
                    </a:cubicBezTo>
                    <a:cubicBezTo>
                      <a:pt x="513" y="-2"/>
                      <a:pt x="493" y="-3"/>
                      <a:pt x="480" y="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" name="Google Shape;977;p41">
                <a:extLst>
                  <a:ext uri="{FF2B5EF4-FFF2-40B4-BE49-F238E27FC236}">
                    <a16:creationId xmlns:a16="http://schemas.microsoft.com/office/drawing/2014/main" id="{3DDA6AA9-7184-142E-041E-13681FD85E2F}"/>
                  </a:ext>
                </a:extLst>
              </p:cNvPr>
              <p:cNvSpPr/>
              <p:nvPr/>
            </p:nvSpPr>
            <p:spPr>
              <a:xfrm>
                <a:off x="3453690" y="4731607"/>
                <a:ext cx="285671" cy="149608"/>
              </a:xfrm>
              <a:custGeom>
                <a:avLst/>
                <a:gdLst/>
                <a:ahLst/>
                <a:cxnLst/>
                <a:rect l="l" t="t" r="r" b="b"/>
                <a:pathLst>
                  <a:path w="886" h="464" extrusionOk="0">
                    <a:moveTo>
                      <a:pt x="496" y="2"/>
                    </a:moveTo>
                    <a:lnTo>
                      <a:pt x="886" y="464"/>
                    </a:lnTo>
                    <a:lnTo>
                      <a:pt x="0" y="464"/>
                    </a:lnTo>
                    <a:lnTo>
                      <a:pt x="245" y="25"/>
                    </a:lnTo>
                    <a:cubicBezTo>
                      <a:pt x="246" y="21"/>
                      <a:pt x="254" y="19"/>
                      <a:pt x="257" y="22"/>
                    </a:cubicBezTo>
                    <a:lnTo>
                      <a:pt x="334" y="91"/>
                    </a:lnTo>
                    <a:cubicBezTo>
                      <a:pt x="359" y="115"/>
                      <a:pt x="427" y="111"/>
                      <a:pt x="444" y="84"/>
                    </a:cubicBezTo>
                    <a:cubicBezTo>
                      <a:pt x="456" y="65"/>
                      <a:pt x="485" y="2"/>
                      <a:pt x="485" y="2"/>
                    </a:cubicBezTo>
                    <a:cubicBezTo>
                      <a:pt x="487" y="-1"/>
                      <a:pt x="494" y="-1"/>
                      <a:pt x="496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978;p41">
                <a:extLst>
                  <a:ext uri="{FF2B5EF4-FFF2-40B4-BE49-F238E27FC236}">
                    <a16:creationId xmlns:a16="http://schemas.microsoft.com/office/drawing/2014/main" id="{5C5284CE-9A11-D85C-C53F-20C82E1CB85A}"/>
                  </a:ext>
                </a:extLst>
              </p:cNvPr>
              <p:cNvSpPr/>
              <p:nvPr/>
            </p:nvSpPr>
            <p:spPr>
              <a:xfrm>
                <a:off x="2816894" y="2797027"/>
                <a:ext cx="1000170" cy="1872673"/>
              </a:xfrm>
              <a:custGeom>
                <a:avLst/>
                <a:gdLst/>
                <a:ahLst/>
                <a:cxnLst/>
                <a:rect l="l" t="t" r="r" b="b"/>
                <a:pathLst>
                  <a:path w="3102" h="5808" extrusionOk="0">
                    <a:moveTo>
                      <a:pt x="1282" y="2"/>
                    </a:moveTo>
                    <a:cubicBezTo>
                      <a:pt x="1444" y="287"/>
                      <a:pt x="1656" y="593"/>
                      <a:pt x="1749" y="955"/>
                    </a:cubicBezTo>
                    <a:cubicBezTo>
                      <a:pt x="1857" y="1377"/>
                      <a:pt x="3051" y="4957"/>
                      <a:pt x="3102" y="5723"/>
                    </a:cubicBezTo>
                    <a:cubicBezTo>
                      <a:pt x="2969" y="5755"/>
                      <a:pt x="2192" y="5734"/>
                      <a:pt x="2108" y="5730"/>
                    </a:cubicBezTo>
                    <a:cubicBezTo>
                      <a:pt x="1841" y="4965"/>
                      <a:pt x="1035" y="2163"/>
                      <a:pt x="921" y="1682"/>
                    </a:cubicBezTo>
                    <a:cubicBezTo>
                      <a:pt x="902" y="1608"/>
                      <a:pt x="788" y="1624"/>
                      <a:pt x="797" y="1700"/>
                    </a:cubicBezTo>
                    <a:cubicBezTo>
                      <a:pt x="862" y="2250"/>
                      <a:pt x="1146" y="4280"/>
                      <a:pt x="1146" y="5790"/>
                    </a:cubicBezTo>
                    <a:cubicBezTo>
                      <a:pt x="1076" y="5825"/>
                      <a:pt x="324" y="5800"/>
                      <a:pt x="244" y="5790"/>
                    </a:cubicBezTo>
                    <a:cubicBezTo>
                      <a:pt x="157" y="4846"/>
                      <a:pt x="-328" y="1232"/>
                      <a:pt x="373" y="74"/>
                    </a:cubicBezTo>
                    <a:cubicBezTo>
                      <a:pt x="694" y="30"/>
                      <a:pt x="958" y="-8"/>
                      <a:pt x="1282" y="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979;p41">
                <a:extLst>
                  <a:ext uri="{FF2B5EF4-FFF2-40B4-BE49-F238E27FC236}">
                    <a16:creationId xmlns:a16="http://schemas.microsoft.com/office/drawing/2014/main" id="{288B78B2-7401-7D02-986F-46171ADEED25}"/>
                  </a:ext>
                </a:extLst>
              </p:cNvPr>
              <p:cNvSpPr/>
              <p:nvPr/>
            </p:nvSpPr>
            <p:spPr>
              <a:xfrm>
                <a:off x="2937483" y="2797027"/>
                <a:ext cx="446240" cy="318561"/>
              </a:xfrm>
              <a:custGeom>
                <a:avLst/>
                <a:gdLst/>
                <a:ahLst/>
                <a:cxnLst/>
                <a:rect l="l" t="t" r="r" b="b"/>
                <a:pathLst>
                  <a:path w="1384" h="988" extrusionOk="0">
                    <a:moveTo>
                      <a:pt x="1384" y="988"/>
                    </a:moveTo>
                    <a:cubicBezTo>
                      <a:pt x="1380" y="975"/>
                      <a:pt x="1378" y="965"/>
                      <a:pt x="1375" y="955"/>
                    </a:cubicBezTo>
                    <a:cubicBezTo>
                      <a:pt x="1282" y="593"/>
                      <a:pt x="1070" y="287"/>
                      <a:pt x="908" y="2"/>
                    </a:cubicBezTo>
                    <a:cubicBezTo>
                      <a:pt x="584" y="-8"/>
                      <a:pt x="321" y="30"/>
                      <a:pt x="0" y="74"/>
                    </a:cubicBezTo>
                    <a:cubicBezTo>
                      <a:pt x="459" y="383"/>
                      <a:pt x="922" y="684"/>
                      <a:pt x="1384" y="988"/>
                    </a:cubicBezTo>
                    <a:close/>
                  </a:path>
                </a:pathLst>
              </a:custGeom>
              <a:solidFill>
                <a:srgbClr val="000000">
                  <a:alpha val="41770"/>
                </a:srgbClr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" name="Google Shape;980;p41">
                <a:extLst>
                  <a:ext uri="{FF2B5EF4-FFF2-40B4-BE49-F238E27FC236}">
                    <a16:creationId xmlns:a16="http://schemas.microsoft.com/office/drawing/2014/main" id="{50B3DF3D-CF40-C445-FCCE-813A3AD003CD}"/>
                  </a:ext>
                </a:extLst>
              </p:cNvPr>
              <p:cNvSpPr/>
              <p:nvPr/>
            </p:nvSpPr>
            <p:spPr>
              <a:xfrm>
                <a:off x="2856553" y="2834751"/>
                <a:ext cx="109303" cy="1832047"/>
              </a:xfrm>
              <a:custGeom>
                <a:avLst/>
                <a:gdLst/>
                <a:ahLst/>
                <a:cxnLst/>
                <a:rect l="l" t="t" r="r" b="b"/>
                <a:pathLst>
                  <a:path w="339" h="5682" extrusionOk="0">
                    <a:moveTo>
                      <a:pt x="245" y="5682"/>
                    </a:moveTo>
                    <a:cubicBezTo>
                      <a:pt x="242" y="5653"/>
                      <a:pt x="0" y="2771"/>
                      <a:pt x="0" y="1786"/>
                    </a:cubicBezTo>
                    <a:cubicBezTo>
                      <a:pt x="0" y="799"/>
                      <a:pt x="324" y="8"/>
                      <a:pt x="327" y="0"/>
                    </a:cubicBezTo>
                    <a:lnTo>
                      <a:pt x="339" y="5"/>
                    </a:lnTo>
                    <a:cubicBezTo>
                      <a:pt x="336" y="13"/>
                      <a:pt x="13" y="802"/>
                      <a:pt x="13" y="1786"/>
                    </a:cubicBezTo>
                    <a:cubicBezTo>
                      <a:pt x="13" y="2771"/>
                      <a:pt x="255" y="5652"/>
                      <a:pt x="257" y="5680"/>
                    </a:cubicBezTo>
                    <a:lnTo>
                      <a:pt x="245" y="568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" name="Google Shape;981;p41">
                <a:extLst>
                  <a:ext uri="{FF2B5EF4-FFF2-40B4-BE49-F238E27FC236}">
                    <a16:creationId xmlns:a16="http://schemas.microsoft.com/office/drawing/2014/main" id="{0DB77D7C-DAE7-77BC-AE2D-33458FFAC2BA}"/>
                  </a:ext>
                </a:extLst>
              </p:cNvPr>
              <p:cNvSpPr/>
              <p:nvPr/>
            </p:nvSpPr>
            <p:spPr>
              <a:xfrm>
                <a:off x="3218318" y="2850550"/>
                <a:ext cx="520398" cy="1792388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5559" extrusionOk="0">
                    <a:moveTo>
                      <a:pt x="1602" y="5559"/>
                    </a:moveTo>
                    <a:lnTo>
                      <a:pt x="0" y="3"/>
                    </a:lnTo>
                    <a:lnTo>
                      <a:pt x="12" y="0"/>
                    </a:lnTo>
                    <a:lnTo>
                      <a:pt x="1614" y="5555"/>
                    </a:lnTo>
                    <a:lnTo>
                      <a:pt x="1602" y="5559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982;p41">
                <a:extLst>
                  <a:ext uri="{FF2B5EF4-FFF2-40B4-BE49-F238E27FC236}">
                    <a16:creationId xmlns:a16="http://schemas.microsoft.com/office/drawing/2014/main" id="{FB59B73F-A029-DCBE-9856-CD96B968F294}"/>
                  </a:ext>
                </a:extLst>
              </p:cNvPr>
              <p:cNvSpPr/>
              <p:nvPr/>
            </p:nvSpPr>
            <p:spPr>
              <a:xfrm>
                <a:off x="2882025" y="2297583"/>
                <a:ext cx="439791" cy="568122"/>
              </a:xfrm>
              <a:custGeom>
                <a:avLst/>
                <a:gdLst/>
                <a:ahLst/>
                <a:cxnLst/>
                <a:rect l="l" t="t" r="r" b="b"/>
                <a:pathLst>
                  <a:path w="1364" h="1762" extrusionOk="0">
                    <a:moveTo>
                      <a:pt x="328" y="78"/>
                    </a:moveTo>
                    <a:cubicBezTo>
                      <a:pt x="297" y="103"/>
                      <a:pt x="-11" y="834"/>
                      <a:pt x="0" y="1056"/>
                    </a:cubicBezTo>
                    <a:cubicBezTo>
                      <a:pt x="11" y="1280"/>
                      <a:pt x="121" y="1706"/>
                      <a:pt x="121" y="1706"/>
                    </a:cubicBezTo>
                    <a:cubicBezTo>
                      <a:pt x="121" y="1706"/>
                      <a:pt x="257" y="1841"/>
                      <a:pt x="1214" y="1691"/>
                    </a:cubicBezTo>
                    <a:cubicBezTo>
                      <a:pt x="1450" y="1181"/>
                      <a:pt x="1406" y="407"/>
                      <a:pt x="1090" y="89"/>
                    </a:cubicBezTo>
                    <a:cubicBezTo>
                      <a:pt x="1090" y="89"/>
                      <a:pt x="856" y="36"/>
                      <a:pt x="747" y="0"/>
                    </a:cubicBezTo>
                    <a:cubicBezTo>
                      <a:pt x="747" y="0"/>
                      <a:pt x="552" y="225"/>
                      <a:pt x="433" y="223"/>
                    </a:cubicBezTo>
                    <a:cubicBezTo>
                      <a:pt x="380" y="222"/>
                      <a:pt x="322" y="157"/>
                      <a:pt x="328" y="7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" name="Google Shape;983;p41">
                <a:extLst>
                  <a:ext uri="{FF2B5EF4-FFF2-40B4-BE49-F238E27FC236}">
                    <a16:creationId xmlns:a16="http://schemas.microsoft.com/office/drawing/2014/main" id="{C4F23599-6C47-DB3C-35B8-4204F906544A}"/>
                  </a:ext>
                </a:extLst>
              </p:cNvPr>
              <p:cNvSpPr/>
              <p:nvPr/>
            </p:nvSpPr>
            <p:spPr>
              <a:xfrm>
                <a:off x="2882025" y="2306611"/>
                <a:ext cx="333068" cy="554902"/>
              </a:xfrm>
              <a:custGeom>
                <a:avLst/>
                <a:gdLst/>
                <a:ahLst/>
                <a:cxnLst/>
                <a:rect l="l" t="t" r="r" b="b"/>
                <a:pathLst>
                  <a:path w="1033" h="1721" extrusionOk="0">
                    <a:moveTo>
                      <a:pt x="842" y="0"/>
                    </a:moveTo>
                    <a:cubicBezTo>
                      <a:pt x="674" y="121"/>
                      <a:pt x="590" y="413"/>
                      <a:pt x="538" y="596"/>
                    </a:cubicBezTo>
                    <a:cubicBezTo>
                      <a:pt x="467" y="841"/>
                      <a:pt x="437" y="1095"/>
                      <a:pt x="413" y="1348"/>
                    </a:cubicBezTo>
                    <a:cubicBezTo>
                      <a:pt x="395" y="1547"/>
                      <a:pt x="83" y="1548"/>
                      <a:pt x="102" y="1348"/>
                    </a:cubicBezTo>
                    <a:cubicBezTo>
                      <a:pt x="131" y="1031"/>
                      <a:pt x="167" y="710"/>
                      <a:pt x="270" y="408"/>
                    </a:cubicBezTo>
                    <a:cubicBezTo>
                      <a:pt x="297" y="328"/>
                      <a:pt x="327" y="242"/>
                      <a:pt x="364" y="158"/>
                    </a:cubicBezTo>
                    <a:cubicBezTo>
                      <a:pt x="341" y="132"/>
                      <a:pt x="325" y="93"/>
                      <a:pt x="328" y="50"/>
                    </a:cubicBezTo>
                    <a:cubicBezTo>
                      <a:pt x="297" y="75"/>
                      <a:pt x="-11" y="806"/>
                      <a:pt x="0" y="1028"/>
                    </a:cubicBezTo>
                    <a:cubicBezTo>
                      <a:pt x="11" y="1252"/>
                      <a:pt x="121" y="1678"/>
                      <a:pt x="121" y="1678"/>
                    </a:cubicBezTo>
                    <a:cubicBezTo>
                      <a:pt x="121" y="1678"/>
                      <a:pt x="148" y="1704"/>
                      <a:pt x="262" y="1721"/>
                    </a:cubicBezTo>
                    <a:cubicBezTo>
                      <a:pt x="548" y="1177"/>
                      <a:pt x="835" y="632"/>
                      <a:pt x="1033" y="48"/>
                    </a:cubicBezTo>
                    <a:cubicBezTo>
                      <a:pt x="983" y="36"/>
                      <a:pt x="908" y="18"/>
                      <a:pt x="84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" name="Google Shape;984;p41">
                <a:extLst>
                  <a:ext uri="{FF2B5EF4-FFF2-40B4-BE49-F238E27FC236}">
                    <a16:creationId xmlns:a16="http://schemas.microsoft.com/office/drawing/2014/main" id="{A12A79D0-F90C-5978-798A-65DE5AACE2EF}"/>
                  </a:ext>
                </a:extLst>
              </p:cNvPr>
              <p:cNvSpPr/>
              <p:nvPr/>
            </p:nvSpPr>
            <p:spPr>
              <a:xfrm>
                <a:off x="3078384" y="2414303"/>
                <a:ext cx="243433" cy="450112"/>
              </a:xfrm>
              <a:custGeom>
                <a:avLst/>
                <a:gdLst/>
                <a:ahLst/>
                <a:cxnLst/>
                <a:rect l="l" t="t" r="r" b="b"/>
                <a:pathLst>
                  <a:path w="755" h="1396" extrusionOk="0">
                    <a:moveTo>
                      <a:pt x="652" y="0"/>
                    </a:moveTo>
                    <a:cubicBezTo>
                      <a:pt x="471" y="481"/>
                      <a:pt x="239" y="940"/>
                      <a:pt x="0" y="1396"/>
                    </a:cubicBezTo>
                    <a:cubicBezTo>
                      <a:pt x="152" y="1389"/>
                      <a:pt x="349" y="1369"/>
                      <a:pt x="605" y="1329"/>
                    </a:cubicBezTo>
                    <a:cubicBezTo>
                      <a:pt x="788" y="933"/>
                      <a:pt x="802" y="376"/>
                      <a:pt x="65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" name="Google Shape;985;p41">
                <a:extLst>
                  <a:ext uri="{FF2B5EF4-FFF2-40B4-BE49-F238E27FC236}">
                    <a16:creationId xmlns:a16="http://schemas.microsoft.com/office/drawing/2014/main" id="{057FC776-5C54-B105-D2E0-E007E8C27608}"/>
                  </a:ext>
                </a:extLst>
              </p:cNvPr>
              <p:cNvSpPr/>
              <p:nvPr/>
            </p:nvSpPr>
            <p:spPr>
              <a:xfrm>
                <a:off x="2882025" y="2507807"/>
                <a:ext cx="330488" cy="391752"/>
              </a:xfrm>
              <a:custGeom>
                <a:avLst/>
                <a:gdLst/>
                <a:ahLst/>
                <a:cxnLst/>
                <a:rect l="l" t="t" r="r" b="b"/>
                <a:pathLst>
                  <a:path w="1025" h="1215" extrusionOk="0">
                    <a:moveTo>
                      <a:pt x="881" y="67"/>
                    </a:moveTo>
                    <a:cubicBezTo>
                      <a:pt x="618" y="54"/>
                      <a:pt x="354" y="33"/>
                      <a:pt x="92" y="0"/>
                    </a:cubicBezTo>
                    <a:cubicBezTo>
                      <a:pt x="37" y="163"/>
                      <a:pt x="-4" y="320"/>
                      <a:pt x="0" y="404"/>
                    </a:cubicBezTo>
                    <a:cubicBezTo>
                      <a:pt x="11" y="628"/>
                      <a:pt x="82" y="1187"/>
                      <a:pt x="82" y="1187"/>
                    </a:cubicBezTo>
                    <a:cubicBezTo>
                      <a:pt x="82" y="1187"/>
                      <a:pt x="409" y="1250"/>
                      <a:pt x="1025" y="1187"/>
                    </a:cubicBezTo>
                    <a:cubicBezTo>
                      <a:pt x="879" y="752"/>
                      <a:pt x="816" y="405"/>
                      <a:pt x="881" y="6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" name="Google Shape;986;p41">
                <a:extLst>
                  <a:ext uri="{FF2B5EF4-FFF2-40B4-BE49-F238E27FC236}">
                    <a16:creationId xmlns:a16="http://schemas.microsoft.com/office/drawing/2014/main" id="{D81B702F-026B-F15A-BB7E-65C04613484E}"/>
                  </a:ext>
                </a:extLst>
              </p:cNvPr>
              <p:cNvSpPr/>
              <p:nvPr/>
            </p:nvSpPr>
            <p:spPr>
              <a:xfrm>
                <a:off x="2893955" y="2507807"/>
                <a:ext cx="83831" cy="74481"/>
              </a:xfrm>
              <a:custGeom>
                <a:avLst/>
                <a:gdLst/>
                <a:ahLst/>
                <a:cxnLst/>
                <a:rect l="l" t="t" r="r" b="b"/>
                <a:pathLst>
                  <a:path w="260" h="231" extrusionOk="0">
                    <a:moveTo>
                      <a:pt x="139" y="228"/>
                    </a:moveTo>
                    <a:cubicBezTo>
                      <a:pt x="183" y="220"/>
                      <a:pt x="203" y="203"/>
                      <a:pt x="222" y="163"/>
                    </a:cubicBezTo>
                    <a:cubicBezTo>
                      <a:pt x="243" y="121"/>
                      <a:pt x="253" y="73"/>
                      <a:pt x="260" y="23"/>
                    </a:cubicBezTo>
                    <a:cubicBezTo>
                      <a:pt x="192" y="16"/>
                      <a:pt x="124" y="8"/>
                      <a:pt x="55" y="0"/>
                    </a:cubicBezTo>
                    <a:cubicBezTo>
                      <a:pt x="35" y="62"/>
                      <a:pt x="15" y="123"/>
                      <a:pt x="0" y="180"/>
                    </a:cubicBezTo>
                    <a:cubicBezTo>
                      <a:pt x="44" y="209"/>
                      <a:pt x="75" y="240"/>
                      <a:pt x="139" y="228"/>
                    </a:cubicBezTo>
                    <a:close/>
                  </a:path>
                </a:pathLst>
              </a:custGeom>
              <a:solidFill>
                <a:srgbClr val="000000">
                  <a:alpha val="41770"/>
                </a:srgbClr>
              </a:solidFill>
              <a:ln>
                <a:noFill/>
              </a:ln>
            </p:spPr>
            <p:txBody>
              <a:bodyPr spcFirstLastPara="1" wrap="square" lIns="90000" tIns="38150" rIns="90000" bIns="381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" name="Google Shape;987;p41">
                <a:extLst>
                  <a:ext uri="{FF2B5EF4-FFF2-40B4-BE49-F238E27FC236}">
                    <a16:creationId xmlns:a16="http://schemas.microsoft.com/office/drawing/2014/main" id="{E1415A08-0B13-51F8-520D-102AFF4979C8}"/>
                  </a:ext>
                </a:extLst>
              </p:cNvPr>
              <p:cNvSpPr/>
              <p:nvPr/>
            </p:nvSpPr>
            <p:spPr>
              <a:xfrm>
                <a:off x="3098697" y="2525863"/>
                <a:ext cx="67387" cy="64808"/>
              </a:xfrm>
              <a:custGeom>
                <a:avLst/>
                <a:gdLst/>
                <a:ahLst/>
                <a:cxnLst/>
                <a:rect l="l" t="t" r="r" b="b"/>
                <a:pathLst>
                  <a:path w="209" h="201" extrusionOk="0">
                    <a:moveTo>
                      <a:pt x="32" y="0"/>
                    </a:moveTo>
                    <a:cubicBezTo>
                      <a:pt x="-7" y="75"/>
                      <a:pt x="-21" y="152"/>
                      <a:pt x="52" y="197"/>
                    </a:cubicBezTo>
                    <a:cubicBezTo>
                      <a:pt x="60" y="199"/>
                      <a:pt x="68" y="200"/>
                      <a:pt x="76" y="201"/>
                    </a:cubicBezTo>
                    <a:cubicBezTo>
                      <a:pt x="126" y="204"/>
                      <a:pt x="160" y="174"/>
                      <a:pt x="191" y="138"/>
                    </a:cubicBezTo>
                    <a:cubicBezTo>
                      <a:pt x="195" y="95"/>
                      <a:pt x="201" y="54"/>
                      <a:pt x="209" y="11"/>
                    </a:cubicBezTo>
                    <a:cubicBezTo>
                      <a:pt x="150" y="9"/>
                      <a:pt x="91" y="5"/>
                      <a:pt x="32" y="0"/>
                    </a:cubicBezTo>
                    <a:close/>
                  </a:path>
                </a:pathLst>
              </a:custGeom>
              <a:solidFill>
                <a:srgbClr val="000000">
                  <a:alpha val="41770"/>
                </a:srgbClr>
              </a:solidFill>
              <a:ln>
                <a:noFill/>
              </a:ln>
            </p:spPr>
            <p:txBody>
              <a:bodyPr spcFirstLastPara="1" wrap="square" lIns="90000" tIns="27350" rIns="90000" bIns="273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988;p41">
                <a:extLst>
                  <a:ext uri="{FF2B5EF4-FFF2-40B4-BE49-F238E27FC236}">
                    <a16:creationId xmlns:a16="http://schemas.microsoft.com/office/drawing/2014/main" id="{48F02755-92EC-A03A-EBCA-AB5E33136E83}"/>
                  </a:ext>
                </a:extLst>
              </p:cNvPr>
              <p:cNvSpPr/>
              <p:nvPr/>
            </p:nvSpPr>
            <p:spPr>
              <a:xfrm>
                <a:off x="2794969" y="2600022"/>
                <a:ext cx="682901" cy="428832"/>
              </a:xfrm>
              <a:custGeom>
                <a:avLst/>
                <a:gdLst/>
                <a:ahLst/>
                <a:cxnLst/>
                <a:rect l="l" t="t" r="r" b="b"/>
                <a:pathLst>
                  <a:path w="2118" h="1330" extrusionOk="0">
                    <a:moveTo>
                      <a:pt x="600" y="1019"/>
                    </a:moveTo>
                    <a:cubicBezTo>
                      <a:pt x="600" y="1019"/>
                      <a:pt x="2122" y="1086"/>
                      <a:pt x="2118" y="838"/>
                    </a:cubicBezTo>
                    <a:lnTo>
                      <a:pt x="1937" y="0"/>
                    </a:lnTo>
                    <a:lnTo>
                      <a:pt x="1337" y="19"/>
                    </a:lnTo>
                    <a:lnTo>
                      <a:pt x="1457" y="510"/>
                    </a:lnTo>
                    <a:cubicBezTo>
                      <a:pt x="1468" y="522"/>
                      <a:pt x="380" y="798"/>
                      <a:pt x="380" y="798"/>
                    </a:cubicBezTo>
                    <a:cubicBezTo>
                      <a:pt x="380" y="798"/>
                      <a:pt x="9" y="1240"/>
                      <a:pt x="15" y="1240"/>
                    </a:cubicBezTo>
                    <a:cubicBezTo>
                      <a:pt x="15" y="1240"/>
                      <a:pt x="-22" y="1302"/>
                      <a:pt x="20" y="1292"/>
                    </a:cubicBezTo>
                    <a:cubicBezTo>
                      <a:pt x="61" y="1281"/>
                      <a:pt x="282" y="1060"/>
                      <a:pt x="282" y="1060"/>
                    </a:cubicBezTo>
                    <a:cubicBezTo>
                      <a:pt x="282" y="1060"/>
                      <a:pt x="75" y="1312"/>
                      <a:pt x="116" y="1320"/>
                    </a:cubicBezTo>
                    <a:cubicBezTo>
                      <a:pt x="158" y="1326"/>
                      <a:pt x="200" y="1278"/>
                      <a:pt x="200" y="1278"/>
                    </a:cubicBezTo>
                    <a:cubicBezTo>
                      <a:pt x="200" y="1278"/>
                      <a:pt x="147" y="1326"/>
                      <a:pt x="176" y="1330"/>
                    </a:cubicBezTo>
                    <a:cubicBezTo>
                      <a:pt x="203" y="1333"/>
                      <a:pt x="282" y="1260"/>
                      <a:pt x="282" y="1260"/>
                    </a:cubicBezTo>
                    <a:cubicBezTo>
                      <a:pt x="282" y="1260"/>
                      <a:pt x="265" y="1316"/>
                      <a:pt x="279" y="1320"/>
                    </a:cubicBezTo>
                    <a:cubicBezTo>
                      <a:pt x="292" y="1323"/>
                      <a:pt x="600" y="1019"/>
                      <a:pt x="600" y="1019"/>
                    </a:cubicBezTo>
                    <a:close/>
                  </a:path>
                </a:pathLst>
              </a:custGeom>
              <a:solidFill>
                <a:srgbClr val="C25350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" name="Google Shape;989;p41">
                <a:extLst>
                  <a:ext uri="{FF2B5EF4-FFF2-40B4-BE49-F238E27FC236}">
                    <a16:creationId xmlns:a16="http://schemas.microsoft.com/office/drawing/2014/main" id="{2A0EDAA8-7218-0BAF-CBAB-91E7CAC8FF45}"/>
                  </a:ext>
                </a:extLst>
              </p:cNvPr>
              <p:cNvSpPr/>
              <p:nvPr/>
            </p:nvSpPr>
            <p:spPr>
              <a:xfrm>
                <a:off x="3159636" y="2324989"/>
                <a:ext cx="288250" cy="305986"/>
              </a:xfrm>
              <a:custGeom>
                <a:avLst/>
                <a:gdLst/>
                <a:ahLst/>
                <a:cxnLst/>
                <a:rect l="l" t="t" r="r" b="b"/>
                <a:pathLst>
                  <a:path w="894" h="949" extrusionOk="0">
                    <a:moveTo>
                      <a:pt x="210" y="949"/>
                    </a:moveTo>
                    <a:cubicBezTo>
                      <a:pt x="439" y="939"/>
                      <a:pt x="666" y="929"/>
                      <a:pt x="894" y="919"/>
                    </a:cubicBezTo>
                    <a:cubicBezTo>
                      <a:pt x="812" y="474"/>
                      <a:pt x="603" y="-161"/>
                      <a:pt x="86" y="37"/>
                    </a:cubicBezTo>
                    <a:cubicBezTo>
                      <a:pt x="86" y="37"/>
                      <a:pt x="-64" y="245"/>
                      <a:pt x="33" y="414"/>
                    </a:cubicBezTo>
                    <a:cubicBezTo>
                      <a:pt x="81" y="498"/>
                      <a:pt x="152" y="734"/>
                      <a:pt x="210" y="9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" name="Google Shape;990;p41">
                <a:extLst>
                  <a:ext uri="{FF2B5EF4-FFF2-40B4-BE49-F238E27FC236}">
                    <a16:creationId xmlns:a16="http://schemas.microsoft.com/office/drawing/2014/main" id="{295DB3B7-59CB-9AD0-3F1B-933A7B655DC9}"/>
                  </a:ext>
                </a:extLst>
              </p:cNvPr>
              <p:cNvSpPr/>
              <p:nvPr/>
            </p:nvSpPr>
            <p:spPr>
              <a:xfrm>
                <a:off x="2850749" y="2954695"/>
                <a:ext cx="58359" cy="65776"/>
              </a:xfrm>
              <a:custGeom>
                <a:avLst/>
                <a:gdLst/>
                <a:ahLst/>
                <a:cxnLst/>
                <a:rect l="l" t="t" r="r" b="b"/>
                <a:pathLst>
                  <a:path w="181" h="204" extrusionOk="0">
                    <a:moveTo>
                      <a:pt x="7" y="204"/>
                    </a:moveTo>
                    <a:cubicBezTo>
                      <a:pt x="5" y="204"/>
                      <a:pt x="3" y="204"/>
                      <a:pt x="2" y="202"/>
                    </a:cubicBezTo>
                    <a:cubicBezTo>
                      <a:pt x="-1" y="200"/>
                      <a:pt x="-1" y="195"/>
                      <a:pt x="2" y="192"/>
                    </a:cubicBezTo>
                    <a:cubicBezTo>
                      <a:pt x="3" y="190"/>
                      <a:pt x="142" y="46"/>
                      <a:pt x="168" y="4"/>
                    </a:cubicBezTo>
                    <a:cubicBezTo>
                      <a:pt x="169" y="0"/>
                      <a:pt x="174" y="-1"/>
                      <a:pt x="177" y="1"/>
                    </a:cubicBezTo>
                    <a:cubicBezTo>
                      <a:pt x="181" y="4"/>
                      <a:pt x="182" y="8"/>
                      <a:pt x="180" y="11"/>
                    </a:cubicBezTo>
                    <a:cubicBezTo>
                      <a:pt x="154" y="55"/>
                      <a:pt x="18" y="196"/>
                      <a:pt x="13" y="202"/>
                    </a:cubicBezTo>
                    <a:cubicBezTo>
                      <a:pt x="11" y="204"/>
                      <a:pt x="9" y="204"/>
                      <a:pt x="7" y="204"/>
                    </a:cubicBezTo>
                    <a:close/>
                  </a:path>
                </a:pathLst>
              </a:custGeom>
              <a:solidFill>
                <a:srgbClr val="A94846"/>
              </a:solidFill>
              <a:ln>
                <a:noFill/>
              </a:ln>
            </p:spPr>
            <p:txBody>
              <a:bodyPr spcFirstLastPara="1" wrap="square" lIns="90000" tIns="28425" rIns="90000" bIns="28425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" name="Google Shape;991;p41">
                <a:extLst>
                  <a:ext uri="{FF2B5EF4-FFF2-40B4-BE49-F238E27FC236}">
                    <a16:creationId xmlns:a16="http://schemas.microsoft.com/office/drawing/2014/main" id="{14FC8CCC-469C-3FCA-2940-573DC4A1DFCA}"/>
                  </a:ext>
                </a:extLst>
              </p:cNvPr>
              <p:cNvSpPr/>
              <p:nvPr/>
            </p:nvSpPr>
            <p:spPr>
              <a:xfrm>
                <a:off x="2880413" y="2964691"/>
                <a:ext cx="42238" cy="47075"/>
              </a:xfrm>
              <a:custGeom>
                <a:avLst/>
                <a:gdLst/>
                <a:ahLst/>
                <a:cxnLst/>
                <a:rect l="l" t="t" r="r" b="b"/>
                <a:pathLst>
                  <a:path w="131" h="146" extrusionOk="0">
                    <a:moveTo>
                      <a:pt x="7" y="146"/>
                    </a:moveTo>
                    <a:cubicBezTo>
                      <a:pt x="6" y="146"/>
                      <a:pt x="4" y="145"/>
                      <a:pt x="2" y="144"/>
                    </a:cubicBezTo>
                    <a:cubicBezTo>
                      <a:pt x="-1" y="141"/>
                      <a:pt x="-1" y="137"/>
                      <a:pt x="1" y="134"/>
                    </a:cubicBezTo>
                    <a:cubicBezTo>
                      <a:pt x="6" y="129"/>
                      <a:pt x="99" y="20"/>
                      <a:pt x="119" y="2"/>
                    </a:cubicBezTo>
                    <a:cubicBezTo>
                      <a:pt x="122" y="-1"/>
                      <a:pt x="127" y="-1"/>
                      <a:pt x="129" y="3"/>
                    </a:cubicBezTo>
                    <a:cubicBezTo>
                      <a:pt x="132" y="5"/>
                      <a:pt x="132" y="10"/>
                      <a:pt x="128" y="13"/>
                    </a:cubicBezTo>
                    <a:cubicBezTo>
                      <a:pt x="110" y="30"/>
                      <a:pt x="14" y="142"/>
                      <a:pt x="12" y="143"/>
                    </a:cubicBezTo>
                    <a:cubicBezTo>
                      <a:pt x="11" y="144"/>
                      <a:pt x="9" y="146"/>
                      <a:pt x="7" y="146"/>
                    </a:cubicBezTo>
                    <a:close/>
                  </a:path>
                </a:pathLst>
              </a:custGeom>
              <a:solidFill>
                <a:srgbClr val="A94846"/>
              </a:solidFill>
              <a:ln>
                <a:noFill/>
              </a:ln>
            </p:spPr>
            <p:txBody>
              <a:bodyPr spcFirstLastPara="1" wrap="square" lIns="90000" tIns="7550" rIns="90000" bIns="75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" name="Google Shape;992;p41">
                <a:extLst>
                  <a:ext uri="{FF2B5EF4-FFF2-40B4-BE49-F238E27FC236}">
                    <a16:creationId xmlns:a16="http://schemas.microsoft.com/office/drawing/2014/main" id="{C23BEE67-F077-94A1-D655-2E1BDD6A22C7}"/>
                  </a:ext>
                </a:extLst>
              </p:cNvPr>
              <p:cNvSpPr/>
              <p:nvPr/>
            </p:nvSpPr>
            <p:spPr>
              <a:xfrm>
                <a:off x="2818184" y="2855064"/>
                <a:ext cx="101887" cy="63196"/>
              </a:xfrm>
              <a:custGeom>
                <a:avLst/>
                <a:gdLst/>
                <a:ahLst/>
                <a:cxnLst/>
                <a:rect l="l" t="t" r="r" b="b"/>
                <a:pathLst>
                  <a:path w="316" h="196" extrusionOk="0">
                    <a:moveTo>
                      <a:pt x="316" y="0"/>
                    </a:moveTo>
                    <a:cubicBezTo>
                      <a:pt x="316" y="0"/>
                      <a:pt x="-36" y="162"/>
                      <a:pt x="4" y="188"/>
                    </a:cubicBezTo>
                    <a:cubicBezTo>
                      <a:pt x="33" y="206"/>
                      <a:pt x="159" y="188"/>
                      <a:pt x="159" y="188"/>
                    </a:cubicBezTo>
                    <a:lnTo>
                      <a:pt x="316" y="0"/>
                    </a:lnTo>
                    <a:close/>
                  </a:path>
                </a:pathLst>
              </a:custGeom>
              <a:solidFill>
                <a:srgbClr val="C25350"/>
              </a:solidFill>
              <a:ln>
                <a:noFill/>
              </a:ln>
            </p:spPr>
            <p:txBody>
              <a:bodyPr spcFirstLastPara="1" wrap="square" lIns="90000" tIns="25550" rIns="90000" bIns="255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" name="Google Shape;993;p41">
                <a:extLst>
                  <a:ext uri="{FF2B5EF4-FFF2-40B4-BE49-F238E27FC236}">
                    <a16:creationId xmlns:a16="http://schemas.microsoft.com/office/drawing/2014/main" id="{66DA3407-C64A-CA17-E703-3EF933CD9E43}"/>
                  </a:ext>
                </a:extLst>
              </p:cNvPr>
              <p:cNvSpPr/>
              <p:nvPr/>
            </p:nvSpPr>
            <p:spPr>
              <a:xfrm>
                <a:off x="2903305" y="2320798"/>
                <a:ext cx="85121" cy="265360"/>
              </a:xfrm>
              <a:custGeom>
                <a:avLst/>
                <a:gdLst/>
                <a:ahLst/>
                <a:cxnLst/>
                <a:rect l="l" t="t" r="r" b="b"/>
                <a:pathLst>
                  <a:path w="264" h="823" extrusionOk="0">
                    <a:moveTo>
                      <a:pt x="188" y="89"/>
                    </a:moveTo>
                    <a:cubicBezTo>
                      <a:pt x="188" y="89"/>
                      <a:pt x="82" y="203"/>
                      <a:pt x="1" y="718"/>
                    </a:cubicBezTo>
                    <a:cubicBezTo>
                      <a:pt x="-7" y="771"/>
                      <a:pt x="33" y="820"/>
                      <a:pt x="87" y="823"/>
                    </a:cubicBezTo>
                    <a:cubicBezTo>
                      <a:pt x="136" y="826"/>
                      <a:pt x="177" y="791"/>
                      <a:pt x="182" y="742"/>
                    </a:cubicBezTo>
                    <a:cubicBezTo>
                      <a:pt x="198" y="606"/>
                      <a:pt x="230" y="198"/>
                      <a:pt x="264" y="0"/>
                    </a:cubicBezTo>
                    <a:cubicBezTo>
                      <a:pt x="230" y="24"/>
                      <a:pt x="188" y="89"/>
                      <a:pt x="188" y="8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" name="Google Shape;994;p41">
                <a:extLst>
                  <a:ext uri="{FF2B5EF4-FFF2-40B4-BE49-F238E27FC236}">
                    <a16:creationId xmlns:a16="http://schemas.microsoft.com/office/drawing/2014/main" id="{2125EC91-678C-9587-4FE4-D5FADED7CDAA}"/>
                  </a:ext>
                </a:extLst>
              </p:cNvPr>
              <p:cNvSpPr/>
              <p:nvPr/>
            </p:nvSpPr>
            <p:spPr>
              <a:xfrm>
                <a:off x="2913300" y="2527153"/>
                <a:ext cx="38046" cy="37724"/>
              </a:xfrm>
              <a:custGeom>
                <a:avLst/>
                <a:gdLst/>
                <a:ahLst/>
                <a:cxnLst/>
                <a:rect l="l" t="t" r="r" b="b"/>
                <a:pathLst>
                  <a:path w="118" h="117" extrusionOk="0">
                    <a:moveTo>
                      <a:pt x="118" y="58"/>
                    </a:moveTo>
                    <a:cubicBezTo>
                      <a:pt x="118" y="26"/>
                      <a:pt x="92" y="0"/>
                      <a:pt x="60" y="0"/>
                    </a:cubicBezTo>
                    <a:cubicBezTo>
                      <a:pt x="27" y="0"/>
                      <a:pt x="0" y="26"/>
                      <a:pt x="0" y="58"/>
                    </a:cubicBezTo>
                    <a:cubicBezTo>
                      <a:pt x="0" y="91"/>
                      <a:pt x="27" y="117"/>
                      <a:pt x="60" y="117"/>
                    </a:cubicBezTo>
                    <a:cubicBezTo>
                      <a:pt x="92" y="117"/>
                      <a:pt x="118" y="91"/>
                      <a:pt x="118" y="5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" name="Google Shape;995;p41">
                <a:extLst>
                  <a:ext uri="{FF2B5EF4-FFF2-40B4-BE49-F238E27FC236}">
                    <a16:creationId xmlns:a16="http://schemas.microsoft.com/office/drawing/2014/main" id="{CB8FD4AA-E6AB-ED5F-6A14-50DC6453E1D4}"/>
                  </a:ext>
                </a:extLst>
              </p:cNvPr>
              <p:cNvSpPr/>
              <p:nvPr/>
            </p:nvSpPr>
            <p:spPr>
              <a:xfrm>
                <a:off x="3088379" y="2309190"/>
                <a:ext cx="133163" cy="276967"/>
              </a:xfrm>
              <a:custGeom>
                <a:avLst/>
                <a:gdLst/>
                <a:ahLst/>
                <a:cxnLst/>
                <a:rect l="l" t="t" r="r" b="b"/>
                <a:pathLst>
                  <a:path w="413" h="859" extrusionOk="0">
                    <a:moveTo>
                      <a:pt x="413" y="36"/>
                    </a:moveTo>
                    <a:lnTo>
                      <a:pt x="247" y="0"/>
                    </a:lnTo>
                    <a:cubicBezTo>
                      <a:pt x="247" y="0"/>
                      <a:pt x="81" y="239"/>
                      <a:pt x="1" y="754"/>
                    </a:cubicBezTo>
                    <a:cubicBezTo>
                      <a:pt x="-7" y="807"/>
                      <a:pt x="33" y="856"/>
                      <a:pt x="86" y="859"/>
                    </a:cubicBezTo>
                    <a:cubicBezTo>
                      <a:pt x="134" y="862"/>
                      <a:pt x="177" y="827"/>
                      <a:pt x="182" y="778"/>
                    </a:cubicBezTo>
                    <a:cubicBezTo>
                      <a:pt x="203" y="597"/>
                      <a:pt x="265" y="195"/>
                      <a:pt x="413" y="36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" name="Google Shape;996;p41">
                <a:extLst>
                  <a:ext uri="{FF2B5EF4-FFF2-40B4-BE49-F238E27FC236}">
                    <a16:creationId xmlns:a16="http://schemas.microsoft.com/office/drawing/2014/main" id="{158D104B-1DF8-AFE5-0F03-7C0845D615E4}"/>
                  </a:ext>
                </a:extLst>
              </p:cNvPr>
              <p:cNvSpPr/>
              <p:nvPr/>
            </p:nvSpPr>
            <p:spPr>
              <a:xfrm>
                <a:off x="3096762" y="2534246"/>
                <a:ext cx="37724" cy="37724"/>
              </a:xfrm>
              <a:custGeom>
                <a:avLst/>
                <a:gdLst/>
                <a:ahLst/>
                <a:cxnLst/>
                <a:rect l="l" t="t" r="r" b="b"/>
                <a:pathLst>
                  <a:path w="117" h="117" extrusionOk="0">
                    <a:moveTo>
                      <a:pt x="117" y="59"/>
                    </a:moveTo>
                    <a:cubicBezTo>
                      <a:pt x="117" y="26"/>
                      <a:pt x="91" y="0"/>
                      <a:pt x="58" y="0"/>
                    </a:cubicBezTo>
                    <a:cubicBezTo>
                      <a:pt x="26" y="0"/>
                      <a:pt x="0" y="26"/>
                      <a:pt x="0" y="59"/>
                    </a:cubicBezTo>
                    <a:cubicBezTo>
                      <a:pt x="0" y="91"/>
                      <a:pt x="26" y="117"/>
                      <a:pt x="58" y="117"/>
                    </a:cubicBezTo>
                    <a:cubicBezTo>
                      <a:pt x="91" y="117"/>
                      <a:pt x="117" y="91"/>
                      <a:pt x="117" y="5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" name="Google Shape;997;p41">
              <a:extLst>
                <a:ext uri="{FF2B5EF4-FFF2-40B4-BE49-F238E27FC236}">
                  <a16:creationId xmlns:a16="http://schemas.microsoft.com/office/drawing/2014/main" id="{633F2065-BD80-F6CB-617C-12AEA6797D30}"/>
                </a:ext>
              </a:extLst>
            </p:cNvPr>
            <p:cNvGrpSpPr/>
            <p:nvPr/>
          </p:nvGrpSpPr>
          <p:grpSpPr>
            <a:xfrm>
              <a:off x="2046694" y="1866827"/>
              <a:ext cx="635410" cy="3026128"/>
              <a:chOff x="7028585" y="1570828"/>
              <a:chExt cx="694892" cy="3309414"/>
            </a:xfrm>
          </p:grpSpPr>
          <p:sp>
            <p:nvSpPr>
              <p:cNvPr id="10" name="Google Shape;998;p41">
                <a:extLst>
                  <a:ext uri="{FF2B5EF4-FFF2-40B4-BE49-F238E27FC236}">
                    <a16:creationId xmlns:a16="http://schemas.microsoft.com/office/drawing/2014/main" id="{9C875A56-2AB8-0879-E1F7-8C9CB1BE11C4}"/>
                  </a:ext>
                </a:extLst>
              </p:cNvPr>
              <p:cNvSpPr/>
              <p:nvPr/>
            </p:nvSpPr>
            <p:spPr>
              <a:xfrm>
                <a:off x="7028585" y="1795969"/>
                <a:ext cx="694892" cy="3084272"/>
              </a:xfrm>
              <a:custGeom>
                <a:avLst/>
                <a:gdLst/>
                <a:ahLst/>
                <a:cxnLst/>
                <a:rect l="l" t="t" r="r" b="b"/>
                <a:pathLst>
                  <a:path w="2463" h="10932" extrusionOk="0">
                    <a:moveTo>
                      <a:pt x="2463" y="10875"/>
                    </a:moveTo>
                    <a:lnTo>
                      <a:pt x="1269" y="9665"/>
                    </a:lnTo>
                    <a:lnTo>
                      <a:pt x="1263" y="9671"/>
                    </a:lnTo>
                    <a:lnTo>
                      <a:pt x="1263" y="0"/>
                    </a:lnTo>
                    <a:lnTo>
                      <a:pt x="1182" y="0"/>
                    </a:lnTo>
                    <a:lnTo>
                      <a:pt x="1182" y="9676"/>
                    </a:lnTo>
                    <a:lnTo>
                      <a:pt x="0" y="10875"/>
                    </a:lnTo>
                    <a:lnTo>
                      <a:pt x="57" y="10932"/>
                    </a:lnTo>
                    <a:lnTo>
                      <a:pt x="1182" y="9791"/>
                    </a:lnTo>
                    <a:lnTo>
                      <a:pt x="1182" y="10351"/>
                    </a:lnTo>
                    <a:lnTo>
                      <a:pt x="1263" y="10351"/>
                    </a:lnTo>
                    <a:lnTo>
                      <a:pt x="1263" y="9773"/>
                    </a:lnTo>
                    <a:lnTo>
                      <a:pt x="2406" y="10932"/>
                    </a:lnTo>
                    <a:lnTo>
                      <a:pt x="2463" y="1087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" name="Google Shape;999;p41">
                <a:extLst>
                  <a:ext uri="{FF2B5EF4-FFF2-40B4-BE49-F238E27FC236}">
                    <a16:creationId xmlns:a16="http://schemas.microsoft.com/office/drawing/2014/main" id="{046F7DF8-F49D-D66E-876B-8D3181D15C40}"/>
                  </a:ext>
                </a:extLst>
              </p:cNvPr>
              <p:cNvSpPr/>
              <p:nvPr/>
            </p:nvSpPr>
            <p:spPr>
              <a:xfrm>
                <a:off x="7417081" y="1655185"/>
                <a:ext cx="135706" cy="135706"/>
              </a:xfrm>
              <a:custGeom>
                <a:avLst/>
                <a:gdLst/>
                <a:ahLst/>
                <a:cxnLst/>
                <a:rect l="l" t="t" r="r" b="b"/>
                <a:pathLst>
                  <a:path w="481" h="481" extrusionOk="0">
                    <a:moveTo>
                      <a:pt x="449" y="119"/>
                    </a:moveTo>
                    <a:cubicBezTo>
                      <a:pt x="382" y="5"/>
                      <a:pt x="235" y="-34"/>
                      <a:pt x="120" y="32"/>
                    </a:cubicBezTo>
                    <a:cubicBezTo>
                      <a:pt x="5" y="99"/>
                      <a:pt x="-34" y="246"/>
                      <a:pt x="33" y="361"/>
                    </a:cubicBezTo>
                    <a:cubicBezTo>
                      <a:pt x="99" y="476"/>
                      <a:pt x="247" y="515"/>
                      <a:pt x="362" y="448"/>
                    </a:cubicBezTo>
                    <a:cubicBezTo>
                      <a:pt x="477" y="382"/>
                      <a:pt x="515" y="234"/>
                      <a:pt x="449" y="11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" name="Google Shape;1000;p41">
                <a:extLst>
                  <a:ext uri="{FF2B5EF4-FFF2-40B4-BE49-F238E27FC236}">
                    <a16:creationId xmlns:a16="http://schemas.microsoft.com/office/drawing/2014/main" id="{74F80A7B-119B-CE0E-3D5D-876A37E5F0A1}"/>
                  </a:ext>
                </a:extLst>
              </p:cNvPr>
              <p:cNvSpPr/>
              <p:nvPr/>
            </p:nvSpPr>
            <p:spPr>
              <a:xfrm>
                <a:off x="7437959" y="1651236"/>
                <a:ext cx="92822" cy="141348"/>
              </a:xfrm>
              <a:custGeom>
                <a:avLst/>
                <a:gdLst/>
                <a:ahLst/>
                <a:cxnLst/>
                <a:rect l="l" t="t" r="r" b="b"/>
                <a:pathLst>
                  <a:path w="329" h="501" extrusionOk="0">
                    <a:moveTo>
                      <a:pt x="310" y="490"/>
                    </a:moveTo>
                    <a:lnTo>
                      <a:pt x="301" y="496"/>
                    </a:lnTo>
                    <a:cubicBezTo>
                      <a:pt x="283" y="506"/>
                      <a:pt x="259" y="500"/>
                      <a:pt x="249" y="482"/>
                    </a:cubicBezTo>
                    <a:lnTo>
                      <a:pt x="5" y="63"/>
                    </a:lnTo>
                    <a:cubicBezTo>
                      <a:pt x="-6" y="44"/>
                      <a:pt x="1" y="21"/>
                      <a:pt x="19" y="11"/>
                    </a:cubicBezTo>
                    <a:lnTo>
                      <a:pt x="28" y="5"/>
                    </a:lnTo>
                    <a:cubicBezTo>
                      <a:pt x="46" y="-5"/>
                      <a:pt x="70" y="1"/>
                      <a:pt x="80" y="19"/>
                    </a:cubicBezTo>
                    <a:lnTo>
                      <a:pt x="324" y="438"/>
                    </a:lnTo>
                    <a:cubicBezTo>
                      <a:pt x="335" y="457"/>
                      <a:pt x="328" y="480"/>
                      <a:pt x="310" y="49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" name="Google Shape;1001;p41">
                <a:extLst>
                  <a:ext uri="{FF2B5EF4-FFF2-40B4-BE49-F238E27FC236}">
                    <a16:creationId xmlns:a16="http://schemas.microsoft.com/office/drawing/2014/main" id="{8EDCAACE-8C3F-C84F-F1C5-A3912628BBF5}"/>
                  </a:ext>
                </a:extLst>
              </p:cNvPr>
              <p:cNvSpPr/>
              <p:nvPr/>
            </p:nvSpPr>
            <p:spPr>
              <a:xfrm>
                <a:off x="7403539" y="1727693"/>
                <a:ext cx="55298" cy="67430"/>
              </a:xfrm>
              <a:custGeom>
                <a:avLst/>
                <a:gdLst/>
                <a:ahLst/>
                <a:cxnLst/>
                <a:rect l="l" t="t" r="r" b="b"/>
                <a:pathLst>
                  <a:path w="196" h="239" extrusionOk="0">
                    <a:moveTo>
                      <a:pt x="196" y="189"/>
                    </a:moveTo>
                    <a:lnTo>
                      <a:pt x="110" y="239"/>
                    </a:lnTo>
                    <a:lnTo>
                      <a:pt x="0" y="51"/>
                    </a:lnTo>
                    <a:lnTo>
                      <a:pt x="87" y="0"/>
                    </a:lnTo>
                    <a:lnTo>
                      <a:pt x="196" y="189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0000" tIns="41025" rIns="90000" bIns="41025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1002;p41">
                <a:extLst>
                  <a:ext uri="{FF2B5EF4-FFF2-40B4-BE49-F238E27FC236}">
                    <a16:creationId xmlns:a16="http://schemas.microsoft.com/office/drawing/2014/main" id="{A3471B31-C40E-5FD2-A737-33087C01ABE7}"/>
                  </a:ext>
                </a:extLst>
              </p:cNvPr>
              <p:cNvSpPr/>
              <p:nvPr/>
            </p:nvSpPr>
            <p:spPr>
              <a:xfrm>
                <a:off x="7250059" y="1746596"/>
                <a:ext cx="182258" cy="130345"/>
              </a:xfrm>
              <a:custGeom>
                <a:avLst/>
                <a:gdLst/>
                <a:ahLst/>
                <a:cxnLst/>
                <a:rect l="l" t="t" r="r" b="b"/>
                <a:pathLst>
                  <a:path w="646" h="462" extrusionOk="0">
                    <a:moveTo>
                      <a:pt x="646" y="154"/>
                    </a:moveTo>
                    <a:lnTo>
                      <a:pt x="101" y="454"/>
                    </a:lnTo>
                    <a:cubicBezTo>
                      <a:pt x="69" y="471"/>
                      <a:pt x="30" y="461"/>
                      <a:pt x="10" y="431"/>
                    </a:cubicBezTo>
                    <a:cubicBezTo>
                      <a:pt x="-10" y="399"/>
                      <a:pt x="-1" y="357"/>
                      <a:pt x="31" y="336"/>
                    </a:cubicBezTo>
                    <a:lnTo>
                      <a:pt x="556" y="0"/>
                    </a:lnTo>
                    <a:lnTo>
                      <a:pt x="646" y="154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" name="Google Shape;1003;p41">
                <a:extLst>
                  <a:ext uri="{FF2B5EF4-FFF2-40B4-BE49-F238E27FC236}">
                    <a16:creationId xmlns:a16="http://schemas.microsoft.com/office/drawing/2014/main" id="{5C629D45-96BD-3C35-F3A6-3200AAEC55B8}"/>
                  </a:ext>
                </a:extLst>
              </p:cNvPr>
              <p:cNvSpPr/>
              <p:nvPr/>
            </p:nvSpPr>
            <p:spPr>
              <a:xfrm>
                <a:off x="7304510" y="1570828"/>
                <a:ext cx="106646" cy="97618"/>
              </a:xfrm>
              <a:custGeom>
                <a:avLst/>
                <a:gdLst/>
                <a:ahLst/>
                <a:cxnLst/>
                <a:rect l="l" t="t" r="r" b="b"/>
                <a:pathLst>
                  <a:path w="378" h="346" extrusionOk="0">
                    <a:moveTo>
                      <a:pt x="368" y="346"/>
                    </a:moveTo>
                    <a:cubicBezTo>
                      <a:pt x="366" y="346"/>
                      <a:pt x="363" y="345"/>
                      <a:pt x="361" y="343"/>
                    </a:cubicBezTo>
                    <a:lnTo>
                      <a:pt x="3" y="17"/>
                    </a:lnTo>
                    <a:cubicBezTo>
                      <a:pt x="-1" y="13"/>
                      <a:pt x="-2" y="7"/>
                      <a:pt x="2" y="3"/>
                    </a:cubicBezTo>
                    <a:cubicBezTo>
                      <a:pt x="6" y="0"/>
                      <a:pt x="12" y="-1"/>
                      <a:pt x="16" y="2"/>
                    </a:cubicBezTo>
                    <a:lnTo>
                      <a:pt x="375" y="328"/>
                    </a:lnTo>
                    <a:cubicBezTo>
                      <a:pt x="379" y="332"/>
                      <a:pt x="379" y="338"/>
                      <a:pt x="375" y="342"/>
                    </a:cubicBezTo>
                    <a:cubicBezTo>
                      <a:pt x="373" y="344"/>
                      <a:pt x="371" y="346"/>
                      <a:pt x="368" y="346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1004;p41">
                <a:extLst>
                  <a:ext uri="{FF2B5EF4-FFF2-40B4-BE49-F238E27FC236}">
                    <a16:creationId xmlns:a16="http://schemas.microsoft.com/office/drawing/2014/main" id="{88A708ED-98D1-7A4A-B860-DA3B84826470}"/>
                  </a:ext>
                </a:extLst>
              </p:cNvPr>
              <p:cNvSpPr/>
              <p:nvPr/>
            </p:nvSpPr>
            <p:spPr>
              <a:xfrm>
                <a:off x="7264165" y="1675217"/>
                <a:ext cx="141913" cy="16928"/>
              </a:xfrm>
              <a:custGeom>
                <a:avLst/>
                <a:gdLst/>
                <a:ahLst/>
                <a:cxnLst/>
                <a:rect l="l" t="t" r="r" b="b"/>
                <a:pathLst>
                  <a:path w="503" h="60" extrusionOk="0">
                    <a:moveTo>
                      <a:pt x="493" y="60"/>
                    </a:moveTo>
                    <a:lnTo>
                      <a:pt x="492" y="60"/>
                    </a:lnTo>
                    <a:lnTo>
                      <a:pt x="9" y="20"/>
                    </a:lnTo>
                    <a:cubicBezTo>
                      <a:pt x="4" y="19"/>
                      <a:pt x="0" y="15"/>
                      <a:pt x="0" y="9"/>
                    </a:cubicBezTo>
                    <a:cubicBezTo>
                      <a:pt x="1" y="4"/>
                      <a:pt x="5" y="-1"/>
                      <a:pt x="11" y="0"/>
                    </a:cubicBezTo>
                    <a:lnTo>
                      <a:pt x="494" y="40"/>
                    </a:lnTo>
                    <a:cubicBezTo>
                      <a:pt x="499" y="40"/>
                      <a:pt x="503" y="45"/>
                      <a:pt x="503" y="50"/>
                    </a:cubicBezTo>
                    <a:cubicBezTo>
                      <a:pt x="503" y="56"/>
                      <a:pt x="498" y="60"/>
                      <a:pt x="493" y="6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0000" tIns="0" rIns="90000" bIns="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227250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AE57B1-AB21-B5AF-49DE-931604F4D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800" spc="-20" dirty="0">
                <a:latin typeface="Calibri"/>
                <a:cs typeface="Calibri"/>
              </a:rPr>
              <a:t>Estrutura</a:t>
            </a:r>
            <a:r>
              <a:rPr lang="pt-BR" sz="2800" spc="15" dirty="0">
                <a:latin typeface="Calibri"/>
                <a:cs typeface="Calibri"/>
              </a:rPr>
              <a:t> </a:t>
            </a:r>
            <a:r>
              <a:rPr lang="pt-BR" sz="2800" spc="-5" dirty="0">
                <a:latin typeface="Calibri"/>
                <a:cs typeface="Calibri"/>
              </a:rPr>
              <a:t>do</a:t>
            </a:r>
            <a:r>
              <a:rPr lang="pt-BR" sz="2800" spc="10" dirty="0">
                <a:latin typeface="Calibri"/>
                <a:cs typeface="Calibri"/>
              </a:rPr>
              <a:t> </a:t>
            </a:r>
            <a:r>
              <a:rPr lang="pt-BR" sz="2800" spc="-25" dirty="0">
                <a:latin typeface="Calibri"/>
                <a:cs typeface="Calibri"/>
              </a:rPr>
              <a:t>texto</a:t>
            </a:r>
            <a:r>
              <a:rPr lang="pt-BR" sz="2800" spc="10" dirty="0">
                <a:latin typeface="Calibri"/>
                <a:cs typeface="Calibri"/>
              </a:rPr>
              <a:t> </a:t>
            </a:r>
            <a:r>
              <a:rPr lang="pt-BR" sz="2800" spc="-20" dirty="0">
                <a:latin typeface="Calibri"/>
                <a:cs typeface="Calibri"/>
              </a:rPr>
              <a:t>dissertativo-argumentativo</a:t>
            </a:r>
            <a:br>
              <a:rPr lang="pt-BR" sz="2800" dirty="0">
                <a:latin typeface="Calibri"/>
                <a:cs typeface="Calibri"/>
              </a:rPr>
            </a:br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91891CD-F39F-93FB-8116-4BD9F45C574F}"/>
              </a:ext>
            </a:extLst>
          </p:cNvPr>
          <p:cNvSpPr txBox="1"/>
          <p:nvPr/>
        </p:nvSpPr>
        <p:spPr>
          <a:xfrm>
            <a:off x="954113" y="3429000"/>
            <a:ext cx="2021000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ESTRUTURA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95128DA-A3DF-869A-C520-94B437C34A8C}"/>
              </a:ext>
            </a:extLst>
          </p:cNvPr>
          <p:cNvSpPr txBox="1"/>
          <p:nvPr/>
        </p:nvSpPr>
        <p:spPr>
          <a:xfrm>
            <a:off x="3962400" y="1905000"/>
            <a:ext cx="563880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4">
                    <a:lumMod val="75000"/>
                  </a:schemeClr>
                </a:solidFill>
              </a:rPr>
              <a:t>Introdução</a:t>
            </a:r>
            <a:r>
              <a:rPr lang="pt-BR" dirty="0"/>
              <a:t>: apresentação da ideia principal ou tese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AAD3718-1DD6-BA02-6C09-A2AB08D0CEC8}"/>
              </a:ext>
            </a:extLst>
          </p:cNvPr>
          <p:cNvSpPr txBox="1"/>
          <p:nvPr/>
        </p:nvSpPr>
        <p:spPr>
          <a:xfrm>
            <a:off x="4273826" y="3290500"/>
            <a:ext cx="563880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tx2"/>
                </a:solidFill>
              </a:rPr>
              <a:t>Desenvolvimento</a:t>
            </a:r>
            <a:r>
              <a:rPr lang="pt-BR" dirty="0"/>
              <a:t>: apresentação de argumentos que sustentam a ideia principal.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73FF277-4D46-74C3-D6C0-96E54ABF75A3}"/>
              </a:ext>
            </a:extLst>
          </p:cNvPr>
          <p:cNvSpPr txBox="1"/>
          <p:nvPr/>
        </p:nvSpPr>
        <p:spPr>
          <a:xfrm>
            <a:off x="3962400" y="4646617"/>
            <a:ext cx="5638800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tx2">
                    <a:lumMod val="75000"/>
                  </a:schemeClr>
                </a:solidFill>
              </a:rPr>
              <a:t>Conclusão: </a:t>
            </a:r>
            <a:r>
              <a:rPr lang="pt-BR" dirty="0"/>
              <a:t>apresentação de um resumo da ideia principal ou de uma sugestão para a resolução do problema.</a:t>
            </a:r>
          </a:p>
        </p:txBody>
      </p:sp>
      <p:cxnSp>
        <p:nvCxnSpPr>
          <p:cNvPr id="9" name="Conector: Angulado 8">
            <a:extLst>
              <a:ext uri="{FF2B5EF4-FFF2-40B4-BE49-F238E27FC236}">
                <a16:creationId xmlns:a16="http://schemas.microsoft.com/office/drawing/2014/main" id="{3D24D297-9348-5A5C-09BF-13713B273A2F}"/>
              </a:ext>
            </a:extLst>
          </p:cNvPr>
          <p:cNvCxnSpPr>
            <a:stCxn id="4" idx="3"/>
            <a:endCxn id="5" idx="1"/>
          </p:cNvCxnSpPr>
          <p:nvPr/>
        </p:nvCxnSpPr>
        <p:spPr>
          <a:xfrm flipV="1">
            <a:off x="2975113" y="2089666"/>
            <a:ext cx="987287" cy="15240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BEF8C679-C84E-EE3D-DE3A-CF44A0EACECB}"/>
              </a:ext>
            </a:extLst>
          </p:cNvPr>
          <p:cNvCxnSpPr>
            <a:stCxn id="4" idx="3"/>
            <a:endCxn id="6" idx="1"/>
          </p:cNvCxnSpPr>
          <p:nvPr/>
        </p:nvCxnSpPr>
        <p:spPr>
          <a:xfrm>
            <a:off x="2975113" y="3613666"/>
            <a:ext cx="12987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: Angulado 16">
            <a:extLst>
              <a:ext uri="{FF2B5EF4-FFF2-40B4-BE49-F238E27FC236}">
                <a16:creationId xmlns:a16="http://schemas.microsoft.com/office/drawing/2014/main" id="{DC3A99B9-46E0-737B-8ACB-652956BE5ED4}"/>
              </a:ext>
            </a:extLst>
          </p:cNvPr>
          <p:cNvCxnSpPr>
            <a:stCxn id="4" idx="3"/>
            <a:endCxn id="7" idx="1"/>
          </p:cNvCxnSpPr>
          <p:nvPr/>
        </p:nvCxnSpPr>
        <p:spPr>
          <a:xfrm>
            <a:off x="2975113" y="3613666"/>
            <a:ext cx="987287" cy="1494616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536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>
            <a:extLst>
              <a:ext uri="{FF2B5EF4-FFF2-40B4-BE49-F238E27FC236}">
                <a16:creationId xmlns:a16="http://schemas.microsoft.com/office/drawing/2014/main" id="{BEFCE4BD-02F1-D3BE-3D83-65A3A1BCFE3D}"/>
              </a:ext>
            </a:extLst>
          </p:cNvPr>
          <p:cNvSpPr txBox="1"/>
          <p:nvPr/>
        </p:nvSpPr>
        <p:spPr>
          <a:xfrm>
            <a:off x="1143000" y="685800"/>
            <a:ext cx="9296400" cy="54117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5" dirty="0">
                <a:latin typeface="Nunito" pitchFamily="2" charset="0"/>
                <a:cs typeface="Calibri"/>
              </a:rPr>
              <a:t>Introdução</a:t>
            </a:r>
            <a:endParaRPr sz="2000" dirty="0">
              <a:latin typeface="Nunito" pitchFamily="2" charset="0"/>
              <a:cs typeface="Calibri"/>
            </a:endParaRPr>
          </a:p>
          <a:p>
            <a:pPr marL="12700" marR="10160">
              <a:lnSpc>
                <a:spcPct val="100000"/>
              </a:lnSpc>
            </a:pPr>
            <a:r>
              <a:rPr sz="2000" spc="-5" dirty="0">
                <a:latin typeface="Nunito" pitchFamily="2" charset="0"/>
                <a:cs typeface="Calibri"/>
              </a:rPr>
              <a:t>Na</a:t>
            </a:r>
            <a:r>
              <a:rPr sz="2000" spc="50" dirty="0">
                <a:latin typeface="Nunito" pitchFamily="2" charset="0"/>
                <a:cs typeface="Calibri"/>
              </a:rPr>
              <a:t> </a:t>
            </a:r>
            <a:r>
              <a:rPr sz="2000" spc="-15" dirty="0">
                <a:latin typeface="Nunito" pitchFamily="2" charset="0"/>
                <a:cs typeface="Calibri"/>
              </a:rPr>
              <a:t>introdução</a:t>
            </a:r>
            <a:r>
              <a:rPr sz="2000" spc="60" dirty="0">
                <a:latin typeface="Nunito" pitchFamily="2" charset="0"/>
                <a:cs typeface="Calibri"/>
              </a:rPr>
              <a:t> </a:t>
            </a:r>
            <a:r>
              <a:rPr sz="2000" spc="-15" dirty="0">
                <a:latin typeface="Nunito" pitchFamily="2" charset="0"/>
                <a:cs typeface="Calibri"/>
              </a:rPr>
              <a:t>devem</a:t>
            </a:r>
            <a:r>
              <a:rPr sz="2000" spc="45" dirty="0">
                <a:latin typeface="Nunito" pitchFamily="2" charset="0"/>
                <a:cs typeface="Calibri"/>
              </a:rPr>
              <a:t> </a:t>
            </a:r>
            <a:r>
              <a:rPr sz="2000" spc="-5" dirty="0">
                <a:latin typeface="Nunito" pitchFamily="2" charset="0"/>
                <a:cs typeface="Calibri"/>
              </a:rPr>
              <a:t>ser</a:t>
            </a:r>
            <a:r>
              <a:rPr sz="2000" spc="45" dirty="0">
                <a:latin typeface="Nunito" pitchFamily="2" charset="0"/>
                <a:cs typeface="Calibri"/>
              </a:rPr>
              <a:t> </a:t>
            </a:r>
            <a:r>
              <a:rPr sz="2000" spc="-5" dirty="0">
                <a:latin typeface="Nunito" pitchFamily="2" charset="0"/>
                <a:cs typeface="Calibri"/>
              </a:rPr>
              <a:t>mencionado</a:t>
            </a:r>
            <a:r>
              <a:rPr sz="2000" spc="50" dirty="0">
                <a:latin typeface="Nunito" pitchFamily="2" charset="0"/>
                <a:cs typeface="Calibri"/>
              </a:rPr>
              <a:t> </a:t>
            </a:r>
            <a:r>
              <a:rPr sz="2000" dirty="0">
                <a:latin typeface="Nunito" pitchFamily="2" charset="0"/>
                <a:cs typeface="Calibri"/>
              </a:rPr>
              <a:t>o</a:t>
            </a:r>
            <a:r>
              <a:rPr sz="2000" spc="55" dirty="0">
                <a:latin typeface="Nunito" pitchFamily="2" charset="0"/>
                <a:cs typeface="Calibri"/>
              </a:rPr>
              <a:t> </a:t>
            </a:r>
            <a:r>
              <a:rPr sz="2000" spc="-15" dirty="0">
                <a:latin typeface="Nunito" pitchFamily="2" charset="0"/>
                <a:cs typeface="Calibri"/>
              </a:rPr>
              <a:t>tema</a:t>
            </a:r>
            <a:r>
              <a:rPr sz="2000" spc="50" dirty="0">
                <a:latin typeface="Nunito" pitchFamily="2" charset="0"/>
                <a:cs typeface="Calibri"/>
              </a:rPr>
              <a:t> </a:t>
            </a:r>
            <a:r>
              <a:rPr sz="2000" spc="-5" dirty="0">
                <a:latin typeface="Nunito" pitchFamily="2" charset="0"/>
                <a:cs typeface="Calibri"/>
              </a:rPr>
              <a:t>que</a:t>
            </a:r>
            <a:r>
              <a:rPr sz="2000" spc="45" dirty="0">
                <a:latin typeface="Nunito" pitchFamily="2" charset="0"/>
                <a:cs typeface="Calibri"/>
              </a:rPr>
              <a:t> </a:t>
            </a:r>
            <a:r>
              <a:rPr sz="2000" spc="-10" dirty="0">
                <a:latin typeface="Nunito" pitchFamily="2" charset="0"/>
                <a:cs typeface="Calibri"/>
              </a:rPr>
              <a:t>abordado</a:t>
            </a:r>
            <a:r>
              <a:rPr sz="2000" spc="50" dirty="0">
                <a:latin typeface="Nunito" pitchFamily="2" charset="0"/>
                <a:cs typeface="Calibri"/>
              </a:rPr>
              <a:t> </a:t>
            </a:r>
            <a:r>
              <a:rPr sz="2000" dirty="0">
                <a:latin typeface="Nunito" pitchFamily="2" charset="0"/>
                <a:cs typeface="Calibri"/>
              </a:rPr>
              <a:t>-</a:t>
            </a:r>
            <a:r>
              <a:rPr sz="2000" spc="50" dirty="0">
                <a:latin typeface="Nunito" pitchFamily="2" charset="0"/>
                <a:cs typeface="Calibri"/>
              </a:rPr>
              <a:t> </a:t>
            </a:r>
            <a:r>
              <a:rPr sz="2000" spc="-5" dirty="0">
                <a:latin typeface="Nunito" pitchFamily="2" charset="0"/>
                <a:cs typeface="Calibri"/>
              </a:rPr>
              <a:t>ou</a:t>
            </a:r>
            <a:r>
              <a:rPr sz="2000" spc="50" dirty="0">
                <a:latin typeface="Nunito" pitchFamily="2" charset="0"/>
                <a:cs typeface="Calibri"/>
              </a:rPr>
              <a:t> </a:t>
            </a:r>
            <a:r>
              <a:rPr sz="2000" dirty="0">
                <a:latin typeface="Nunito" pitchFamily="2" charset="0"/>
                <a:cs typeface="Calibri"/>
              </a:rPr>
              <a:t>o</a:t>
            </a:r>
            <a:r>
              <a:rPr sz="2000" spc="50" dirty="0">
                <a:latin typeface="Nunito" pitchFamily="2" charset="0"/>
                <a:cs typeface="Calibri"/>
              </a:rPr>
              <a:t> </a:t>
            </a:r>
            <a:r>
              <a:rPr sz="2000" spc="-15" dirty="0">
                <a:latin typeface="Nunito" pitchFamily="2" charset="0"/>
                <a:cs typeface="Calibri"/>
              </a:rPr>
              <a:t>problema</a:t>
            </a:r>
            <a:r>
              <a:rPr sz="2000" spc="40" dirty="0">
                <a:latin typeface="Nunito" pitchFamily="2" charset="0"/>
                <a:cs typeface="Calibri"/>
              </a:rPr>
              <a:t> </a:t>
            </a:r>
            <a:r>
              <a:rPr sz="2000" dirty="0">
                <a:latin typeface="Nunito" pitchFamily="2" charset="0"/>
                <a:cs typeface="Calibri"/>
              </a:rPr>
              <a:t>-</a:t>
            </a:r>
            <a:r>
              <a:rPr sz="2000" spc="50" dirty="0">
                <a:latin typeface="Nunito" pitchFamily="2" charset="0"/>
                <a:cs typeface="Calibri"/>
              </a:rPr>
              <a:t> </a:t>
            </a:r>
            <a:r>
              <a:rPr sz="2000" spc="-5" dirty="0">
                <a:latin typeface="Nunito" pitchFamily="2" charset="0"/>
                <a:cs typeface="Calibri"/>
              </a:rPr>
              <a:t>de</a:t>
            </a:r>
            <a:r>
              <a:rPr sz="2000" spc="35" dirty="0">
                <a:latin typeface="Nunito" pitchFamily="2" charset="0"/>
                <a:cs typeface="Calibri"/>
              </a:rPr>
              <a:t> </a:t>
            </a:r>
            <a:r>
              <a:rPr sz="2000" spc="-5" dirty="0">
                <a:latin typeface="Nunito" pitchFamily="2" charset="0"/>
                <a:cs typeface="Calibri"/>
              </a:rPr>
              <a:t>modo </a:t>
            </a:r>
            <a:r>
              <a:rPr sz="2000" spc="-550" dirty="0">
                <a:latin typeface="Nunito" pitchFamily="2" charset="0"/>
                <a:cs typeface="Calibri"/>
              </a:rPr>
              <a:t> </a:t>
            </a:r>
            <a:r>
              <a:rPr sz="2000" dirty="0">
                <a:latin typeface="Nunito" pitchFamily="2" charset="0"/>
                <a:cs typeface="Calibri"/>
              </a:rPr>
              <a:t>a</a:t>
            </a:r>
            <a:r>
              <a:rPr sz="2000" spc="-10" dirty="0">
                <a:latin typeface="Nunito" pitchFamily="2" charset="0"/>
                <a:cs typeface="Calibri"/>
              </a:rPr>
              <a:t> </a:t>
            </a:r>
            <a:r>
              <a:rPr sz="2000" spc="-5" dirty="0">
                <a:latin typeface="Nunito" pitchFamily="2" charset="0"/>
                <a:cs typeface="Calibri"/>
              </a:rPr>
              <a:t>situar</a:t>
            </a:r>
            <a:r>
              <a:rPr sz="2000" dirty="0">
                <a:latin typeface="Nunito" pitchFamily="2" charset="0"/>
                <a:cs typeface="Calibri"/>
              </a:rPr>
              <a:t> o</a:t>
            </a:r>
            <a:r>
              <a:rPr sz="2000" spc="-10" dirty="0">
                <a:latin typeface="Nunito" pitchFamily="2" charset="0"/>
                <a:cs typeface="Calibri"/>
              </a:rPr>
              <a:t> interlocutor</a:t>
            </a:r>
            <a:r>
              <a:rPr sz="2000" dirty="0">
                <a:latin typeface="Nunito" pitchFamily="2" charset="0"/>
                <a:cs typeface="Calibri"/>
              </a:rPr>
              <a:t> </a:t>
            </a:r>
            <a:r>
              <a:rPr sz="2000" spc="-15" dirty="0">
                <a:latin typeface="Nunito" pitchFamily="2" charset="0"/>
                <a:cs typeface="Calibri"/>
              </a:rPr>
              <a:t>(corretor).</a:t>
            </a:r>
            <a:r>
              <a:rPr sz="2000" dirty="0">
                <a:latin typeface="Nunito" pitchFamily="2" charset="0"/>
                <a:cs typeface="Calibri"/>
              </a:rPr>
              <a:t> </a:t>
            </a:r>
            <a:r>
              <a:rPr sz="2000" spc="-15" dirty="0">
                <a:latin typeface="Nunito" pitchFamily="2" charset="0"/>
                <a:cs typeface="Calibri"/>
              </a:rPr>
              <a:t>Deve compreender</a:t>
            </a:r>
            <a:r>
              <a:rPr sz="2000" dirty="0">
                <a:latin typeface="Nunito" pitchFamily="2" charset="0"/>
                <a:cs typeface="Calibri"/>
              </a:rPr>
              <a:t> </a:t>
            </a:r>
            <a:r>
              <a:rPr sz="2000" spc="-20" dirty="0">
                <a:latin typeface="Nunito" pitchFamily="2" charset="0"/>
                <a:cs typeface="Calibri"/>
              </a:rPr>
              <a:t>até</a:t>
            </a:r>
            <a:r>
              <a:rPr sz="2000" spc="-5" dirty="0">
                <a:latin typeface="Nunito" pitchFamily="2" charset="0"/>
                <a:cs typeface="Calibri"/>
              </a:rPr>
              <a:t> </a:t>
            </a:r>
            <a:r>
              <a:rPr sz="2000" spc="-10" dirty="0">
                <a:latin typeface="Nunito" pitchFamily="2" charset="0"/>
                <a:cs typeface="Calibri"/>
              </a:rPr>
              <a:t>25%</a:t>
            </a:r>
            <a:r>
              <a:rPr sz="2000" spc="-5" dirty="0">
                <a:latin typeface="Nunito" pitchFamily="2" charset="0"/>
                <a:cs typeface="Calibri"/>
              </a:rPr>
              <a:t> do</a:t>
            </a:r>
            <a:r>
              <a:rPr sz="2000" spc="-10" dirty="0">
                <a:latin typeface="Nunito" pitchFamily="2" charset="0"/>
                <a:cs typeface="Calibri"/>
              </a:rPr>
              <a:t> </a:t>
            </a:r>
            <a:r>
              <a:rPr sz="2000" spc="-20" dirty="0">
                <a:latin typeface="Nunito" pitchFamily="2" charset="0"/>
                <a:cs typeface="Calibri"/>
              </a:rPr>
              <a:t>texto.</a:t>
            </a:r>
            <a:endParaRPr sz="2000" dirty="0">
              <a:latin typeface="Nunito" pitchFamily="2" charset="0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000" dirty="0">
              <a:latin typeface="Nunito" pitchFamily="2" charset="0"/>
              <a:cs typeface="Calibri"/>
            </a:endParaRPr>
          </a:p>
          <a:p>
            <a:pPr marL="12700">
              <a:lnSpc>
                <a:spcPts val="2995"/>
              </a:lnSpc>
            </a:pPr>
            <a:r>
              <a:rPr sz="2000" b="1" spc="-15" dirty="0">
                <a:latin typeface="Nunito" pitchFamily="2" charset="0"/>
                <a:cs typeface="Calibri"/>
              </a:rPr>
              <a:t>Desenvolvimento</a:t>
            </a:r>
            <a:endParaRPr sz="2000" dirty="0">
              <a:latin typeface="Nunito" pitchFamily="2" charset="0"/>
              <a:cs typeface="Calibri"/>
            </a:endParaRPr>
          </a:p>
          <a:p>
            <a:pPr marL="12700">
              <a:lnSpc>
                <a:spcPts val="2995"/>
              </a:lnSpc>
            </a:pPr>
            <a:r>
              <a:rPr sz="2000" spc="-50" dirty="0">
                <a:latin typeface="Nunito" pitchFamily="2" charset="0"/>
                <a:cs typeface="Calibri"/>
              </a:rPr>
              <a:t>Todas</a:t>
            </a:r>
            <a:r>
              <a:rPr sz="2000" spc="30" dirty="0">
                <a:latin typeface="Nunito" pitchFamily="2" charset="0"/>
                <a:cs typeface="Calibri"/>
              </a:rPr>
              <a:t> </a:t>
            </a:r>
            <a:r>
              <a:rPr sz="2000" dirty="0">
                <a:latin typeface="Nunito" pitchFamily="2" charset="0"/>
                <a:cs typeface="Calibri"/>
              </a:rPr>
              <a:t>as</a:t>
            </a:r>
            <a:r>
              <a:rPr sz="2000" spc="25" dirty="0">
                <a:latin typeface="Nunito" pitchFamily="2" charset="0"/>
                <a:cs typeface="Calibri"/>
              </a:rPr>
              <a:t> </a:t>
            </a:r>
            <a:r>
              <a:rPr sz="2000" spc="-5" dirty="0">
                <a:latin typeface="Nunito" pitchFamily="2" charset="0"/>
                <a:cs typeface="Calibri"/>
              </a:rPr>
              <a:t>ideias</a:t>
            </a:r>
            <a:r>
              <a:rPr sz="2000" spc="30" dirty="0">
                <a:latin typeface="Nunito" pitchFamily="2" charset="0"/>
                <a:cs typeface="Calibri"/>
              </a:rPr>
              <a:t> </a:t>
            </a:r>
            <a:r>
              <a:rPr sz="2000" spc="-5" dirty="0">
                <a:latin typeface="Nunito" pitchFamily="2" charset="0"/>
                <a:cs typeface="Calibri"/>
              </a:rPr>
              <a:t>mencionadas</a:t>
            </a:r>
            <a:r>
              <a:rPr sz="2000" spc="35" dirty="0">
                <a:latin typeface="Nunito" pitchFamily="2" charset="0"/>
                <a:cs typeface="Calibri"/>
              </a:rPr>
              <a:t> </a:t>
            </a:r>
            <a:r>
              <a:rPr sz="2000" spc="-10" dirty="0">
                <a:latin typeface="Nunito" pitchFamily="2" charset="0"/>
                <a:cs typeface="Calibri"/>
              </a:rPr>
              <a:t>na</a:t>
            </a:r>
            <a:r>
              <a:rPr sz="2000" spc="40" dirty="0">
                <a:latin typeface="Nunito" pitchFamily="2" charset="0"/>
                <a:cs typeface="Calibri"/>
              </a:rPr>
              <a:t> </a:t>
            </a:r>
            <a:r>
              <a:rPr sz="2000" spc="-15" dirty="0">
                <a:latin typeface="Nunito" pitchFamily="2" charset="0"/>
                <a:cs typeface="Calibri"/>
              </a:rPr>
              <a:t>introdução</a:t>
            </a:r>
            <a:r>
              <a:rPr sz="2000" spc="45" dirty="0">
                <a:latin typeface="Nunito" pitchFamily="2" charset="0"/>
                <a:cs typeface="Calibri"/>
              </a:rPr>
              <a:t> </a:t>
            </a:r>
            <a:r>
              <a:rPr sz="2000" spc="-15" dirty="0">
                <a:latin typeface="Nunito" pitchFamily="2" charset="0"/>
                <a:cs typeface="Calibri"/>
              </a:rPr>
              <a:t>devem</a:t>
            </a:r>
            <a:r>
              <a:rPr sz="2000" spc="25" dirty="0">
                <a:latin typeface="Nunito" pitchFamily="2" charset="0"/>
                <a:cs typeface="Calibri"/>
              </a:rPr>
              <a:t> </a:t>
            </a:r>
            <a:r>
              <a:rPr sz="2000" spc="-10" dirty="0">
                <a:latin typeface="Nunito" pitchFamily="2" charset="0"/>
                <a:cs typeface="Calibri"/>
              </a:rPr>
              <a:t>ser</a:t>
            </a:r>
            <a:r>
              <a:rPr sz="2000" spc="40" dirty="0">
                <a:latin typeface="Nunito" pitchFamily="2" charset="0"/>
                <a:cs typeface="Calibri"/>
              </a:rPr>
              <a:t> </a:t>
            </a:r>
            <a:r>
              <a:rPr sz="2000" spc="-10" dirty="0">
                <a:latin typeface="Nunito" pitchFamily="2" charset="0"/>
                <a:cs typeface="Calibri"/>
              </a:rPr>
              <a:t>desenvolvidas</a:t>
            </a:r>
            <a:r>
              <a:rPr sz="2000" spc="20" dirty="0">
                <a:latin typeface="Nunito" pitchFamily="2" charset="0"/>
                <a:cs typeface="Calibri"/>
              </a:rPr>
              <a:t> </a:t>
            </a:r>
            <a:r>
              <a:rPr sz="2000" spc="-5" dirty="0">
                <a:latin typeface="Nunito" pitchFamily="2" charset="0"/>
                <a:cs typeface="Calibri"/>
              </a:rPr>
              <a:t>de</a:t>
            </a:r>
            <a:r>
              <a:rPr sz="2000" spc="30" dirty="0">
                <a:latin typeface="Nunito" pitchFamily="2" charset="0"/>
                <a:cs typeface="Calibri"/>
              </a:rPr>
              <a:t> </a:t>
            </a:r>
            <a:r>
              <a:rPr sz="2000" spc="-15" dirty="0">
                <a:latin typeface="Nunito" pitchFamily="2" charset="0"/>
                <a:cs typeface="Calibri"/>
              </a:rPr>
              <a:t>forma</a:t>
            </a:r>
            <a:r>
              <a:rPr sz="2000" spc="35" dirty="0">
                <a:latin typeface="Nunito" pitchFamily="2" charset="0"/>
                <a:cs typeface="Calibri"/>
              </a:rPr>
              <a:t> </a:t>
            </a:r>
            <a:r>
              <a:rPr sz="2000" spc="-15" dirty="0">
                <a:latin typeface="Nunito" pitchFamily="2" charset="0"/>
                <a:cs typeface="Calibri"/>
              </a:rPr>
              <a:t>opinativa</a:t>
            </a:r>
            <a:endParaRPr sz="2000" dirty="0">
              <a:latin typeface="Nunito" pitchFamily="2" charset="0"/>
              <a:cs typeface="Calibri"/>
            </a:endParaRPr>
          </a:p>
          <a:p>
            <a:pPr marL="12700" marR="8255">
              <a:lnSpc>
                <a:spcPct val="100000"/>
              </a:lnSpc>
            </a:pPr>
            <a:r>
              <a:rPr sz="2000" dirty="0">
                <a:latin typeface="Nunito" pitchFamily="2" charset="0"/>
                <a:cs typeface="Calibri"/>
              </a:rPr>
              <a:t>e</a:t>
            </a:r>
            <a:r>
              <a:rPr sz="2000" spc="200" dirty="0">
                <a:latin typeface="Nunito" pitchFamily="2" charset="0"/>
                <a:cs typeface="Calibri"/>
              </a:rPr>
              <a:t> </a:t>
            </a:r>
            <a:r>
              <a:rPr sz="2000" spc="-20" dirty="0">
                <a:latin typeface="Nunito" pitchFamily="2" charset="0"/>
                <a:cs typeface="Calibri"/>
              </a:rPr>
              <a:t>argumentativa</a:t>
            </a:r>
            <a:r>
              <a:rPr sz="2000" spc="220" dirty="0">
                <a:latin typeface="Nunito" pitchFamily="2" charset="0"/>
                <a:cs typeface="Calibri"/>
              </a:rPr>
              <a:t> </a:t>
            </a:r>
            <a:r>
              <a:rPr sz="2000" spc="-10" dirty="0">
                <a:latin typeface="Nunito" pitchFamily="2" charset="0"/>
                <a:cs typeface="Calibri"/>
              </a:rPr>
              <a:t>nessa</a:t>
            </a:r>
            <a:r>
              <a:rPr sz="2000" spc="210" dirty="0">
                <a:latin typeface="Nunito" pitchFamily="2" charset="0"/>
                <a:cs typeface="Calibri"/>
              </a:rPr>
              <a:t> </a:t>
            </a:r>
            <a:r>
              <a:rPr sz="2000" spc="-10" dirty="0">
                <a:latin typeface="Nunito" pitchFamily="2" charset="0"/>
                <a:cs typeface="Calibri"/>
              </a:rPr>
              <a:t>parte</a:t>
            </a:r>
            <a:r>
              <a:rPr sz="2000" spc="200" dirty="0">
                <a:latin typeface="Nunito" pitchFamily="2" charset="0"/>
                <a:cs typeface="Calibri"/>
              </a:rPr>
              <a:t> </a:t>
            </a:r>
            <a:r>
              <a:rPr sz="2000" spc="-5" dirty="0">
                <a:latin typeface="Nunito" pitchFamily="2" charset="0"/>
                <a:cs typeface="Calibri"/>
              </a:rPr>
              <a:t>do</a:t>
            </a:r>
            <a:r>
              <a:rPr sz="2000" spc="220" dirty="0">
                <a:latin typeface="Nunito" pitchFamily="2" charset="0"/>
                <a:cs typeface="Calibri"/>
              </a:rPr>
              <a:t> </a:t>
            </a:r>
            <a:r>
              <a:rPr sz="2000" spc="-30" dirty="0">
                <a:latin typeface="Nunito" pitchFamily="2" charset="0"/>
                <a:cs typeface="Calibri"/>
              </a:rPr>
              <a:t>texto,</a:t>
            </a:r>
            <a:r>
              <a:rPr sz="2000" spc="215" dirty="0">
                <a:latin typeface="Nunito" pitchFamily="2" charset="0"/>
                <a:cs typeface="Calibri"/>
              </a:rPr>
              <a:t> </a:t>
            </a:r>
            <a:r>
              <a:rPr sz="2000" spc="-5" dirty="0">
                <a:latin typeface="Nunito" pitchFamily="2" charset="0"/>
                <a:cs typeface="Calibri"/>
              </a:rPr>
              <a:t>cuja</a:t>
            </a:r>
            <a:r>
              <a:rPr sz="2000" spc="204" dirty="0">
                <a:latin typeface="Nunito" pitchFamily="2" charset="0"/>
                <a:cs typeface="Calibri"/>
              </a:rPr>
              <a:t> </a:t>
            </a:r>
            <a:r>
              <a:rPr sz="2000" spc="-5" dirty="0">
                <a:latin typeface="Nunito" pitchFamily="2" charset="0"/>
                <a:cs typeface="Calibri"/>
              </a:rPr>
              <a:t>dimensão</a:t>
            </a:r>
            <a:r>
              <a:rPr sz="2000" spc="210" dirty="0">
                <a:latin typeface="Nunito" pitchFamily="2" charset="0"/>
                <a:cs typeface="Calibri"/>
              </a:rPr>
              <a:t> </a:t>
            </a:r>
            <a:r>
              <a:rPr sz="2000" spc="-15" dirty="0">
                <a:latin typeface="Nunito" pitchFamily="2" charset="0"/>
                <a:cs typeface="Calibri"/>
              </a:rPr>
              <a:t>deve</a:t>
            </a:r>
            <a:r>
              <a:rPr sz="2000" spc="204" dirty="0">
                <a:latin typeface="Nunito" pitchFamily="2" charset="0"/>
                <a:cs typeface="Calibri"/>
              </a:rPr>
              <a:t> </a:t>
            </a:r>
            <a:r>
              <a:rPr sz="2000" spc="-15" dirty="0">
                <a:latin typeface="Nunito" pitchFamily="2" charset="0"/>
                <a:cs typeface="Calibri"/>
              </a:rPr>
              <a:t>compreender</a:t>
            </a:r>
            <a:r>
              <a:rPr sz="2000" spc="210" dirty="0">
                <a:latin typeface="Nunito" pitchFamily="2" charset="0"/>
                <a:cs typeface="Calibri"/>
              </a:rPr>
              <a:t> </a:t>
            </a:r>
            <a:r>
              <a:rPr sz="2000" spc="-20" dirty="0">
                <a:latin typeface="Nunito" pitchFamily="2" charset="0"/>
                <a:cs typeface="Calibri"/>
              </a:rPr>
              <a:t>cerca</a:t>
            </a:r>
            <a:r>
              <a:rPr sz="2000" spc="210" dirty="0">
                <a:latin typeface="Nunito" pitchFamily="2" charset="0"/>
                <a:cs typeface="Calibri"/>
              </a:rPr>
              <a:t> </a:t>
            </a:r>
            <a:r>
              <a:rPr sz="2000" spc="-5" dirty="0">
                <a:latin typeface="Nunito" pitchFamily="2" charset="0"/>
                <a:cs typeface="Calibri"/>
              </a:rPr>
              <a:t>de</a:t>
            </a:r>
            <a:r>
              <a:rPr sz="2000" spc="204" dirty="0">
                <a:latin typeface="Nunito" pitchFamily="2" charset="0"/>
                <a:cs typeface="Calibri"/>
              </a:rPr>
              <a:t> </a:t>
            </a:r>
            <a:r>
              <a:rPr sz="2000" spc="-10" dirty="0">
                <a:latin typeface="Nunito" pitchFamily="2" charset="0"/>
                <a:cs typeface="Calibri"/>
              </a:rPr>
              <a:t>50% </a:t>
            </a:r>
            <a:r>
              <a:rPr sz="2000" spc="-555" dirty="0">
                <a:latin typeface="Nunito" pitchFamily="2" charset="0"/>
                <a:cs typeface="Calibri"/>
              </a:rPr>
              <a:t> </a:t>
            </a:r>
            <a:r>
              <a:rPr sz="2000" spc="-5" dirty="0">
                <a:latin typeface="Nunito" pitchFamily="2" charset="0"/>
                <a:cs typeface="Calibri"/>
              </a:rPr>
              <a:t>do</a:t>
            </a:r>
            <a:r>
              <a:rPr sz="2000" spc="-15" dirty="0">
                <a:latin typeface="Nunito" pitchFamily="2" charset="0"/>
                <a:cs typeface="Calibri"/>
              </a:rPr>
              <a:t> </a:t>
            </a:r>
            <a:r>
              <a:rPr sz="2000" spc="-10" dirty="0">
                <a:latin typeface="Nunito" pitchFamily="2" charset="0"/>
                <a:cs typeface="Calibri"/>
              </a:rPr>
              <a:t>mesmo.</a:t>
            </a:r>
            <a:endParaRPr sz="2000" dirty="0">
              <a:latin typeface="Nunito" pitchFamily="2" charset="0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000" dirty="0">
              <a:latin typeface="Nunito" pitchFamily="2" charset="0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latin typeface="Nunito" pitchFamily="2" charset="0"/>
                <a:cs typeface="Calibri"/>
              </a:rPr>
              <a:t>Conclusão</a:t>
            </a:r>
            <a:endParaRPr sz="2000" dirty="0">
              <a:latin typeface="Nunito" pitchFamily="2" charset="0"/>
              <a:cs typeface="Calibri"/>
            </a:endParaRPr>
          </a:p>
          <a:p>
            <a:pPr marL="12700" marR="5080" algn="just">
              <a:lnSpc>
                <a:spcPct val="100000"/>
              </a:lnSpc>
            </a:pPr>
            <a:r>
              <a:rPr sz="2000" dirty="0">
                <a:latin typeface="Nunito" pitchFamily="2" charset="0"/>
                <a:cs typeface="Calibri"/>
              </a:rPr>
              <a:t>A</a:t>
            </a:r>
            <a:r>
              <a:rPr sz="2000" spc="5" dirty="0">
                <a:latin typeface="Nunito" pitchFamily="2" charset="0"/>
                <a:cs typeface="Calibri"/>
              </a:rPr>
              <a:t> </a:t>
            </a:r>
            <a:r>
              <a:rPr sz="2000" spc="-10" dirty="0">
                <a:latin typeface="Nunito" pitchFamily="2" charset="0"/>
                <a:cs typeface="Calibri"/>
              </a:rPr>
              <a:t>conclusão</a:t>
            </a:r>
            <a:r>
              <a:rPr sz="2000" spc="-5" dirty="0">
                <a:latin typeface="Nunito" pitchFamily="2" charset="0"/>
                <a:cs typeface="Calibri"/>
              </a:rPr>
              <a:t> </a:t>
            </a:r>
            <a:r>
              <a:rPr sz="2000" dirty="0">
                <a:latin typeface="Nunito" pitchFamily="2" charset="0"/>
                <a:cs typeface="Calibri"/>
              </a:rPr>
              <a:t>é</a:t>
            </a:r>
            <a:r>
              <a:rPr sz="2000" spc="5" dirty="0">
                <a:latin typeface="Nunito" pitchFamily="2" charset="0"/>
                <a:cs typeface="Calibri"/>
              </a:rPr>
              <a:t> </a:t>
            </a:r>
            <a:r>
              <a:rPr sz="2000" spc="-10" dirty="0">
                <a:latin typeface="Nunito" pitchFamily="2" charset="0"/>
                <a:cs typeface="Calibri"/>
              </a:rPr>
              <a:t>uma</a:t>
            </a:r>
            <a:r>
              <a:rPr sz="2000" spc="-5" dirty="0">
                <a:latin typeface="Nunito" pitchFamily="2" charset="0"/>
                <a:cs typeface="Calibri"/>
              </a:rPr>
              <a:t> </a:t>
            </a:r>
            <a:r>
              <a:rPr sz="2000" spc="-15" dirty="0">
                <a:latin typeface="Nunito" pitchFamily="2" charset="0"/>
                <a:cs typeface="Calibri"/>
              </a:rPr>
              <a:t>síntese</a:t>
            </a:r>
            <a:r>
              <a:rPr sz="2000" spc="-10" dirty="0">
                <a:latin typeface="Nunito" pitchFamily="2" charset="0"/>
                <a:cs typeface="Calibri"/>
              </a:rPr>
              <a:t> </a:t>
            </a:r>
            <a:r>
              <a:rPr sz="2000" spc="-5" dirty="0">
                <a:latin typeface="Nunito" pitchFamily="2" charset="0"/>
                <a:cs typeface="Calibri"/>
              </a:rPr>
              <a:t>do</a:t>
            </a:r>
            <a:r>
              <a:rPr sz="2000" dirty="0">
                <a:latin typeface="Nunito" pitchFamily="2" charset="0"/>
                <a:cs typeface="Calibri"/>
              </a:rPr>
              <a:t> </a:t>
            </a:r>
            <a:r>
              <a:rPr sz="2000" spc="-15" dirty="0">
                <a:latin typeface="Nunito" pitchFamily="2" charset="0"/>
                <a:cs typeface="Calibri"/>
              </a:rPr>
              <a:t>problema</a:t>
            </a:r>
            <a:r>
              <a:rPr sz="2000" spc="-10" dirty="0">
                <a:latin typeface="Nunito" pitchFamily="2" charset="0"/>
                <a:cs typeface="Calibri"/>
              </a:rPr>
              <a:t> abordado</a:t>
            </a:r>
            <a:r>
              <a:rPr sz="2000" spc="-5" dirty="0">
                <a:latin typeface="Nunito" pitchFamily="2" charset="0"/>
                <a:cs typeface="Calibri"/>
              </a:rPr>
              <a:t> mas</a:t>
            </a:r>
            <a:r>
              <a:rPr sz="2000" dirty="0">
                <a:latin typeface="Nunito" pitchFamily="2" charset="0"/>
                <a:cs typeface="Calibri"/>
              </a:rPr>
              <a:t> </a:t>
            </a:r>
            <a:r>
              <a:rPr sz="2000" spc="-15" dirty="0">
                <a:latin typeface="Nunito" pitchFamily="2" charset="0"/>
                <a:cs typeface="Calibri"/>
              </a:rPr>
              <a:t>com</a:t>
            </a:r>
            <a:r>
              <a:rPr sz="2000" spc="-10" dirty="0">
                <a:latin typeface="Nunito" pitchFamily="2" charset="0"/>
                <a:cs typeface="Calibri"/>
              </a:rPr>
              <a:t> </a:t>
            </a:r>
            <a:r>
              <a:rPr sz="2000" spc="-15" dirty="0">
                <a:latin typeface="Nunito" pitchFamily="2" charset="0"/>
                <a:cs typeface="Calibri"/>
              </a:rPr>
              <a:t>considerações</a:t>
            </a:r>
            <a:r>
              <a:rPr sz="2000" spc="-10" dirty="0">
                <a:latin typeface="Nunito" pitchFamily="2" charset="0"/>
                <a:cs typeface="Calibri"/>
              </a:rPr>
              <a:t> </a:t>
            </a:r>
            <a:r>
              <a:rPr sz="2000" spc="-5" dirty="0">
                <a:latin typeface="Nunito" pitchFamily="2" charset="0"/>
                <a:cs typeface="Calibri"/>
              </a:rPr>
              <a:t>que </a:t>
            </a:r>
            <a:r>
              <a:rPr sz="2000" dirty="0">
                <a:latin typeface="Nunito" pitchFamily="2" charset="0"/>
                <a:cs typeface="Calibri"/>
              </a:rPr>
              <a:t> </a:t>
            </a:r>
            <a:r>
              <a:rPr sz="2000" spc="-15" dirty="0">
                <a:latin typeface="Nunito" pitchFamily="2" charset="0"/>
                <a:cs typeface="Calibri"/>
              </a:rPr>
              <a:t>expressam </a:t>
            </a:r>
            <a:r>
              <a:rPr sz="2000" dirty="0">
                <a:latin typeface="Nunito" pitchFamily="2" charset="0"/>
                <a:cs typeface="Calibri"/>
              </a:rPr>
              <a:t>o </a:t>
            </a:r>
            <a:r>
              <a:rPr sz="2000" spc="-15" dirty="0">
                <a:latin typeface="Nunito" pitchFamily="2" charset="0"/>
                <a:cs typeface="Calibri"/>
              </a:rPr>
              <a:t>resultado </a:t>
            </a:r>
            <a:r>
              <a:rPr sz="2000" spc="-5" dirty="0">
                <a:latin typeface="Nunito" pitchFamily="2" charset="0"/>
                <a:cs typeface="Calibri"/>
              </a:rPr>
              <a:t>do </a:t>
            </a:r>
            <a:r>
              <a:rPr sz="2000" spc="-10" dirty="0">
                <a:latin typeface="Nunito" pitchFamily="2" charset="0"/>
                <a:cs typeface="Calibri"/>
              </a:rPr>
              <a:t>que </a:t>
            </a:r>
            <a:r>
              <a:rPr sz="2000" spc="-20" dirty="0">
                <a:latin typeface="Nunito" pitchFamily="2" charset="0"/>
                <a:cs typeface="Calibri"/>
              </a:rPr>
              <a:t>foi </a:t>
            </a:r>
            <a:r>
              <a:rPr sz="2000" spc="-10" dirty="0">
                <a:latin typeface="Nunito" pitchFamily="2" charset="0"/>
                <a:cs typeface="Calibri"/>
              </a:rPr>
              <a:t>pensado </a:t>
            </a:r>
            <a:r>
              <a:rPr sz="2000" dirty="0">
                <a:latin typeface="Nunito" pitchFamily="2" charset="0"/>
                <a:cs typeface="Calibri"/>
              </a:rPr>
              <a:t>ao </a:t>
            </a:r>
            <a:r>
              <a:rPr sz="2000" spc="-10" dirty="0">
                <a:latin typeface="Nunito" pitchFamily="2" charset="0"/>
                <a:cs typeface="Calibri"/>
              </a:rPr>
              <a:t>longo </a:t>
            </a:r>
            <a:r>
              <a:rPr sz="2000" spc="-5" dirty="0">
                <a:latin typeface="Nunito" pitchFamily="2" charset="0"/>
                <a:cs typeface="Calibri"/>
              </a:rPr>
              <a:t>do </a:t>
            </a:r>
            <a:r>
              <a:rPr sz="2000" spc="-25" dirty="0">
                <a:latin typeface="Nunito" pitchFamily="2" charset="0"/>
                <a:cs typeface="Calibri"/>
              </a:rPr>
              <a:t>texto </a:t>
            </a:r>
            <a:r>
              <a:rPr sz="2000" dirty="0">
                <a:latin typeface="Nunito" pitchFamily="2" charset="0"/>
                <a:cs typeface="Calibri"/>
              </a:rPr>
              <a:t>e </a:t>
            </a:r>
            <a:r>
              <a:rPr sz="2000" spc="-10" dirty="0">
                <a:latin typeface="Nunito" pitchFamily="2" charset="0"/>
                <a:cs typeface="Calibri"/>
              </a:rPr>
              <a:t>com </a:t>
            </a:r>
            <a:r>
              <a:rPr sz="2000" spc="-5" dirty="0">
                <a:latin typeface="Nunito" pitchFamily="2" charset="0"/>
                <a:cs typeface="Calibri"/>
              </a:rPr>
              <a:t>uma </a:t>
            </a:r>
            <a:r>
              <a:rPr sz="2000" spc="-15" dirty="0">
                <a:latin typeface="Nunito" pitchFamily="2" charset="0"/>
                <a:cs typeface="Calibri"/>
              </a:rPr>
              <a:t>sugestão </a:t>
            </a:r>
            <a:r>
              <a:rPr sz="2000" spc="-10" dirty="0">
                <a:latin typeface="Nunito" pitchFamily="2" charset="0"/>
                <a:cs typeface="Calibri"/>
              </a:rPr>
              <a:t>de </a:t>
            </a:r>
            <a:r>
              <a:rPr sz="2000" spc="-5" dirty="0">
                <a:latin typeface="Nunito" pitchFamily="2" charset="0"/>
                <a:cs typeface="Calibri"/>
              </a:rPr>
              <a:t> </a:t>
            </a:r>
            <a:r>
              <a:rPr sz="2000" spc="-15" dirty="0">
                <a:latin typeface="Nunito" pitchFamily="2" charset="0"/>
                <a:cs typeface="Calibri"/>
              </a:rPr>
              <a:t>resolução,</a:t>
            </a:r>
            <a:r>
              <a:rPr sz="2000" spc="-10" dirty="0">
                <a:latin typeface="Nunito" pitchFamily="2" charset="0"/>
                <a:cs typeface="Calibri"/>
              </a:rPr>
              <a:t> </a:t>
            </a:r>
            <a:r>
              <a:rPr sz="2000" spc="-20" dirty="0">
                <a:latin typeface="Nunito" pitchFamily="2" charset="0"/>
                <a:cs typeface="Calibri"/>
              </a:rPr>
              <a:t>intervenção,</a:t>
            </a:r>
            <a:r>
              <a:rPr sz="2000" spc="-5" dirty="0">
                <a:latin typeface="Nunito" pitchFamily="2" charset="0"/>
                <a:cs typeface="Calibri"/>
              </a:rPr>
              <a:t> </a:t>
            </a:r>
            <a:r>
              <a:rPr sz="2000" spc="-15" dirty="0">
                <a:latin typeface="Nunito" pitchFamily="2" charset="0"/>
                <a:cs typeface="Calibri"/>
              </a:rPr>
              <a:t>para</a:t>
            </a:r>
            <a:r>
              <a:rPr sz="2000" spc="-10" dirty="0">
                <a:latin typeface="Nunito" pitchFamily="2" charset="0"/>
                <a:cs typeface="Calibri"/>
              </a:rPr>
              <a:t> </a:t>
            </a:r>
            <a:r>
              <a:rPr sz="2000" dirty="0">
                <a:latin typeface="Nunito" pitchFamily="2" charset="0"/>
                <a:cs typeface="Calibri"/>
              </a:rPr>
              <a:t>o</a:t>
            </a:r>
            <a:r>
              <a:rPr sz="2000" spc="-10" dirty="0">
                <a:latin typeface="Nunito" pitchFamily="2" charset="0"/>
                <a:cs typeface="Calibri"/>
              </a:rPr>
              <a:t> problema.</a:t>
            </a:r>
            <a:r>
              <a:rPr sz="2000" dirty="0">
                <a:latin typeface="Nunito" pitchFamily="2" charset="0"/>
                <a:cs typeface="Calibri"/>
              </a:rPr>
              <a:t> Os</a:t>
            </a:r>
            <a:r>
              <a:rPr sz="2000" spc="-15" dirty="0">
                <a:latin typeface="Nunito" pitchFamily="2" charset="0"/>
                <a:cs typeface="Calibri"/>
              </a:rPr>
              <a:t> </a:t>
            </a:r>
            <a:r>
              <a:rPr sz="2000" spc="-10" dirty="0">
                <a:latin typeface="Nunito" pitchFamily="2" charset="0"/>
                <a:cs typeface="Calibri"/>
              </a:rPr>
              <a:t>outros</a:t>
            </a:r>
            <a:r>
              <a:rPr sz="2000" spc="-15" dirty="0">
                <a:latin typeface="Nunito" pitchFamily="2" charset="0"/>
                <a:cs typeface="Calibri"/>
              </a:rPr>
              <a:t> </a:t>
            </a:r>
            <a:r>
              <a:rPr sz="2000" spc="-10" dirty="0">
                <a:latin typeface="Nunito" pitchFamily="2" charset="0"/>
                <a:cs typeface="Calibri"/>
              </a:rPr>
              <a:t>25%</a:t>
            </a:r>
            <a:r>
              <a:rPr sz="2000" dirty="0">
                <a:latin typeface="Nunito" pitchFamily="2" charset="0"/>
                <a:cs typeface="Calibri"/>
              </a:rPr>
              <a:t> </a:t>
            </a:r>
            <a:r>
              <a:rPr sz="2000" spc="-10" dirty="0">
                <a:latin typeface="Nunito" pitchFamily="2" charset="0"/>
                <a:cs typeface="Calibri"/>
              </a:rPr>
              <a:t>do</a:t>
            </a:r>
            <a:r>
              <a:rPr sz="2000" dirty="0">
                <a:latin typeface="Nunito" pitchFamily="2" charset="0"/>
                <a:cs typeface="Calibri"/>
              </a:rPr>
              <a:t> </a:t>
            </a:r>
            <a:r>
              <a:rPr sz="2000" spc="-20" dirty="0">
                <a:latin typeface="Nunito" pitchFamily="2" charset="0"/>
                <a:cs typeface="Calibri"/>
              </a:rPr>
              <a:t>texto.</a:t>
            </a:r>
            <a:endParaRPr sz="2000" dirty="0">
              <a:latin typeface="Nunito" pitchFamily="2" charset="0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1910"/>
              </a:spcBef>
            </a:pPr>
            <a:r>
              <a:rPr sz="2000" spc="-5" dirty="0">
                <a:latin typeface="Nunito" pitchFamily="2" charset="0"/>
                <a:cs typeface="Calibri"/>
              </a:rPr>
              <a:t>Qual </a:t>
            </a:r>
            <a:r>
              <a:rPr sz="2000" dirty="0">
                <a:latin typeface="Nunito" pitchFamily="2" charset="0"/>
                <a:cs typeface="Calibri"/>
              </a:rPr>
              <a:t>é</a:t>
            </a:r>
            <a:r>
              <a:rPr sz="2000" spc="-10" dirty="0">
                <a:latin typeface="Nunito" pitchFamily="2" charset="0"/>
                <a:cs typeface="Calibri"/>
              </a:rPr>
              <a:t> </a:t>
            </a:r>
            <a:r>
              <a:rPr sz="2000" dirty="0">
                <a:latin typeface="Nunito" pitchFamily="2" charset="0"/>
                <a:cs typeface="Calibri"/>
              </a:rPr>
              <a:t>a</a:t>
            </a:r>
            <a:r>
              <a:rPr sz="2000" spc="-5" dirty="0">
                <a:latin typeface="Nunito" pitchFamily="2" charset="0"/>
                <a:cs typeface="Calibri"/>
              </a:rPr>
              <a:t> </a:t>
            </a:r>
            <a:r>
              <a:rPr sz="2000" spc="-10" dirty="0">
                <a:latin typeface="Nunito" pitchFamily="2" charset="0"/>
                <a:cs typeface="Calibri"/>
              </a:rPr>
              <a:t>quantidade </a:t>
            </a:r>
            <a:r>
              <a:rPr sz="2000" spc="-5" dirty="0">
                <a:latin typeface="Nunito" pitchFamily="2" charset="0"/>
                <a:cs typeface="Calibri"/>
              </a:rPr>
              <a:t>ideal</a:t>
            </a:r>
            <a:r>
              <a:rPr sz="2000" dirty="0">
                <a:latin typeface="Nunito" pitchFamily="2" charset="0"/>
                <a:cs typeface="Calibri"/>
              </a:rPr>
              <a:t> </a:t>
            </a:r>
            <a:r>
              <a:rPr sz="2000" spc="-5" dirty="0">
                <a:latin typeface="Nunito" pitchFamily="2" charset="0"/>
                <a:cs typeface="Calibri"/>
              </a:rPr>
              <a:t>de</a:t>
            </a:r>
            <a:r>
              <a:rPr sz="2000" spc="-10" dirty="0">
                <a:latin typeface="Nunito" pitchFamily="2" charset="0"/>
                <a:cs typeface="Calibri"/>
              </a:rPr>
              <a:t> </a:t>
            </a:r>
            <a:r>
              <a:rPr sz="2000" spc="-25" dirty="0">
                <a:latin typeface="Nunito" pitchFamily="2" charset="0"/>
                <a:cs typeface="Calibri"/>
              </a:rPr>
              <a:t>parágrafos</a:t>
            </a:r>
            <a:r>
              <a:rPr sz="2000" spc="-15" dirty="0">
                <a:latin typeface="Nunito" pitchFamily="2" charset="0"/>
                <a:cs typeface="Calibri"/>
              </a:rPr>
              <a:t> </a:t>
            </a:r>
            <a:r>
              <a:rPr sz="2000" spc="-5" dirty="0">
                <a:latin typeface="Nunito" pitchFamily="2" charset="0"/>
                <a:cs typeface="Calibri"/>
              </a:rPr>
              <a:t>do</a:t>
            </a:r>
            <a:r>
              <a:rPr sz="2000" spc="5" dirty="0">
                <a:latin typeface="Nunito" pitchFamily="2" charset="0"/>
                <a:cs typeface="Calibri"/>
              </a:rPr>
              <a:t> </a:t>
            </a:r>
            <a:r>
              <a:rPr sz="2000" spc="-25" dirty="0">
                <a:latin typeface="Nunito" pitchFamily="2" charset="0"/>
                <a:cs typeface="Calibri"/>
              </a:rPr>
              <a:t>texto</a:t>
            </a:r>
            <a:r>
              <a:rPr sz="2000" spc="-5" dirty="0">
                <a:latin typeface="Nunito" pitchFamily="2" charset="0"/>
                <a:cs typeface="Calibri"/>
              </a:rPr>
              <a:t> </a:t>
            </a:r>
            <a:r>
              <a:rPr sz="2000" dirty="0">
                <a:latin typeface="Nunito" pitchFamily="2" charset="0"/>
                <a:cs typeface="Calibri"/>
              </a:rPr>
              <a:t>e</a:t>
            </a:r>
            <a:r>
              <a:rPr sz="2000" spc="-5" dirty="0">
                <a:latin typeface="Nunito" pitchFamily="2" charset="0"/>
                <a:cs typeface="Calibri"/>
              </a:rPr>
              <a:t> </a:t>
            </a:r>
            <a:r>
              <a:rPr sz="2000" spc="-15" dirty="0">
                <a:latin typeface="Nunito" pitchFamily="2" charset="0"/>
                <a:cs typeface="Calibri"/>
              </a:rPr>
              <a:t>como</a:t>
            </a:r>
            <a:r>
              <a:rPr sz="2000" spc="5" dirty="0">
                <a:latin typeface="Nunito" pitchFamily="2" charset="0"/>
                <a:cs typeface="Calibri"/>
              </a:rPr>
              <a:t> </a:t>
            </a:r>
            <a:r>
              <a:rPr sz="2000" spc="-5" dirty="0">
                <a:latin typeface="Nunito" pitchFamily="2" charset="0"/>
                <a:cs typeface="Calibri"/>
              </a:rPr>
              <a:t>distribuí-los</a:t>
            </a:r>
            <a:r>
              <a:rPr sz="2000" spc="-10" dirty="0">
                <a:latin typeface="Nunito" pitchFamily="2" charset="0"/>
                <a:cs typeface="Calibri"/>
              </a:rPr>
              <a:t> </a:t>
            </a:r>
            <a:r>
              <a:rPr sz="2000" spc="-5" dirty="0">
                <a:latin typeface="Nunito" pitchFamily="2" charset="0"/>
                <a:cs typeface="Calibri"/>
              </a:rPr>
              <a:t>na</a:t>
            </a:r>
            <a:r>
              <a:rPr sz="2000" spc="5" dirty="0">
                <a:latin typeface="Nunito" pitchFamily="2" charset="0"/>
                <a:cs typeface="Calibri"/>
              </a:rPr>
              <a:t> </a:t>
            </a:r>
            <a:r>
              <a:rPr sz="2000" spc="-15" dirty="0">
                <a:latin typeface="Nunito" pitchFamily="2" charset="0"/>
                <a:cs typeface="Calibri"/>
              </a:rPr>
              <a:t>estrutura?</a:t>
            </a:r>
            <a:endParaRPr sz="2000" dirty="0">
              <a:latin typeface="Nunito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6449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5C5B306-C17A-CFDA-CCBB-E6A7565F52F0}"/>
              </a:ext>
            </a:extLst>
          </p:cNvPr>
          <p:cNvSpPr/>
          <p:nvPr/>
        </p:nvSpPr>
        <p:spPr>
          <a:xfrm>
            <a:off x="4267200" y="838200"/>
            <a:ext cx="4114800" cy="7620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dirty="0">
                <a:latin typeface="Nunito SemiBold" pitchFamily="2" charset="0"/>
              </a:rPr>
              <a:t>Estrutura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24A24E1E-4A93-EFAB-0133-60B74475CB6F}"/>
              </a:ext>
            </a:extLst>
          </p:cNvPr>
          <p:cNvSpPr/>
          <p:nvPr/>
        </p:nvSpPr>
        <p:spPr>
          <a:xfrm>
            <a:off x="344557" y="2799522"/>
            <a:ext cx="2971800" cy="7620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dirty="0">
                <a:latin typeface="Nunito SemiBold" pitchFamily="2" charset="0"/>
              </a:rPr>
              <a:t>Introdução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5CC36E76-AA4D-401E-9576-67A6BCB4CFF6}"/>
              </a:ext>
            </a:extLst>
          </p:cNvPr>
          <p:cNvSpPr/>
          <p:nvPr/>
        </p:nvSpPr>
        <p:spPr>
          <a:xfrm>
            <a:off x="4267200" y="2809462"/>
            <a:ext cx="4114800" cy="7620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dirty="0">
                <a:latin typeface="Nunito SemiBold" pitchFamily="2" charset="0"/>
              </a:rPr>
              <a:t>Desenvolvimento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41A3B887-C5A5-B3E5-652A-5FD50C47621C}"/>
              </a:ext>
            </a:extLst>
          </p:cNvPr>
          <p:cNvSpPr/>
          <p:nvPr/>
        </p:nvSpPr>
        <p:spPr>
          <a:xfrm>
            <a:off x="8839200" y="2786270"/>
            <a:ext cx="2971800" cy="7620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dirty="0">
                <a:latin typeface="Nunito SemiBold" pitchFamily="2" charset="0"/>
              </a:rPr>
              <a:t>Conclusão</a:t>
            </a:r>
          </a:p>
        </p:txBody>
      </p:sp>
      <p:cxnSp>
        <p:nvCxnSpPr>
          <p:cNvPr id="10" name="Conector: Angulado 9">
            <a:extLst>
              <a:ext uri="{FF2B5EF4-FFF2-40B4-BE49-F238E27FC236}">
                <a16:creationId xmlns:a16="http://schemas.microsoft.com/office/drawing/2014/main" id="{C240179F-F97B-873E-4C26-AF86ED8B2616}"/>
              </a:ext>
            </a:extLst>
          </p:cNvPr>
          <p:cNvCxnSpPr>
            <a:stCxn id="4" idx="1"/>
            <a:endCxn id="5" idx="0"/>
          </p:cNvCxnSpPr>
          <p:nvPr/>
        </p:nvCxnSpPr>
        <p:spPr>
          <a:xfrm rot="10800000" flipV="1">
            <a:off x="1830458" y="1219200"/>
            <a:ext cx="2436743" cy="1580322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CA184F2F-5E76-14C8-6182-E468A7E623D6}"/>
              </a:ext>
            </a:extLst>
          </p:cNvPr>
          <p:cNvCxnSpPr>
            <a:stCxn id="4" idx="2"/>
            <a:endCxn id="6" idx="0"/>
          </p:cNvCxnSpPr>
          <p:nvPr/>
        </p:nvCxnSpPr>
        <p:spPr>
          <a:xfrm>
            <a:off x="6324600" y="1600200"/>
            <a:ext cx="0" cy="12092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: Angulado 14">
            <a:extLst>
              <a:ext uri="{FF2B5EF4-FFF2-40B4-BE49-F238E27FC236}">
                <a16:creationId xmlns:a16="http://schemas.microsoft.com/office/drawing/2014/main" id="{BBF6FEA7-3D3A-3B28-B68D-A5277DCF862B}"/>
              </a:ext>
            </a:extLst>
          </p:cNvPr>
          <p:cNvCxnSpPr>
            <a:stCxn id="4" idx="3"/>
            <a:endCxn id="8" idx="0"/>
          </p:cNvCxnSpPr>
          <p:nvPr/>
        </p:nvCxnSpPr>
        <p:spPr>
          <a:xfrm>
            <a:off x="8382000" y="1219200"/>
            <a:ext cx="1943100" cy="156707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44128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6462" y="1182687"/>
            <a:ext cx="11399076" cy="4591347"/>
          </a:xfrm>
          <a:prstGeom prst="rect">
            <a:avLst/>
          </a:prstGeom>
        </p:spPr>
        <p:txBody>
          <a:bodyPr vert="horz" wrap="square" lIns="0" tIns="12687" rIns="0" bIns="0" rtlCol="0">
            <a:spAutoFit/>
          </a:bodyPr>
          <a:lstStyle/>
          <a:p>
            <a:pPr marL="12687">
              <a:spcBef>
                <a:spcPts val="100"/>
              </a:spcBef>
            </a:pPr>
            <a:r>
              <a:rPr sz="2498" b="1" spc="-15" dirty="0">
                <a:latin typeface="Calibri"/>
                <a:cs typeface="Calibri"/>
              </a:rPr>
              <a:t>INTRODUÇÃO:</a:t>
            </a:r>
            <a:r>
              <a:rPr sz="2498" b="1" spc="-5" dirty="0">
                <a:latin typeface="Calibri"/>
                <a:cs typeface="Calibri"/>
              </a:rPr>
              <a:t> </a:t>
            </a:r>
            <a:r>
              <a:rPr sz="2498" b="1" spc="-20" dirty="0">
                <a:latin typeface="Calibri"/>
                <a:cs typeface="Calibri"/>
              </a:rPr>
              <a:t>levantamento</a:t>
            </a:r>
            <a:r>
              <a:rPr sz="2498" b="1" dirty="0">
                <a:latin typeface="Calibri"/>
                <a:cs typeface="Calibri"/>
              </a:rPr>
              <a:t> </a:t>
            </a:r>
            <a:r>
              <a:rPr sz="2498" b="1" spc="-5" dirty="0">
                <a:latin typeface="Calibri"/>
                <a:cs typeface="Calibri"/>
              </a:rPr>
              <a:t>da</a:t>
            </a:r>
            <a:r>
              <a:rPr sz="2498" b="1" spc="15" dirty="0">
                <a:latin typeface="Calibri"/>
                <a:cs typeface="Calibri"/>
              </a:rPr>
              <a:t> </a:t>
            </a:r>
            <a:r>
              <a:rPr sz="2498" b="1" spc="-15" dirty="0">
                <a:solidFill>
                  <a:srgbClr val="2E5496"/>
                </a:solidFill>
                <a:latin typeface="Calibri"/>
                <a:cs typeface="Calibri"/>
              </a:rPr>
              <a:t>TESE</a:t>
            </a:r>
            <a:r>
              <a:rPr sz="2498" b="1" spc="-15" dirty="0">
                <a:latin typeface="Calibri"/>
                <a:cs typeface="Calibri"/>
              </a:rPr>
              <a:t>,</a:t>
            </a:r>
            <a:r>
              <a:rPr sz="2498" b="1" spc="10" dirty="0">
                <a:latin typeface="Calibri"/>
                <a:cs typeface="Calibri"/>
              </a:rPr>
              <a:t> </a:t>
            </a:r>
            <a:r>
              <a:rPr sz="2498" b="1" spc="-10" dirty="0">
                <a:latin typeface="Calibri"/>
                <a:cs typeface="Calibri"/>
              </a:rPr>
              <a:t>apresentação</a:t>
            </a:r>
            <a:r>
              <a:rPr sz="2498" b="1" dirty="0">
                <a:latin typeface="Calibri"/>
                <a:cs typeface="Calibri"/>
              </a:rPr>
              <a:t> </a:t>
            </a:r>
            <a:r>
              <a:rPr sz="2498" b="1" spc="-5" dirty="0">
                <a:latin typeface="Calibri"/>
                <a:cs typeface="Calibri"/>
              </a:rPr>
              <a:t>do</a:t>
            </a:r>
            <a:r>
              <a:rPr sz="2498" b="1" spc="25" dirty="0">
                <a:latin typeface="Calibri"/>
                <a:cs typeface="Calibri"/>
              </a:rPr>
              <a:t> </a:t>
            </a:r>
            <a:r>
              <a:rPr sz="2498" b="1" spc="-10" dirty="0">
                <a:solidFill>
                  <a:srgbClr val="FF0000"/>
                </a:solidFill>
                <a:latin typeface="Calibri"/>
                <a:cs typeface="Calibri"/>
              </a:rPr>
              <a:t>PROBLEMA</a:t>
            </a:r>
            <a:endParaRPr sz="2498" dirty="0">
              <a:latin typeface="Calibri"/>
              <a:cs typeface="Calibri"/>
            </a:endParaRPr>
          </a:p>
          <a:p>
            <a:pPr marL="12687" marR="5075" algn="just"/>
            <a:r>
              <a:rPr sz="2498" dirty="0">
                <a:solidFill>
                  <a:srgbClr val="FF0000"/>
                </a:solidFill>
                <a:latin typeface="Calibri"/>
                <a:cs typeface="Calibri"/>
              </a:rPr>
              <a:t>É</a:t>
            </a:r>
            <a:r>
              <a:rPr sz="2498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98" spc="-20" dirty="0">
                <a:solidFill>
                  <a:srgbClr val="FF0000"/>
                </a:solidFill>
                <a:latin typeface="Calibri"/>
                <a:cs typeface="Calibri"/>
              </a:rPr>
              <a:t>frequente</a:t>
            </a:r>
            <a:r>
              <a:rPr sz="2498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98" spc="-5" dirty="0">
                <a:solidFill>
                  <a:srgbClr val="FF0000"/>
                </a:solidFill>
                <a:latin typeface="Calibri"/>
                <a:cs typeface="Calibri"/>
              </a:rPr>
              <a:t>ouvirmos</a:t>
            </a:r>
            <a:r>
              <a:rPr sz="24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98" spc="-10" dirty="0">
                <a:solidFill>
                  <a:srgbClr val="FF0000"/>
                </a:solidFill>
                <a:latin typeface="Calibri"/>
                <a:cs typeface="Calibri"/>
              </a:rPr>
              <a:t>falar</a:t>
            </a:r>
            <a:r>
              <a:rPr sz="2498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98" spc="-15" dirty="0">
                <a:solidFill>
                  <a:srgbClr val="FF0000"/>
                </a:solidFill>
                <a:latin typeface="Calibri"/>
                <a:cs typeface="Calibri"/>
              </a:rPr>
              <a:t>sobre</a:t>
            </a:r>
            <a:r>
              <a:rPr sz="2498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98" b="1" spc="-5" dirty="0">
                <a:solidFill>
                  <a:srgbClr val="FF0000"/>
                </a:solidFill>
                <a:latin typeface="Calibri"/>
                <a:cs typeface="Calibri"/>
              </a:rPr>
              <a:t>os</a:t>
            </a:r>
            <a:r>
              <a:rPr sz="2498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98" b="1" spc="-15" dirty="0">
                <a:solidFill>
                  <a:srgbClr val="FF0000"/>
                </a:solidFill>
                <a:latin typeface="Calibri"/>
                <a:cs typeface="Calibri"/>
              </a:rPr>
              <a:t>atos</a:t>
            </a:r>
            <a:r>
              <a:rPr sz="2498" b="1" spc="-10" dirty="0">
                <a:solidFill>
                  <a:srgbClr val="FF0000"/>
                </a:solidFill>
                <a:latin typeface="Calibri"/>
                <a:cs typeface="Calibri"/>
              </a:rPr>
              <a:t> violentos</a:t>
            </a:r>
            <a:r>
              <a:rPr sz="2498" b="1" spc="-5" dirty="0">
                <a:solidFill>
                  <a:srgbClr val="FF0000"/>
                </a:solidFill>
                <a:latin typeface="Calibri"/>
                <a:cs typeface="Calibri"/>
              </a:rPr>
              <a:t> na</a:t>
            </a:r>
            <a:r>
              <a:rPr sz="2498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98" b="1" spc="-5" dirty="0">
                <a:solidFill>
                  <a:srgbClr val="FF0000"/>
                </a:solidFill>
                <a:latin typeface="Calibri"/>
                <a:cs typeface="Calibri"/>
              </a:rPr>
              <a:t>escola</a:t>
            </a:r>
            <a:r>
              <a:rPr sz="2498" spc="-5" dirty="0">
                <a:solidFill>
                  <a:srgbClr val="FF0000"/>
                </a:solidFill>
                <a:latin typeface="Calibri"/>
                <a:cs typeface="Calibri"/>
              </a:rPr>
              <a:t>.</a:t>
            </a:r>
            <a:r>
              <a:rPr sz="24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98" spc="-5" dirty="0">
                <a:solidFill>
                  <a:srgbClr val="FF0000"/>
                </a:solidFill>
                <a:latin typeface="Calibri"/>
                <a:cs typeface="Calibri"/>
              </a:rPr>
              <a:t>Não</a:t>
            </a:r>
            <a:r>
              <a:rPr sz="24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98" spc="-15" dirty="0">
                <a:solidFill>
                  <a:srgbClr val="FF0000"/>
                </a:solidFill>
                <a:latin typeface="Calibri"/>
                <a:cs typeface="Calibri"/>
              </a:rPr>
              <a:t>bastasse</a:t>
            </a:r>
            <a:r>
              <a:rPr sz="2498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98" b="1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2498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98" b="1" dirty="0">
                <a:solidFill>
                  <a:srgbClr val="FF0000"/>
                </a:solidFill>
                <a:latin typeface="Calibri"/>
                <a:cs typeface="Calibri"/>
              </a:rPr>
              <a:t>sua </a:t>
            </a:r>
            <a:r>
              <a:rPr sz="2498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98" b="1" spc="-10" dirty="0">
                <a:solidFill>
                  <a:srgbClr val="FF0000"/>
                </a:solidFill>
                <a:latin typeface="Calibri"/>
                <a:cs typeface="Calibri"/>
              </a:rPr>
              <a:t>presença </a:t>
            </a:r>
            <a:r>
              <a:rPr sz="2498" b="1" dirty="0">
                <a:solidFill>
                  <a:srgbClr val="FF0000"/>
                </a:solidFill>
                <a:latin typeface="Calibri"/>
                <a:cs typeface="Calibri"/>
              </a:rPr>
              <a:t>nas </a:t>
            </a:r>
            <a:r>
              <a:rPr sz="2498" b="1" spc="-5" dirty="0">
                <a:solidFill>
                  <a:srgbClr val="FF0000"/>
                </a:solidFill>
                <a:latin typeface="Calibri"/>
                <a:cs typeface="Calibri"/>
              </a:rPr>
              <a:t>ruas, </a:t>
            </a:r>
            <a:r>
              <a:rPr sz="2498" b="1" dirty="0">
                <a:solidFill>
                  <a:srgbClr val="FF0000"/>
                </a:solidFill>
                <a:latin typeface="Calibri"/>
                <a:cs typeface="Calibri"/>
              </a:rPr>
              <a:t>os </a:t>
            </a:r>
            <a:r>
              <a:rPr sz="2498" b="1" spc="-10" dirty="0">
                <a:solidFill>
                  <a:srgbClr val="FF0000"/>
                </a:solidFill>
                <a:latin typeface="Calibri"/>
                <a:cs typeface="Calibri"/>
              </a:rPr>
              <a:t>ambientes </a:t>
            </a:r>
            <a:r>
              <a:rPr sz="2498" b="1" spc="-15" dirty="0">
                <a:solidFill>
                  <a:srgbClr val="FF0000"/>
                </a:solidFill>
                <a:latin typeface="Calibri"/>
                <a:cs typeface="Calibri"/>
              </a:rPr>
              <a:t>supostamente </a:t>
            </a:r>
            <a:r>
              <a:rPr sz="2498" b="1" spc="-10" dirty="0">
                <a:solidFill>
                  <a:srgbClr val="FF0000"/>
                </a:solidFill>
                <a:latin typeface="Calibri"/>
                <a:cs typeface="Calibri"/>
              </a:rPr>
              <a:t>seguros </a:t>
            </a:r>
            <a:r>
              <a:rPr sz="2498" b="1" dirty="0">
                <a:solidFill>
                  <a:srgbClr val="FF0000"/>
                </a:solidFill>
                <a:latin typeface="Calibri"/>
                <a:cs typeface="Calibri"/>
              </a:rPr>
              <a:t>- </a:t>
            </a:r>
            <a:r>
              <a:rPr sz="2498" b="1" spc="-10" dirty="0">
                <a:solidFill>
                  <a:srgbClr val="FF0000"/>
                </a:solidFill>
                <a:latin typeface="Calibri"/>
                <a:cs typeface="Calibri"/>
              </a:rPr>
              <a:t>nomeadamente </a:t>
            </a:r>
            <a:r>
              <a:rPr sz="2498" b="1" dirty="0">
                <a:solidFill>
                  <a:srgbClr val="FF0000"/>
                </a:solidFill>
                <a:latin typeface="Calibri"/>
                <a:cs typeface="Calibri"/>
              </a:rPr>
              <a:t>as </a:t>
            </a:r>
            <a:r>
              <a:rPr sz="2498" b="1" spc="-5" dirty="0">
                <a:solidFill>
                  <a:srgbClr val="FF0000"/>
                </a:solidFill>
                <a:latin typeface="Calibri"/>
                <a:cs typeface="Calibri"/>
              </a:rPr>
              <a:t>escolas </a:t>
            </a:r>
            <a:r>
              <a:rPr sz="2498" b="1" dirty="0">
                <a:solidFill>
                  <a:srgbClr val="FF0000"/>
                </a:solidFill>
                <a:latin typeface="Calibri"/>
                <a:cs typeface="Calibri"/>
              </a:rPr>
              <a:t>- </a:t>
            </a:r>
            <a:r>
              <a:rPr sz="2498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98" b="1" spc="-5" dirty="0">
                <a:solidFill>
                  <a:srgbClr val="FF0000"/>
                </a:solidFill>
                <a:latin typeface="Calibri"/>
                <a:cs typeface="Calibri"/>
              </a:rPr>
              <a:t>são</a:t>
            </a:r>
            <a:r>
              <a:rPr sz="2498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98" b="1" spc="-5" dirty="0">
                <a:solidFill>
                  <a:srgbClr val="FF0000"/>
                </a:solidFill>
                <a:latin typeface="Calibri"/>
                <a:cs typeface="Calibri"/>
              </a:rPr>
              <a:t>mais </a:t>
            </a:r>
            <a:r>
              <a:rPr sz="2498" b="1" dirty="0">
                <a:solidFill>
                  <a:srgbClr val="FF0000"/>
                </a:solidFill>
                <a:latin typeface="Calibri"/>
                <a:cs typeface="Calibri"/>
              </a:rPr>
              <a:t>do</a:t>
            </a:r>
            <a:r>
              <a:rPr sz="2498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98" b="1" dirty="0">
                <a:solidFill>
                  <a:srgbClr val="FF0000"/>
                </a:solidFill>
                <a:latin typeface="Calibri"/>
                <a:cs typeface="Calibri"/>
              </a:rPr>
              <a:t>que</a:t>
            </a:r>
            <a:r>
              <a:rPr sz="2498" b="1" spc="-5" dirty="0">
                <a:solidFill>
                  <a:srgbClr val="FF0000"/>
                </a:solidFill>
                <a:latin typeface="Calibri"/>
                <a:cs typeface="Calibri"/>
              </a:rPr>
              <a:t> nunca </a:t>
            </a:r>
            <a:r>
              <a:rPr sz="2498" b="1" spc="-10" dirty="0">
                <a:solidFill>
                  <a:srgbClr val="FF0000"/>
                </a:solidFill>
                <a:latin typeface="Calibri"/>
                <a:cs typeface="Calibri"/>
              </a:rPr>
              <a:t>alvo </a:t>
            </a:r>
            <a:r>
              <a:rPr sz="2498" b="1" spc="-5" dirty="0">
                <a:solidFill>
                  <a:srgbClr val="FF0000"/>
                </a:solidFill>
                <a:latin typeface="Calibri"/>
                <a:cs typeface="Calibri"/>
              </a:rPr>
              <a:t>de ações de violência.</a:t>
            </a:r>
            <a:endParaRPr sz="2498" dirty="0">
              <a:latin typeface="Calibri"/>
              <a:cs typeface="Calibri"/>
            </a:endParaRPr>
          </a:p>
          <a:p>
            <a:pPr>
              <a:spcBef>
                <a:spcPts val="10"/>
              </a:spcBef>
            </a:pPr>
            <a:endParaRPr sz="2448" dirty="0">
              <a:latin typeface="Calibri"/>
              <a:cs typeface="Calibri"/>
            </a:endParaRPr>
          </a:p>
          <a:p>
            <a:pPr marL="12687" marR="6344">
              <a:tabLst>
                <a:tab pos="2998643" algn="l"/>
                <a:tab pos="4420890" algn="l"/>
                <a:tab pos="6087367" algn="l"/>
                <a:tab pos="7055408" algn="l"/>
                <a:tab pos="9241429" algn="l"/>
                <a:tab pos="11224454" algn="l"/>
              </a:tabLst>
            </a:pPr>
            <a:r>
              <a:rPr sz="2498" b="1" spc="-10" dirty="0">
                <a:latin typeface="Calibri"/>
                <a:cs typeface="Calibri"/>
              </a:rPr>
              <a:t>D</a:t>
            </a:r>
            <a:r>
              <a:rPr sz="2498" b="1" spc="-30" dirty="0">
                <a:latin typeface="Calibri"/>
                <a:cs typeface="Calibri"/>
              </a:rPr>
              <a:t>E</a:t>
            </a:r>
            <a:r>
              <a:rPr sz="2498" b="1" spc="-15" dirty="0">
                <a:latin typeface="Calibri"/>
                <a:cs typeface="Calibri"/>
              </a:rPr>
              <a:t>S</a:t>
            </a:r>
            <a:r>
              <a:rPr sz="2498" b="1" spc="-10" dirty="0">
                <a:latin typeface="Calibri"/>
                <a:cs typeface="Calibri"/>
              </a:rPr>
              <a:t>E</a:t>
            </a:r>
            <a:r>
              <a:rPr sz="2498" b="1" dirty="0">
                <a:latin typeface="Calibri"/>
                <a:cs typeface="Calibri"/>
              </a:rPr>
              <a:t>N</a:t>
            </a:r>
            <a:r>
              <a:rPr sz="2498" b="1" spc="-50" dirty="0">
                <a:latin typeface="Calibri"/>
                <a:cs typeface="Calibri"/>
              </a:rPr>
              <a:t>V</a:t>
            </a:r>
            <a:r>
              <a:rPr sz="2498" b="1" spc="-5" dirty="0">
                <a:latin typeface="Calibri"/>
                <a:cs typeface="Calibri"/>
              </a:rPr>
              <a:t>O</a:t>
            </a:r>
            <a:r>
              <a:rPr sz="2498" b="1" spc="-200" dirty="0">
                <a:latin typeface="Calibri"/>
                <a:cs typeface="Calibri"/>
              </a:rPr>
              <a:t>L</a:t>
            </a:r>
            <a:r>
              <a:rPr sz="2498" b="1" spc="-5" dirty="0">
                <a:latin typeface="Calibri"/>
                <a:cs typeface="Calibri"/>
              </a:rPr>
              <a:t>V</a:t>
            </a:r>
            <a:r>
              <a:rPr sz="2498" b="1" spc="-10" dirty="0">
                <a:latin typeface="Calibri"/>
                <a:cs typeface="Calibri"/>
              </a:rPr>
              <a:t>IME</a:t>
            </a:r>
            <a:r>
              <a:rPr sz="2498" b="1" dirty="0">
                <a:latin typeface="Calibri"/>
                <a:cs typeface="Calibri"/>
              </a:rPr>
              <a:t>N</a:t>
            </a:r>
            <a:r>
              <a:rPr sz="2498" b="1" spc="-80" dirty="0">
                <a:latin typeface="Calibri"/>
                <a:cs typeface="Calibri"/>
              </a:rPr>
              <a:t>T</a:t>
            </a:r>
            <a:r>
              <a:rPr sz="2498" b="1" spc="5" dirty="0">
                <a:latin typeface="Calibri"/>
                <a:cs typeface="Calibri"/>
              </a:rPr>
              <a:t>O</a:t>
            </a:r>
            <a:r>
              <a:rPr sz="2498" b="1" dirty="0">
                <a:latin typeface="Calibri"/>
                <a:cs typeface="Calibri"/>
              </a:rPr>
              <a:t>:	</a:t>
            </a:r>
            <a:r>
              <a:rPr sz="2498" b="1" spc="-5" dirty="0">
                <a:solidFill>
                  <a:srgbClr val="6F2F9F"/>
                </a:solidFill>
                <a:latin typeface="Calibri"/>
                <a:cs typeface="Calibri"/>
              </a:rPr>
              <a:t>O</a:t>
            </a:r>
            <a:r>
              <a:rPr sz="2498" b="1" spc="5" dirty="0">
                <a:solidFill>
                  <a:srgbClr val="6F2F9F"/>
                </a:solidFill>
                <a:latin typeface="Calibri"/>
                <a:cs typeface="Calibri"/>
              </a:rPr>
              <a:t>P</a:t>
            </a:r>
            <a:r>
              <a:rPr sz="2498" b="1" spc="-10" dirty="0">
                <a:solidFill>
                  <a:srgbClr val="6F2F9F"/>
                </a:solidFill>
                <a:latin typeface="Calibri"/>
                <a:cs typeface="Calibri"/>
              </a:rPr>
              <a:t>INI</a:t>
            </a:r>
            <a:r>
              <a:rPr sz="2498" b="1" spc="-35" dirty="0">
                <a:solidFill>
                  <a:srgbClr val="6F2F9F"/>
                </a:solidFill>
                <a:latin typeface="Calibri"/>
                <a:cs typeface="Calibri"/>
              </a:rPr>
              <a:t>Ã</a:t>
            </a:r>
            <a:r>
              <a:rPr sz="2498" b="1" dirty="0">
                <a:solidFill>
                  <a:srgbClr val="6F2F9F"/>
                </a:solidFill>
                <a:latin typeface="Calibri"/>
                <a:cs typeface="Calibri"/>
              </a:rPr>
              <a:t>O	</a:t>
            </a:r>
            <a:r>
              <a:rPr sz="2498" b="1" spc="-5" dirty="0">
                <a:latin typeface="Calibri"/>
                <a:cs typeface="Calibri"/>
              </a:rPr>
              <a:t>en</a:t>
            </a:r>
            <a:r>
              <a:rPr sz="2498" b="1" spc="5" dirty="0">
                <a:latin typeface="Calibri"/>
                <a:cs typeface="Calibri"/>
              </a:rPr>
              <a:t>d</a:t>
            </a:r>
            <a:r>
              <a:rPr sz="2498" b="1" spc="-5" dirty="0">
                <a:latin typeface="Calibri"/>
                <a:cs typeface="Calibri"/>
              </a:rPr>
              <a:t>o</a:t>
            </a:r>
            <a:r>
              <a:rPr sz="2498" b="1" dirty="0">
                <a:latin typeface="Calibri"/>
                <a:cs typeface="Calibri"/>
              </a:rPr>
              <a:t>s</a:t>
            </a:r>
            <a:r>
              <a:rPr sz="2498" b="1" spc="-10" dirty="0">
                <a:latin typeface="Calibri"/>
                <a:cs typeface="Calibri"/>
              </a:rPr>
              <a:t>s</a:t>
            </a:r>
            <a:r>
              <a:rPr sz="2498" b="1" dirty="0">
                <a:latin typeface="Calibri"/>
                <a:cs typeface="Calibri"/>
              </a:rPr>
              <a:t>a</a:t>
            </a:r>
            <a:r>
              <a:rPr sz="2498" b="1" spc="-5" dirty="0">
                <a:latin typeface="Calibri"/>
                <a:cs typeface="Calibri"/>
              </a:rPr>
              <a:t>d</a:t>
            </a:r>
            <a:r>
              <a:rPr sz="2498" b="1" dirty="0">
                <a:latin typeface="Calibri"/>
                <a:cs typeface="Calibri"/>
              </a:rPr>
              <a:t>a	</a:t>
            </a:r>
            <a:r>
              <a:rPr sz="2498" b="1" spc="-5" dirty="0">
                <a:latin typeface="Calibri"/>
                <a:cs typeface="Calibri"/>
              </a:rPr>
              <a:t>pel</a:t>
            </a:r>
            <a:r>
              <a:rPr sz="2498" b="1" dirty="0">
                <a:latin typeface="Calibri"/>
                <a:cs typeface="Calibri"/>
              </a:rPr>
              <a:t>os	</a:t>
            </a:r>
            <a:r>
              <a:rPr sz="2498" b="1" spc="-5" dirty="0">
                <a:solidFill>
                  <a:srgbClr val="833B0A"/>
                </a:solidFill>
                <a:latin typeface="Calibri"/>
                <a:cs typeface="Calibri"/>
              </a:rPr>
              <a:t>A</a:t>
            </a:r>
            <a:r>
              <a:rPr sz="2498" b="1" spc="-30" dirty="0">
                <a:solidFill>
                  <a:srgbClr val="833B0A"/>
                </a:solidFill>
                <a:latin typeface="Calibri"/>
                <a:cs typeface="Calibri"/>
              </a:rPr>
              <a:t>R</a:t>
            </a:r>
            <a:r>
              <a:rPr sz="2498" b="1" spc="-5" dirty="0">
                <a:solidFill>
                  <a:srgbClr val="833B0A"/>
                </a:solidFill>
                <a:latin typeface="Calibri"/>
                <a:cs typeface="Calibri"/>
              </a:rPr>
              <a:t>G</a:t>
            </a:r>
            <a:r>
              <a:rPr sz="2498" b="1" spc="5" dirty="0">
                <a:solidFill>
                  <a:srgbClr val="833B0A"/>
                </a:solidFill>
                <a:latin typeface="Calibri"/>
                <a:cs typeface="Calibri"/>
              </a:rPr>
              <a:t>U</a:t>
            </a:r>
            <a:r>
              <a:rPr sz="2498" b="1" spc="-10" dirty="0">
                <a:solidFill>
                  <a:srgbClr val="833B0A"/>
                </a:solidFill>
                <a:latin typeface="Calibri"/>
                <a:cs typeface="Calibri"/>
              </a:rPr>
              <a:t>ME</a:t>
            </a:r>
            <a:r>
              <a:rPr sz="2498" b="1" dirty="0">
                <a:solidFill>
                  <a:srgbClr val="833B0A"/>
                </a:solidFill>
                <a:latin typeface="Calibri"/>
                <a:cs typeface="Calibri"/>
              </a:rPr>
              <a:t>N</a:t>
            </a:r>
            <a:r>
              <a:rPr sz="2498" b="1" spc="-80" dirty="0">
                <a:solidFill>
                  <a:srgbClr val="833B0A"/>
                </a:solidFill>
                <a:latin typeface="Calibri"/>
                <a:cs typeface="Calibri"/>
              </a:rPr>
              <a:t>T</a:t>
            </a:r>
            <a:r>
              <a:rPr sz="2498" b="1" spc="-5" dirty="0">
                <a:solidFill>
                  <a:srgbClr val="833B0A"/>
                </a:solidFill>
                <a:latin typeface="Calibri"/>
                <a:cs typeface="Calibri"/>
              </a:rPr>
              <a:t>O</a:t>
            </a:r>
            <a:r>
              <a:rPr sz="2498" b="1" dirty="0">
                <a:solidFill>
                  <a:srgbClr val="833B0A"/>
                </a:solidFill>
                <a:latin typeface="Calibri"/>
                <a:cs typeface="Calibri"/>
              </a:rPr>
              <a:t>S	</a:t>
            </a:r>
            <a:r>
              <a:rPr sz="2498" b="1" spc="-5" dirty="0">
                <a:solidFill>
                  <a:srgbClr val="833B0A"/>
                </a:solidFill>
                <a:latin typeface="Calibri"/>
                <a:cs typeface="Calibri"/>
              </a:rPr>
              <a:t>(</a:t>
            </a:r>
            <a:r>
              <a:rPr sz="2498" b="1" spc="-20" dirty="0">
                <a:solidFill>
                  <a:srgbClr val="833B0A"/>
                </a:solidFill>
                <a:latin typeface="Calibri"/>
                <a:cs typeface="Calibri"/>
              </a:rPr>
              <a:t>c</a:t>
            </a:r>
            <a:r>
              <a:rPr sz="2498" b="1" spc="-5" dirty="0">
                <a:solidFill>
                  <a:srgbClr val="833B0A"/>
                </a:solidFill>
                <a:latin typeface="Calibri"/>
                <a:cs typeface="Calibri"/>
              </a:rPr>
              <a:t>o</a:t>
            </a:r>
            <a:r>
              <a:rPr sz="2498" b="1" spc="5" dirty="0">
                <a:solidFill>
                  <a:srgbClr val="833B0A"/>
                </a:solidFill>
                <a:latin typeface="Calibri"/>
                <a:cs typeface="Calibri"/>
              </a:rPr>
              <a:t>n</a:t>
            </a:r>
            <a:r>
              <a:rPr sz="2498" b="1" spc="-10" dirty="0">
                <a:solidFill>
                  <a:srgbClr val="833B0A"/>
                </a:solidFill>
                <a:latin typeface="Calibri"/>
                <a:cs typeface="Calibri"/>
              </a:rPr>
              <a:t>s</a:t>
            </a:r>
            <a:r>
              <a:rPr sz="2498" b="1" spc="-5" dirty="0">
                <a:solidFill>
                  <a:srgbClr val="833B0A"/>
                </a:solidFill>
                <a:latin typeface="Calibri"/>
                <a:cs typeface="Calibri"/>
              </a:rPr>
              <a:t>i</a:t>
            </a:r>
            <a:r>
              <a:rPr sz="2498" b="1" spc="-20" dirty="0">
                <a:solidFill>
                  <a:srgbClr val="833B0A"/>
                </a:solidFill>
                <a:latin typeface="Calibri"/>
                <a:cs typeface="Calibri"/>
              </a:rPr>
              <a:t>s</a:t>
            </a:r>
            <a:r>
              <a:rPr sz="2498" b="1" spc="-30" dirty="0">
                <a:solidFill>
                  <a:srgbClr val="833B0A"/>
                </a:solidFill>
                <a:latin typeface="Calibri"/>
                <a:cs typeface="Calibri"/>
              </a:rPr>
              <a:t>t</a:t>
            </a:r>
            <a:r>
              <a:rPr sz="2498" b="1" spc="-5" dirty="0">
                <a:solidFill>
                  <a:srgbClr val="833B0A"/>
                </a:solidFill>
                <a:latin typeface="Calibri"/>
                <a:cs typeface="Calibri"/>
              </a:rPr>
              <a:t>e</a:t>
            </a:r>
            <a:r>
              <a:rPr sz="2498" b="1" spc="-25" dirty="0">
                <a:solidFill>
                  <a:srgbClr val="833B0A"/>
                </a:solidFill>
                <a:latin typeface="Calibri"/>
                <a:cs typeface="Calibri"/>
              </a:rPr>
              <a:t>n</a:t>
            </a:r>
            <a:r>
              <a:rPr sz="2498" b="1" spc="-30" dirty="0">
                <a:solidFill>
                  <a:srgbClr val="833B0A"/>
                </a:solidFill>
                <a:latin typeface="Calibri"/>
                <a:cs typeface="Calibri"/>
              </a:rPr>
              <a:t>t</a:t>
            </a:r>
            <a:r>
              <a:rPr sz="2498" b="1" spc="-5" dirty="0">
                <a:solidFill>
                  <a:srgbClr val="833B0A"/>
                </a:solidFill>
                <a:latin typeface="Calibri"/>
                <a:cs typeface="Calibri"/>
              </a:rPr>
              <a:t>e</a:t>
            </a:r>
            <a:r>
              <a:rPr sz="2498" b="1" dirty="0">
                <a:solidFill>
                  <a:srgbClr val="833B0A"/>
                </a:solidFill>
                <a:latin typeface="Calibri"/>
                <a:cs typeface="Calibri"/>
              </a:rPr>
              <a:t>s	e  </a:t>
            </a:r>
            <a:r>
              <a:rPr sz="2498" b="1" spc="-15" dirty="0">
                <a:solidFill>
                  <a:srgbClr val="833B0A"/>
                </a:solidFill>
                <a:latin typeface="Calibri"/>
                <a:cs typeface="Calibri"/>
              </a:rPr>
              <a:t>coerentes)</a:t>
            </a:r>
            <a:endParaRPr sz="2498" dirty="0">
              <a:latin typeface="Calibri"/>
              <a:cs typeface="Calibri"/>
            </a:endParaRPr>
          </a:p>
          <a:p>
            <a:pPr marL="12687" marR="12053">
              <a:lnSpc>
                <a:spcPts val="2997"/>
              </a:lnSpc>
              <a:spcBef>
                <a:spcPts val="95"/>
              </a:spcBef>
            </a:pPr>
            <a:r>
              <a:rPr sz="2498" b="1" spc="-5" dirty="0">
                <a:solidFill>
                  <a:srgbClr val="6F2F9F"/>
                </a:solidFill>
                <a:latin typeface="Calibri"/>
                <a:cs typeface="Calibri"/>
              </a:rPr>
              <a:t>Os</a:t>
            </a:r>
            <a:r>
              <a:rPr sz="2498" b="1" spc="14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98" b="1" spc="-15" dirty="0">
                <a:solidFill>
                  <a:srgbClr val="6F2F9F"/>
                </a:solidFill>
                <a:latin typeface="Calibri"/>
                <a:cs typeface="Calibri"/>
              </a:rPr>
              <a:t>valores</a:t>
            </a:r>
            <a:r>
              <a:rPr sz="2498" b="1" spc="14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98" b="1" spc="-5" dirty="0">
                <a:solidFill>
                  <a:srgbClr val="6F2F9F"/>
                </a:solidFill>
                <a:latin typeface="Calibri"/>
                <a:cs typeface="Calibri"/>
              </a:rPr>
              <a:t>se</a:t>
            </a:r>
            <a:r>
              <a:rPr sz="2498" b="1" spc="15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98" b="1" spc="-10" dirty="0">
                <a:solidFill>
                  <a:srgbClr val="6F2F9F"/>
                </a:solidFill>
                <a:latin typeface="Calibri"/>
                <a:cs typeface="Calibri"/>
              </a:rPr>
              <a:t>perdem</a:t>
            </a:r>
            <a:r>
              <a:rPr sz="2498" b="1" spc="16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98" dirty="0">
                <a:latin typeface="Calibri"/>
                <a:cs typeface="Calibri"/>
              </a:rPr>
              <a:t>a</a:t>
            </a:r>
            <a:r>
              <a:rPr sz="2498" spc="140" dirty="0">
                <a:latin typeface="Calibri"/>
                <a:cs typeface="Calibri"/>
              </a:rPr>
              <a:t> </a:t>
            </a:r>
            <a:r>
              <a:rPr sz="2498" spc="-15" dirty="0">
                <a:latin typeface="Calibri"/>
                <a:cs typeface="Calibri"/>
              </a:rPr>
              <a:t>ponto</a:t>
            </a:r>
            <a:r>
              <a:rPr sz="2498" spc="150" dirty="0">
                <a:latin typeface="Calibri"/>
                <a:cs typeface="Calibri"/>
              </a:rPr>
              <a:t> </a:t>
            </a:r>
            <a:r>
              <a:rPr sz="2498" spc="-10" dirty="0">
                <a:latin typeface="Calibri"/>
                <a:cs typeface="Calibri"/>
              </a:rPr>
              <a:t>de</a:t>
            </a:r>
            <a:r>
              <a:rPr sz="2498" spc="135" dirty="0">
                <a:latin typeface="Calibri"/>
                <a:cs typeface="Calibri"/>
              </a:rPr>
              <a:t> </a:t>
            </a:r>
            <a:r>
              <a:rPr sz="2498" spc="-5" dirty="0">
                <a:latin typeface="Calibri"/>
                <a:cs typeface="Calibri"/>
              </a:rPr>
              <a:t>não</a:t>
            </a:r>
            <a:r>
              <a:rPr sz="2498" spc="145" dirty="0">
                <a:latin typeface="Calibri"/>
                <a:cs typeface="Calibri"/>
              </a:rPr>
              <a:t> </a:t>
            </a:r>
            <a:r>
              <a:rPr sz="2498" spc="-5" dirty="0">
                <a:latin typeface="Calibri"/>
                <a:cs typeface="Calibri"/>
              </a:rPr>
              <a:t>só</a:t>
            </a:r>
            <a:r>
              <a:rPr sz="2498" spc="140" dirty="0">
                <a:latin typeface="Calibri"/>
                <a:cs typeface="Calibri"/>
              </a:rPr>
              <a:t> </a:t>
            </a:r>
            <a:r>
              <a:rPr sz="2498" spc="-15" dirty="0">
                <a:latin typeface="Calibri"/>
                <a:cs typeface="Calibri"/>
              </a:rPr>
              <a:t>entre</a:t>
            </a:r>
            <a:r>
              <a:rPr sz="2498" spc="125" dirty="0">
                <a:latin typeface="Calibri"/>
                <a:cs typeface="Calibri"/>
              </a:rPr>
              <a:t> </a:t>
            </a:r>
            <a:r>
              <a:rPr sz="2498" spc="-5" dirty="0">
                <a:latin typeface="Calibri"/>
                <a:cs typeface="Calibri"/>
              </a:rPr>
              <a:t>alunos,</a:t>
            </a:r>
            <a:r>
              <a:rPr sz="2498" spc="135" dirty="0">
                <a:latin typeface="Calibri"/>
                <a:cs typeface="Calibri"/>
              </a:rPr>
              <a:t> </a:t>
            </a:r>
            <a:r>
              <a:rPr sz="2498" spc="-5" dirty="0">
                <a:latin typeface="Calibri"/>
                <a:cs typeface="Calibri"/>
              </a:rPr>
              <a:t>mas</a:t>
            </a:r>
            <a:r>
              <a:rPr sz="2498" spc="140" dirty="0">
                <a:latin typeface="Calibri"/>
                <a:cs typeface="Calibri"/>
              </a:rPr>
              <a:t> </a:t>
            </a:r>
            <a:r>
              <a:rPr sz="2498" spc="-15" dirty="0">
                <a:latin typeface="Calibri"/>
                <a:cs typeface="Calibri"/>
              </a:rPr>
              <a:t>entre</a:t>
            </a:r>
            <a:r>
              <a:rPr sz="2498" spc="135" dirty="0">
                <a:latin typeface="Calibri"/>
                <a:cs typeface="Calibri"/>
              </a:rPr>
              <a:t> </a:t>
            </a:r>
            <a:r>
              <a:rPr sz="2498" spc="-5" dirty="0">
                <a:latin typeface="Calibri"/>
                <a:cs typeface="Calibri"/>
              </a:rPr>
              <a:t>alunos</a:t>
            </a:r>
            <a:r>
              <a:rPr sz="2498" spc="130" dirty="0">
                <a:latin typeface="Calibri"/>
                <a:cs typeface="Calibri"/>
              </a:rPr>
              <a:t> </a:t>
            </a:r>
            <a:r>
              <a:rPr sz="2498" dirty="0">
                <a:latin typeface="Calibri"/>
                <a:cs typeface="Calibri"/>
              </a:rPr>
              <a:t>e</a:t>
            </a:r>
            <a:r>
              <a:rPr sz="2498" spc="135" dirty="0">
                <a:latin typeface="Calibri"/>
                <a:cs typeface="Calibri"/>
              </a:rPr>
              <a:t> </a:t>
            </a:r>
            <a:r>
              <a:rPr sz="2498" spc="-20" dirty="0">
                <a:latin typeface="Calibri"/>
                <a:cs typeface="Calibri"/>
              </a:rPr>
              <a:t>professores, </a:t>
            </a:r>
            <a:r>
              <a:rPr sz="2498" spc="-549" dirty="0">
                <a:latin typeface="Calibri"/>
                <a:cs typeface="Calibri"/>
              </a:rPr>
              <a:t> </a:t>
            </a:r>
            <a:r>
              <a:rPr sz="2498" spc="-5" dirty="0">
                <a:latin typeface="Calibri"/>
                <a:cs typeface="Calibri"/>
              </a:rPr>
              <a:t>ou</a:t>
            </a:r>
            <a:r>
              <a:rPr sz="2498" spc="-15" dirty="0">
                <a:latin typeface="Calibri"/>
                <a:cs typeface="Calibri"/>
              </a:rPr>
              <a:t> vice-versa,</a:t>
            </a:r>
            <a:r>
              <a:rPr sz="2498" spc="15" dirty="0">
                <a:latin typeface="Calibri"/>
                <a:cs typeface="Calibri"/>
              </a:rPr>
              <a:t> </a:t>
            </a:r>
            <a:r>
              <a:rPr sz="2498" b="1" spc="-10" dirty="0">
                <a:solidFill>
                  <a:srgbClr val="833B0A"/>
                </a:solidFill>
                <a:latin typeface="Calibri"/>
                <a:cs typeface="Calibri"/>
              </a:rPr>
              <a:t>serem inúmeros</a:t>
            </a:r>
            <a:r>
              <a:rPr sz="2498" b="1" dirty="0">
                <a:solidFill>
                  <a:srgbClr val="833B0A"/>
                </a:solidFill>
                <a:latin typeface="Calibri"/>
                <a:cs typeface="Calibri"/>
              </a:rPr>
              <a:t> os</a:t>
            </a:r>
            <a:r>
              <a:rPr sz="2498" b="1" spc="-5" dirty="0">
                <a:solidFill>
                  <a:srgbClr val="833B0A"/>
                </a:solidFill>
                <a:latin typeface="Calibri"/>
                <a:cs typeface="Calibri"/>
              </a:rPr>
              <a:t> casos</a:t>
            </a:r>
            <a:r>
              <a:rPr sz="2498" b="1" spc="-10" dirty="0">
                <a:solidFill>
                  <a:srgbClr val="833B0A"/>
                </a:solidFill>
                <a:latin typeface="Calibri"/>
                <a:cs typeface="Calibri"/>
              </a:rPr>
              <a:t> </a:t>
            </a:r>
            <a:r>
              <a:rPr sz="2498" b="1" dirty="0">
                <a:solidFill>
                  <a:srgbClr val="833B0A"/>
                </a:solidFill>
                <a:latin typeface="Calibri"/>
                <a:cs typeface="Calibri"/>
              </a:rPr>
              <a:t>de</a:t>
            </a:r>
            <a:r>
              <a:rPr sz="2498" b="1" spc="-5" dirty="0">
                <a:solidFill>
                  <a:srgbClr val="833B0A"/>
                </a:solidFill>
                <a:latin typeface="Calibri"/>
                <a:cs typeface="Calibri"/>
              </a:rPr>
              <a:t> </a:t>
            </a:r>
            <a:r>
              <a:rPr sz="2498" b="1" spc="-10" dirty="0">
                <a:solidFill>
                  <a:srgbClr val="833B0A"/>
                </a:solidFill>
                <a:latin typeface="Calibri"/>
                <a:cs typeface="Calibri"/>
              </a:rPr>
              <a:t>agressões</a:t>
            </a:r>
            <a:r>
              <a:rPr sz="2498" b="1" spc="-5" dirty="0">
                <a:solidFill>
                  <a:srgbClr val="833B0A"/>
                </a:solidFill>
                <a:latin typeface="Calibri"/>
                <a:cs typeface="Calibri"/>
              </a:rPr>
              <a:t> noticiados</a:t>
            </a:r>
            <a:r>
              <a:rPr sz="2498" b="1" dirty="0">
                <a:solidFill>
                  <a:srgbClr val="833B0A"/>
                </a:solidFill>
                <a:latin typeface="Calibri"/>
                <a:cs typeface="Calibri"/>
              </a:rPr>
              <a:t> </a:t>
            </a:r>
            <a:r>
              <a:rPr sz="2498" b="1" spc="-10" dirty="0">
                <a:solidFill>
                  <a:srgbClr val="833B0A"/>
                </a:solidFill>
                <a:latin typeface="Calibri"/>
                <a:cs typeface="Calibri"/>
              </a:rPr>
              <a:t>frequentemente</a:t>
            </a:r>
            <a:r>
              <a:rPr sz="2498" spc="-10" dirty="0">
                <a:latin typeface="Calibri"/>
                <a:cs typeface="Calibri"/>
              </a:rPr>
              <a:t>.</a:t>
            </a:r>
            <a:endParaRPr sz="2498" dirty="0">
              <a:latin typeface="Calibri"/>
              <a:cs typeface="Calibri"/>
            </a:endParaRPr>
          </a:p>
          <a:p>
            <a:pPr marL="12687">
              <a:lnSpc>
                <a:spcPts val="2887"/>
              </a:lnSpc>
              <a:tabLst>
                <a:tab pos="339385" algn="l"/>
                <a:tab pos="1136782" algn="l"/>
                <a:tab pos="1431762" algn="l"/>
                <a:tab pos="2585037" algn="l"/>
                <a:tab pos="3136301" algn="l"/>
                <a:tab pos="4760275" algn="l"/>
                <a:tab pos="5222727" algn="l"/>
                <a:tab pos="6068336" algn="l"/>
                <a:tab pos="6363315" algn="l"/>
                <a:tab pos="6795318" algn="l"/>
                <a:tab pos="8055167" algn="l"/>
                <a:tab pos="8644492" algn="l"/>
                <a:tab pos="10117487" algn="l"/>
                <a:tab pos="10581843" algn="l"/>
              </a:tabLst>
            </a:pPr>
            <a:r>
              <a:rPr sz="2498" b="1" dirty="0">
                <a:solidFill>
                  <a:srgbClr val="6F2F9F"/>
                </a:solidFill>
                <a:latin typeface="Calibri"/>
                <a:cs typeface="Calibri"/>
              </a:rPr>
              <a:t>A	</a:t>
            </a:r>
            <a:r>
              <a:rPr sz="2498" b="1" spc="-20" dirty="0">
                <a:solidFill>
                  <a:srgbClr val="6F2F9F"/>
                </a:solidFill>
                <a:latin typeface="Calibri"/>
                <a:cs typeface="Calibri"/>
              </a:rPr>
              <a:t>força	</a:t>
            </a:r>
            <a:r>
              <a:rPr sz="2498" b="1" dirty="0">
                <a:solidFill>
                  <a:srgbClr val="6F2F9F"/>
                </a:solidFill>
                <a:latin typeface="Calibri"/>
                <a:cs typeface="Calibri"/>
              </a:rPr>
              <a:t>é	</a:t>
            </a:r>
            <a:r>
              <a:rPr sz="2498" b="1" spc="-10" dirty="0">
                <a:solidFill>
                  <a:srgbClr val="6F2F9F"/>
                </a:solidFill>
                <a:latin typeface="Calibri"/>
                <a:cs typeface="Calibri"/>
              </a:rPr>
              <a:t>tomada	</a:t>
            </a:r>
            <a:r>
              <a:rPr sz="2498" b="1" spc="-5" dirty="0">
                <a:solidFill>
                  <a:srgbClr val="6F2F9F"/>
                </a:solidFill>
                <a:latin typeface="Calibri"/>
                <a:cs typeface="Calibri"/>
              </a:rPr>
              <a:t>em	</a:t>
            </a:r>
            <a:r>
              <a:rPr sz="2498" b="1" spc="-15" dirty="0">
                <a:solidFill>
                  <a:srgbClr val="6F2F9F"/>
                </a:solidFill>
                <a:latin typeface="Calibri"/>
                <a:cs typeface="Calibri"/>
              </a:rPr>
              <a:t>detrimento	</a:t>
            </a:r>
            <a:r>
              <a:rPr sz="2498" b="1" spc="-5" dirty="0">
                <a:solidFill>
                  <a:srgbClr val="6F2F9F"/>
                </a:solidFill>
                <a:latin typeface="Calibri"/>
                <a:cs typeface="Calibri"/>
              </a:rPr>
              <a:t>da	</a:t>
            </a:r>
            <a:r>
              <a:rPr sz="2498" b="1" spc="-20" dirty="0">
                <a:solidFill>
                  <a:srgbClr val="6F2F9F"/>
                </a:solidFill>
                <a:latin typeface="Calibri"/>
                <a:cs typeface="Calibri"/>
              </a:rPr>
              <a:t>razão	</a:t>
            </a:r>
            <a:r>
              <a:rPr sz="2498" b="1" dirty="0">
                <a:solidFill>
                  <a:srgbClr val="6F2F9F"/>
                </a:solidFill>
                <a:latin typeface="Calibri"/>
                <a:cs typeface="Calibri"/>
              </a:rPr>
              <a:t>e	</a:t>
            </a:r>
            <a:r>
              <a:rPr sz="2498" b="1" spc="-5" dirty="0">
                <a:solidFill>
                  <a:srgbClr val="6F2F9F"/>
                </a:solidFill>
                <a:latin typeface="Calibri"/>
                <a:cs typeface="Calibri"/>
              </a:rPr>
              <a:t>os	</a:t>
            </a:r>
            <a:r>
              <a:rPr sz="2498" b="1" spc="-15" dirty="0">
                <a:solidFill>
                  <a:srgbClr val="6F2F9F"/>
                </a:solidFill>
                <a:latin typeface="Calibri"/>
                <a:cs typeface="Calibri"/>
              </a:rPr>
              <a:t>conflitos	</a:t>
            </a:r>
            <a:r>
              <a:rPr sz="2498" b="1" dirty="0">
                <a:solidFill>
                  <a:srgbClr val="6F2F9F"/>
                </a:solidFill>
                <a:latin typeface="Calibri"/>
                <a:cs typeface="Calibri"/>
              </a:rPr>
              <a:t>são	</a:t>
            </a:r>
            <a:r>
              <a:rPr sz="2498" b="1" spc="-10" dirty="0">
                <a:solidFill>
                  <a:srgbClr val="6F2F9F"/>
                </a:solidFill>
                <a:latin typeface="Calibri"/>
                <a:cs typeface="Calibri"/>
              </a:rPr>
              <a:t>resolvidos	</a:t>
            </a:r>
            <a:r>
              <a:rPr sz="2498" b="1" spc="-5" dirty="0">
                <a:solidFill>
                  <a:srgbClr val="6F2F9F"/>
                </a:solidFill>
                <a:latin typeface="Calibri"/>
                <a:cs typeface="Calibri"/>
              </a:rPr>
              <a:t>de	</a:t>
            </a:r>
            <a:r>
              <a:rPr sz="2498" b="1" spc="-15" dirty="0">
                <a:solidFill>
                  <a:srgbClr val="6F2F9F"/>
                </a:solidFill>
                <a:latin typeface="Calibri"/>
                <a:cs typeface="Calibri"/>
              </a:rPr>
              <a:t>forma</a:t>
            </a:r>
            <a:endParaRPr sz="2498" dirty="0">
              <a:latin typeface="Calibri"/>
              <a:cs typeface="Calibri"/>
            </a:endParaRPr>
          </a:p>
          <a:p>
            <a:pPr marL="12687" marR="8881">
              <a:spcBef>
                <a:spcPts val="5"/>
              </a:spcBef>
            </a:pPr>
            <a:r>
              <a:rPr sz="2498" b="1" spc="-10" dirty="0">
                <a:solidFill>
                  <a:srgbClr val="6F2F9F"/>
                </a:solidFill>
                <a:latin typeface="Calibri"/>
                <a:cs typeface="Calibri"/>
              </a:rPr>
              <a:t>irracional</a:t>
            </a:r>
            <a:r>
              <a:rPr sz="2498" b="1" spc="11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98" spc="-10" dirty="0">
                <a:latin typeface="Calibri"/>
                <a:cs typeface="Calibri"/>
              </a:rPr>
              <a:t>desde</a:t>
            </a:r>
            <a:r>
              <a:rPr sz="2498" spc="95" dirty="0">
                <a:latin typeface="Calibri"/>
                <a:cs typeface="Calibri"/>
              </a:rPr>
              <a:t> </a:t>
            </a:r>
            <a:r>
              <a:rPr sz="2498" dirty="0">
                <a:latin typeface="Calibri"/>
                <a:cs typeface="Calibri"/>
              </a:rPr>
              <a:t>a</a:t>
            </a:r>
            <a:r>
              <a:rPr sz="2498" spc="95" dirty="0">
                <a:latin typeface="Calibri"/>
                <a:cs typeface="Calibri"/>
              </a:rPr>
              <a:t> </a:t>
            </a:r>
            <a:r>
              <a:rPr sz="2498" spc="-10" dirty="0">
                <a:latin typeface="Calibri"/>
                <a:cs typeface="Calibri"/>
              </a:rPr>
              <a:t>infância,</a:t>
            </a:r>
            <a:r>
              <a:rPr sz="2498" spc="95" dirty="0">
                <a:latin typeface="Calibri"/>
                <a:cs typeface="Calibri"/>
              </a:rPr>
              <a:t> </a:t>
            </a:r>
            <a:r>
              <a:rPr sz="2498" spc="-5" dirty="0">
                <a:latin typeface="Calibri"/>
                <a:cs typeface="Calibri"/>
              </a:rPr>
              <a:t>cujas</a:t>
            </a:r>
            <a:r>
              <a:rPr sz="2498" spc="90" dirty="0">
                <a:latin typeface="Calibri"/>
                <a:cs typeface="Calibri"/>
              </a:rPr>
              <a:t> </a:t>
            </a:r>
            <a:r>
              <a:rPr sz="2498" spc="-5" dirty="0">
                <a:latin typeface="Calibri"/>
                <a:cs typeface="Calibri"/>
              </a:rPr>
              <a:t>crianças</a:t>
            </a:r>
            <a:r>
              <a:rPr sz="2498" spc="125" dirty="0">
                <a:latin typeface="Calibri"/>
                <a:cs typeface="Calibri"/>
              </a:rPr>
              <a:t> </a:t>
            </a:r>
            <a:r>
              <a:rPr sz="2498" b="1" spc="-10" dirty="0">
                <a:solidFill>
                  <a:srgbClr val="6F2F9F"/>
                </a:solidFill>
                <a:latin typeface="Calibri"/>
                <a:cs typeface="Calibri"/>
              </a:rPr>
              <a:t>absorvem</a:t>
            </a:r>
            <a:r>
              <a:rPr sz="2498" b="1" spc="9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98" b="1" spc="-5" dirty="0">
                <a:solidFill>
                  <a:srgbClr val="6F2F9F"/>
                </a:solidFill>
                <a:latin typeface="Calibri"/>
                <a:cs typeface="Calibri"/>
              </a:rPr>
              <a:t>cedo</a:t>
            </a:r>
            <a:r>
              <a:rPr sz="2498" b="1" spc="10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98" b="1" spc="-5" dirty="0">
                <a:solidFill>
                  <a:srgbClr val="6F2F9F"/>
                </a:solidFill>
                <a:latin typeface="Calibri"/>
                <a:cs typeface="Calibri"/>
              </a:rPr>
              <a:t>esse</a:t>
            </a:r>
            <a:r>
              <a:rPr sz="2498" b="1" spc="10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98" b="1" spc="-5" dirty="0">
                <a:solidFill>
                  <a:srgbClr val="6F2F9F"/>
                </a:solidFill>
                <a:latin typeface="Calibri"/>
                <a:cs typeface="Calibri"/>
              </a:rPr>
              <a:t>tipo</a:t>
            </a:r>
            <a:r>
              <a:rPr sz="2498" b="1" spc="9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98" b="1" spc="-5" dirty="0">
                <a:solidFill>
                  <a:srgbClr val="6F2F9F"/>
                </a:solidFill>
                <a:latin typeface="Calibri"/>
                <a:cs typeface="Calibri"/>
              </a:rPr>
              <a:t>de</a:t>
            </a:r>
            <a:r>
              <a:rPr sz="2498" b="1" spc="9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98" b="1" spc="-10" dirty="0">
                <a:solidFill>
                  <a:srgbClr val="6F2F9F"/>
                </a:solidFill>
                <a:latin typeface="Calibri"/>
                <a:cs typeface="Calibri"/>
              </a:rPr>
              <a:t>comportamento </a:t>
            </a:r>
            <a:r>
              <a:rPr sz="2498" b="1" spc="-549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98" b="1" spc="-5" dirty="0">
                <a:solidFill>
                  <a:srgbClr val="6F2F9F"/>
                </a:solidFill>
                <a:latin typeface="Calibri"/>
                <a:cs typeface="Calibri"/>
              </a:rPr>
              <a:t>por</a:t>
            </a:r>
            <a:r>
              <a:rPr sz="2498" b="1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98" b="1" spc="-10" dirty="0">
                <a:solidFill>
                  <a:srgbClr val="6F2F9F"/>
                </a:solidFill>
                <a:latin typeface="Calibri"/>
                <a:cs typeface="Calibri"/>
              </a:rPr>
              <a:t>influência</a:t>
            </a:r>
            <a:r>
              <a:rPr sz="2498" b="1" spc="-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98" b="1" dirty="0">
                <a:solidFill>
                  <a:srgbClr val="6F2F9F"/>
                </a:solidFill>
                <a:latin typeface="Calibri"/>
                <a:cs typeface="Calibri"/>
              </a:rPr>
              <a:t>da</a:t>
            </a:r>
            <a:r>
              <a:rPr sz="2498" b="1" spc="-5" dirty="0">
                <a:solidFill>
                  <a:srgbClr val="6F2F9F"/>
                </a:solidFill>
                <a:latin typeface="Calibri"/>
                <a:cs typeface="Calibri"/>
              </a:rPr>
              <a:t> sociedade</a:t>
            </a:r>
            <a:r>
              <a:rPr sz="2498" b="1" spc="-10" dirty="0">
                <a:solidFill>
                  <a:srgbClr val="6F2F9F"/>
                </a:solidFill>
                <a:latin typeface="Calibri"/>
                <a:cs typeface="Calibri"/>
              </a:rPr>
              <a:t> cada</a:t>
            </a:r>
            <a:r>
              <a:rPr sz="2498" b="1" spc="-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98" b="1" spc="-20" dirty="0">
                <a:solidFill>
                  <a:srgbClr val="6F2F9F"/>
                </a:solidFill>
                <a:latin typeface="Calibri"/>
                <a:cs typeface="Calibri"/>
              </a:rPr>
              <a:t>vez</a:t>
            </a:r>
            <a:r>
              <a:rPr sz="2498" b="1" spc="-5" dirty="0">
                <a:solidFill>
                  <a:srgbClr val="6F2F9F"/>
                </a:solidFill>
                <a:latin typeface="Calibri"/>
                <a:cs typeface="Calibri"/>
              </a:rPr>
              <a:t> mais </a:t>
            </a:r>
            <a:r>
              <a:rPr sz="2498" b="1" spc="-10" dirty="0">
                <a:solidFill>
                  <a:srgbClr val="6F2F9F"/>
                </a:solidFill>
                <a:latin typeface="Calibri"/>
                <a:cs typeface="Calibri"/>
              </a:rPr>
              <a:t>violenta</a:t>
            </a:r>
            <a:r>
              <a:rPr sz="2498" b="1" spc="-5" dirty="0">
                <a:solidFill>
                  <a:srgbClr val="6F2F9F"/>
                </a:solidFill>
                <a:latin typeface="Calibri"/>
                <a:cs typeface="Calibri"/>
              </a:rPr>
              <a:t> em </a:t>
            </a:r>
            <a:r>
              <a:rPr sz="2498" b="1" dirty="0">
                <a:solidFill>
                  <a:srgbClr val="6F2F9F"/>
                </a:solidFill>
                <a:latin typeface="Calibri"/>
                <a:cs typeface="Calibri"/>
              </a:rPr>
              <a:t>que</a:t>
            </a:r>
            <a:r>
              <a:rPr sz="2498" b="1" spc="-5" dirty="0">
                <a:solidFill>
                  <a:srgbClr val="6F2F9F"/>
                </a:solidFill>
                <a:latin typeface="Calibri"/>
                <a:cs typeface="Calibri"/>
              </a:rPr>
              <a:t> vivemos</a:t>
            </a:r>
            <a:r>
              <a:rPr sz="2498" spc="-5" dirty="0">
                <a:latin typeface="Calibri"/>
                <a:cs typeface="Calibri"/>
              </a:rPr>
              <a:t>.</a:t>
            </a:r>
            <a:endParaRPr sz="2498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4294967295"/>
          </p:nvPr>
        </p:nvSpPr>
        <p:spPr>
          <a:xfrm>
            <a:off x="0" y="3175"/>
            <a:ext cx="0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062">
              <a:lnSpc>
                <a:spcPts val="1239"/>
              </a:lnSpc>
            </a:pPr>
            <a:fld id="{81D60167-4931-47E6-BA6A-407CBD079E47}" type="slidenum">
              <a:rPr dirty="0"/>
              <a:pPr marL="38062">
                <a:lnSpc>
                  <a:spcPts val="1239"/>
                </a:lnSpc>
              </a:pPr>
              <a:t>16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2514600" y="304800"/>
            <a:ext cx="7504112" cy="877887"/>
          </a:xfrm>
          <a:prstGeom prst="rect">
            <a:avLst/>
          </a:prstGeom>
        </p:spPr>
        <p:txBody>
          <a:bodyPr spcFirstLastPara="1" vert="horz" wrap="square" lIns="0" tIns="12687" rIns="0" bIns="0" rtlCol="0" anchor="t" anchorCtr="0">
            <a:spAutoFit/>
          </a:bodyPr>
          <a:lstStyle/>
          <a:p>
            <a:pPr marL="3134397" marR="5075" indent="-3122345">
              <a:spcBef>
                <a:spcPts val="100"/>
              </a:spcBef>
            </a:pPr>
            <a:r>
              <a:rPr sz="2797" spc="-10" dirty="0"/>
              <a:t>ANÁLISE</a:t>
            </a:r>
            <a:r>
              <a:rPr sz="2797" spc="5" dirty="0"/>
              <a:t> </a:t>
            </a:r>
            <a:r>
              <a:rPr sz="2797" spc="-20" dirty="0"/>
              <a:t>TEXTUAL</a:t>
            </a:r>
            <a:r>
              <a:rPr sz="2797" dirty="0"/>
              <a:t> - </a:t>
            </a:r>
            <a:r>
              <a:rPr sz="2797" spc="-10" dirty="0"/>
              <a:t>TEMA:</a:t>
            </a:r>
            <a:r>
              <a:rPr sz="2797" dirty="0"/>
              <a:t> </a:t>
            </a:r>
            <a:r>
              <a:rPr sz="2797" spc="-5" dirty="0"/>
              <a:t>VIOLÊNCIA</a:t>
            </a:r>
            <a:r>
              <a:rPr sz="2797" spc="5" dirty="0"/>
              <a:t> </a:t>
            </a:r>
            <a:r>
              <a:rPr sz="2797" spc="-10" dirty="0"/>
              <a:t>NA</a:t>
            </a:r>
            <a:r>
              <a:rPr sz="2797" dirty="0"/>
              <a:t> </a:t>
            </a:r>
            <a:r>
              <a:rPr sz="2797" spc="-15" dirty="0"/>
              <a:t>ESCOLA</a:t>
            </a:r>
            <a:r>
              <a:rPr sz="2797" dirty="0"/>
              <a:t> - </a:t>
            </a:r>
            <a:r>
              <a:rPr sz="2797" spc="-614" dirty="0"/>
              <a:t> </a:t>
            </a:r>
            <a:r>
              <a:rPr sz="2797" spc="-15" dirty="0"/>
              <a:t>TÍTULO:</a:t>
            </a:r>
            <a:endParaRPr sz="279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6622" y="2534518"/>
            <a:ext cx="11395270" cy="2156753"/>
          </a:xfrm>
          <a:prstGeom prst="rect">
            <a:avLst/>
          </a:prstGeom>
        </p:spPr>
        <p:txBody>
          <a:bodyPr vert="horz" wrap="square" lIns="0" tIns="12687" rIns="0" bIns="0" rtlCol="0">
            <a:spAutoFit/>
          </a:bodyPr>
          <a:lstStyle/>
          <a:p>
            <a:pPr marL="12687" algn="just">
              <a:lnSpc>
                <a:spcPts val="3357"/>
              </a:lnSpc>
              <a:spcBef>
                <a:spcPts val="100"/>
              </a:spcBef>
            </a:pPr>
            <a:r>
              <a:rPr sz="2797" b="1" spc="-25" dirty="0">
                <a:latin typeface="Calibri"/>
                <a:cs typeface="Calibri"/>
              </a:rPr>
              <a:t>CONCLUSÃO:</a:t>
            </a:r>
            <a:r>
              <a:rPr sz="2797" b="1" spc="-10" dirty="0">
                <a:latin typeface="Calibri"/>
                <a:cs typeface="Calibri"/>
              </a:rPr>
              <a:t> </a:t>
            </a:r>
            <a:r>
              <a:rPr sz="2797" b="1" spc="-20" dirty="0">
                <a:latin typeface="Calibri"/>
                <a:cs typeface="Calibri"/>
              </a:rPr>
              <a:t>proposta</a:t>
            </a:r>
            <a:r>
              <a:rPr sz="2797" b="1" dirty="0">
                <a:latin typeface="Calibri"/>
                <a:cs typeface="Calibri"/>
              </a:rPr>
              <a:t> </a:t>
            </a:r>
            <a:r>
              <a:rPr sz="2797" b="1" spc="-5" dirty="0">
                <a:latin typeface="Calibri"/>
                <a:cs typeface="Calibri"/>
              </a:rPr>
              <a:t>de</a:t>
            </a:r>
            <a:r>
              <a:rPr sz="2797" b="1" spc="5" dirty="0">
                <a:latin typeface="Calibri"/>
                <a:cs typeface="Calibri"/>
              </a:rPr>
              <a:t> </a:t>
            </a:r>
            <a:r>
              <a:rPr sz="2797" b="1" spc="-15" dirty="0">
                <a:solidFill>
                  <a:srgbClr val="336600"/>
                </a:solidFill>
                <a:latin typeface="Calibri"/>
                <a:cs typeface="Calibri"/>
              </a:rPr>
              <a:t>INTERVENÇÃO</a:t>
            </a:r>
            <a:endParaRPr sz="2797" dirty="0">
              <a:latin typeface="Calibri"/>
              <a:cs typeface="Calibri"/>
            </a:endParaRPr>
          </a:p>
          <a:p>
            <a:pPr marL="12687" marR="5075" algn="just"/>
            <a:r>
              <a:rPr sz="2797" b="1" dirty="0">
                <a:solidFill>
                  <a:srgbClr val="336600"/>
                </a:solidFill>
                <a:latin typeface="Calibri"/>
                <a:cs typeface="Calibri"/>
              </a:rPr>
              <a:t>A</a:t>
            </a:r>
            <a:r>
              <a:rPr sz="2797" b="1" spc="5" dirty="0">
                <a:solidFill>
                  <a:srgbClr val="336600"/>
                </a:solidFill>
                <a:latin typeface="Calibri"/>
                <a:cs typeface="Calibri"/>
              </a:rPr>
              <a:t> </a:t>
            </a:r>
            <a:r>
              <a:rPr sz="2797" b="1" spc="-10" dirty="0">
                <a:solidFill>
                  <a:srgbClr val="336600"/>
                </a:solidFill>
                <a:latin typeface="Calibri"/>
                <a:cs typeface="Calibri"/>
              </a:rPr>
              <a:t>participação</a:t>
            </a:r>
            <a:r>
              <a:rPr sz="2797" b="1" spc="-5" dirty="0">
                <a:solidFill>
                  <a:srgbClr val="336600"/>
                </a:solidFill>
                <a:latin typeface="Calibri"/>
                <a:cs typeface="Calibri"/>
              </a:rPr>
              <a:t> dos</a:t>
            </a:r>
            <a:r>
              <a:rPr sz="2797" b="1" dirty="0">
                <a:solidFill>
                  <a:srgbClr val="336600"/>
                </a:solidFill>
                <a:latin typeface="Calibri"/>
                <a:cs typeface="Calibri"/>
              </a:rPr>
              <a:t> </a:t>
            </a:r>
            <a:r>
              <a:rPr sz="2797" b="1" spc="-5" dirty="0">
                <a:solidFill>
                  <a:srgbClr val="336600"/>
                </a:solidFill>
                <a:latin typeface="Calibri"/>
                <a:cs typeface="Calibri"/>
              </a:rPr>
              <a:t>pais</a:t>
            </a:r>
            <a:r>
              <a:rPr sz="2797" b="1" dirty="0">
                <a:solidFill>
                  <a:srgbClr val="336600"/>
                </a:solidFill>
                <a:latin typeface="Calibri"/>
                <a:cs typeface="Calibri"/>
              </a:rPr>
              <a:t> </a:t>
            </a:r>
            <a:r>
              <a:rPr sz="2797" b="1" spc="-5" dirty="0">
                <a:solidFill>
                  <a:srgbClr val="336600"/>
                </a:solidFill>
                <a:latin typeface="Calibri"/>
                <a:cs typeface="Calibri"/>
              </a:rPr>
              <a:t>na</a:t>
            </a:r>
            <a:r>
              <a:rPr sz="2797" b="1" dirty="0">
                <a:solidFill>
                  <a:srgbClr val="336600"/>
                </a:solidFill>
                <a:latin typeface="Calibri"/>
                <a:cs typeface="Calibri"/>
              </a:rPr>
              <a:t> </a:t>
            </a:r>
            <a:r>
              <a:rPr sz="2797" b="1" spc="-10" dirty="0">
                <a:solidFill>
                  <a:srgbClr val="336600"/>
                </a:solidFill>
                <a:latin typeface="Calibri"/>
                <a:cs typeface="Calibri"/>
              </a:rPr>
              <a:t>vida</a:t>
            </a:r>
            <a:r>
              <a:rPr sz="2797" b="1" spc="-5" dirty="0">
                <a:solidFill>
                  <a:srgbClr val="336600"/>
                </a:solidFill>
                <a:latin typeface="Calibri"/>
                <a:cs typeface="Calibri"/>
              </a:rPr>
              <a:t> </a:t>
            </a:r>
            <a:r>
              <a:rPr sz="2797" b="1" spc="-10" dirty="0">
                <a:solidFill>
                  <a:srgbClr val="336600"/>
                </a:solidFill>
                <a:latin typeface="Calibri"/>
                <a:cs typeface="Calibri"/>
              </a:rPr>
              <a:t>escolar</a:t>
            </a:r>
            <a:r>
              <a:rPr sz="2797" b="1" spc="-5" dirty="0">
                <a:solidFill>
                  <a:srgbClr val="336600"/>
                </a:solidFill>
                <a:latin typeface="Calibri"/>
                <a:cs typeface="Calibri"/>
              </a:rPr>
              <a:t> dos</a:t>
            </a:r>
            <a:r>
              <a:rPr sz="2797" b="1" dirty="0">
                <a:solidFill>
                  <a:srgbClr val="336600"/>
                </a:solidFill>
                <a:latin typeface="Calibri"/>
                <a:cs typeface="Calibri"/>
              </a:rPr>
              <a:t> </a:t>
            </a:r>
            <a:r>
              <a:rPr sz="2797" b="1" spc="-10" dirty="0">
                <a:solidFill>
                  <a:srgbClr val="336600"/>
                </a:solidFill>
                <a:latin typeface="Calibri"/>
                <a:cs typeface="Calibri"/>
              </a:rPr>
              <a:t>filhos</a:t>
            </a:r>
            <a:r>
              <a:rPr sz="2797" b="1" spc="-5" dirty="0">
                <a:solidFill>
                  <a:srgbClr val="336600"/>
                </a:solidFill>
                <a:latin typeface="Calibri"/>
                <a:cs typeface="Calibri"/>
              </a:rPr>
              <a:t> </a:t>
            </a:r>
            <a:r>
              <a:rPr sz="2797" b="1" dirty="0">
                <a:solidFill>
                  <a:srgbClr val="336600"/>
                </a:solidFill>
                <a:latin typeface="Calibri"/>
                <a:cs typeface="Calibri"/>
              </a:rPr>
              <a:t>é</a:t>
            </a:r>
            <a:r>
              <a:rPr sz="2797" b="1" spc="5" dirty="0">
                <a:solidFill>
                  <a:srgbClr val="336600"/>
                </a:solidFill>
                <a:latin typeface="Calibri"/>
                <a:cs typeface="Calibri"/>
              </a:rPr>
              <a:t> </a:t>
            </a:r>
            <a:r>
              <a:rPr sz="2797" b="1" spc="-10" dirty="0">
                <a:solidFill>
                  <a:srgbClr val="336600"/>
                </a:solidFill>
                <a:latin typeface="Calibri"/>
                <a:cs typeface="Calibri"/>
              </a:rPr>
              <a:t>fundamental</a:t>
            </a:r>
            <a:r>
              <a:rPr sz="2797" b="1" spc="-5" dirty="0">
                <a:solidFill>
                  <a:srgbClr val="336600"/>
                </a:solidFill>
                <a:latin typeface="Calibri"/>
                <a:cs typeface="Calibri"/>
              </a:rPr>
              <a:t> </a:t>
            </a:r>
            <a:r>
              <a:rPr sz="2797" b="1" spc="-20" dirty="0">
                <a:solidFill>
                  <a:srgbClr val="336600"/>
                </a:solidFill>
                <a:latin typeface="Calibri"/>
                <a:cs typeface="Calibri"/>
              </a:rPr>
              <a:t>para </a:t>
            </a:r>
            <a:r>
              <a:rPr sz="2797" b="1" spc="-15" dirty="0">
                <a:solidFill>
                  <a:srgbClr val="336600"/>
                </a:solidFill>
                <a:latin typeface="Calibri"/>
                <a:cs typeface="Calibri"/>
              </a:rPr>
              <a:t> estabelecer</a:t>
            </a:r>
            <a:r>
              <a:rPr sz="2797" b="1" spc="-10" dirty="0">
                <a:solidFill>
                  <a:srgbClr val="336600"/>
                </a:solidFill>
                <a:latin typeface="Calibri"/>
                <a:cs typeface="Calibri"/>
              </a:rPr>
              <a:t> </a:t>
            </a:r>
            <a:r>
              <a:rPr sz="2797" b="1" spc="-5" dirty="0">
                <a:solidFill>
                  <a:srgbClr val="336600"/>
                </a:solidFill>
                <a:latin typeface="Calibri"/>
                <a:cs typeface="Calibri"/>
              </a:rPr>
              <a:t>normas</a:t>
            </a:r>
            <a:r>
              <a:rPr sz="2797" b="1" dirty="0">
                <a:solidFill>
                  <a:srgbClr val="336600"/>
                </a:solidFill>
                <a:latin typeface="Calibri"/>
                <a:cs typeface="Calibri"/>
              </a:rPr>
              <a:t> e</a:t>
            </a:r>
            <a:r>
              <a:rPr sz="2797" b="1" spc="5" dirty="0">
                <a:solidFill>
                  <a:srgbClr val="336600"/>
                </a:solidFill>
                <a:latin typeface="Calibri"/>
                <a:cs typeface="Calibri"/>
              </a:rPr>
              <a:t> </a:t>
            </a:r>
            <a:r>
              <a:rPr sz="2797" b="1" spc="-20" dirty="0">
                <a:solidFill>
                  <a:srgbClr val="336600"/>
                </a:solidFill>
                <a:latin typeface="Calibri"/>
                <a:cs typeface="Calibri"/>
              </a:rPr>
              <a:t>restaurar</a:t>
            </a:r>
            <a:r>
              <a:rPr sz="2797" b="1" spc="-15" dirty="0">
                <a:solidFill>
                  <a:srgbClr val="336600"/>
                </a:solidFill>
                <a:latin typeface="Calibri"/>
                <a:cs typeface="Calibri"/>
              </a:rPr>
              <a:t> </a:t>
            </a:r>
            <a:r>
              <a:rPr sz="2797" b="1" spc="-20" dirty="0">
                <a:solidFill>
                  <a:srgbClr val="336600"/>
                </a:solidFill>
                <a:latin typeface="Calibri"/>
                <a:cs typeface="Calibri"/>
              </a:rPr>
              <a:t>valores</a:t>
            </a:r>
            <a:r>
              <a:rPr sz="2797" b="1" spc="-15" dirty="0">
                <a:solidFill>
                  <a:srgbClr val="336600"/>
                </a:solidFill>
                <a:latin typeface="Calibri"/>
                <a:cs typeface="Calibri"/>
              </a:rPr>
              <a:t> </a:t>
            </a:r>
            <a:r>
              <a:rPr sz="2797" b="1" spc="-5" dirty="0">
                <a:solidFill>
                  <a:srgbClr val="336600"/>
                </a:solidFill>
                <a:latin typeface="Calibri"/>
                <a:cs typeface="Calibri"/>
              </a:rPr>
              <a:t>que</a:t>
            </a:r>
            <a:r>
              <a:rPr sz="2797" b="1" dirty="0">
                <a:solidFill>
                  <a:srgbClr val="336600"/>
                </a:solidFill>
                <a:latin typeface="Calibri"/>
                <a:cs typeface="Calibri"/>
              </a:rPr>
              <a:t> </a:t>
            </a:r>
            <a:r>
              <a:rPr sz="2797" b="1" spc="-15" dirty="0">
                <a:solidFill>
                  <a:srgbClr val="336600"/>
                </a:solidFill>
                <a:latin typeface="Calibri"/>
                <a:cs typeface="Calibri"/>
              </a:rPr>
              <a:t>tem</a:t>
            </a:r>
            <a:r>
              <a:rPr sz="2797" b="1" spc="-10" dirty="0">
                <a:solidFill>
                  <a:srgbClr val="336600"/>
                </a:solidFill>
                <a:latin typeface="Calibri"/>
                <a:cs typeface="Calibri"/>
              </a:rPr>
              <a:t> </a:t>
            </a:r>
            <a:r>
              <a:rPr sz="2797" b="1" spc="-5" dirty="0">
                <a:solidFill>
                  <a:srgbClr val="336600"/>
                </a:solidFill>
                <a:latin typeface="Calibri"/>
                <a:cs typeface="Calibri"/>
              </a:rPr>
              <a:t>vindo</a:t>
            </a:r>
            <a:r>
              <a:rPr sz="2797" b="1" dirty="0">
                <a:solidFill>
                  <a:srgbClr val="336600"/>
                </a:solidFill>
                <a:latin typeface="Calibri"/>
                <a:cs typeface="Calibri"/>
              </a:rPr>
              <a:t> a</a:t>
            </a:r>
            <a:r>
              <a:rPr sz="2797" b="1" spc="5" dirty="0">
                <a:solidFill>
                  <a:srgbClr val="336600"/>
                </a:solidFill>
                <a:latin typeface="Calibri"/>
                <a:cs typeface="Calibri"/>
              </a:rPr>
              <a:t> </a:t>
            </a:r>
            <a:r>
              <a:rPr sz="2797" b="1" spc="-5" dirty="0">
                <a:solidFill>
                  <a:srgbClr val="336600"/>
                </a:solidFill>
                <a:latin typeface="Calibri"/>
                <a:cs typeface="Calibri"/>
              </a:rPr>
              <a:t>se</a:t>
            </a:r>
            <a:r>
              <a:rPr sz="2797" b="1" dirty="0">
                <a:solidFill>
                  <a:srgbClr val="336600"/>
                </a:solidFill>
                <a:latin typeface="Calibri"/>
                <a:cs typeface="Calibri"/>
              </a:rPr>
              <a:t> </a:t>
            </a:r>
            <a:r>
              <a:rPr sz="2797" b="1" spc="-50" dirty="0">
                <a:solidFill>
                  <a:srgbClr val="336600"/>
                </a:solidFill>
                <a:latin typeface="Calibri"/>
                <a:cs typeface="Calibri"/>
              </a:rPr>
              <a:t>perder.</a:t>
            </a:r>
            <a:r>
              <a:rPr sz="2797" b="1" spc="-45" dirty="0">
                <a:solidFill>
                  <a:srgbClr val="336600"/>
                </a:solidFill>
                <a:latin typeface="Calibri"/>
                <a:cs typeface="Calibri"/>
              </a:rPr>
              <a:t> </a:t>
            </a:r>
            <a:r>
              <a:rPr sz="2797" b="1" dirty="0">
                <a:solidFill>
                  <a:srgbClr val="336600"/>
                </a:solidFill>
                <a:latin typeface="Calibri"/>
                <a:cs typeface="Calibri"/>
              </a:rPr>
              <a:t>A </a:t>
            </a:r>
            <a:r>
              <a:rPr sz="2797" b="1" spc="5" dirty="0">
                <a:solidFill>
                  <a:srgbClr val="336600"/>
                </a:solidFill>
                <a:latin typeface="Calibri"/>
                <a:cs typeface="Calibri"/>
              </a:rPr>
              <a:t> </a:t>
            </a:r>
            <a:r>
              <a:rPr sz="2797" b="1" spc="-15" dirty="0">
                <a:solidFill>
                  <a:srgbClr val="336600"/>
                </a:solidFill>
                <a:latin typeface="Calibri"/>
                <a:cs typeface="Calibri"/>
              </a:rPr>
              <a:t>aproximação</a:t>
            </a:r>
            <a:r>
              <a:rPr sz="2797" b="1" spc="-10" dirty="0">
                <a:solidFill>
                  <a:srgbClr val="336600"/>
                </a:solidFill>
                <a:latin typeface="Calibri"/>
                <a:cs typeface="Calibri"/>
              </a:rPr>
              <a:t> </a:t>
            </a:r>
            <a:r>
              <a:rPr sz="2797" b="1" spc="-20" dirty="0">
                <a:solidFill>
                  <a:srgbClr val="336600"/>
                </a:solidFill>
                <a:latin typeface="Calibri"/>
                <a:cs typeface="Calibri"/>
              </a:rPr>
              <a:t>entre</a:t>
            </a:r>
            <a:r>
              <a:rPr sz="2797" b="1" spc="-15" dirty="0">
                <a:solidFill>
                  <a:srgbClr val="336600"/>
                </a:solidFill>
                <a:latin typeface="Calibri"/>
                <a:cs typeface="Calibri"/>
              </a:rPr>
              <a:t> </a:t>
            </a:r>
            <a:r>
              <a:rPr sz="2797" b="1" spc="-5" dirty="0">
                <a:solidFill>
                  <a:srgbClr val="336600"/>
                </a:solidFill>
                <a:latin typeface="Calibri"/>
                <a:cs typeface="Calibri"/>
              </a:rPr>
              <a:t>pais</a:t>
            </a:r>
            <a:r>
              <a:rPr sz="2797" b="1" dirty="0">
                <a:solidFill>
                  <a:srgbClr val="336600"/>
                </a:solidFill>
                <a:latin typeface="Calibri"/>
                <a:cs typeface="Calibri"/>
              </a:rPr>
              <a:t> e</a:t>
            </a:r>
            <a:r>
              <a:rPr sz="2797" b="1" spc="5" dirty="0">
                <a:solidFill>
                  <a:srgbClr val="336600"/>
                </a:solidFill>
                <a:latin typeface="Calibri"/>
                <a:cs typeface="Calibri"/>
              </a:rPr>
              <a:t> </a:t>
            </a:r>
            <a:r>
              <a:rPr sz="2797" b="1" spc="-10" dirty="0">
                <a:solidFill>
                  <a:srgbClr val="336600"/>
                </a:solidFill>
                <a:latin typeface="Calibri"/>
                <a:cs typeface="Calibri"/>
              </a:rPr>
              <a:t>escola</a:t>
            </a:r>
            <a:r>
              <a:rPr sz="2797" b="1" spc="-5" dirty="0">
                <a:solidFill>
                  <a:srgbClr val="336600"/>
                </a:solidFill>
                <a:latin typeface="Calibri"/>
                <a:cs typeface="Calibri"/>
              </a:rPr>
              <a:t> </a:t>
            </a:r>
            <a:r>
              <a:rPr sz="2797" b="1" dirty="0">
                <a:solidFill>
                  <a:srgbClr val="336600"/>
                </a:solidFill>
                <a:latin typeface="Calibri"/>
                <a:cs typeface="Calibri"/>
              </a:rPr>
              <a:t>é</a:t>
            </a:r>
            <a:r>
              <a:rPr sz="2797" b="1" spc="5" dirty="0">
                <a:solidFill>
                  <a:srgbClr val="336600"/>
                </a:solidFill>
                <a:latin typeface="Calibri"/>
                <a:cs typeface="Calibri"/>
              </a:rPr>
              <a:t> </a:t>
            </a:r>
            <a:r>
              <a:rPr sz="2797" b="1" spc="-5" dirty="0">
                <a:solidFill>
                  <a:srgbClr val="336600"/>
                </a:solidFill>
                <a:latin typeface="Calibri"/>
                <a:cs typeface="Calibri"/>
              </a:rPr>
              <a:t>um</a:t>
            </a:r>
            <a:r>
              <a:rPr sz="2797" b="1" dirty="0">
                <a:solidFill>
                  <a:srgbClr val="336600"/>
                </a:solidFill>
                <a:latin typeface="Calibri"/>
                <a:cs typeface="Calibri"/>
              </a:rPr>
              <a:t> </a:t>
            </a:r>
            <a:r>
              <a:rPr sz="2797" b="1" spc="-5" dirty="0">
                <a:solidFill>
                  <a:srgbClr val="336600"/>
                </a:solidFill>
                <a:latin typeface="Calibri"/>
                <a:cs typeface="Calibri"/>
              </a:rPr>
              <a:t>dos</a:t>
            </a:r>
            <a:r>
              <a:rPr sz="2797" b="1" dirty="0">
                <a:solidFill>
                  <a:srgbClr val="336600"/>
                </a:solidFill>
                <a:latin typeface="Calibri"/>
                <a:cs typeface="Calibri"/>
              </a:rPr>
              <a:t> </a:t>
            </a:r>
            <a:r>
              <a:rPr sz="2797" b="1" spc="-5" dirty="0">
                <a:solidFill>
                  <a:srgbClr val="336600"/>
                </a:solidFill>
                <a:latin typeface="Calibri"/>
                <a:cs typeface="Calibri"/>
              </a:rPr>
              <a:t>principais</a:t>
            </a:r>
            <a:r>
              <a:rPr sz="2797" b="1" dirty="0">
                <a:solidFill>
                  <a:srgbClr val="336600"/>
                </a:solidFill>
                <a:latin typeface="Calibri"/>
                <a:cs typeface="Calibri"/>
              </a:rPr>
              <a:t> </a:t>
            </a:r>
            <a:r>
              <a:rPr sz="2797" b="1" spc="-15" dirty="0">
                <a:solidFill>
                  <a:srgbClr val="336600"/>
                </a:solidFill>
                <a:latin typeface="Calibri"/>
                <a:cs typeface="Calibri"/>
              </a:rPr>
              <a:t>propulsores</a:t>
            </a:r>
            <a:r>
              <a:rPr sz="2797" b="1" spc="-10" dirty="0">
                <a:solidFill>
                  <a:srgbClr val="336600"/>
                </a:solidFill>
                <a:latin typeface="Calibri"/>
                <a:cs typeface="Calibri"/>
              </a:rPr>
              <a:t> </a:t>
            </a:r>
            <a:r>
              <a:rPr sz="2797" b="1" spc="-20" dirty="0">
                <a:solidFill>
                  <a:srgbClr val="336600"/>
                </a:solidFill>
                <a:latin typeface="Calibri"/>
                <a:cs typeface="Calibri"/>
              </a:rPr>
              <a:t>para</a:t>
            </a:r>
            <a:r>
              <a:rPr sz="2797" b="1" spc="-15" dirty="0">
                <a:solidFill>
                  <a:srgbClr val="336600"/>
                </a:solidFill>
                <a:latin typeface="Calibri"/>
                <a:cs typeface="Calibri"/>
              </a:rPr>
              <a:t> </a:t>
            </a:r>
            <a:r>
              <a:rPr sz="2797" b="1" dirty="0">
                <a:solidFill>
                  <a:srgbClr val="336600"/>
                </a:solidFill>
                <a:latin typeface="Calibri"/>
                <a:cs typeface="Calibri"/>
              </a:rPr>
              <a:t>a </a:t>
            </a:r>
            <a:r>
              <a:rPr sz="2797" b="1" spc="5" dirty="0">
                <a:solidFill>
                  <a:srgbClr val="336600"/>
                </a:solidFill>
                <a:latin typeface="Calibri"/>
                <a:cs typeface="Calibri"/>
              </a:rPr>
              <a:t> </a:t>
            </a:r>
            <a:r>
              <a:rPr sz="2797" b="1" spc="-20" dirty="0">
                <a:solidFill>
                  <a:srgbClr val="336600"/>
                </a:solidFill>
                <a:latin typeface="Calibri"/>
                <a:cs typeface="Calibri"/>
              </a:rPr>
              <a:t>mitigação</a:t>
            </a:r>
            <a:r>
              <a:rPr sz="2797" b="1" spc="-5" dirty="0">
                <a:solidFill>
                  <a:srgbClr val="336600"/>
                </a:solidFill>
                <a:latin typeface="Calibri"/>
                <a:cs typeface="Calibri"/>
              </a:rPr>
              <a:t> desse</a:t>
            </a:r>
            <a:r>
              <a:rPr sz="2797" b="1" spc="-15" dirty="0">
                <a:solidFill>
                  <a:srgbClr val="336600"/>
                </a:solidFill>
                <a:latin typeface="Calibri"/>
                <a:cs typeface="Calibri"/>
              </a:rPr>
              <a:t> </a:t>
            </a:r>
            <a:r>
              <a:rPr sz="2797" b="1" spc="-10" dirty="0">
                <a:solidFill>
                  <a:srgbClr val="336600"/>
                </a:solidFill>
                <a:latin typeface="Calibri"/>
                <a:cs typeface="Calibri"/>
              </a:rPr>
              <a:t>problema</a:t>
            </a:r>
            <a:r>
              <a:rPr sz="2797" spc="-10" dirty="0">
                <a:solidFill>
                  <a:srgbClr val="336600"/>
                </a:solidFill>
                <a:latin typeface="Calibri"/>
                <a:cs typeface="Calibri"/>
              </a:rPr>
              <a:t>.</a:t>
            </a:r>
            <a:endParaRPr sz="2797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4294967295"/>
          </p:nvPr>
        </p:nvSpPr>
        <p:spPr>
          <a:xfrm>
            <a:off x="0" y="3175"/>
            <a:ext cx="0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062">
              <a:lnSpc>
                <a:spcPts val="1239"/>
              </a:lnSpc>
            </a:pPr>
            <a:fld id="{81D60167-4931-47E6-BA6A-407CBD079E47}" type="slidenum">
              <a:rPr dirty="0"/>
              <a:pPr marL="38062">
                <a:lnSpc>
                  <a:spcPts val="1239"/>
                </a:lnSpc>
              </a:pPr>
              <a:t>17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1676400" y="457200"/>
            <a:ext cx="7502525" cy="886512"/>
          </a:xfrm>
          <a:prstGeom prst="rect">
            <a:avLst/>
          </a:prstGeom>
        </p:spPr>
        <p:txBody>
          <a:bodyPr spcFirstLastPara="1" vert="horz" wrap="square" lIns="0" tIns="12687" rIns="0" bIns="0" rtlCol="0" anchor="t" anchorCtr="0">
            <a:spAutoFit/>
          </a:bodyPr>
          <a:lstStyle/>
          <a:p>
            <a:pPr marL="3133763" marR="5075" indent="-3121710">
              <a:spcBef>
                <a:spcPts val="100"/>
              </a:spcBef>
            </a:pPr>
            <a:r>
              <a:rPr sz="2797" b="1" spc="-1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ANÁLISE </a:t>
            </a:r>
            <a:r>
              <a:rPr sz="2797" b="1" spc="-2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TEXTUAL</a:t>
            </a:r>
            <a:r>
              <a:rPr sz="2797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-</a:t>
            </a:r>
            <a:r>
              <a:rPr sz="2797" b="1" spc="-5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TEMA:</a:t>
            </a:r>
            <a:r>
              <a:rPr sz="2797" b="1" spc="-1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sz="2797" b="1" spc="-5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VIOLÊNCIA</a:t>
            </a:r>
            <a:r>
              <a:rPr sz="2797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sz="2797" b="1" spc="-5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NA</a:t>
            </a:r>
            <a:r>
              <a:rPr sz="2797" b="1" spc="-1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sz="2797" b="1" spc="-15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ESCOLA</a:t>
            </a:r>
            <a:r>
              <a:rPr sz="2797" b="1" spc="-5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sz="2797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- </a:t>
            </a:r>
            <a:r>
              <a:rPr sz="2797" b="1" spc="-619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sz="2797" b="1" spc="-15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TÍTULO:</a:t>
            </a:r>
            <a:endParaRPr sz="2797" b="1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C5C44BF6-6149-C5BA-6DEC-9C740EB6C03E}"/>
              </a:ext>
            </a:extLst>
          </p:cNvPr>
          <p:cNvSpPr txBox="1"/>
          <p:nvPr/>
        </p:nvSpPr>
        <p:spPr>
          <a:xfrm>
            <a:off x="1219200" y="304800"/>
            <a:ext cx="457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IMPESSOALIDADE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BCCBD9F-10E7-5C2C-5C73-15148A522955}"/>
              </a:ext>
            </a:extLst>
          </p:cNvPr>
          <p:cNvSpPr txBox="1"/>
          <p:nvPr/>
        </p:nvSpPr>
        <p:spPr>
          <a:xfrm>
            <a:off x="1371600" y="1828800"/>
            <a:ext cx="9067800" cy="2362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0" i="0" u="none" strike="noStrike" baseline="0" dirty="0">
                <a:solidFill>
                  <a:srgbClr val="221F1F"/>
                </a:solidFill>
                <a:latin typeface="Nunito SemiBold" pitchFamily="2" charset="0"/>
              </a:rPr>
              <a:t>Um texto tem marcas de pessoalidade quando certas palavras, como </a:t>
            </a:r>
            <a:r>
              <a:rPr lang="pt-BR" sz="2000" b="1" i="0" u="none" strike="noStrike" baseline="0" dirty="0">
                <a:solidFill>
                  <a:schemeClr val="accent4">
                    <a:lumMod val="75000"/>
                  </a:schemeClr>
                </a:solidFill>
                <a:latin typeface="Nunito SemiBold" pitchFamily="2" charset="0"/>
              </a:rPr>
              <a:t>pronomes</a:t>
            </a:r>
            <a:r>
              <a:rPr lang="pt-BR" sz="2000" b="0" i="0" u="none" strike="noStrike" baseline="0" dirty="0">
                <a:solidFill>
                  <a:srgbClr val="221F1F"/>
                </a:solidFill>
                <a:latin typeface="Nunito SemiBold" pitchFamily="2" charset="0"/>
              </a:rPr>
              <a:t> (“eu”, “meu”, etc.), </a:t>
            </a:r>
            <a:r>
              <a:rPr lang="pt-BR" sz="2000" b="1" i="0" u="none" strike="noStrike" baseline="0" dirty="0">
                <a:solidFill>
                  <a:schemeClr val="tx2">
                    <a:lumMod val="75000"/>
                  </a:schemeClr>
                </a:solidFill>
                <a:latin typeface="Nunito SemiBold" pitchFamily="2" charset="0"/>
              </a:rPr>
              <a:t>advérbios</a:t>
            </a:r>
            <a:r>
              <a:rPr lang="pt-BR" sz="2000" b="0" i="0" u="none" strike="noStrike" baseline="0" dirty="0">
                <a:solidFill>
                  <a:srgbClr val="221F1F"/>
                </a:solidFill>
                <a:latin typeface="Nunito SemiBold" pitchFamily="2" charset="0"/>
              </a:rPr>
              <a:t> (“aqui”, “aí”, etc.) e </a:t>
            </a:r>
            <a:r>
              <a:rPr lang="pt-BR" sz="2000" b="1" i="0" u="none" strike="noStrike" baseline="0" dirty="0">
                <a:solidFill>
                  <a:schemeClr val="tx2"/>
                </a:solidFill>
                <a:latin typeface="Nunito SemiBold" pitchFamily="2" charset="0"/>
              </a:rPr>
              <a:t>expressões valorativas</a:t>
            </a:r>
            <a:r>
              <a:rPr lang="pt-BR" sz="2000" b="0" i="0" u="none" strike="noStrike" baseline="0" dirty="0">
                <a:solidFill>
                  <a:srgbClr val="221F1F"/>
                </a:solidFill>
                <a:latin typeface="Nunito SemiBold" pitchFamily="2" charset="0"/>
              </a:rPr>
              <a:t> (“belo”, “inadequado”, etc.), evidenciam a presença do produtor. Em contraposição, o texto é considerado impessoal quando esses sinais estão reduzidos.</a:t>
            </a:r>
            <a:endParaRPr lang="pt-BR" sz="2000" dirty="0">
              <a:latin typeface="Nunito SemiBold" pitchFamily="2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5E9B976-0148-A40E-89E2-3BAAB432C528}"/>
              </a:ext>
            </a:extLst>
          </p:cNvPr>
          <p:cNvSpPr txBox="1"/>
          <p:nvPr/>
        </p:nvSpPr>
        <p:spPr>
          <a:xfrm>
            <a:off x="1905000" y="4648200"/>
            <a:ext cx="8763000" cy="888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800" b="0" i="0" u="none" strike="noStrike" baseline="0" dirty="0">
                <a:solidFill>
                  <a:srgbClr val="221F1F"/>
                </a:solidFill>
                <a:latin typeface="Nunito SemiBold" pitchFamily="2" charset="0"/>
              </a:rPr>
              <a:t>A dissertação escolar procura estar livre de marcas que revelem a presença</a:t>
            </a:r>
          </a:p>
          <a:p>
            <a:pPr algn="ctr">
              <a:lnSpc>
                <a:spcPct val="150000"/>
              </a:lnSpc>
            </a:pPr>
            <a:r>
              <a:rPr lang="pt-BR" sz="1800" b="0" i="0" u="none" strike="noStrike" baseline="0" dirty="0">
                <a:solidFill>
                  <a:srgbClr val="221F1F"/>
                </a:solidFill>
                <a:latin typeface="Nunito SemiBold" pitchFamily="2" charset="0"/>
              </a:rPr>
              <a:t>dos interlocutores. Assim, a apresentação se faz em terceira pessoa</a:t>
            </a:r>
            <a:endParaRPr lang="pt-BR" dirty="0">
              <a:latin typeface="Nunito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712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C61F58D-0C69-E180-C453-65F352877C06}"/>
              </a:ext>
            </a:extLst>
          </p:cNvPr>
          <p:cNvSpPr txBox="1"/>
          <p:nvPr/>
        </p:nvSpPr>
        <p:spPr>
          <a:xfrm>
            <a:off x="1219200" y="304800"/>
            <a:ext cx="990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PRODUZA SUA DISSERTAÇÃO ESCOLAR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3E40528-134D-D2E0-C055-FBAFCC3104B9}"/>
              </a:ext>
            </a:extLst>
          </p:cNvPr>
          <p:cNvSpPr txBox="1"/>
          <p:nvPr/>
        </p:nvSpPr>
        <p:spPr>
          <a:xfrm>
            <a:off x="1295400" y="1305342"/>
            <a:ext cx="1013460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b="0" i="0" u="none" strike="noStrike" baseline="0" dirty="0">
                <a:solidFill>
                  <a:srgbClr val="221F1F"/>
                </a:solidFill>
                <a:latin typeface="Nunito SemiBold" pitchFamily="2" charset="0"/>
              </a:rPr>
              <a:t>A expressão </a:t>
            </a:r>
            <a:r>
              <a:rPr lang="pt-BR" sz="2000" b="1" i="0" u="none" strike="noStrike" baseline="0" dirty="0">
                <a:solidFill>
                  <a:schemeClr val="tx2">
                    <a:lumMod val="75000"/>
                  </a:schemeClr>
                </a:solidFill>
                <a:latin typeface="Nunito SemiBold" pitchFamily="2" charset="0"/>
              </a:rPr>
              <a:t>Inteligência Artificial </a:t>
            </a:r>
            <a:r>
              <a:rPr lang="pt-BR" sz="2000" b="0" i="0" u="none" strike="noStrike" baseline="0" dirty="0">
                <a:solidFill>
                  <a:srgbClr val="221F1F"/>
                </a:solidFill>
                <a:latin typeface="Nunito SemiBold" pitchFamily="2" charset="0"/>
              </a:rPr>
              <a:t>refere-se a um ramo da ciência dedicado à criação de máquinas não apenas capazes de imitar habilidades humanas procedimentais, como calcular ou cortar com precisão, mas também de ir além dos processos estabelecidos pelo programador humano, aprendendo, adaptando-se e tomando decisões.</a:t>
            </a:r>
          </a:p>
          <a:p>
            <a:pPr algn="just"/>
            <a:endParaRPr lang="pt-BR" sz="2000" b="0" i="0" u="none" strike="noStrike" baseline="0" dirty="0">
              <a:solidFill>
                <a:srgbClr val="221F1F"/>
              </a:solidFill>
              <a:latin typeface="Nunito SemiBold" pitchFamily="2" charset="0"/>
            </a:endParaRPr>
          </a:p>
          <a:p>
            <a:pPr algn="just"/>
            <a:r>
              <a:rPr lang="pt-BR" sz="2000" b="0" i="0" u="none" strike="noStrike" baseline="0" dirty="0">
                <a:solidFill>
                  <a:srgbClr val="221F1F"/>
                </a:solidFill>
                <a:latin typeface="Nunito SemiBold" pitchFamily="2" charset="0"/>
              </a:rPr>
              <a:t>Com base na leitura dos textos motivadores a seguir e nos conhecimentos construídos ao longo de sua formação, redija uma dissertação escolar na modalidade escrita formal da língua portuguesa sobre o tema </a:t>
            </a:r>
            <a:r>
              <a:rPr lang="pt-BR" sz="2000" b="1" i="0" u="none" strike="noStrike" baseline="0" dirty="0">
                <a:solidFill>
                  <a:schemeClr val="accent4">
                    <a:lumMod val="50000"/>
                  </a:schemeClr>
                </a:solidFill>
                <a:latin typeface="Nunito SemiBold" pitchFamily="2" charset="0"/>
              </a:rPr>
              <a:t>“O homem deve ter medo da inteligência artificial?”. </a:t>
            </a:r>
            <a:r>
              <a:rPr lang="pt-BR" sz="2000" b="0" i="0" u="none" strike="noStrike" baseline="0" dirty="0">
                <a:solidFill>
                  <a:srgbClr val="221F1F"/>
                </a:solidFill>
                <a:latin typeface="Nunito SemiBold" pitchFamily="2" charset="0"/>
              </a:rPr>
              <a:t>Selecione, organize e relacione, de forma coerente e coesa, argumentos e fatos para a defesa de seu ponto de vista.</a:t>
            </a:r>
            <a:endParaRPr lang="pt-BR" sz="2000" dirty="0">
              <a:latin typeface="Nunito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61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8384854-64F1-697A-457F-D6DB97F717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4256" y="1609471"/>
            <a:ext cx="9583487" cy="363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4169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84C7816-7AA2-24F4-9A59-29F77F60B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143000"/>
            <a:ext cx="7997013" cy="4365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8743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0654073-0EA4-3DAB-6EAD-7A293005B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098" y="1457050"/>
            <a:ext cx="9697803" cy="394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5642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01FD235-2197-13D6-B81E-D9C524FB3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781" y="1695208"/>
            <a:ext cx="11736438" cy="346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5030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21E5822-5287-2DEC-071B-D4764C30B9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914" y="1738076"/>
            <a:ext cx="9650172" cy="338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2303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old Pointing Sticker by VloerenBaas">
            <a:extLst>
              <a:ext uri="{FF2B5EF4-FFF2-40B4-BE49-F238E27FC236}">
                <a16:creationId xmlns:a16="http://schemas.microsoft.com/office/drawing/2014/main" id="{EE528FB7-2DD3-8770-6AE9-54D2DA7BB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143000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78BB43C-049A-B1AC-00D2-7901DE19C903}"/>
              </a:ext>
            </a:extLst>
          </p:cNvPr>
          <p:cNvSpPr txBox="1"/>
          <p:nvPr/>
        </p:nvSpPr>
        <p:spPr>
          <a:xfrm>
            <a:off x="2239617" y="781878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AGORA É COM VOCÊ!</a:t>
            </a:r>
          </a:p>
        </p:txBody>
      </p:sp>
    </p:spTree>
    <p:extLst>
      <p:ext uri="{BB962C8B-B14F-4D97-AF65-F5344CB8AC3E}">
        <p14:creationId xmlns:p14="http://schemas.microsoft.com/office/powerpoint/2010/main" val="39758691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6274B589-3EEB-8A62-3794-9E43B80AEF54}"/>
              </a:ext>
            </a:extLst>
          </p:cNvPr>
          <p:cNvSpPr txBox="1"/>
          <p:nvPr/>
        </p:nvSpPr>
        <p:spPr>
          <a:xfrm>
            <a:off x="2895600" y="2590800"/>
            <a:ext cx="64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dirty="0">
                <a:solidFill>
                  <a:schemeClr val="bg2">
                    <a:lumMod val="50000"/>
                  </a:schemeClr>
                </a:solidFill>
              </a:rPr>
              <a:t>OBRIGADO!</a:t>
            </a:r>
          </a:p>
        </p:txBody>
      </p:sp>
    </p:spTree>
    <p:extLst>
      <p:ext uri="{BB962C8B-B14F-4D97-AF65-F5344CB8AC3E}">
        <p14:creationId xmlns:p14="http://schemas.microsoft.com/office/powerpoint/2010/main" val="8477523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1A0BCED5-D929-AD16-3CC1-9D9E71DCC122}"/>
              </a:ext>
            </a:extLst>
          </p:cNvPr>
          <p:cNvSpPr txBox="1"/>
          <p:nvPr/>
        </p:nvSpPr>
        <p:spPr>
          <a:xfrm>
            <a:off x="762000" y="3048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>
                <a:solidFill>
                  <a:schemeClr val="bg2">
                    <a:lumMod val="50000"/>
                  </a:schemeClr>
                </a:solidFill>
              </a:rPr>
              <a:t>Referências Bibliográficas </a:t>
            </a:r>
            <a:endParaRPr lang="pt-BR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F118BDC-902A-6738-0FB0-4AFBFC24BEE5}"/>
              </a:ext>
            </a:extLst>
          </p:cNvPr>
          <p:cNvSpPr txBox="1"/>
          <p:nvPr/>
        </p:nvSpPr>
        <p:spPr>
          <a:xfrm>
            <a:off x="1600200" y="2057400"/>
            <a:ext cx="8458200" cy="2513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250"/>
              </a:lnSpc>
              <a:spcAft>
                <a:spcPts val="2625"/>
              </a:spcAft>
            </a:pPr>
            <a:r>
              <a:rPr lang="pt-BR" sz="1800" dirty="0">
                <a:solidFill>
                  <a:srgbClr val="555555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CEREJA, William Roberto; MAGALHÃES, Thereza Anália Cochar. Linguagens. São Paulo: Saraiva, 2010, ed. 7, vol. 1, 2 e 3</a:t>
            </a: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l">
              <a:lnSpc>
                <a:spcPts val="2250"/>
              </a:lnSpc>
              <a:spcAft>
                <a:spcPts val="2625"/>
              </a:spcAft>
            </a:pPr>
            <a:r>
              <a:rPr lang="pt-BR" sz="1800" dirty="0">
                <a:solidFill>
                  <a:srgbClr val="555555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CEGALLA, Domingos Pascoal. Novíssima gramática da língua portuguesa. São Paulo: Companhia Editora Nacional, 2007.</a:t>
            </a: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l">
              <a:lnSpc>
                <a:spcPts val="2250"/>
              </a:lnSpc>
              <a:spcAft>
                <a:spcPts val="2625"/>
              </a:spcAft>
            </a:pPr>
            <a:r>
              <a:rPr lang="pt-BR" sz="1800" dirty="0">
                <a:solidFill>
                  <a:srgbClr val="555555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BECHARA, Evanildo. Moderna Gramática Portuguesa. Rio de Janeiro: Editora Nova Fronteira, 2009.</a:t>
            </a: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022284527"/>
      </p:ext>
    </p:extLst>
  </p:cSld>
  <p:clrMapOvr>
    <a:masterClrMapping/>
  </p:clrMapOvr>
</p:sld>
</file>

<file path=ppt/theme/theme1.xml><?xml version="1.0" encoding="utf-8"?>
<a:theme xmlns:a="http://schemas.openxmlformats.org/drawingml/2006/main" name="Debate and Persuasive Communication - French - Foreign Language - 11th grade by Slidesgo">
  <a:themeElements>
    <a:clrScheme name="Simple Light">
      <a:dk1>
        <a:srgbClr val="000000"/>
      </a:dk1>
      <a:lt1>
        <a:srgbClr val="FFFFFF"/>
      </a:lt1>
      <a:dk2>
        <a:srgbClr val="FFFBF3"/>
      </a:dk2>
      <a:lt2>
        <a:srgbClr val="FF616B"/>
      </a:lt2>
      <a:accent1>
        <a:srgbClr val="FF8169"/>
      </a:accent1>
      <a:accent2>
        <a:srgbClr val="FFC56B"/>
      </a:accent2>
      <a:accent3>
        <a:srgbClr val="C25350"/>
      </a:accent3>
      <a:accent4>
        <a:srgbClr val="85D6B8"/>
      </a:accent4>
      <a:accent5>
        <a:srgbClr val="45A2B9"/>
      </a:accent5>
      <a:accent6>
        <a:srgbClr val="3F468E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516</TotalTime>
  <Words>2237</Words>
  <Application>Microsoft Office PowerPoint</Application>
  <PresentationFormat>Widescreen</PresentationFormat>
  <Paragraphs>112</Paragraphs>
  <Slides>27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16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27</vt:i4>
      </vt:variant>
    </vt:vector>
  </HeadingPairs>
  <TitlesOfParts>
    <vt:vector size="45" baseType="lpstr">
      <vt:lpstr>Albert Sans</vt:lpstr>
      <vt:lpstr>Arial</vt:lpstr>
      <vt:lpstr>Arial Rounded MT Bold</vt:lpstr>
      <vt:lpstr>Calibri</vt:lpstr>
      <vt:lpstr>Calibri Light</vt:lpstr>
      <vt:lpstr>Nunito</vt:lpstr>
      <vt:lpstr>Nunito SemiBold</vt:lpstr>
      <vt:lpstr>Open Sans</vt:lpstr>
      <vt:lpstr>Poppins</vt:lpstr>
      <vt:lpstr>Poppins SemiBold</vt:lpstr>
      <vt:lpstr>Roboto</vt:lpstr>
      <vt:lpstr>T3Font_348</vt:lpstr>
      <vt:lpstr>T3Font_372</vt:lpstr>
      <vt:lpstr>T3Font_396</vt:lpstr>
      <vt:lpstr>T3Font_397</vt:lpstr>
      <vt:lpstr>Times New Roman</vt:lpstr>
      <vt:lpstr>Debate and Persuasive Communication - French - Foreign Language - 11th grade by Slidesgo</vt:lpstr>
      <vt:lpstr>Tema do Office</vt:lpstr>
      <vt:lpstr>Apresentação do PowerPoint</vt:lpstr>
      <vt:lpstr>Dissertação escolar: Contexto avaliação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ESTUDO DO GÊNERO </vt:lpstr>
      <vt:lpstr>Estrutura do texto dissertativo-argumentativo </vt:lpstr>
      <vt:lpstr>Apresentação do PowerPoint</vt:lpstr>
      <vt:lpstr>Apresentação do PowerPoint</vt:lpstr>
      <vt:lpstr>ANÁLISE TEXTUAL - TEMA: VIOLÊNCIA NA ESCOLA -  TÍTULO:</vt:lpstr>
      <vt:lpstr>ANÁLISE TEXTUAL - TEMA: VIOLÊNCIA NA ESCOLA -  TÍTULO: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Nalton.parente</dc:creator>
  <cp:lastModifiedBy>joao helio</cp:lastModifiedBy>
  <cp:revision>22</cp:revision>
  <dcterms:created xsi:type="dcterms:W3CDTF">2024-02-04T18:35:43Z</dcterms:created>
  <dcterms:modified xsi:type="dcterms:W3CDTF">2024-03-16T09:19:04Z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2019-03-21T00:00:00Z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2024-02-04T00:00:00Z</vt:filetime>
  </property>
</Properties>
</file>