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0" r:id="rId1"/>
    <p:sldMasterId id="2147483779" r:id="rId2"/>
  </p:sldMasterIdLst>
  <p:notesMasterIdLst>
    <p:notesMasterId r:id="rId38"/>
  </p:notesMasterIdLst>
  <p:sldIdLst>
    <p:sldId id="291" r:id="rId3"/>
    <p:sldId id="333" r:id="rId4"/>
    <p:sldId id="343" r:id="rId5"/>
    <p:sldId id="344" r:id="rId6"/>
    <p:sldId id="345" r:id="rId7"/>
    <p:sldId id="346" r:id="rId8"/>
    <p:sldId id="347" r:id="rId9"/>
    <p:sldId id="348" r:id="rId10"/>
    <p:sldId id="355" r:id="rId11"/>
    <p:sldId id="263" r:id="rId12"/>
    <p:sldId id="264" r:id="rId13"/>
    <p:sldId id="357" r:id="rId14"/>
    <p:sldId id="265" r:id="rId15"/>
    <p:sldId id="266" r:id="rId16"/>
    <p:sldId id="349" r:id="rId17"/>
    <p:sldId id="350" r:id="rId18"/>
    <p:sldId id="356" r:id="rId19"/>
    <p:sldId id="351" r:id="rId20"/>
    <p:sldId id="352" r:id="rId21"/>
    <p:sldId id="353" r:id="rId22"/>
    <p:sldId id="271" r:id="rId23"/>
    <p:sldId id="267" r:id="rId24"/>
    <p:sldId id="337" r:id="rId25"/>
    <p:sldId id="338" r:id="rId26"/>
    <p:sldId id="339" r:id="rId27"/>
    <p:sldId id="340" r:id="rId28"/>
    <p:sldId id="342" r:id="rId29"/>
    <p:sldId id="280" r:id="rId30"/>
    <p:sldId id="282" r:id="rId31"/>
    <p:sldId id="283" r:id="rId32"/>
    <p:sldId id="358" r:id="rId33"/>
    <p:sldId id="359" r:id="rId34"/>
    <p:sldId id="360" r:id="rId35"/>
    <p:sldId id="272" r:id="rId36"/>
    <p:sldId id="273" r:id="rId37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 varScale="1">
        <p:scale>
          <a:sx n="77" d="100"/>
          <a:sy n="77" d="100"/>
        </p:scale>
        <p:origin x="821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34A523FD-1C9B-43E0-A398-785195484E7A}" type="datetimeFigureOut">
              <a:rPr lang="pt-BR" smtClean="0"/>
              <a:pPr/>
              <a:t>15/03/2024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973BA0D7-B9D9-41A0-AD64-3EDD7DD7CFD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224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118b6b6b837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118b6b6b837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1de84d3ef2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1de84d3ef2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1de84d3ef2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1de84d3ef2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803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1de84d3ef2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1de84d3ef2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504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18b6b6b837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18b6b6b837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18b6b6b837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18b6b6b837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0293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1195f8ae2f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1195f8ae2ff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 rot="-430">
            <a:off x="2214167" y="4809925"/>
            <a:ext cx="3195600" cy="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 flipH="1">
            <a:off x="950967" y="2455267"/>
            <a:ext cx="5722000" cy="20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 idx="2"/>
          </p:nvPr>
        </p:nvSpPr>
        <p:spPr>
          <a:xfrm flipH="1">
            <a:off x="982767" y="852600"/>
            <a:ext cx="5658400" cy="11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9646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73000" y="1879600"/>
            <a:ext cx="7632400" cy="14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2129253" y="2678311"/>
            <a:ext cx="1669600" cy="1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 rot="451">
            <a:off x="3049700" y="4504967"/>
            <a:ext cx="6092400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224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960000" y="1733600"/>
            <a:ext cx="10272000" cy="44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97923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  <a:defRPr sz="1467"/>
            </a:lvl1pPr>
            <a:lvl2pPr marL="1219170" lvl="1" indent="-3979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  <a:defRPr sz="1467"/>
            </a:lvl2pPr>
            <a:lvl3pPr marL="1828754" lvl="2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romanLcPeriod"/>
              <a:defRPr sz="1467"/>
            </a:lvl3pPr>
            <a:lvl4pPr marL="2438339" lvl="3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arabicPeriod"/>
              <a:defRPr sz="1467"/>
            </a:lvl4pPr>
            <a:lvl5pPr marL="3047924" lvl="4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alphaLcPeriod"/>
              <a:defRPr sz="1467"/>
            </a:lvl5pPr>
            <a:lvl6pPr marL="3657509" lvl="5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romanLcPeriod"/>
              <a:defRPr sz="1467"/>
            </a:lvl6pPr>
            <a:lvl7pPr marL="4267093" lvl="6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arabicPeriod"/>
              <a:defRPr sz="1467"/>
            </a:lvl7pPr>
            <a:lvl8pPr marL="4876678" lvl="7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AutoNum type="alphaLcPeriod"/>
              <a:defRPr sz="1467"/>
            </a:lvl8pPr>
            <a:lvl9pPr marL="5486263" lvl="8" indent="-3979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AutoNum type="romanLcPeriod"/>
              <a:defRPr sz="1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953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3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2363267" y="3688367"/>
            <a:ext cx="25924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7234133" y="3688767"/>
            <a:ext cx="259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nsita Swashed"/>
              <a:buNone/>
              <a:defRPr sz="3200">
                <a:latin typeface="Sansita Swashed"/>
                <a:ea typeface="Sansita Swashed"/>
                <a:cs typeface="Sansita Swashed"/>
                <a:sym typeface="Sansita Swashed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2139867" y="4503367"/>
            <a:ext cx="3039200" cy="15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7012933" y="4503367"/>
            <a:ext cx="3039200" cy="15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54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265300" y="720000"/>
            <a:ext cx="9661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8365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5509633" y="2574067"/>
            <a:ext cx="5545600" cy="3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121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2129233" y="1650000"/>
            <a:ext cx="7933600" cy="35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717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2438400" y="1697833"/>
            <a:ext cx="7315200" cy="1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2567733" y="3637067"/>
            <a:ext cx="7056400" cy="164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61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1943100" y="4900167"/>
            <a:ext cx="8306400" cy="11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670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 rot="356">
            <a:off x="2234800" y="1889000"/>
            <a:ext cx="7722400" cy="20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12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subTitle" idx="1"/>
          </p:nvPr>
        </p:nvSpPr>
        <p:spPr>
          <a:xfrm>
            <a:off x="2879693" y="4423800"/>
            <a:ext cx="6432800" cy="4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512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7979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058391" y="3241700"/>
            <a:ext cx="3901600" cy="6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hasCustomPrompt="1"/>
          </p:nvPr>
        </p:nvSpPr>
        <p:spPr>
          <a:xfrm rot="3202">
            <a:off x="1026671" y="4433585"/>
            <a:ext cx="8588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2" hasCustomPrompt="1"/>
          </p:nvPr>
        </p:nvSpPr>
        <p:spPr>
          <a:xfrm>
            <a:off x="10306949" y="2299400"/>
            <a:ext cx="8588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3"/>
          </p:nvPr>
        </p:nvSpPr>
        <p:spPr>
          <a:xfrm>
            <a:off x="2058391" y="5362725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4"/>
          </p:nvPr>
        </p:nvSpPr>
        <p:spPr>
          <a:xfrm>
            <a:off x="6232009" y="5362725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5"/>
          </p:nvPr>
        </p:nvSpPr>
        <p:spPr>
          <a:xfrm>
            <a:off x="6232009" y="3246900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6" hasCustomPrompt="1"/>
          </p:nvPr>
        </p:nvSpPr>
        <p:spPr>
          <a:xfrm rot="3201">
            <a:off x="10306536" y="4434000"/>
            <a:ext cx="859200" cy="6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7" hasCustomPrompt="1"/>
          </p:nvPr>
        </p:nvSpPr>
        <p:spPr>
          <a:xfrm rot="1601">
            <a:off x="1026452" y="2299385"/>
            <a:ext cx="8588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8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9"/>
          </p:nvPr>
        </p:nvSpPr>
        <p:spPr>
          <a:xfrm>
            <a:off x="2058300" y="2303200"/>
            <a:ext cx="3901600" cy="6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3"/>
          </p:nvPr>
        </p:nvSpPr>
        <p:spPr>
          <a:xfrm>
            <a:off x="6232167" y="2305700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4"/>
          </p:nvPr>
        </p:nvSpPr>
        <p:spPr>
          <a:xfrm>
            <a:off x="2058400" y="4440200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15"/>
          </p:nvPr>
        </p:nvSpPr>
        <p:spPr>
          <a:xfrm>
            <a:off x="6232067" y="4440000"/>
            <a:ext cx="3901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619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 rot="-955">
            <a:off x="1846767" y="4326695"/>
            <a:ext cx="4318800" cy="8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1290267" y="1840705"/>
            <a:ext cx="5432400" cy="19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7164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1691533" y="2534500"/>
            <a:ext cx="8805600" cy="14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 idx="2" hasCustomPrompt="1"/>
          </p:nvPr>
        </p:nvSpPr>
        <p:spPr>
          <a:xfrm>
            <a:off x="5261087" y="720011"/>
            <a:ext cx="1669600" cy="1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 rot="451">
            <a:off x="3049700" y="4504967"/>
            <a:ext cx="6092400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8370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154900" y="2737733"/>
            <a:ext cx="6944800" cy="14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 idx="2" hasCustomPrompt="1"/>
          </p:nvPr>
        </p:nvSpPr>
        <p:spPr>
          <a:xfrm>
            <a:off x="6792500" y="1069711"/>
            <a:ext cx="1669600" cy="1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 rot="451">
            <a:off x="4581100" y="4600967"/>
            <a:ext cx="6092400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1131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1437967" y="2846583"/>
            <a:ext cx="6290400" cy="14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 idx="2" hasCustomPrompt="1"/>
          </p:nvPr>
        </p:nvSpPr>
        <p:spPr>
          <a:xfrm>
            <a:off x="3748367" y="1081393"/>
            <a:ext cx="1669600" cy="1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1"/>
          </p:nvPr>
        </p:nvSpPr>
        <p:spPr>
          <a:xfrm rot="451">
            <a:off x="1536967" y="4853649"/>
            <a:ext cx="6092400" cy="5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8459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>
            <a:spLocks noGrp="1"/>
          </p:cNvSpPr>
          <p:nvPr>
            <p:ph type="subTitle" idx="1"/>
          </p:nvPr>
        </p:nvSpPr>
        <p:spPr>
          <a:xfrm rot="253">
            <a:off x="1101833" y="3366200"/>
            <a:ext cx="5434800" cy="9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1179567" y="2383400"/>
            <a:ext cx="52796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4426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>
            <a:spLocks noGrp="1"/>
          </p:cNvSpPr>
          <p:nvPr>
            <p:ph type="subTitle" idx="1"/>
          </p:nvPr>
        </p:nvSpPr>
        <p:spPr>
          <a:xfrm rot="378">
            <a:off x="1244167" y="3182933"/>
            <a:ext cx="36372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6883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960000" y="1733600"/>
            <a:ext cx="10272000" cy="4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000000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2347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960000" y="1733600"/>
            <a:ext cx="6787200" cy="8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5279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>
            <a:spLocks noGrp="1"/>
          </p:cNvSpPr>
          <p:nvPr>
            <p:ph type="subTitle" idx="1"/>
          </p:nvPr>
        </p:nvSpPr>
        <p:spPr>
          <a:xfrm rot="-378" flipH="1">
            <a:off x="7310367" y="3182933"/>
            <a:ext cx="36372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 flipH="1">
            <a:off x="12441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8304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 txBox="1">
            <a:spLocks noGrp="1"/>
          </p:cNvSpPr>
          <p:nvPr>
            <p:ph type="subTitle" idx="1"/>
          </p:nvPr>
        </p:nvSpPr>
        <p:spPr>
          <a:xfrm>
            <a:off x="1057851" y="4496248"/>
            <a:ext cx="2939600" cy="1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subTitle" idx="2"/>
          </p:nvPr>
        </p:nvSpPr>
        <p:spPr>
          <a:xfrm>
            <a:off x="4626784" y="4496848"/>
            <a:ext cx="2938400" cy="11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ubTitle" idx="3"/>
          </p:nvPr>
        </p:nvSpPr>
        <p:spPr>
          <a:xfrm>
            <a:off x="8195117" y="4496848"/>
            <a:ext cx="2938400" cy="11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ubTitle" idx="4"/>
          </p:nvPr>
        </p:nvSpPr>
        <p:spPr>
          <a:xfrm>
            <a:off x="1057867" y="3724821"/>
            <a:ext cx="2939600" cy="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ubTitle" idx="5"/>
          </p:nvPr>
        </p:nvSpPr>
        <p:spPr>
          <a:xfrm>
            <a:off x="4626800" y="3724821"/>
            <a:ext cx="2938400" cy="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ubTitle" idx="6"/>
          </p:nvPr>
        </p:nvSpPr>
        <p:spPr>
          <a:xfrm>
            <a:off x="8195133" y="3724820"/>
            <a:ext cx="2938400" cy="4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5988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>
            <a:spLocks noGrp="1"/>
          </p:cNvSpPr>
          <p:nvPr>
            <p:ph type="subTitle" idx="1"/>
          </p:nvPr>
        </p:nvSpPr>
        <p:spPr>
          <a:xfrm>
            <a:off x="2220067" y="3238200"/>
            <a:ext cx="3128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ubTitle" idx="2"/>
          </p:nvPr>
        </p:nvSpPr>
        <p:spPr>
          <a:xfrm>
            <a:off x="6837100" y="3238200"/>
            <a:ext cx="3128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ubTitle" idx="3"/>
          </p:nvPr>
        </p:nvSpPr>
        <p:spPr>
          <a:xfrm>
            <a:off x="2219967" y="5385000"/>
            <a:ext cx="3128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ubTitle" idx="4"/>
          </p:nvPr>
        </p:nvSpPr>
        <p:spPr>
          <a:xfrm>
            <a:off x="6837100" y="5385000"/>
            <a:ext cx="3128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5"/>
          </p:nvPr>
        </p:nvSpPr>
        <p:spPr>
          <a:xfrm>
            <a:off x="2326767" y="2367467"/>
            <a:ext cx="29148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subTitle" idx="6"/>
          </p:nvPr>
        </p:nvSpPr>
        <p:spPr>
          <a:xfrm>
            <a:off x="2326567" y="4528033"/>
            <a:ext cx="29148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ubTitle" idx="7"/>
          </p:nvPr>
        </p:nvSpPr>
        <p:spPr>
          <a:xfrm>
            <a:off x="6943700" y="4528033"/>
            <a:ext cx="29148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subTitle" idx="8"/>
          </p:nvPr>
        </p:nvSpPr>
        <p:spPr>
          <a:xfrm>
            <a:off x="6943700" y="2367467"/>
            <a:ext cx="29148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93894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>
            <a:spLocks noGrp="1"/>
          </p:cNvSpPr>
          <p:nvPr>
            <p:ph type="subTitle" idx="1"/>
          </p:nvPr>
        </p:nvSpPr>
        <p:spPr>
          <a:xfrm>
            <a:off x="5715004" y="2459133"/>
            <a:ext cx="55256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subTitle" idx="2"/>
          </p:nvPr>
        </p:nvSpPr>
        <p:spPr>
          <a:xfrm>
            <a:off x="5715267" y="5001267"/>
            <a:ext cx="55256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5"/>
          <p:cNvSpPr txBox="1">
            <a:spLocks noGrp="1"/>
          </p:cNvSpPr>
          <p:nvPr>
            <p:ph type="subTitle" idx="3"/>
          </p:nvPr>
        </p:nvSpPr>
        <p:spPr>
          <a:xfrm>
            <a:off x="5715271" y="4162404"/>
            <a:ext cx="55256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5"/>
          <p:cNvSpPr txBox="1">
            <a:spLocks noGrp="1"/>
          </p:cNvSpPr>
          <p:nvPr>
            <p:ph type="subTitle" idx="4"/>
          </p:nvPr>
        </p:nvSpPr>
        <p:spPr>
          <a:xfrm>
            <a:off x="5715289" y="3310767"/>
            <a:ext cx="55256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subTitle" idx="5"/>
          </p:nvPr>
        </p:nvSpPr>
        <p:spPr>
          <a:xfrm>
            <a:off x="1880493" y="2461700"/>
            <a:ext cx="2884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subTitle" idx="6"/>
          </p:nvPr>
        </p:nvSpPr>
        <p:spPr>
          <a:xfrm>
            <a:off x="1880493" y="3313467"/>
            <a:ext cx="2884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subTitle" idx="7"/>
          </p:nvPr>
        </p:nvSpPr>
        <p:spPr>
          <a:xfrm>
            <a:off x="1880493" y="5017033"/>
            <a:ext cx="2884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subTitle" idx="8"/>
          </p:nvPr>
        </p:nvSpPr>
        <p:spPr>
          <a:xfrm>
            <a:off x="1880493" y="4165233"/>
            <a:ext cx="28840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5" name="Google Shape;145;p25"/>
          <p:cNvGrpSpPr/>
          <p:nvPr/>
        </p:nvGrpSpPr>
        <p:grpSpPr>
          <a:xfrm rot="2700000">
            <a:off x="316945" y="1517734"/>
            <a:ext cx="727153" cy="873783"/>
            <a:chOff x="742400" y="3818325"/>
            <a:chExt cx="555425" cy="667425"/>
          </a:xfrm>
        </p:grpSpPr>
        <p:sp>
          <p:nvSpPr>
            <p:cNvPr id="146" name="Google Shape;146;p25"/>
            <p:cNvSpPr/>
            <p:nvPr/>
          </p:nvSpPr>
          <p:spPr>
            <a:xfrm>
              <a:off x="742400" y="3818325"/>
              <a:ext cx="491100" cy="248675"/>
            </a:xfrm>
            <a:custGeom>
              <a:avLst/>
              <a:gdLst/>
              <a:ahLst/>
              <a:cxnLst/>
              <a:rect l="l" t="t" r="r" b="b"/>
              <a:pathLst>
                <a:path w="19644" h="9947" extrusionOk="0">
                  <a:moveTo>
                    <a:pt x="508" y="0"/>
                  </a:moveTo>
                  <a:cubicBezTo>
                    <a:pt x="187" y="0"/>
                    <a:pt x="0" y="483"/>
                    <a:pt x="351" y="658"/>
                  </a:cubicBezTo>
                  <a:cubicBezTo>
                    <a:pt x="6567" y="3741"/>
                    <a:pt x="12782" y="6824"/>
                    <a:pt x="18998" y="9907"/>
                  </a:cubicBezTo>
                  <a:cubicBezTo>
                    <a:pt x="19050" y="9935"/>
                    <a:pt x="19102" y="9947"/>
                    <a:pt x="19150" y="9947"/>
                  </a:cubicBezTo>
                  <a:cubicBezTo>
                    <a:pt x="19450" y="9947"/>
                    <a:pt x="19643" y="9478"/>
                    <a:pt x="19298" y="9305"/>
                  </a:cubicBezTo>
                  <a:cubicBezTo>
                    <a:pt x="13083" y="6222"/>
                    <a:pt x="6867" y="3140"/>
                    <a:pt x="652" y="32"/>
                  </a:cubicBezTo>
                  <a:cubicBezTo>
                    <a:pt x="602" y="10"/>
                    <a:pt x="553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25"/>
            <p:cNvSpPr/>
            <p:nvPr/>
          </p:nvSpPr>
          <p:spPr>
            <a:xfrm>
              <a:off x="1071875" y="3855950"/>
              <a:ext cx="158725" cy="122450"/>
            </a:xfrm>
            <a:custGeom>
              <a:avLst/>
              <a:gdLst/>
              <a:ahLst/>
              <a:cxnLst/>
              <a:rect l="l" t="t" r="r" b="b"/>
              <a:pathLst>
                <a:path w="6349" h="4898" extrusionOk="0">
                  <a:moveTo>
                    <a:pt x="511" y="1"/>
                  </a:moveTo>
                  <a:cubicBezTo>
                    <a:pt x="229" y="1"/>
                    <a:pt x="1" y="363"/>
                    <a:pt x="280" y="582"/>
                  </a:cubicBezTo>
                  <a:cubicBezTo>
                    <a:pt x="2059" y="2011"/>
                    <a:pt x="3839" y="3414"/>
                    <a:pt x="5618" y="4818"/>
                  </a:cubicBezTo>
                  <a:cubicBezTo>
                    <a:pt x="5685" y="4874"/>
                    <a:pt x="5758" y="4898"/>
                    <a:pt x="5828" y="4898"/>
                  </a:cubicBezTo>
                  <a:cubicBezTo>
                    <a:pt x="6104" y="4898"/>
                    <a:pt x="6349" y="4536"/>
                    <a:pt x="6069" y="4316"/>
                  </a:cubicBezTo>
                  <a:cubicBezTo>
                    <a:pt x="4290" y="2913"/>
                    <a:pt x="2510" y="1484"/>
                    <a:pt x="731" y="81"/>
                  </a:cubicBezTo>
                  <a:cubicBezTo>
                    <a:pt x="659" y="24"/>
                    <a:pt x="583" y="1"/>
                    <a:pt x="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1039750" y="4079225"/>
              <a:ext cx="147800" cy="56250"/>
            </a:xfrm>
            <a:custGeom>
              <a:avLst/>
              <a:gdLst/>
              <a:ahLst/>
              <a:cxnLst/>
              <a:rect l="l" t="t" r="r" b="b"/>
              <a:pathLst>
                <a:path w="5912" h="2250" extrusionOk="0">
                  <a:moveTo>
                    <a:pt x="401" y="0"/>
                  </a:moveTo>
                  <a:cubicBezTo>
                    <a:pt x="87" y="0"/>
                    <a:pt x="1" y="561"/>
                    <a:pt x="362" y="674"/>
                  </a:cubicBezTo>
                  <a:lnTo>
                    <a:pt x="5399" y="2228"/>
                  </a:lnTo>
                  <a:cubicBezTo>
                    <a:pt x="5442" y="2242"/>
                    <a:pt x="5481" y="2249"/>
                    <a:pt x="5517" y="2249"/>
                  </a:cubicBezTo>
                  <a:cubicBezTo>
                    <a:pt x="5845" y="2249"/>
                    <a:pt x="5911" y="1689"/>
                    <a:pt x="5550" y="1576"/>
                  </a:cubicBezTo>
                  <a:lnTo>
                    <a:pt x="512" y="22"/>
                  </a:lnTo>
                  <a:cubicBezTo>
                    <a:pt x="472" y="7"/>
                    <a:pt x="435" y="0"/>
                    <a:pt x="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777050" y="4196300"/>
              <a:ext cx="423800" cy="32000"/>
            </a:xfrm>
            <a:custGeom>
              <a:avLst/>
              <a:gdLst/>
              <a:ahLst/>
              <a:cxnLst/>
              <a:rect l="l" t="t" r="r" b="b"/>
              <a:pathLst>
                <a:path w="16952" h="1280" extrusionOk="0">
                  <a:moveTo>
                    <a:pt x="16508" y="0"/>
                  </a:moveTo>
                  <a:cubicBezTo>
                    <a:pt x="16500" y="0"/>
                    <a:pt x="16492" y="0"/>
                    <a:pt x="16484" y="1"/>
                  </a:cubicBezTo>
                  <a:lnTo>
                    <a:pt x="419" y="602"/>
                  </a:lnTo>
                  <a:cubicBezTo>
                    <a:pt x="0" y="602"/>
                    <a:pt x="17" y="1280"/>
                    <a:pt x="422" y="1280"/>
                  </a:cubicBezTo>
                  <a:cubicBezTo>
                    <a:pt x="429" y="1280"/>
                    <a:pt x="436" y="1279"/>
                    <a:pt x="444" y="1279"/>
                  </a:cubicBezTo>
                  <a:cubicBezTo>
                    <a:pt x="5807" y="1078"/>
                    <a:pt x="11146" y="878"/>
                    <a:pt x="16509" y="677"/>
                  </a:cubicBezTo>
                  <a:cubicBezTo>
                    <a:pt x="16952" y="653"/>
                    <a:pt x="16936" y="0"/>
                    <a:pt x="16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5"/>
            <p:cNvSpPr/>
            <p:nvPr/>
          </p:nvSpPr>
          <p:spPr>
            <a:xfrm>
              <a:off x="1028775" y="4269200"/>
              <a:ext cx="205300" cy="103400"/>
            </a:xfrm>
            <a:custGeom>
              <a:avLst/>
              <a:gdLst/>
              <a:ahLst/>
              <a:cxnLst/>
              <a:rect l="l" t="t" r="r" b="b"/>
              <a:pathLst>
                <a:path w="8212" h="4136" extrusionOk="0">
                  <a:moveTo>
                    <a:pt x="7663" y="0"/>
                  </a:moveTo>
                  <a:cubicBezTo>
                    <a:pt x="7608" y="0"/>
                    <a:pt x="7551" y="13"/>
                    <a:pt x="7493" y="42"/>
                  </a:cubicBezTo>
                  <a:cubicBezTo>
                    <a:pt x="5112" y="1195"/>
                    <a:pt x="2731" y="2348"/>
                    <a:pt x="350" y="3526"/>
                  </a:cubicBezTo>
                  <a:cubicBezTo>
                    <a:pt x="1" y="3679"/>
                    <a:pt x="240" y="4135"/>
                    <a:pt x="573" y="4135"/>
                  </a:cubicBezTo>
                  <a:cubicBezTo>
                    <a:pt x="622" y="4135"/>
                    <a:pt x="674" y="4125"/>
                    <a:pt x="726" y="4102"/>
                  </a:cubicBezTo>
                  <a:cubicBezTo>
                    <a:pt x="3107" y="2924"/>
                    <a:pt x="5488" y="1771"/>
                    <a:pt x="7869" y="593"/>
                  </a:cubicBezTo>
                  <a:cubicBezTo>
                    <a:pt x="8211" y="443"/>
                    <a:pt x="7986" y="0"/>
                    <a:pt x="7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25"/>
            <p:cNvSpPr/>
            <p:nvPr/>
          </p:nvSpPr>
          <p:spPr>
            <a:xfrm>
              <a:off x="1082875" y="4308850"/>
              <a:ext cx="214950" cy="176900"/>
            </a:xfrm>
            <a:custGeom>
              <a:avLst/>
              <a:gdLst/>
              <a:ahLst/>
              <a:cxnLst/>
              <a:rect l="l" t="t" r="r" b="b"/>
              <a:pathLst>
                <a:path w="8598" h="7076" extrusionOk="0">
                  <a:moveTo>
                    <a:pt x="8153" y="1"/>
                  </a:moveTo>
                  <a:cubicBezTo>
                    <a:pt x="8091" y="1"/>
                    <a:pt x="8025" y="26"/>
                    <a:pt x="7960" y="85"/>
                  </a:cubicBezTo>
                  <a:cubicBezTo>
                    <a:pt x="5379" y="2190"/>
                    <a:pt x="2822" y="4321"/>
                    <a:pt x="266" y="6426"/>
                  </a:cubicBezTo>
                  <a:cubicBezTo>
                    <a:pt x="0" y="6651"/>
                    <a:pt x="184" y="7075"/>
                    <a:pt x="452" y="7075"/>
                  </a:cubicBezTo>
                  <a:cubicBezTo>
                    <a:pt x="512" y="7075"/>
                    <a:pt x="577" y="7053"/>
                    <a:pt x="642" y="7003"/>
                  </a:cubicBezTo>
                  <a:cubicBezTo>
                    <a:pt x="3198" y="4872"/>
                    <a:pt x="5755" y="2767"/>
                    <a:pt x="8336" y="637"/>
                  </a:cubicBezTo>
                  <a:cubicBezTo>
                    <a:pt x="8598" y="415"/>
                    <a:pt x="8407" y="1"/>
                    <a:pt x="8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2" name="Google Shape;152;p25"/>
          <p:cNvGrpSpPr/>
          <p:nvPr/>
        </p:nvGrpSpPr>
        <p:grpSpPr>
          <a:xfrm rot="-8100000">
            <a:off x="11155604" y="5750177"/>
            <a:ext cx="711549" cy="855031"/>
            <a:chOff x="742400" y="3818325"/>
            <a:chExt cx="555425" cy="667425"/>
          </a:xfrm>
        </p:grpSpPr>
        <p:sp>
          <p:nvSpPr>
            <p:cNvPr id="153" name="Google Shape;153;p25"/>
            <p:cNvSpPr/>
            <p:nvPr/>
          </p:nvSpPr>
          <p:spPr>
            <a:xfrm>
              <a:off x="742400" y="3818325"/>
              <a:ext cx="491100" cy="248675"/>
            </a:xfrm>
            <a:custGeom>
              <a:avLst/>
              <a:gdLst/>
              <a:ahLst/>
              <a:cxnLst/>
              <a:rect l="l" t="t" r="r" b="b"/>
              <a:pathLst>
                <a:path w="19644" h="9947" extrusionOk="0">
                  <a:moveTo>
                    <a:pt x="508" y="0"/>
                  </a:moveTo>
                  <a:cubicBezTo>
                    <a:pt x="187" y="0"/>
                    <a:pt x="0" y="483"/>
                    <a:pt x="351" y="658"/>
                  </a:cubicBezTo>
                  <a:cubicBezTo>
                    <a:pt x="6567" y="3741"/>
                    <a:pt x="12782" y="6824"/>
                    <a:pt x="18998" y="9907"/>
                  </a:cubicBezTo>
                  <a:cubicBezTo>
                    <a:pt x="19050" y="9935"/>
                    <a:pt x="19102" y="9947"/>
                    <a:pt x="19150" y="9947"/>
                  </a:cubicBezTo>
                  <a:cubicBezTo>
                    <a:pt x="19450" y="9947"/>
                    <a:pt x="19643" y="9478"/>
                    <a:pt x="19298" y="9305"/>
                  </a:cubicBezTo>
                  <a:cubicBezTo>
                    <a:pt x="13083" y="6222"/>
                    <a:pt x="6867" y="3140"/>
                    <a:pt x="652" y="32"/>
                  </a:cubicBezTo>
                  <a:cubicBezTo>
                    <a:pt x="602" y="10"/>
                    <a:pt x="553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5"/>
            <p:cNvSpPr/>
            <p:nvPr/>
          </p:nvSpPr>
          <p:spPr>
            <a:xfrm>
              <a:off x="1071875" y="3855950"/>
              <a:ext cx="158725" cy="122450"/>
            </a:xfrm>
            <a:custGeom>
              <a:avLst/>
              <a:gdLst/>
              <a:ahLst/>
              <a:cxnLst/>
              <a:rect l="l" t="t" r="r" b="b"/>
              <a:pathLst>
                <a:path w="6349" h="4898" extrusionOk="0">
                  <a:moveTo>
                    <a:pt x="511" y="1"/>
                  </a:moveTo>
                  <a:cubicBezTo>
                    <a:pt x="229" y="1"/>
                    <a:pt x="1" y="363"/>
                    <a:pt x="280" y="582"/>
                  </a:cubicBezTo>
                  <a:cubicBezTo>
                    <a:pt x="2059" y="2011"/>
                    <a:pt x="3839" y="3414"/>
                    <a:pt x="5618" y="4818"/>
                  </a:cubicBezTo>
                  <a:cubicBezTo>
                    <a:pt x="5685" y="4874"/>
                    <a:pt x="5758" y="4898"/>
                    <a:pt x="5828" y="4898"/>
                  </a:cubicBezTo>
                  <a:cubicBezTo>
                    <a:pt x="6104" y="4898"/>
                    <a:pt x="6349" y="4536"/>
                    <a:pt x="6069" y="4316"/>
                  </a:cubicBezTo>
                  <a:cubicBezTo>
                    <a:pt x="4290" y="2913"/>
                    <a:pt x="2510" y="1484"/>
                    <a:pt x="731" y="81"/>
                  </a:cubicBezTo>
                  <a:cubicBezTo>
                    <a:pt x="659" y="24"/>
                    <a:pt x="583" y="1"/>
                    <a:pt x="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5"/>
            <p:cNvSpPr/>
            <p:nvPr/>
          </p:nvSpPr>
          <p:spPr>
            <a:xfrm>
              <a:off x="1039750" y="4079225"/>
              <a:ext cx="147800" cy="56250"/>
            </a:xfrm>
            <a:custGeom>
              <a:avLst/>
              <a:gdLst/>
              <a:ahLst/>
              <a:cxnLst/>
              <a:rect l="l" t="t" r="r" b="b"/>
              <a:pathLst>
                <a:path w="5912" h="2250" extrusionOk="0">
                  <a:moveTo>
                    <a:pt x="401" y="0"/>
                  </a:moveTo>
                  <a:cubicBezTo>
                    <a:pt x="87" y="0"/>
                    <a:pt x="1" y="561"/>
                    <a:pt x="362" y="674"/>
                  </a:cubicBezTo>
                  <a:lnTo>
                    <a:pt x="5399" y="2228"/>
                  </a:lnTo>
                  <a:cubicBezTo>
                    <a:pt x="5442" y="2242"/>
                    <a:pt x="5481" y="2249"/>
                    <a:pt x="5517" y="2249"/>
                  </a:cubicBezTo>
                  <a:cubicBezTo>
                    <a:pt x="5845" y="2249"/>
                    <a:pt x="5911" y="1689"/>
                    <a:pt x="5550" y="1576"/>
                  </a:cubicBezTo>
                  <a:lnTo>
                    <a:pt x="512" y="22"/>
                  </a:lnTo>
                  <a:cubicBezTo>
                    <a:pt x="472" y="7"/>
                    <a:pt x="435" y="0"/>
                    <a:pt x="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777050" y="4196300"/>
              <a:ext cx="423800" cy="32000"/>
            </a:xfrm>
            <a:custGeom>
              <a:avLst/>
              <a:gdLst/>
              <a:ahLst/>
              <a:cxnLst/>
              <a:rect l="l" t="t" r="r" b="b"/>
              <a:pathLst>
                <a:path w="16952" h="1280" extrusionOk="0">
                  <a:moveTo>
                    <a:pt x="16508" y="0"/>
                  </a:moveTo>
                  <a:cubicBezTo>
                    <a:pt x="16500" y="0"/>
                    <a:pt x="16492" y="0"/>
                    <a:pt x="16484" y="1"/>
                  </a:cubicBezTo>
                  <a:lnTo>
                    <a:pt x="419" y="602"/>
                  </a:lnTo>
                  <a:cubicBezTo>
                    <a:pt x="0" y="602"/>
                    <a:pt x="17" y="1280"/>
                    <a:pt x="422" y="1280"/>
                  </a:cubicBezTo>
                  <a:cubicBezTo>
                    <a:pt x="429" y="1280"/>
                    <a:pt x="436" y="1279"/>
                    <a:pt x="444" y="1279"/>
                  </a:cubicBezTo>
                  <a:cubicBezTo>
                    <a:pt x="5807" y="1078"/>
                    <a:pt x="11146" y="878"/>
                    <a:pt x="16509" y="677"/>
                  </a:cubicBezTo>
                  <a:cubicBezTo>
                    <a:pt x="16952" y="653"/>
                    <a:pt x="16936" y="0"/>
                    <a:pt x="16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1028775" y="4269200"/>
              <a:ext cx="205300" cy="103400"/>
            </a:xfrm>
            <a:custGeom>
              <a:avLst/>
              <a:gdLst/>
              <a:ahLst/>
              <a:cxnLst/>
              <a:rect l="l" t="t" r="r" b="b"/>
              <a:pathLst>
                <a:path w="8212" h="4136" extrusionOk="0">
                  <a:moveTo>
                    <a:pt x="7663" y="0"/>
                  </a:moveTo>
                  <a:cubicBezTo>
                    <a:pt x="7608" y="0"/>
                    <a:pt x="7551" y="13"/>
                    <a:pt x="7493" y="42"/>
                  </a:cubicBezTo>
                  <a:cubicBezTo>
                    <a:pt x="5112" y="1195"/>
                    <a:pt x="2731" y="2348"/>
                    <a:pt x="350" y="3526"/>
                  </a:cubicBezTo>
                  <a:cubicBezTo>
                    <a:pt x="1" y="3679"/>
                    <a:pt x="240" y="4135"/>
                    <a:pt x="573" y="4135"/>
                  </a:cubicBezTo>
                  <a:cubicBezTo>
                    <a:pt x="622" y="4135"/>
                    <a:pt x="674" y="4125"/>
                    <a:pt x="726" y="4102"/>
                  </a:cubicBezTo>
                  <a:cubicBezTo>
                    <a:pt x="3107" y="2924"/>
                    <a:pt x="5488" y="1771"/>
                    <a:pt x="7869" y="593"/>
                  </a:cubicBezTo>
                  <a:cubicBezTo>
                    <a:pt x="8211" y="443"/>
                    <a:pt x="7986" y="0"/>
                    <a:pt x="7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25"/>
            <p:cNvSpPr/>
            <p:nvPr/>
          </p:nvSpPr>
          <p:spPr>
            <a:xfrm>
              <a:off x="1082875" y="4308850"/>
              <a:ext cx="214950" cy="176900"/>
            </a:xfrm>
            <a:custGeom>
              <a:avLst/>
              <a:gdLst/>
              <a:ahLst/>
              <a:cxnLst/>
              <a:rect l="l" t="t" r="r" b="b"/>
              <a:pathLst>
                <a:path w="8598" h="7076" extrusionOk="0">
                  <a:moveTo>
                    <a:pt x="8153" y="1"/>
                  </a:moveTo>
                  <a:cubicBezTo>
                    <a:pt x="8091" y="1"/>
                    <a:pt x="8025" y="26"/>
                    <a:pt x="7960" y="85"/>
                  </a:cubicBezTo>
                  <a:cubicBezTo>
                    <a:pt x="5379" y="2190"/>
                    <a:pt x="2822" y="4321"/>
                    <a:pt x="266" y="6426"/>
                  </a:cubicBezTo>
                  <a:cubicBezTo>
                    <a:pt x="0" y="6651"/>
                    <a:pt x="184" y="7075"/>
                    <a:pt x="452" y="7075"/>
                  </a:cubicBezTo>
                  <a:cubicBezTo>
                    <a:pt x="512" y="7075"/>
                    <a:pt x="577" y="7053"/>
                    <a:pt x="642" y="7003"/>
                  </a:cubicBezTo>
                  <a:cubicBezTo>
                    <a:pt x="3198" y="4872"/>
                    <a:pt x="5755" y="2767"/>
                    <a:pt x="8336" y="637"/>
                  </a:cubicBezTo>
                  <a:cubicBezTo>
                    <a:pt x="8598" y="415"/>
                    <a:pt x="8407" y="1"/>
                    <a:pt x="8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3964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>
            <a:spLocks noGrp="1"/>
          </p:cNvSpPr>
          <p:nvPr>
            <p:ph type="subTitle" idx="1"/>
          </p:nvPr>
        </p:nvSpPr>
        <p:spPr>
          <a:xfrm>
            <a:off x="950997" y="3258217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2"/>
          </p:nvPr>
        </p:nvSpPr>
        <p:spPr>
          <a:xfrm>
            <a:off x="4694600" y="3258184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subTitle" idx="3"/>
          </p:nvPr>
        </p:nvSpPr>
        <p:spPr>
          <a:xfrm>
            <a:off x="950997" y="5481784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subTitle" idx="4"/>
          </p:nvPr>
        </p:nvSpPr>
        <p:spPr>
          <a:xfrm>
            <a:off x="4694600" y="5481784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subTitle" idx="5"/>
          </p:nvPr>
        </p:nvSpPr>
        <p:spPr>
          <a:xfrm>
            <a:off x="8438203" y="3258217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ubTitle" idx="6"/>
          </p:nvPr>
        </p:nvSpPr>
        <p:spPr>
          <a:xfrm>
            <a:off x="8438203" y="5481784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subTitle" idx="7"/>
          </p:nvPr>
        </p:nvSpPr>
        <p:spPr>
          <a:xfrm>
            <a:off x="1153997" y="2527867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ubTitle" idx="8"/>
          </p:nvPr>
        </p:nvSpPr>
        <p:spPr>
          <a:xfrm>
            <a:off x="4897600" y="2527867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subTitle" idx="9"/>
          </p:nvPr>
        </p:nvSpPr>
        <p:spPr>
          <a:xfrm>
            <a:off x="8641203" y="2527867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3"/>
          </p:nvPr>
        </p:nvSpPr>
        <p:spPr>
          <a:xfrm>
            <a:off x="8641203" y="4728400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subTitle" idx="14"/>
          </p:nvPr>
        </p:nvSpPr>
        <p:spPr>
          <a:xfrm>
            <a:off x="4897600" y="4728400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6"/>
          <p:cNvSpPr txBox="1">
            <a:spLocks noGrp="1"/>
          </p:cNvSpPr>
          <p:nvPr>
            <p:ph type="subTitle" idx="15"/>
          </p:nvPr>
        </p:nvSpPr>
        <p:spPr>
          <a:xfrm>
            <a:off x="1153997" y="4728400"/>
            <a:ext cx="2396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4908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ine columns">
  <p:cSld name="Title and nine 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>
            <a:spLocks noGrp="1"/>
          </p:cNvSpPr>
          <p:nvPr>
            <p:ph type="subTitle" idx="1"/>
          </p:nvPr>
        </p:nvSpPr>
        <p:spPr>
          <a:xfrm>
            <a:off x="3149767" y="2727928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2"/>
          </p:nvPr>
        </p:nvSpPr>
        <p:spPr>
          <a:xfrm>
            <a:off x="3149767" y="1825720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3"/>
          </p:nvPr>
        </p:nvSpPr>
        <p:spPr>
          <a:xfrm>
            <a:off x="3149767" y="4532343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4"/>
          </p:nvPr>
        </p:nvSpPr>
        <p:spPr>
          <a:xfrm>
            <a:off x="3149767" y="3631117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subTitle" idx="5"/>
          </p:nvPr>
        </p:nvSpPr>
        <p:spPr>
          <a:xfrm>
            <a:off x="8294800" y="3178267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ubTitle" idx="6"/>
          </p:nvPr>
        </p:nvSpPr>
        <p:spPr>
          <a:xfrm>
            <a:off x="8294800" y="4985651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subTitle" idx="7"/>
          </p:nvPr>
        </p:nvSpPr>
        <p:spPr>
          <a:xfrm>
            <a:off x="1094400" y="1892367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8"/>
          </p:nvPr>
        </p:nvSpPr>
        <p:spPr>
          <a:xfrm>
            <a:off x="1094367" y="2796033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subTitle" idx="9"/>
          </p:nvPr>
        </p:nvSpPr>
        <p:spPr>
          <a:xfrm>
            <a:off x="6239400" y="2344167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13"/>
          </p:nvPr>
        </p:nvSpPr>
        <p:spPr>
          <a:xfrm>
            <a:off x="6239400" y="5055333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subTitle" idx="14"/>
          </p:nvPr>
        </p:nvSpPr>
        <p:spPr>
          <a:xfrm>
            <a:off x="1094367" y="5507200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15"/>
          </p:nvPr>
        </p:nvSpPr>
        <p:spPr>
          <a:xfrm>
            <a:off x="1094367" y="4603467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ubTitle" idx="16"/>
          </p:nvPr>
        </p:nvSpPr>
        <p:spPr>
          <a:xfrm>
            <a:off x="8294800" y="2274551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subTitle" idx="17"/>
          </p:nvPr>
        </p:nvSpPr>
        <p:spPr>
          <a:xfrm>
            <a:off x="3149767" y="5434552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subTitle" idx="18"/>
          </p:nvPr>
        </p:nvSpPr>
        <p:spPr>
          <a:xfrm>
            <a:off x="1094367" y="3699733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19"/>
          </p:nvPr>
        </p:nvSpPr>
        <p:spPr>
          <a:xfrm>
            <a:off x="6239400" y="3247900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20"/>
          </p:nvPr>
        </p:nvSpPr>
        <p:spPr>
          <a:xfrm>
            <a:off x="8294800" y="4081951"/>
            <a:ext cx="2802800" cy="6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subTitle" idx="21"/>
          </p:nvPr>
        </p:nvSpPr>
        <p:spPr>
          <a:xfrm>
            <a:off x="6239400" y="4151600"/>
            <a:ext cx="1912000" cy="4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55309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8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1615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05120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0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04" name="Google Shape;204;p30"/>
          <p:cNvGrpSpPr/>
          <p:nvPr/>
        </p:nvGrpSpPr>
        <p:grpSpPr>
          <a:xfrm>
            <a:off x="-155834" y="41123"/>
            <a:ext cx="12620635" cy="6660687"/>
            <a:chOff x="-116875" y="30842"/>
            <a:chExt cx="9465476" cy="4995515"/>
          </a:xfrm>
        </p:grpSpPr>
        <p:grpSp>
          <p:nvGrpSpPr>
            <p:cNvPr id="205" name="Google Shape;205;p30"/>
            <p:cNvGrpSpPr/>
            <p:nvPr/>
          </p:nvGrpSpPr>
          <p:grpSpPr>
            <a:xfrm flipH="1">
              <a:off x="8875369" y="1104293"/>
              <a:ext cx="473232" cy="381447"/>
              <a:chOff x="-2841375" y="1653931"/>
              <a:chExt cx="899339" cy="724909"/>
            </a:xfrm>
          </p:grpSpPr>
          <p:sp>
            <p:nvSpPr>
              <p:cNvPr id="206" name="Google Shape;206;p30"/>
              <p:cNvSpPr/>
              <p:nvPr/>
            </p:nvSpPr>
            <p:spPr>
              <a:xfrm>
                <a:off x="-2841375" y="1653931"/>
                <a:ext cx="899339" cy="724909"/>
              </a:xfrm>
              <a:custGeom>
                <a:avLst/>
                <a:gdLst/>
                <a:ahLst/>
                <a:cxnLst/>
                <a:rect l="l" t="t" r="r" b="b"/>
                <a:pathLst>
                  <a:path w="22758" h="18344" extrusionOk="0">
                    <a:moveTo>
                      <a:pt x="14913" y="1"/>
                    </a:moveTo>
                    <a:cubicBezTo>
                      <a:pt x="14913" y="1"/>
                      <a:pt x="13033" y="3635"/>
                      <a:pt x="8572" y="6141"/>
                    </a:cubicBezTo>
                    <a:cubicBezTo>
                      <a:pt x="4311" y="8547"/>
                      <a:pt x="0" y="9299"/>
                      <a:pt x="0" y="9299"/>
                    </a:cubicBezTo>
                    <a:lnTo>
                      <a:pt x="4286" y="18296"/>
                    </a:lnTo>
                    <a:cubicBezTo>
                      <a:pt x="4286" y="18296"/>
                      <a:pt x="4657" y="18344"/>
                      <a:pt x="5308" y="18344"/>
                    </a:cubicBezTo>
                    <a:cubicBezTo>
                      <a:pt x="7117" y="18344"/>
                      <a:pt x="11094" y="17978"/>
                      <a:pt x="15314" y="15214"/>
                    </a:cubicBezTo>
                    <a:cubicBezTo>
                      <a:pt x="21053" y="11479"/>
                      <a:pt x="22757" y="6943"/>
                      <a:pt x="22757" y="6943"/>
                    </a:cubicBezTo>
                    <a:lnTo>
                      <a:pt x="149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07" name="Google Shape;207;p30"/>
              <p:cNvGrpSpPr/>
              <p:nvPr/>
            </p:nvGrpSpPr>
            <p:grpSpPr>
              <a:xfrm>
                <a:off x="-2748272" y="1757269"/>
                <a:ext cx="734905" cy="575532"/>
                <a:chOff x="-2748272" y="1757269"/>
                <a:chExt cx="734905" cy="575532"/>
              </a:xfrm>
            </p:grpSpPr>
            <p:sp>
              <p:nvSpPr>
                <p:cNvPr id="208" name="Google Shape;208;p30"/>
                <p:cNvSpPr/>
                <p:nvPr/>
              </p:nvSpPr>
              <p:spPr>
                <a:xfrm>
                  <a:off x="-2277818" y="1757269"/>
                  <a:ext cx="264451" cy="219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2" h="5548" extrusionOk="0">
                      <a:moveTo>
                        <a:pt x="126" y="1"/>
                      </a:moveTo>
                      <a:cubicBezTo>
                        <a:pt x="97" y="1"/>
                        <a:pt x="65" y="13"/>
                        <a:pt x="50" y="42"/>
                      </a:cubicBezTo>
                      <a:cubicBezTo>
                        <a:pt x="0" y="92"/>
                        <a:pt x="0" y="168"/>
                        <a:pt x="50" y="193"/>
                      </a:cubicBezTo>
                      <a:cubicBezTo>
                        <a:pt x="2331" y="1972"/>
                        <a:pt x="4261" y="3601"/>
                        <a:pt x="6491" y="5531"/>
                      </a:cubicBezTo>
                      <a:cubicBezTo>
                        <a:pt x="6512" y="5541"/>
                        <a:pt x="6537" y="5547"/>
                        <a:pt x="6561" y="5547"/>
                      </a:cubicBezTo>
                      <a:cubicBezTo>
                        <a:pt x="6595" y="5547"/>
                        <a:pt x="6627" y="5535"/>
                        <a:pt x="6642" y="5506"/>
                      </a:cubicBezTo>
                      <a:cubicBezTo>
                        <a:pt x="6692" y="5481"/>
                        <a:pt x="6667" y="5406"/>
                        <a:pt x="6642" y="5356"/>
                      </a:cubicBezTo>
                      <a:cubicBezTo>
                        <a:pt x="4386" y="3451"/>
                        <a:pt x="2456" y="1797"/>
                        <a:pt x="176" y="17"/>
                      </a:cubicBezTo>
                      <a:cubicBezTo>
                        <a:pt x="165" y="7"/>
                        <a:pt x="146" y="1"/>
                        <a:pt x="1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09" name="Google Shape;209;p30"/>
                <p:cNvSpPr/>
                <p:nvPr/>
              </p:nvSpPr>
              <p:spPr>
                <a:xfrm>
                  <a:off x="-2354086" y="1824528"/>
                  <a:ext cx="261487" cy="230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7" h="5822" extrusionOk="0">
                      <a:moveTo>
                        <a:pt x="100" y="1"/>
                      </a:moveTo>
                      <a:cubicBezTo>
                        <a:pt x="75" y="1"/>
                        <a:pt x="50" y="7"/>
                        <a:pt x="25" y="19"/>
                      </a:cubicBezTo>
                      <a:cubicBezTo>
                        <a:pt x="0" y="70"/>
                        <a:pt x="0" y="145"/>
                        <a:pt x="25" y="170"/>
                      </a:cubicBezTo>
                      <a:lnTo>
                        <a:pt x="6441" y="5784"/>
                      </a:lnTo>
                      <a:cubicBezTo>
                        <a:pt x="6466" y="5809"/>
                        <a:pt x="6491" y="5821"/>
                        <a:pt x="6517" y="5821"/>
                      </a:cubicBezTo>
                      <a:cubicBezTo>
                        <a:pt x="6542" y="5821"/>
                        <a:pt x="6567" y="5809"/>
                        <a:pt x="6592" y="5784"/>
                      </a:cubicBezTo>
                      <a:cubicBezTo>
                        <a:pt x="6617" y="5734"/>
                        <a:pt x="6617" y="5684"/>
                        <a:pt x="6567" y="5633"/>
                      </a:cubicBezTo>
                      <a:lnTo>
                        <a:pt x="176" y="19"/>
                      </a:lnTo>
                      <a:cubicBezTo>
                        <a:pt x="151" y="7"/>
                        <a:pt x="126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0" name="Google Shape;210;p30"/>
                <p:cNvSpPr/>
                <p:nvPr/>
              </p:nvSpPr>
              <p:spPr>
                <a:xfrm>
                  <a:off x="-2433319" y="1894868"/>
                  <a:ext cx="246629" cy="242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1" h="6147" extrusionOk="0">
                      <a:moveTo>
                        <a:pt x="116" y="0"/>
                      </a:moveTo>
                      <a:cubicBezTo>
                        <a:pt x="88" y="0"/>
                        <a:pt x="63" y="6"/>
                        <a:pt x="50" y="19"/>
                      </a:cubicBezTo>
                      <a:cubicBezTo>
                        <a:pt x="0" y="69"/>
                        <a:pt x="0" y="119"/>
                        <a:pt x="50" y="169"/>
                      </a:cubicBezTo>
                      <a:lnTo>
                        <a:pt x="6065" y="6109"/>
                      </a:lnTo>
                      <a:cubicBezTo>
                        <a:pt x="6078" y="6134"/>
                        <a:pt x="6103" y="6147"/>
                        <a:pt x="6128" y="6147"/>
                      </a:cubicBezTo>
                      <a:cubicBezTo>
                        <a:pt x="6153" y="6147"/>
                        <a:pt x="6178" y="6134"/>
                        <a:pt x="6191" y="6109"/>
                      </a:cubicBezTo>
                      <a:cubicBezTo>
                        <a:pt x="6241" y="6059"/>
                        <a:pt x="6241" y="6009"/>
                        <a:pt x="6191" y="5959"/>
                      </a:cubicBezTo>
                      <a:lnTo>
                        <a:pt x="201" y="19"/>
                      </a:lnTo>
                      <a:cubicBezTo>
                        <a:pt x="176" y="6"/>
                        <a:pt x="144" y="0"/>
                        <a:pt x="1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1" name="Google Shape;211;p30"/>
                <p:cNvSpPr/>
                <p:nvPr/>
              </p:nvSpPr>
              <p:spPr>
                <a:xfrm>
                  <a:off x="-2540292" y="1950548"/>
                  <a:ext cx="225843" cy="275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" h="6973" extrusionOk="0">
                      <a:moveTo>
                        <a:pt x="135" y="1"/>
                      </a:moveTo>
                      <a:cubicBezTo>
                        <a:pt x="107" y="1"/>
                        <a:pt x="76" y="13"/>
                        <a:pt x="51" y="38"/>
                      </a:cubicBezTo>
                      <a:cubicBezTo>
                        <a:pt x="25" y="64"/>
                        <a:pt x="0" y="139"/>
                        <a:pt x="51" y="164"/>
                      </a:cubicBezTo>
                      <a:lnTo>
                        <a:pt x="5514" y="6931"/>
                      </a:lnTo>
                      <a:cubicBezTo>
                        <a:pt x="5544" y="6960"/>
                        <a:pt x="5573" y="6972"/>
                        <a:pt x="5602" y="6972"/>
                      </a:cubicBezTo>
                      <a:cubicBezTo>
                        <a:pt x="5623" y="6972"/>
                        <a:pt x="5644" y="6966"/>
                        <a:pt x="5665" y="6956"/>
                      </a:cubicBezTo>
                      <a:cubicBezTo>
                        <a:pt x="5715" y="6906"/>
                        <a:pt x="5715" y="6856"/>
                        <a:pt x="5690" y="6805"/>
                      </a:cubicBezTo>
                      <a:lnTo>
                        <a:pt x="201" y="38"/>
                      </a:lnTo>
                      <a:cubicBezTo>
                        <a:pt x="188" y="13"/>
                        <a:pt x="163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2" name="Google Shape;212;p30"/>
                <p:cNvSpPr/>
                <p:nvPr/>
              </p:nvSpPr>
              <p:spPr>
                <a:xfrm>
                  <a:off x="-2638335" y="1992990"/>
                  <a:ext cx="185219" cy="293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7" h="7428" extrusionOk="0">
                      <a:moveTo>
                        <a:pt x="125" y="1"/>
                      </a:moveTo>
                      <a:cubicBezTo>
                        <a:pt x="105" y="1"/>
                        <a:pt x="86" y="7"/>
                        <a:pt x="75" y="17"/>
                      </a:cubicBezTo>
                      <a:cubicBezTo>
                        <a:pt x="25" y="42"/>
                        <a:pt x="0" y="117"/>
                        <a:pt x="25" y="167"/>
                      </a:cubicBezTo>
                      <a:lnTo>
                        <a:pt x="4461" y="7386"/>
                      </a:lnTo>
                      <a:cubicBezTo>
                        <a:pt x="4491" y="7415"/>
                        <a:pt x="4520" y="7427"/>
                        <a:pt x="4549" y="7427"/>
                      </a:cubicBezTo>
                      <a:cubicBezTo>
                        <a:pt x="4570" y="7427"/>
                        <a:pt x="4591" y="7421"/>
                        <a:pt x="4612" y="7411"/>
                      </a:cubicBezTo>
                      <a:cubicBezTo>
                        <a:pt x="4662" y="7386"/>
                        <a:pt x="4687" y="7310"/>
                        <a:pt x="4662" y="7260"/>
                      </a:cubicBezTo>
                      <a:lnTo>
                        <a:pt x="201" y="42"/>
                      </a:lnTo>
                      <a:cubicBezTo>
                        <a:pt x="186" y="13"/>
                        <a:pt x="154" y="1"/>
                        <a:pt x="1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3" name="Google Shape;213;p30"/>
                <p:cNvSpPr/>
                <p:nvPr/>
              </p:nvSpPr>
              <p:spPr>
                <a:xfrm>
                  <a:off x="-2748272" y="2027923"/>
                  <a:ext cx="162456" cy="304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1" h="7715" extrusionOk="0">
                      <a:moveTo>
                        <a:pt x="120" y="0"/>
                      </a:moveTo>
                      <a:cubicBezTo>
                        <a:pt x="104" y="0"/>
                        <a:pt x="89" y="4"/>
                        <a:pt x="75" y="10"/>
                      </a:cubicBezTo>
                      <a:cubicBezTo>
                        <a:pt x="25" y="35"/>
                        <a:pt x="0" y="111"/>
                        <a:pt x="25" y="161"/>
                      </a:cubicBezTo>
                      <a:lnTo>
                        <a:pt x="3910" y="7654"/>
                      </a:lnTo>
                      <a:cubicBezTo>
                        <a:pt x="3928" y="7691"/>
                        <a:pt x="3974" y="7714"/>
                        <a:pt x="4016" y="7714"/>
                      </a:cubicBezTo>
                      <a:cubicBezTo>
                        <a:pt x="4032" y="7714"/>
                        <a:pt x="4047" y="7711"/>
                        <a:pt x="4060" y="7705"/>
                      </a:cubicBezTo>
                      <a:cubicBezTo>
                        <a:pt x="4111" y="7680"/>
                        <a:pt x="4111" y="7604"/>
                        <a:pt x="4085" y="7554"/>
                      </a:cubicBezTo>
                      <a:lnTo>
                        <a:pt x="226" y="60"/>
                      </a:lnTo>
                      <a:cubicBezTo>
                        <a:pt x="207" y="24"/>
                        <a:pt x="162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14" name="Google Shape;214;p30"/>
            <p:cNvGrpSpPr/>
            <p:nvPr/>
          </p:nvGrpSpPr>
          <p:grpSpPr>
            <a:xfrm flipH="1">
              <a:off x="312333" y="4692605"/>
              <a:ext cx="400903" cy="333753"/>
              <a:chOff x="2432864" y="3838691"/>
              <a:chExt cx="865695" cy="720692"/>
            </a:xfrm>
          </p:grpSpPr>
          <p:sp>
            <p:nvSpPr>
              <p:cNvPr id="215" name="Google Shape;215;p30"/>
              <p:cNvSpPr/>
              <p:nvPr/>
            </p:nvSpPr>
            <p:spPr>
              <a:xfrm>
                <a:off x="2432864" y="3838691"/>
                <a:ext cx="865695" cy="720692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9175" extrusionOk="0">
                    <a:moveTo>
                      <a:pt x="17879" y="0"/>
                    </a:moveTo>
                    <a:cubicBezTo>
                      <a:pt x="17153" y="0"/>
                      <a:pt x="12219" y="150"/>
                      <a:pt x="7243" y="4062"/>
                    </a:cubicBezTo>
                    <a:cubicBezTo>
                      <a:pt x="1855" y="8322"/>
                      <a:pt x="0" y="13360"/>
                      <a:pt x="0" y="13360"/>
                    </a:cubicBezTo>
                    <a:lnTo>
                      <a:pt x="9023" y="19175"/>
                    </a:lnTo>
                    <a:cubicBezTo>
                      <a:pt x="9023" y="19175"/>
                      <a:pt x="10577" y="15415"/>
                      <a:pt x="14787" y="12508"/>
                    </a:cubicBezTo>
                    <a:cubicBezTo>
                      <a:pt x="18797" y="9726"/>
                      <a:pt x="23033" y="8573"/>
                      <a:pt x="23033" y="8573"/>
                    </a:cubicBezTo>
                    <a:lnTo>
                      <a:pt x="17970" y="2"/>
                    </a:lnTo>
                    <a:cubicBezTo>
                      <a:pt x="17970" y="2"/>
                      <a:pt x="17939" y="0"/>
                      <a:pt x="178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16" name="Google Shape;216;p30"/>
              <p:cNvGrpSpPr/>
              <p:nvPr/>
            </p:nvGrpSpPr>
            <p:grpSpPr>
              <a:xfrm>
                <a:off x="2504426" y="3882365"/>
                <a:ext cx="704643" cy="577569"/>
                <a:chOff x="-2313502" y="2582273"/>
                <a:chExt cx="740872" cy="607264"/>
              </a:xfrm>
            </p:grpSpPr>
            <p:sp>
              <p:nvSpPr>
                <p:cNvPr id="217" name="Google Shape;217;p30"/>
                <p:cNvSpPr/>
                <p:nvPr/>
              </p:nvSpPr>
              <p:spPr>
                <a:xfrm>
                  <a:off x="-2313502" y="2996296"/>
                  <a:ext cx="297172" cy="193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20" h="4890" extrusionOk="0">
                      <a:moveTo>
                        <a:pt x="106" y="0"/>
                      </a:moveTo>
                      <a:cubicBezTo>
                        <a:pt x="72" y="0"/>
                        <a:pt x="41" y="12"/>
                        <a:pt x="26" y="42"/>
                      </a:cubicBezTo>
                      <a:cubicBezTo>
                        <a:pt x="1" y="92"/>
                        <a:pt x="1" y="167"/>
                        <a:pt x="51" y="192"/>
                      </a:cubicBezTo>
                      <a:cubicBezTo>
                        <a:pt x="2482" y="1746"/>
                        <a:pt x="4913" y="3300"/>
                        <a:pt x="7344" y="4879"/>
                      </a:cubicBezTo>
                      <a:cubicBezTo>
                        <a:pt x="7359" y="4886"/>
                        <a:pt x="7374" y="4889"/>
                        <a:pt x="7388" y="4889"/>
                      </a:cubicBezTo>
                      <a:cubicBezTo>
                        <a:pt x="7424" y="4889"/>
                        <a:pt x="7459" y="4872"/>
                        <a:pt x="7495" y="4854"/>
                      </a:cubicBezTo>
                      <a:cubicBezTo>
                        <a:pt x="7520" y="4804"/>
                        <a:pt x="7495" y="4729"/>
                        <a:pt x="7444" y="4703"/>
                      </a:cubicBezTo>
                      <a:cubicBezTo>
                        <a:pt x="5013" y="3124"/>
                        <a:pt x="2607" y="1571"/>
                        <a:pt x="176" y="17"/>
                      </a:cubicBezTo>
                      <a:cubicBezTo>
                        <a:pt x="155" y="6"/>
                        <a:pt x="130" y="0"/>
                        <a:pt x="1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" name="Google Shape;218;p30"/>
                <p:cNvSpPr/>
                <p:nvPr/>
              </p:nvSpPr>
              <p:spPr>
                <a:xfrm>
                  <a:off x="-2227315" y="2909358"/>
                  <a:ext cx="281325" cy="206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9" h="5229" extrusionOk="0">
                      <a:moveTo>
                        <a:pt x="132" y="1"/>
                      </a:moveTo>
                      <a:cubicBezTo>
                        <a:pt x="96" y="1"/>
                        <a:pt x="61" y="19"/>
                        <a:pt x="25" y="36"/>
                      </a:cubicBezTo>
                      <a:cubicBezTo>
                        <a:pt x="0" y="86"/>
                        <a:pt x="25" y="162"/>
                        <a:pt x="50" y="187"/>
                      </a:cubicBezTo>
                      <a:lnTo>
                        <a:pt x="6943" y="5199"/>
                      </a:lnTo>
                      <a:cubicBezTo>
                        <a:pt x="6964" y="5220"/>
                        <a:pt x="6985" y="5228"/>
                        <a:pt x="7006" y="5228"/>
                      </a:cubicBezTo>
                      <a:cubicBezTo>
                        <a:pt x="7035" y="5228"/>
                        <a:pt x="7064" y="5214"/>
                        <a:pt x="7093" y="5199"/>
                      </a:cubicBezTo>
                      <a:cubicBezTo>
                        <a:pt x="7118" y="5149"/>
                        <a:pt x="7118" y="5074"/>
                        <a:pt x="7068" y="5049"/>
                      </a:cubicBezTo>
                      <a:lnTo>
                        <a:pt x="176" y="11"/>
                      </a:lnTo>
                      <a:cubicBezTo>
                        <a:pt x="161" y="4"/>
                        <a:pt x="146" y="1"/>
                        <a:pt x="1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" name="Google Shape;219;p30"/>
                <p:cNvSpPr/>
                <p:nvPr/>
              </p:nvSpPr>
              <p:spPr>
                <a:xfrm>
                  <a:off x="-2141167" y="2818152"/>
                  <a:ext cx="267454" cy="2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8" h="5590" extrusionOk="0">
                      <a:moveTo>
                        <a:pt x="117" y="1"/>
                      </a:moveTo>
                      <a:cubicBezTo>
                        <a:pt x="88" y="1"/>
                        <a:pt x="63" y="13"/>
                        <a:pt x="51" y="38"/>
                      </a:cubicBezTo>
                      <a:cubicBezTo>
                        <a:pt x="1" y="89"/>
                        <a:pt x="26" y="164"/>
                        <a:pt x="51" y="189"/>
                      </a:cubicBezTo>
                      <a:lnTo>
                        <a:pt x="6567" y="5552"/>
                      </a:lnTo>
                      <a:cubicBezTo>
                        <a:pt x="6592" y="5577"/>
                        <a:pt x="6624" y="5590"/>
                        <a:pt x="6652" y="5590"/>
                      </a:cubicBezTo>
                      <a:cubicBezTo>
                        <a:pt x="6680" y="5590"/>
                        <a:pt x="6705" y="5577"/>
                        <a:pt x="6718" y="5552"/>
                      </a:cubicBezTo>
                      <a:cubicBezTo>
                        <a:pt x="6768" y="5502"/>
                        <a:pt x="6743" y="5427"/>
                        <a:pt x="6718" y="5402"/>
                      </a:cubicBezTo>
                      <a:lnTo>
                        <a:pt x="201" y="38"/>
                      </a:lnTo>
                      <a:cubicBezTo>
                        <a:pt x="176" y="13"/>
                        <a:pt x="145" y="1"/>
                        <a:pt x="1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" name="Google Shape;220;p30"/>
                <p:cNvSpPr/>
                <p:nvPr/>
              </p:nvSpPr>
              <p:spPr>
                <a:xfrm>
                  <a:off x="-2021311" y="2718884"/>
                  <a:ext cx="248644" cy="254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2" h="6448" extrusionOk="0">
                      <a:moveTo>
                        <a:pt x="113" y="0"/>
                      </a:moveTo>
                      <a:cubicBezTo>
                        <a:pt x="88" y="0"/>
                        <a:pt x="63" y="7"/>
                        <a:pt x="50" y="19"/>
                      </a:cubicBezTo>
                      <a:cubicBezTo>
                        <a:pt x="0" y="69"/>
                        <a:pt x="0" y="144"/>
                        <a:pt x="25" y="170"/>
                      </a:cubicBezTo>
                      <a:lnTo>
                        <a:pt x="6091" y="6410"/>
                      </a:lnTo>
                      <a:cubicBezTo>
                        <a:pt x="6116" y="6435"/>
                        <a:pt x="6147" y="6448"/>
                        <a:pt x="6175" y="6448"/>
                      </a:cubicBezTo>
                      <a:cubicBezTo>
                        <a:pt x="6203" y="6448"/>
                        <a:pt x="6228" y="6435"/>
                        <a:pt x="6241" y="6410"/>
                      </a:cubicBezTo>
                      <a:cubicBezTo>
                        <a:pt x="6291" y="6360"/>
                        <a:pt x="6291" y="6310"/>
                        <a:pt x="6241" y="6260"/>
                      </a:cubicBezTo>
                      <a:lnTo>
                        <a:pt x="176" y="19"/>
                      </a:lnTo>
                      <a:cubicBezTo>
                        <a:pt x="163" y="7"/>
                        <a:pt x="13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" name="Google Shape;221;p30"/>
                <p:cNvSpPr/>
                <p:nvPr/>
              </p:nvSpPr>
              <p:spPr>
                <a:xfrm>
                  <a:off x="-1888611" y="2646172"/>
                  <a:ext cx="210036" cy="276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5" h="6989" extrusionOk="0">
                      <a:moveTo>
                        <a:pt x="122" y="1"/>
                      </a:moveTo>
                      <a:cubicBezTo>
                        <a:pt x="98" y="1"/>
                        <a:pt x="72" y="8"/>
                        <a:pt x="51" y="30"/>
                      </a:cubicBezTo>
                      <a:cubicBezTo>
                        <a:pt x="1" y="55"/>
                        <a:pt x="1" y="130"/>
                        <a:pt x="26" y="155"/>
                      </a:cubicBezTo>
                      <a:lnTo>
                        <a:pt x="5114" y="6947"/>
                      </a:lnTo>
                      <a:cubicBezTo>
                        <a:pt x="5128" y="6976"/>
                        <a:pt x="5160" y="6988"/>
                        <a:pt x="5194" y="6988"/>
                      </a:cubicBezTo>
                      <a:cubicBezTo>
                        <a:pt x="5218" y="6988"/>
                        <a:pt x="5243" y="6982"/>
                        <a:pt x="5264" y="6972"/>
                      </a:cubicBezTo>
                      <a:cubicBezTo>
                        <a:pt x="5314" y="6947"/>
                        <a:pt x="5314" y="6872"/>
                        <a:pt x="5289" y="6822"/>
                      </a:cubicBezTo>
                      <a:lnTo>
                        <a:pt x="201" y="30"/>
                      </a:lnTo>
                      <a:cubicBezTo>
                        <a:pt x="187" y="15"/>
                        <a:pt x="15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" name="Google Shape;222;p30"/>
                <p:cNvSpPr/>
                <p:nvPr/>
              </p:nvSpPr>
              <p:spPr>
                <a:xfrm>
                  <a:off x="-1743030" y="2582273"/>
                  <a:ext cx="170399" cy="295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" h="7471" extrusionOk="0">
                      <a:moveTo>
                        <a:pt x="121" y="1"/>
                      </a:moveTo>
                      <a:cubicBezTo>
                        <a:pt x="97" y="1"/>
                        <a:pt x="72" y="7"/>
                        <a:pt x="51" y="17"/>
                      </a:cubicBezTo>
                      <a:cubicBezTo>
                        <a:pt x="1" y="43"/>
                        <a:pt x="1" y="93"/>
                        <a:pt x="26" y="143"/>
                      </a:cubicBezTo>
                      <a:lnTo>
                        <a:pt x="4111" y="7411"/>
                      </a:lnTo>
                      <a:cubicBezTo>
                        <a:pt x="4130" y="7448"/>
                        <a:pt x="4161" y="7471"/>
                        <a:pt x="4197" y="7471"/>
                      </a:cubicBezTo>
                      <a:cubicBezTo>
                        <a:pt x="4210" y="7471"/>
                        <a:pt x="4223" y="7468"/>
                        <a:pt x="4237" y="7461"/>
                      </a:cubicBezTo>
                      <a:cubicBezTo>
                        <a:pt x="4287" y="7436"/>
                        <a:pt x="4312" y="7361"/>
                        <a:pt x="4287" y="7311"/>
                      </a:cubicBezTo>
                      <a:lnTo>
                        <a:pt x="201" y="43"/>
                      </a:lnTo>
                      <a:cubicBezTo>
                        <a:pt x="187" y="13"/>
                        <a:pt x="155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23" name="Google Shape;223;p30"/>
            <p:cNvGrpSpPr/>
            <p:nvPr/>
          </p:nvGrpSpPr>
          <p:grpSpPr>
            <a:xfrm>
              <a:off x="76410" y="106631"/>
              <a:ext cx="700046" cy="564269"/>
              <a:chOff x="-2841375" y="1653931"/>
              <a:chExt cx="899339" cy="724909"/>
            </a:xfrm>
          </p:grpSpPr>
          <p:sp>
            <p:nvSpPr>
              <p:cNvPr id="224" name="Google Shape;224;p30"/>
              <p:cNvSpPr/>
              <p:nvPr/>
            </p:nvSpPr>
            <p:spPr>
              <a:xfrm>
                <a:off x="-2841375" y="1653931"/>
                <a:ext cx="899339" cy="724909"/>
              </a:xfrm>
              <a:custGeom>
                <a:avLst/>
                <a:gdLst/>
                <a:ahLst/>
                <a:cxnLst/>
                <a:rect l="l" t="t" r="r" b="b"/>
                <a:pathLst>
                  <a:path w="22758" h="18344" extrusionOk="0">
                    <a:moveTo>
                      <a:pt x="14913" y="1"/>
                    </a:moveTo>
                    <a:cubicBezTo>
                      <a:pt x="14913" y="1"/>
                      <a:pt x="13033" y="3635"/>
                      <a:pt x="8572" y="6141"/>
                    </a:cubicBezTo>
                    <a:cubicBezTo>
                      <a:pt x="4311" y="8547"/>
                      <a:pt x="0" y="9299"/>
                      <a:pt x="0" y="9299"/>
                    </a:cubicBezTo>
                    <a:lnTo>
                      <a:pt x="4286" y="18296"/>
                    </a:lnTo>
                    <a:cubicBezTo>
                      <a:pt x="4286" y="18296"/>
                      <a:pt x="4657" y="18344"/>
                      <a:pt x="5308" y="18344"/>
                    </a:cubicBezTo>
                    <a:cubicBezTo>
                      <a:pt x="7117" y="18344"/>
                      <a:pt x="11094" y="17978"/>
                      <a:pt x="15314" y="15214"/>
                    </a:cubicBezTo>
                    <a:cubicBezTo>
                      <a:pt x="21053" y="11479"/>
                      <a:pt x="22757" y="6943"/>
                      <a:pt x="22757" y="6943"/>
                    </a:cubicBezTo>
                    <a:lnTo>
                      <a:pt x="149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25" name="Google Shape;225;p30"/>
              <p:cNvGrpSpPr/>
              <p:nvPr/>
            </p:nvGrpSpPr>
            <p:grpSpPr>
              <a:xfrm>
                <a:off x="-2748272" y="1757269"/>
                <a:ext cx="734905" cy="575532"/>
                <a:chOff x="-2748272" y="1757269"/>
                <a:chExt cx="734905" cy="575532"/>
              </a:xfrm>
            </p:grpSpPr>
            <p:sp>
              <p:nvSpPr>
                <p:cNvPr id="226" name="Google Shape;226;p30"/>
                <p:cNvSpPr/>
                <p:nvPr/>
              </p:nvSpPr>
              <p:spPr>
                <a:xfrm>
                  <a:off x="-2277818" y="1757269"/>
                  <a:ext cx="264451" cy="219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2" h="5548" extrusionOk="0">
                      <a:moveTo>
                        <a:pt x="126" y="1"/>
                      </a:moveTo>
                      <a:cubicBezTo>
                        <a:pt x="97" y="1"/>
                        <a:pt x="65" y="13"/>
                        <a:pt x="50" y="42"/>
                      </a:cubicBezTo>
                      <a:cubicBezTo>
                        <a:pt x="0" y="92"/>
                        <a:pt x="0" y="168"/>
                        <a:pt x="50" y="193"/>
                      </a:cubicBezTo>
                      <a:cubicBezTo>
                        <a:pt x="2331" y="1972"/>
                        <a:pt x="4261" y="3601"/>
                        <a:pt x="6491" y="5531"/>
                      </a:cubicBezTo>
                      <a:cubicBezTo>
                        <a:pt x="6512" y="5541"/>
                        <a:pt x="6537" y="5547"/>
                        <a:pt x="6561" y="5547"/>
                      </a:cubicBezTo>
                      <a:cubicBezTo>
                        <a:pt x="6595" y="5547"/>
                        <a:pt x="6627" y="5535"/>
                        <a:pt x="6642" y="5506"/>
                      </a:cubicBezTo>
                      <a:cubicBezTo>
                        <a:pt x="6692" y="5481"/>
                        <a:pt x="6667" y="5406"/>
                        <a:pt x="6642" y="5356"/>
                      </a:cubicBezTo>
                      <a:cubicBezTo>
                        <a:pt x="4386" y="3451"/>
                        <a:pt x="2456" y="1797"/>
                        <a:pt x="176" y="17"/>
                      </a:cubicBezTo>
                      <a:cubicBezTo>
                        <a:pt x="165" y="7"/>
                        <a:pt x="146" y="1"/>
                        <a:pt x="1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" name="Google Shape;227;p30"/>
                <p:cNvSpPr/>
                <p:nvPr/>
              </p:nvSpPr>
              <p:spPr>
                <a:xfrm>
                  <a:off x="-2354086" y="1824528"/>
                  <a:ext cx="261487" cy="230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7" h="5822" extrusionOk="0">
                      <a:moveTo>
                        <a:pt x="100" y="1"/>
                      </a:moveTo>
                      <a:cubicBezTo>
                        <a:pt x="75" y="1"/>
                        <a:pt x="50" y="7"/>
                        <a:pt x="25" y="19"/>
                      </a:cubicBezTo>
                      <a:cubicBezTo>
                        <a:pt x="0" y="70"/>
                        <a:pt x="0" y="145"/>
                        <a:pt x="25" y="170"/>
                      </a:cubicBezTo>
                      <a:lnTo>
                        <a:pt x="6441" y="5784"/>
                      </a:lnTo>
                      <a:cubicBezTo>
                        <a:pt x="6466" y="5809"/>
                        <a:pt x="6491" y="5821"/>
                        <a:pt x="6517" y="5821"/>
                      </a:cubicBezTo>
                      <a:cubicBezTo>
                        <a:pt x="6542" y="5821"/>
                        <a:pt x="6567" y="5809"/>
                        <a:pt x="6592" y="5784"/>
                      </a:cubicBezTo>
                      <a:cubicBezTo>
                        <a:pt x="6617" y="5734"/>
                        <a:pt x="6617" y="5684"/>
                        <a:pt x="6567" y="5633"/>
                      </a:cubicBezTo>
                      <a:lnTo>
                        <a:pt x="176" y="19"/>
                      </a:lnTo>
                      <a:cubicBezTo>
                        <a:pt x="151" y="7"/>
                        <a:pt x="126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" name="Google Shape;228;p30"/>
                <p:cNvSpPr/>
                <p:nvPr/>
              </p:nvSpPr>
              <p:spPr>
                <a:xfrm>
                  <a:off x="-2433319" y="1894868"/>
                  <a:ext cx="246629" cy="242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1" h="6147" extrusionOk="0">
                      <a:moveTo>
                        <a:pt x="116" y="0"/>
                      </a:moveTo>
                      <a:cubicBezTo>
                        <a:pt x="88" y="0"/>
                        <a:pt x="63" y="6"/>
                        <a:pt x="50" y="19"/>
                      </a:cubicBezTo>
                      <a:cubicBezTo>
                        <a:pt x="0" y="69"/>
                        <a:pt x="0" y="119"/>
                        <a:pt x="50" y="169"/>
                      </a:cubicBezTo>
                      <a:lnTo>
                        <a:pt x="6065" y="6109"/>
                      </a:lnTo>
                      <a:cubicBezTo>
                        <a:pt x="6078" y="6134"/>
                        <a:pt x="6103" y="6147"/>
                        <a:pt x="6128" y="6147"/>
                      </a:cubicBezTo>
                      <a:cubicBezTo>
                        <a:pt x="6153" y="6147"/>
                        <a:pt x="6178" y="6134"/>
                        <a:pt x="6191" y="6109"/>
                      </a:cubicBezTo>
                      <a:cubicBezTo>
                        <a:pt x="6241" y="6059"/>
                        <a:pt x="6241" y="6009"/>
                        <a:pt x="6191" y="5959"/>
                      </a:cubicBezTo>
                      <a:lnTo>
                        <a:pt x="201" y="19"/>
                      </a:lnTo>
                      <a:cubicBezTo>
                        <a:pt x="176" y="6"/>
                        <a:pt x="144" y="0"/>
                        <a:pt x="1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" name="Google Shape;229;p30"/>
                <p:cNvSpPr/>
                <p:nvPr/>
              </p:nvSpPr>
              <p:spPr>
                <a:xfrm>
                  <a:off x="-2540292" y="1950548"/>
                  <a:ext cx="225843" cy="275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" h="6973" extrusionOk="0">
                      <a:moveTo>
                        <a:pt x="135" y="1"/>
                      </a:moveTo>
                      <a:cubicBezTo>
                        <a:pt x="107" y="1"/>
                        <a:pt x="76" y="13"/>
                        <a:pt x="51" y="38"/>
                      </a:cubicBezTo>
                      <a:cubicBezTo>
                        <a:pt x="25" y="64"/>
                        <a:pt x="0" y="139"/>
                        <a:pt x="51" y="164"/>
                      </a:cubicBezTo>
                      <a:lnTo>
                        <a:pt x="5514" y="6931"/>
                      </a:lnTo>
                      <a:cubicBezTo>
                        <a:pt x="5544" y="6960"/>
                        <a:pt x="5573" y="6972"/>
                        <a:pt x="5602" y="6972"/>
                      </a:cubicBezTo>
                      <a:cubicBezTo>
                        <a:pt x="5623" y="6972"/>
                        <a:pt x="5644" y="6966"/>
                        <a:pt x="5665" y="6956"/>
                      </a:cubicBezTo>
                      <a:cubicBezTo>
                        <a:pt x="5715" y="6906"/>
                        <a:pt x="5715" y="6856"/>
                        <a:pt x="5690" y="6805"/>
                      </a:cubicBezTo>
                      <a:lnTo>
                        <a:pt x="201" y="38"/>
                      </a:lnTo>
                      <a:cubicBezTo>
                        <a:pt x="188" y="13"/>
                        <a:pt x="163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" name="Google Shape;230;p30"/>
                <p:cNvSpPr/>
                <p:nvPr/>
              </p:nvSpPr>
              <p:spPr>
                <a:xfrm>
                  <a:off x="-2638335" y="1992990"/>
                  <a:ext cx="185219" cy="293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7" h="7428" extrusionOk="0">
                      <a:moveTo>
                        <a:pt x="125" y="1"/>
                      </a:moveTo>
                      <a:cubicBezTo>
                        <a:pt x="105" y="1"/>
                        <a:pt x="86" y="7"/>
                        <a:pt x="75" y="17"/>
                      </a:cubicBezTo>
                      <a:cubicBezTo>
                        <a:pt x="25" y="42"/>
                        <a:pt x="0" y="117"/>
                        <a:pt x="25" y="167"/>
                      </a:cubicBezTo>
                      <a:lnTo>
                        <a:pt x="4461" y="7386"/>
                      </a:lnTo>
                      <a:cubicBezTo>
                        <a:pt x="4491" y="7415"/>
                        <a:pt x="4520" y="7427"/>
                        <a:pt x="4549" y="7427"/>
                      </a:cubicBezTo>
                      <a:cubicBezTo>
                        <a:pt x="4570" y="7427"/>
                        <a:pt x="4591" y="7421"/>
                        <a:pt x="4612" y="7411"/>
                      </a:cubicBezTo>
                      <a:cubicBezTo>
                        <a:pt x="4662" y="7386"/>
                        <a:pt x="4687" y="7310"/>
                        <a:pt x="4662" y="7260"/>
                      </a:cubicBezTo>
                      <a:lnTo>
                        <a:pt x="201" y="42"/>
                      </a:lnTo>
                      <a:cubicBezTo>
                        <a:pt x="186" y="13"/>
                        <a:pt x="154" y="1"/>
                        <a:pt x="1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" name="Google Shape;231;p30"/>
                <p:cNvSpPr/>
                <p:nvPr/>
              </p:nvSpPr>
              <p:spPr>
                <a:xfrm>
                  <a:off x="-2748272" y="2027923"/>
                  <a:ext cx="162456" cy="304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1" h="7715" extrusionOk="0">
                      <a:moveTo>
                        <a:pt x="120" y="0"/>
                      </a:moveTo>
                      <a:cubicBezTo>
                        <a:pt x="104" y="0"/>
                        <a:pt x="89" y="4"/>
                        <a:pt x="75" y="10"/>
                      </a:cubicBezTo>
                      <a:cubicBezTo>
                        <a:pt x="25" y="35"/>
                        <a:pt x="0" y="111"/>
                        <a:pt x="25" y="161"/>
                      </a:cubicBezTo>
                      <a:lnTo>
                        <a:pt x="3910" y="7654"/>
                      </a:lnTo>
                      <a:cubicBezTo>
                        <a:pt x="3928" y="7691"/>
                        <a:pt x="3974" y="7714"/>
                        <a:pt x="4016" y="7714"/>
                      </a:cubicBezTo>
                      <a:cubicBezTo>
                        <a:pt x="4032" y="7714"/>
                        <a:pt x="4047" y="7711"/>
                        <a:pt x="4060" y="7705"/>
                      </a:cubicBezTo>
                      <a:cubicBezTo>
                        <a:pt x="4111" y="7680"/>
                        <a:pt x="4111" y="7604"/>
                        <a:pt x="4085" y="7554"/>
                      </a:cubicBezTo>
                      <a:lnTo>
                        <a:pt x="226" y="60"/>
                      </a:lnTo>
                      <a:cubicBezTo>
                        <a:pt x="207" y="24"/>
                        <a:pt x="162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32" name="Google Shape;232;p30"/>
            <p:cNvGrpSpPr/>
            <p:nvPr/>
          </p:nvGrpSpPr>
          <p:grpSpPr>
            <a:xfrm rot="1621838" flipH="1">
              <a:off x="-65339" y="802676"/>
              <a:ext cx="400923" cy="323162"/>
              <a:chOff x="-2841375" y="1653931"/>
              <a:chExt cx="899339" cy="724909"/>
            </a:xfrm>
          </p:grpSpPr>
          <p:sp>
            <p:nvSpPr>
              <p:cNvPr id="233" name="Google Shape;233;p30"/>
              <p:cNvSpPr/>
              <p:nvPr/>
            </p:nvSpPr>
            <p:spPr>
              <a:xfrm>
                <a:off x="-2841375" y="1653931"/>
                <a:ext cx="899339" cy="724909"/>
              </a:xfrm>
              <a:custGeom>
                <a:avLst/>
                <a:gdLst/>
                <a:ahLst/>
                <a:cxnLst/>
                <a:rect l="l" t="t" r="r" b="b"/>
                <a:pathLst>
                  <a:path w="22758" h="18344" extrusionOk="0">
                    <a:moveTo>
                      <a:pt x="14913" y="1"/>
                    </a:moveTo>
                    <a:cubicBezTo>
                      <a:pt x="14913" y="1"/>
                      <a:pt x="13033" y="3635"/>
                      <a:pt x="8572" y="6141"/>
                    </a:cubicBezTo>
                    <a:cubicBezTo>
                      <a:pt x="4311" y="8547"/>
                      <a:pt x="0" y="9299"/>
                      <a:pt x="0" y="9299"/>
                    </a:cubicBezTo>
                    <a:lnTo>
                      <a:pt x="4286" y="18296"/>
                    </a:lnTo>
                    <a:cubicBezTo>
                      <a:pt x="4286" y="18296"/>
                      <a:pt x="4657" y="18344"/>
                      <a:pt x="5308" y="18344"/>
                    </a:cubicBezTo>
                    <a:cubicBezTo>
                      <a:pt x="7117" y="18344"/>
                      <a:pt x="11094" y="17978"/>
                      <a:pt x="15314" y="15214"/>
                    </a:cubicBezTo>
                    <a:cubicBezTo>
                      <a:pt x="21053" y="11479"/>
                      <a:pt x="22757" y="6943"/>
                      <a:pt x="22757" y="6943"/>
                    </a:cubicBezTo>
                    <a:lnTo>
                      <a:pt x="149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34" name="Google Shape;234;p30"/>
              <p:cNvGrpSpPr/>
              <p:nvPr/>
            </p:nvGrpSpPr>
            <p:grpSpPr>
              <a:xfrm>
                <a:off x="-2748272" y="1757269"/>
                <a:ext cx="734905" cy="575532"/>
                <a:chOff x="-2748272" y="1757269"/>
                <a:chExt cx="734905" cy="575532"/>
              </a:xfrm>
            </p:grpSpPr>
            <p:sp>
              <p:nvSpPr>
                <p:cNvPr id="235" name="Google Shape;235;p30"/>
                <p:cNvSpPr/>
                <p:nvPr/>
              </p:nvSpPr>
              <p:spPr>
                <a:xfrm>
                  <a:off x="-2277818" y="1757269"/>
                  <a:ext cx="264451" cy="219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2" h="5548" extrusionOk="0">
                      <a:moveTo>
                        <a:pt x="126" y="1"/>
                      </a:moveTo>
                      <a:cubicBezTo>
                        <a:pt x="97" y="1"/>
                        <a:pt x="65" y="13"/>
                        <a:pt x="50" y="42"/>
                      </a:cubicBezTo>
                      <a:cubicBezTo>
                        <a:pt x="0" y="92"/>
                        <a:pt x="0" y="168"/>
                        <a:pt x="50" y="193"/>
                      </a:cubicBezTo>
                      <a:cubicBezTo>
                        <a:pt x="2331" y="1972"/>
                        <a:pt x="4261" y="3601"/>
                        <a:pt x="6491" y="5531"/>
                      </a:cubicBezTo>
                      <a:cubicBezTo>
                        <a:pt x="6512" y="5541"/>
                        <a:pt x="6537" y="5547"/>
                        <a:pt x="6561" y="5547"/>
                      </a:cubicBezTo>
                      <a:cubicBezTo>
                        <a:pt x="6595" y="5547"/>
                        <a:pt x="6627" y="5535"/>
                        <a:pt x="6642" y="5506"/>
                      </a:cubicBezTo>
                      <a:cubicBezTo>
                        <a:pt x="6692" y="5481"/>
                        <a:pt x="6667" y="5406"/>
                        <a:pt x="6642" y="5356"/>
                      </a:cubicBezTo>
                      <a:cubicBezTo>
                        <a:pt x="4386" y="3451"/>
                        <a:pt x="2456" y="1797"/>
                        <a:pt x="176" y="17"/>
                      </a:cubicBezTo>
                      <a:cubicBezTo>
                        <a:pt x="165" y="7"/>
                        <a:pt x="146" y="1"/>
                        <a:pt x="1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" name="Google Shape;236;p30"/>
                <p:cNvSpPr/>
                <p:nvPr/>
              </p:nvSpPr>
              <p:spPr>
                <a:xfrm>
                  <a:off x="-2354086" y="1824528"/>
                  <a:ext cx="261487" cy="230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7" h="5822" extrusionOk="0">
                      <a:moveTo>
                        <a:pt x="100" y="1"/>
                      </a:moveTo>
                      <a:cubicBezTo>
                        <a:pt x="75" y="1"/>
                        <a:pt x="50" y="7"/>
                        <a:pt x="25" y="19"/>
                      </a:cubicBezTo>
                      <a:cubicBezTo>
                        <a:pt x="0" y="70"/>
                        <a:pt x="0" y="145"/>
                        <a:pt x="25" y="170"/>
                      </a:cubicBezTo>
                      <a:lnTo>
                        <a:pt x="6441" y="5784"/>
                      </a:lnTo>
                      <a:cubicBezTo>
                        <a:pt x="6466" y="5809"/>
                        <a:pt x="6491" y="5821"/>
                        <a:pt x="6517" y="5821"/>
                      </a:cubicBezTo>
                      <a:cubicBezTo>
                        <a:pt x="6542" y="5821"/>
                        <a:pt x="6567" y="5809"/>
                        <a:pt x="6592" y="5784"/>
                      </a:cubicBezTo>
                      <a:cubicBezTo>
                        <a:pt x="6617" y="5734"/>
                        <a:pt x="6617" y="5684"/>
                        <a:pt x="6567" y="5633"/>
                      </a:cubicBezTo>
                      <a:lnTo>
                        <a:pt x="176" y="19"/>
                      </a:lnTo>
                      <a:cubicBezTo>
                        <a:pt x="151" y="7"/>
                        <a:pt x="126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" name="Google Shape;237;p30"/>
                <p:cNvSpPr/>
                <p:nvPr/>
              </p:nvSpPr>
              <p:spPr>
                <a:xfrm>
                  <a:off x="-2433319" y="1894868"/>
                  <a:ext cx="246629" cy="242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1" h="6147" extrusionOk="0">
                      <a:moveTo>
                        <a:pt x="116" y="0"/>
                      </a:moveTo>
                      <a:cubicBezTo>
                        <a:pt x="88" y="0"/>
                        <a:pt x="63" y="6"/>
                        <a:pt x="50" y="19"/>
                      </a:cubicBezTo>
                      <a:cubicBezTo>
                        <a:pt x="0" y="69"/>
                        <a:pt x="0" y="119"/>
                        <a:pt x="50" y="169"/>
                      </a:cubicBezTo>
                      <a:lnTo>
                        <a:pt x="6065" y="6109"/>
                      </a:lnTo>
                      <a:cubicBezTo>
                        <a:pt x="6078" y="6134"/>
                        <a:pt x="6103" y="6147"/>
                        <a:pt x="6128" y="6147"/>
                      </a:cubicBezTo>
                      <a:cubicBezTo>
                        <a:pt x="6153" y="6147"/>
                        <a:pt x="6178" y="6134"/>
                        <a:pt x="6191" y="6109"/>
                      </a:cubicBezTo>
                      <a:cubicBezTo>
                        <a:pt x="6241" y="6059"/>
                        <a:pt x="6241" y="6009"/>
                        <a:pt x="6191" y="5959"/>
                      </a:cubicBezTo>
                      <a:lnTo>
                        <a:pt x="201" y="19"/>
                      </a:lnTo>
                      <a:cubicBezTo>
                        <a:pt x="176" y="6"/>
                        <a:pt x="144" y="0"/>
                        <a:pt x="1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" name="Google Shape;238;p30"/>
                <p:cNvSpPr/>
                <p:nvPr/>
              </p:nvSpPr>
              <p:spPr>
                <a:xfrm>
                  <a:off x="-2540292" y="1950548"/>
                  <a:ext cx="225843" cy="275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" h="6973" extrusionOk="0">
                      <a:moveTo>
                        <a:pt x="135" y="1"/>
                      </a:moveTo>
                      <a:cubicBezTo>
                        <a:pt x="107" y="1"/>
                        <a:pt x="76" y="13"/>
                        <a:pt x="51" y="38"/>
                      </a:cubicBezTo>
                      <a:cubicBezTo>
                        <a:pt x="25" y="64"/>
                        <a:pt x="0" y="139"/>
                        <a:pt x="51" y="164"/>
                      </a:cubicBezTo>
                      <a:lnTo>
                        <a:pt x="5514" y="6931"/>
                      </a:lnTo>
                      <a:cubicBezTo>
                        <a:pt x="5544" y="6960"/>
                        <a:pt x="5573" y="6972"/>
                        <a:pt x="5602" y="6972"/>
                      </a:cubicBezTo>
                      <a:cubicBezTo>
                        <a:pt x="5623" y="6972"/>
                        <a:pt x="5644" y="6966"/>
                        <a:pt x="5665" y="6956"/>
                      </a:cubicBezTo>
                      <a:cubicBezTo>
                        <a:pt x="5715" y="6906"/>
                        <a:pt x="5715" y="6856"/>
                        <a:pt x="5690" y="6805"/>
                      </a:cubicBezTo>
                      <a:lnTo>
                        <a:pt x="201" y="38"/>
                      </a:lnTo>
                      <a:cubicBezTo>
                        <a:pt x="188" y="13"/>
                        <a:pt x="163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" name="Google Shape;239;p30"/>
                <p:cNvSpPr/>
                <p:nvPr/>
              </p:nvSpPr>
              <p:spPr>
                <a:xfrm>
                  <a:off x="-2638335" y="1992990"/>
                  <a:ext cx="185219" cy="293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7" h="7428" extrusionOk="0">
                      <a:moveTo>
                        <a:pt x="125" y="1"/>
                      </a:moveTo>
                      <a:cubicBezTo>
                        <a:pt x="105" y="1"/>
                        <a:pt x="86" y="7"/>
                        <a:pt x="75" y="17"/>
                      </a:cubicBezTo>
                      <a:cubicBezTo>
                        <a:pt x="25" y="42"/>
                        <a:pt x="0" y="117"/>
                        <a:pt x="25" y="167"/>
                      </a:cubicBezTo>
                      <a:lnTo>
                        <a:pt x="4461" y="7386"/>
                      </a:lnTo>
                      <a:cubicBezTo>
                        <a:pt x="4491" y="7415"/>
                        <a:pt x="4520" y="7427"/>
                        <a:pt x="4549" y="7427"/>
                      </a:cubicBezTo>
                      <a:cubicBezTo>
                        <a:pt x="4570" y="7427"/>
                        <a:pt x="4591" y="7421"/>
                        <a:pt x="4612" y="7411"/>
                      </a:cubicBezTo>
                      <a:cubicBezTo>
                        <a:pt x="4662" y="7386"/>
                        <a:pt x="4687" y="7310"/>
                        <a:pt x="4662" y="7260"/>
                      </a:cubicBezTo>
                      <a:lnTo>
                        <a:pt x="201" y="42"/>
                      </a:lnTo>
                      <a:cubicBezTo>
                        <a:pt x="186" y="13"/>
                        <a:pt x="154" y="1"/>
                        <a:pt x="1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" name="Google Shape;240;p30"/>
                <p:cNvSpPr/>
                <p:nvPr/>
              </p:nvSpPr>
              <p:spPr>
                <a:xfrm>
                  <a:off x="-2748272" y="2027923"/>
                  <a:ext cx="162456" cy="304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1" h="7715" extrusionOk="0">
                      <a:moveTo>
                        <a:pt x="120" y="0"/>
                      </a:moveTo>
                      <a:cubicBezTo>
                        <a:pt x="104" y="0"/>
                        <a:pt x="89" y="4"/>
                        <a:pt x="75" y="10"/>
                      </a:cubicBezTo>
                      <a:cubicBezTo>
                        <a:pt x="25" y="35"/>
                        <a:pt x="0" y="111"/>
                        <a:pt x="25" y="161"/>
                      </a:cubicBezTo>
                      <a:lnTo>
                        <a:pt x="3910" y="7654"/>
                      </a:lnTo>
                      <a:cubicBezTo>
                        <a:pt x="3928" y="7691"/>
                        <a:pt x="3974" y="7714"/>
                        <a:pt x="4016" y="7714"/>
                      </a:cubicBezTo>
                      <a:cubicBezTo>
                        <a:pt x="4032" y="7714"/>
                        <a:pt x="4047" y="7711"/>
                        <a:pt x="4060" y="7705"/>
                      </a:cubicBezTo>
                      <a:cubicBezTo>
                        <a:pt x="4111" y="7680"/>
                        <a:pt x="4111" y="7604"/>
                        <a:pt x="4085" y="7554"/>
                      </a:cubicBezTo>
                      <a:lnTo>
                        <a:pt x="226" y="60"/>
                      </a:lnTo>
                      <a:cubicBezTo>
                        <a:pt x="207" y="24"/>
                        <a:pt x="162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41" name="Google Shape;241;p30"/>
            <p:cNvGrpSpPr/>
            <p:nvPr/>
          </p:nvGrpSpPr>
          <p:grpSpPr>
            <a:xfrm rot="2830877" flipH="1">
              <a:off x="129632" y="4080506"/>
              <a:ext cx="366692" cy="305272"/>
              <a:chOff x="2432864" y="3838691"/>
              <a:chExt cx="865695" cy="720692"/>
            </a:xfrm>
          </p:grpSpPr>
          <p:sp>
            <p:nvSpPr>
              <p:cNvPr id="242" name="Google Shape;242;p30"/>
              <p:cNvSpPr/>
              <p:nvPr/>
            </p:nvSpPr>
            <p:spPr>
              <a:xfrm>
                <a:off x="2432864" y="3838691"/>
                <a:ext cx="865695" cy="720692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9175" extrusionOk="0">
                    <a:moveTo>
                      <a:pt x="17879" y="0"/>
                    </a:moveTo>
                    <a:cubicBezTo>
                      <a:pt x="17153" y="0"/>
                      <a:pt x="12219" y="150"/>
                      <a:pt x="7243" y="4062"/>
                    </a:cubicBezTo>
                    <a:cubicBezTo>
                      <a:pt x="1855" y="8322"/>
                      <a:pt x="0" y="13360"/>
                      <a:pt x="0" y="13360"/>
                    </a:cubicBezTo>
                    <a:lnTo>
                      <a:pt x="9023" y="19175"/>
                    </a:lnTo>
                    <a:cubicBezTo>
                      <a:pt x="9023" y="19175"/>
                      <a:pt x="10577" y="15415"/>
                      <a:pt x="14787" y="12508"/>
                    </a:cubicBezTo>
                    <a:cubicBezTo>
                      <a:pt x="18797" y="9726"/>
                      <a:pt x="23033" y="8573"/>
                      <a:pt x="23033" y="8573"/>
                    </a:cubicBezTo>
                    <a:lnTo>
                      <a:pt x="17970" y="2"/>
                    </a:lnTo>
                    <a:cubicBezTo>
                      <a:pt x="17970" y="2"/>
                      <a:pt x="17939" y="0"/>
                      <a:pt x="178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43" name="Google Shape;243;p30"/>
              <p:cNvGrpSpPr/>
              <p:nvPr/>
            </p:nvGrpSpPr>
            <p:grpSpPr>
              <a:xfrm>
                <a:off x="2504426" y="3882365"/>
                <a:ext cx="704643" cy="577569"/>
                <a:chOff x="-2313502" y="2582273"/>
                <a:chExt cx="740872" cy="607264"/>
              </a:xfrm>
            </p:grpSpPr>
            <p:sp>
              <p:nvSpPr>
                <p:cNvPr id="244" name="Google Shape;244;p30"/>
                <p:cNvSpPr/>
                <p:nvPr/>
              </p:nvSpPr>
              <p:spPr>
                <a:xfrm>
                  <a:off x="-2313502" y="2996296"/>
                  <a:ext cx="297172" cy="193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20" h="4890" extrusionOk="0">
                      <a:moveTo>
                        <a:pt x="106" y="0"/>
                      </a:moveTo>
                      <a:cubicBezTo>
                        <a:pt x="72" y="0"/>
                        <a:pt x="41" y="12"/>
                        <a:pt x="26" y="42"/>
                      </a:cubicBezTo>
                      <a:cubicBezTo>
                        <a:pt x="1" y="92"/>
                        <a:pt x="1" y="167"/>
                        <a:pt x="51" y="192"/>
                      </a:cubicBezTo>
                      <a:cubicBezTo>
                        <a:pt x="2482" y="1746"/>
                        <a:pt x="4913" y="3300"/>
                        <a:pt x="7344" y="4879"/>
                      </a:cubicBezTo>
                      <a:cubicBezTo>
                        <a:pt x="7359" y="4886"/>
                        <a:pt x="7374" y="4889"/>
                        <a:pt x="7388" y="4889"/>
                      </a:cubicBezTo>
                      <a:cubicBezTo>
                        <a:pt x="7424" y="4889"/>
                        <a:pt x="7459" y="4872"/>
                        <a:pt x="7495" y="4854"/>
                      </a:cubicBezTo>
                      <a:cubicBezTo>
                        <a:pt x="7520" y="4804"/>
                        <a:pt x="7495" y="4729"/>
                        <a:pt x="7444" y="4703"/>
                      </a:cubicBezTo>
                      <a:cubicBezTo>
                        <a:pt x="5013" y="3124"/>
                        <a:pt x="2607" y="1571"/>
                        <a:pt x="176" y="17"/>
                      </a:cubicBezTo>
                      <a:cubicBezTo>
                        <a:pt x="155" y="6"/>
                        <a:pt x="130" y="0"/>
                        <a:pt x="1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5" name="Google Shape;245;p30"/>
                <p:cNvSpPr/>
                <p:nvPr/>
              </p:nvSpPr>
              <p:spPr>
                <a:xfrm>
                  <a:off x="-2227315" y="2909358"/>
                  <a:ext cx="281325" cy="206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9" h="5229" extrusionOk="0">
                      <a:moveTo>
                        <a:pt x="132" y="1"/>
                      </a:moveTo>
                      <a:cubicBezTo>
                        <a:pt x="96" y="1"/>
                        <a:pt x="61" y="19"/>
                        <a:pt x="25" y="36"/>
                      </a:cubicBezTo>
                      <a:cubicBezTo>
                        <a:pt x="0" y="86"/>
                        <a:pt x="25" y="162"/>
                        <a:pt x="50" y="187"/>
                      </a:cubicBezTo>
                      <a:lnTo>
                        <a:pt x="6943" y="5199"/>
                      </a:lnTo>
                      <a:cubicBezTo>
                        <a:pt x="6964" y="5220"/>
                        <a:pt x="6985" y="5228"/>
                        <a:pt x="7006" y="5228"/>
                      </a:cubicBezTo>
                      <a:cubicBezTo>
                        <a:pt x="7035" y="5228"/>
                        <a:pt x="7064" y="5214"/>
                        <a:pt x="7093" y="5199"/>
                      </a:cubicBezTo>
                      <a:cubicBezTo>
                        <a:pt x="7118" y="5149"/>
                        <a:pt x="7118" y="5074"/>
                        <a:pt x="7068" y="5049"/>
                      </a:cubicBezTo>
                      <a:lnTo>
                        <a:pt x="176" y="11"/>
                      </a:lnTo>
                      <a:cubicBezTo>
                        <a:pt x="161" y="4"/>
                        <a:pt x="146" y="1"/>
                        <a:pt x="1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6" name="Google Shape;246;p30"/>
                <p:cNvSpPr/>
                <p:nvPr/>
              </p:nvSpPr>
              <p:spPr>
                <a:xfrm>
                  <a:off x="-2141167" y="2818152"/>
                  <a:ext cx="267454" cy="2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8" h="5590" extrusionOk="0">
                      <a:moveTo>
                        <a:pt x="117" y="1"/>
                      </a:moveTo>
                      <a:cubicBezTo>
                        <a:pt x="88" y="1"/>
                        <a:pt x="63" y="13"/>
                        <a:pt x="51" y="38"/>
                      </a:cubicBezTo>
                      <a:cubicBezTo>
                        <a:pt x="1" y="89"/>
                        <a:pt x="26" y="164"/>
                        <a:pt x="51" y="189"/>
                      </a:cubicBezTo>
                      <a:lnTo>
                        <a:pt x="6567" y="5552"/>
                      </a:lnTo>
                      <a:cubicBezTo>
                        <a:pt x="6592" y="5577"/>
                        <a:pt x="6624" y="5590"/>
                        <a:pt x="6652" y="5590"/>
                      </a:cubicBezTo>
                      <a:cubicBezTo>
                        <a:pt x="6680" y="5590"/>
                        <a:pt x="6705" y="5577"/>
                        <a:pt x="6718" y="5552"/>
                      </a:cubicBezTo>
                      <a:cubicBezTo>
                        <a:pt x="6768" y="5502"/>
                        <a:pt x="6743" y="5427"/>
                        <a:pt x="6718" y="5402"/>
                      </a:cubicBezTo>
                      <a:lnTo>
                        <a:pt x="201" y="38"/>
                      </a:lnTo>
                      <a:cubicBezTo>
                        <a:pt x="176" y="13"/>
                        <a:pt x="145" y="1"/>
                        <a:pt x="1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7" name="Google Shape;247;p30"/>
                <p:cNvSpPr/>
                <p:nvPr/>
              </p:nvSpPr>
              <p:spPr>
                <a:xfrm>
                  <a:off x="-2021311" y="2718884"/>
                  <a:ext cx="248644" cy="254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2" h="6448" extrusionOk="0">
                      <a:moveTo>
                        <a:pt x="113" y="0"/>
                      </a:moveTo>
                      <a:cubicBezTo>
                        <a:pt x="88" y="0"/>
                        <a:pt x="63" y="7"/>
                        <a:pt x="50" y="19"/>
                      </a:cubicBezTo>
                      <a:cubicBezTo>
                        <a:pt x="0" y="69"/>
                        <a:pt x="0" y="144"/>
                        <a:pt x="25" y="170"/>
                      </a:cubicBezTo>
                      <a:lnTo>
                        <a:pt x="6091" y="6410"/>
                      </a:lnTo>
                      <a:cubicBezTo>
                        <a:pt x="6116" y="6435"/>
                        <a:pt x="6147" y="6448"/>
                        <a:pt x="6175" y="6448"/>
                      </a:cubicBezTo>
                      <a:cubicBezTo>
                        <a:pt x="6203" y="6448"/>
                        <a:pt x="6228" y="6435"/>
                        <a:pt x="6241" y="6410"/>
                      </a:cubicBezTo>
                      <a:cubicBezTo>
                        <a:pt x="6291" y="6360"/>
                        <a:pt x="6291" y="6310"/>
                        <a:pt x="6241" y="6260"/>
                      </a:cubicBezTo>
                      <a:lnTo>
                        <a:pt x="176" y="19"/>
                      </a:lnTo>
                      <a:cubicBezTo>
                        <a:pt x="163" y="7"/>
                        <a:pt x="13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8" name="Google Shape;248;p30"/>
                <p:cNvSpPr/>
                <p:nvPr/>
              </p:nvSpPr>
              <p:spPr>
                <a:xfrm>
                  <a:off x="-1888611" y="2646172"/>
                  <a:ext cx="210036" cy="276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5" h="6989" extrusionOk="0">
                      <a:moveTo>
                        <a:pt x="122" y="1"/>
                      </a:moveTo>
                      <a:cubicBezTo>
                        <a:pt x="98" y="1"/>
                        <a:pt x="72" y="8"/>
                        <a:pt x="51" y="30"/>
                      </a:cubicBezTo>
                      <a:cubicBezTo>
                        <a:pt x="1" y="55"/>
                        <a:pt x="1" y="130"/>
                        <a:pt x="26" y="155"/>
                      </a:cubicBezTo>
                      <a:lnTo>
                        <a:pt x="5114" y="6947"/>
                      </a:lnTo>
                      <a:cubicBezTo>
                        <a:pt x="5128" y="6976"/>
                        <a:pt x="5160" y="6988"/>
                        <a:pt x="5194" y="6988"/>
                      </a:cubicBezTo>
                      <a:cubicBezTo>
                        <a:pt x="5218" y="6988"/>
                        <a:pt x="5243" y="6982"/>
                        <a:pt x="5264" y="6972"/>
                      </a:cubicBezTo>
                      <a:cubicBezTo>
                        <a:pt x="5314" y="6947"/>
                        <a:pt x="5314" y="6872"/>
                        <a:pt x="5289" y="6822"/>
                      </a:cubicBezTo>
                      <a:lnTo>
                        <a:pt x="201" y="30"/>
                      </a:lnTo>
                      <a:cubicBezTo>
                        <a:pt x="187" y="15"/>
                        <a:pt x="15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9" name="Google Shape;249;p30"/>
                <p:cNvSpPr/>
                <p:nvPr/>
              </p:nvSpPr>
              <p:spPr>
                <a:xfrm>
                  <a:off x="-1743030" y="2582273"/>
                  <a:ext cx="170399" cy="295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" h="7471" extrusionOk="0">
                      <a:moveTo>
                        <a:pt x="121" y="1"/>
                      </a:moveTo>
                      <a:cubicBezTo>
                        <a:pt x="97" y="1"/>
                        <a:pt x="72" y="7"/>
                        <a:pt x="51" y="17"/>
                      </a:cubicBezTo>
                      <a:cubicBezTo>
                        <a:pt x="1" y="43"/>
                        <a:pt x="1" y="93"/>
                        <a:pt x="26" y="143"/>
                      </a:cubicBezTo>
                      <a:lnTo>
                        <a:pt x="4111" y="7411"/>
                      </a:lnTo>
                      <a:cubicBezTo>
                        <a:pt x="4130" y="7448"/>
                        <a:pt x="4161" y="7471"/>
                        <a:pt x="4197" y="7471"/>
                      </a:cubicBezTo>
                      <a:cubicBezTo>
                        <a:pt x="4210" y="7471"/>
                        <a:pt x="4223" y="7468"/>
                        <a:pt x="4237" y="7461"/>
                      </a:cubicBezTo>
                      <a:cubicBezTo>
                        <a:pt x="4287" y="7436"/>
                        <a:pt x="4312" y="7361"/>
                        <a:pt x="4287" y="7311"/>
                      </a:cubicBezTo>
                      <a:lnTo>
                        <a:pt x="201" y="43"/>
                      </a:lnTo>
                      <a:cubicBezTo>
                        <a:pt x="187" y="13"/>
                        <a:pt x="155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50" name="Google Shape;250;p30"/>
            <p:cNvGrpSpPr/>
            <p:nvPr/>
          </p:nvGrpSpPr>
          <p:grpSpPr>
            <a:xfrm rot="2830763" flipH="1">
              <a:off x="8385214" y="213825"/>
              <a:ext cx="783921" cy="652615"/>
              <a:chOff x="2432864" y="3838691"/>
              <a:chExt cx="865695" cy="720692"/>
            </a:xfrm>
          </p:grpSpPr>
          <p:sp>
            <p:nvSpPr>
              <p:cNvPr id="251" name="Google Shape;251;p30"/>
              <p:cNvSpPr/>
              <p:nvPr/>
            </p:nvSpPr>
            <p:spPr>
              <a:xfrm>
                <a:off x="2432864" y="3838691"/>
                <a:ext cx="865695" cy="720692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9175" extrusionOk="0">
                    <a:moveTo>
                      <a:pt x="17879" y="0"/>
                    </a:moveTo>
                    <a:cubicBezTo>
                      <a:pt x="17153" y="0"/>
                      <a:pt x="12219" y="150"/>
                      <a:pt x="7243" y="4062"/>
                    </a:cubicBezTo>
                    <a:cubicBezTo>
                      <a:pt x="1855" y="8322"/>
                      <a:pt x="0" y="13360"/>
                      <a:pt x="0" y="13360"/>
                    </a:cubicBezTo>
                    <a:lnTo>
                      <a:pt x="9023" y="19175"/>
                    </a:lnTo>
                    <a:cubicBezTo>
                      <a:pt x="9023" y="19175"/>
                      <a:pt x="10577" y="15415"/>
                      <a:pt x="14787" y="12508"/>
                    </a:cubicBezTo>
                    <a:cubicBezTo>
                      <a:pt x="18797" y="9726"/>
                      <a:pt x="23033" y="8573"/>
                      <a:pt x="23033" y="8573"/>
                    </a:cubicBezTo>
                    <a:lnTo>
                      <a:pt x="17970" y="2"/>
                    </a:lnTo>
                    <a:cubicBezTo>
                      <a:pt x="17970" y="2"/>
                      <a:pt x="17939" y="0"/>
                      <a:pt x="178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52" name="Google Shape;252;p30"/>
              <p:cNvGrpSpPr/>
              <p:nvPr/>
            </p:nvGrpSpPr>
            <p:grpSpPr>
              <a:xfrm>
                <a:off x="2504426" y="3882365"/>
                <a:ext cx="704643" cy="577569"/>
                <a:chOff x="-2313502" y="2582273"/>
                <a:chExt cx="740872" cy="607264"/>
              </a:xfrm>
            </p:grpSpPr>
            <p:sp>
              <p:nvSpPr>
                <p:cNvPr id="253" name="Google Shape;253;p30"/>
                <p:cNvSpPr/>
                <p:nvPr/>
              </p:nvSpPr>
              <p:spPr>
                <a:xfrm>
                  <a:off x="-2313502" y="2996296"/>
                  <a:ext cx="297172" cy="193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20" h="4890" extrusionOk="0">
                      <a:moveTo>
                        <a:pt x="106" y="0"/>
                      </a:moveTo>
                      <a:cubicBezTo>
                        <a:pt x="72" y="0"/>
                        <a:pt x="41" y="12"/>
                        <a:pt x="26" y="42"/>
                      </a:cubicBezTo>
                      <a:cubicBezTo>
                        <a:pt x="1" y="92"/>
                        <a:pt x="1" y="167"/>
                        <a:pt x="51" y="192"/>
                      </a:cubicBezTo>
                      <a:cubicBezTo>
                        <a:pt x="2482" y="1746"/>
                        <a:pt x="4913" y="3300"/>
                        <a:pt x="7344" y="4879"/>
                      </a:cubicBezTo>
                      <a:cubicBezTo>
                        <a:pt x="7359" y="4886"/>
                        <a:pt x="7374" y="4889"/>
                        <a:pt x="7388" y="4889"/>
                      </a:cubicBezTo>
                      <a:cubicBezTo>
                        <a:pt x="7424" y="4889"/>
                        <a:pt x="7459" y="4872"/>
                        <a:pt x="7495" y="4854"/>
                      </a:cubicBezTo>
                      <a:cubicBezTo>
                        <a:pt x="7520" y="4804"/>
                        <a:pt x="7495" y="4729"/>
                        <a:pt x="7444" y="4703"/>
                      </a:cubicBezTo>
                      <a:cubicBezTo>
                        <a:pt x="5013" y="3124"/>
                        <a:pt x="2607" y="1571"/>
                        <a:pt x="176" y="17"/>
                      </a:cubicBezTo>
                      <a:cubicBezTo>
                        <a:pt x="155" y="6"/>
                        <a:pt x="130" y="0"/>
                        <a:pt x="1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4" name="Google Shape;254;p30"/>
                <p:cNvSpPr/>
                <p:nvPr/>
              </p:nvSpPr>
              <p:spPr>
                <a:xfrm>
                  <a:off x="-2227315" y="2909358"/>
                  <a:ext cx="281325" cy="206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9" h="5229" extrusionOk="0">
                      <a:moveTo>
                        <a:pt x="132" y="1"/>
                      </a:moveTo>
                      <a:cubicBezTo>
                        <a:pt x="96" y="1"/>
                        <a:pt x="61" y="19"/>
                        <a:pt x="25" y="36"/>
                      </a:cubicBezTo>
                      <a:cubicBezTo>
                        <a:pt x="0" y="86"/>
                        <a:pt x="25" y="162"/>
                        <a:pt x="50" y="187"/>
                      </a:cubicBezTo>
                      <a:lnTo>
                        <a:pt x="6943" y="5199"/>
                      </a:lnTo>
                      <a:cubicBezTo>
                        <a:pt x="6964" y="5220"/>
                        <a:pt x="6985" y="5228"/>
                        <a:pt x="7006" y="5228"/>
                      </a:cubicBezTo>
                      <a:cubicBezTo>
                        <a:pt x="7035" y="5228"/>
                        <a:pt x="7064" y="5214"/>
                        <a:pt x="7093" y="5199"/>
                      </a:cubicBezTo>
                      <a:cubicBezTo>
                        <a:pt x="7118" y="5149"/>
                        <a:pt x="7118" y="5074"/>
                        <a:pt x="7068" y="5049"/>
                      </a:cubicBezTo>
                      <a:lnTo>
                        <a:pt x="176" y="11"/>
                      </a:lnTo>
                      <a:cubicBezTo>
                        <a:pt x="161" y="4"/>
                        <a:pt x="146" y="1"/>
                        <a:pt x="1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5" name="Google Shape;255;p30"/>
                <p:cNvSpPr/>
                <p:nvPr/>
              </p:nvSpPr>
              <p:spPr>
                <a:xfrm>
                  <a:off x="-2141167" y="2818152"/>
                  <a:ext cx="267454" cy="2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8" h="5590" extrusionOk="0">
                      <a:moveTo>
                        <a:pt x="117" y="1"/>
                      </a:moveTo>
                      <a:cubicBezTo>
                        <a:pt x="88" y="1"/>
                        <a:pt x="63" y="13"/>
                        <a:pt x="51" y="38"/>
                      </a:cubicBezTo>
                      <a:cubicBezTo>
                        <a:pt x="1" y="89"/>
                        <a:pt x="26" y="164"/>
                        <a:pt x="51" y="189"/>
                      </a:cubicBezTo>
                      <a:lnTo>
                        <a:pt x="6567" y="5552"/>
                      </a:lnTo>
                      <a:cubicBezTo>
                        <a:pt x="6592" y="5577"/>
                        <a:pt x="6624" y="5590"/>
                        <a:pt x="6652" y="5590"/>
                      </a:cubicBezTo>
                      <a:cubicBezTo>
                        <a:pt x="6680" y="5590"/>
                        <a:pt x="6705" y="5577"/>
                        <a:pt x="6718" y="5552"/>
                      </a:cubicBezTo>
                      <a:cubicBezTo>
                        <a:pt x="6768" y="5502"/>
                        <a:pt x="6743" y="5427"/>
                        <a:pt x="6718" y="5402"/>
                      </a:cubicBezTo>
                      <a:lnTo>
                        <a:pt x="201" y="38"/>
                      </a:lnTo>
                      <a:cubicBezTo>
                        <a:pt x="176" y="13"/>
                        <a:pt x="145" y="1"/>
                        <a:pt x="1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6" name="Google Shape;256;p30"/>
                <p:cNvSpPr/>
                <p:nvPr/>
              </p:nvSpPr>
              <p:spPr>
                <a:xfrm>
                  <a:off x="-2021311" y="2718884"/>
                  <a:ext cx="248644" cy="254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2" h="6448" extrusionOk="0">
                      <a:moveTo>
                        <a:pt x="113" y="0"/>
                      </a:moveTo>
                      <a:cubicBezTo>
                        <a:pt x="88" y="0"/>
                        <a:pt x="63" y="7"/>
                        <a:pt x="50" y="19"/>
                      </a:cubicBezTo>
                      <a:cubicBezTo>
                        <a:pt x="0" y="69"/>
                        <a:pt x="0" y="144"/>
                        <a:pt x="25" y="170"/>
                      </a:cubicBezTo>
                      <a:lnTo>
                        <a:pt x="6091" y="6410"/>
                      </a:lnTo>
                      <a:cubicBezTo>
                        <a:pt x="6116" y="6435"/>
                        <a:pt x="6147" y="6448"/>
                        <a:pt x="6175" y="6448"/>
                      </a:cubicBezTo>
                      <a:cubicBezTo>
                        <a:pt x="6203" y="6448"/>
                        <a:pt x="6228" y="6435"/>
                        <a:pt x="6241" y="6410"/>
                      </a:cubicBezTo>
                      <a:cubicBezTo>
                        <a:pt x="6291" y="6360"/>
                        <a:pt x="6291" y="6310"/>
                        <a:pt x="6241" y="6260"/>
                      </a:cubicBezTo>
                      <a:lnTo>
                        <a:pt x="176" y="19"/>
                      </a:lnTo>
                      <a:cubicBezTo>
                        <a:pt x="163" y="7"/>
                        <a:pt x="13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7" name="Google Shape;257;p30"/>
                <p:cNvSpPr/>
                <p:nvPr/>
              </p:nvSpPr>
              <p:spPr>
                <a:xfrm>
                  <a:off x="-1888611" y="2646172"/>
                  <a:ext cx="210036" cy="276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5" h="6989" extrusionOk="0">
                      <a:moveTo>
                        <a:pt x="122" y="1"/>
                      </a:moveTo>
                      <a:cubicBezTo>
                        <a:pt x="98" y="1"/>
                        <a:pt x="72" y="8"/>
                        <a:pt x="51" y="30"/>
                      </a:cubicBezTo>
                      <a:cubicBezTo>
                        <a:pt x="1" y="55"/>
                        <a:pt x="1" y="130"/>
                        <a:pt x="26" y="155"/>
                      </a:cubicBezTo>
                      <a:lnTo>
                        <a:pt x="5114" y="6947"/>
                      </a:lnTo>
                      <a:cubicBezTo>
                        <a:pt x="5128" y="6976"/>
                        <a:pt x="5160" y="6988"/>
                        <a:pt x="5194" y="6988"/>
                      </a:cubicBezTo>
                      <a:cubicBezTo>
                        <a:pt x="5218" y="6988"/>
                        <a:pt x="5243" y="6982"/>
                        <a:pt x="5264" y="6972"/>
                      </a:cubicBezTo>
                      <a:cubicBezTo>
                        <a:pt x="5314" y="6947"/>
                        <a:pt x="5314" y="6872"/>
                        <a:pt x="5289" y="6822"/>
                      </a:cubicBezTo>
                      <a:lnTo>
                        <a:pt x="201" y="30"/>
                      </a:lnTo>
                      <a:cubicBezTo>
                        <a:pt x="187" y="15"/>
                        <a:pt x="15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8" name="Google Shape;258;p30"/>
                <p:cNvSpPr/>
                <p:nvPr/>
              </p:nvSpPr>
              <p:spPr>
                <a:xfrm>
                  <a:off x="-1743030" y="2582273"/>
                  <a:ext cx="170399" cy="295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" h="7471" extrusionOk="0">
                      <a:moveTo>
                        <a:pt x="121" y="1"/>
                      </a:moveTo>
                      <a:cubicBezTo>
                        <a:pt x="97" y="1"/>
                        <a:pt x="72" y="7"/>
                        <a:pt x="51" y="17"/>
                      </a:cubicBezTo>
                      <a:cubicBezTo>
                        <a:pt x="1" y="43"/>
                        <a:pt x="1" y="93"/>
                        <a:pt x="26" y="143"/>
                      </a:cubicBezTo>
                      <a:lnTo>
                        <a:pt x="4111" y="7411"/>
                      </a:lnTo>
                      <a:cubicBezTo>
                        <a:pt x="4130" y="7448"/>
                        <a:pt x="4161" y="7471"/>
                        <a:pt x="4197" y="7471"/>
                      </a:cubicBezTo>
                      <a:cubicBezTo>
                        <a:pt x="4210" y="7471"/>
                        <a:pt x="4223" y="7468"/>
                        <a:pt x="4237" y="7461"/>
                      </a:cubicBezTo>
                      <a:cubicBezTo>
                        <a:pt x="4287" y="7436"/>
                        <a:pt x="4312" y="7361"/>
                        <a:pt x="4287" y="7311"/>
                      </a:cubicBezTo>
                      <a:lnTo>
                        <a:pt x="201" y="43"/>
                      </a:lnTo>
                      <a:cubicBezTo>
                        <a:pt x="187" y="13"/>
                        <a:pt x="155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59" name="Google Shape;259;p30"/>
            <p:cNvGrpSpPr/>
            <p:nvPr/>
          </p:nvGrpSpPr>
          <p:grpSpPr>
            <a:xfrm rot="1621838" flipH="1">
              <a:off x="8645936" y="3695951"/>
              <a:ext cx="400923" cy="323162"/>
              <a:chOff x="-2841375" y="1653931"/>
              <a:chExt cx="899339" cy="724909"/>
            </a:xfrm>
          </p:grpSpPr>
          <p:sp>
            <p:nvSpPr>
              <p:cNvPr id="260" name="Google Shape;260;p30"/>
              <p:cNvSpPr/>
              <p:nvPr/>
            </p:nvSpPr>
            <p:spPr>
              <a:xfrm>
                <a:off x="-2841375" y="1653931"/>
                <a:ext cx="899339" cy="724909"/>
              </a:xfrm>
              <a:custGeom>
                <a:avLst/>
                <a:gdLst/>
                <a:ahLst/>
                <a:cxnLst/>
                <a:rect l="l" t="t" r="r" b="b"/>
                <a:pathLst>
                  <a:path w="22758" h="18344" extrusionOk="0">
                    <a:moveTo>
                      <a:pt x="14913" y="1"/>
                    </a:moveTo>
                    <a:cubicBezTo>
                      <a:pt x="14913" y="1"/>
                      <a:pt x="13033" y="3635"/>
                      <a:pt x="8572" y="6141"/>
                    </a:cubicBezTo>
                    <a:cubicBezTo>
                      <a:pt x="4311" y="8547"/>
                      <a:pt x="0" y="9299"/>
                      <a:pt x="0" y="9299"/>
                    </a:cubicBezTo>
                    <a:lnTo>
                      <a:pt x="4286" y="18296"/>
                    </a:lnTo>
                    <a:cubicBezTo>
                      <a:pt x="4286" y="18296"/>
                      <a:pt x="4657" y="18344"/>
                      <a:pt x="5308" y="18344"/>
                    </a:cubicBezTo>
                    <a:cubicBezTo>
                      <a:pt x="7117" y="18344"/>
                      <a:pt x="11094" y="17978"/>
                      <a:pt x="15314" y="15214"/>
                    </a:cubicBezTo>
                    <a:cubicBezTo>
                      <a:pt x="21053" y="11479"/>
                      <a:pt x="22757" y="6943"/>
                      <a:pt x="22757" y="6943"/>
                    </a:cubicBezTo>
                    <a:lnTo>
                      <a:pt x="149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61" name="Google Shape;261;p30"/>
              <p:cNvGrpSpPr/>
              <p:nvPr/>
            </p:nvGrpSpPr>
            <p:grpSpPr>
              <a:xfrm>
                <a:off x="-2748272" y="1757269"/>
                <a:ext cx="734905" cy="575532"/>
                <a:chOff x="-2748272" y="1757269"/>
                <a:chExt cx="734905" cy="575532"/>
              </a:xfrm>
            </p:grpSpPr>
            <p:sp>
              <p:nvSpPr>
                <p:cNvPr id="262" name="Google Shape;262;p30"/>
                <p:cNvSpPr/>
                <p:nvPr/>
              </p:nvSpPr>
              <p:spPr>
                <a:xfrm>
                  <a:off x="-2277818" y="1757269"/>
                  <a:ext cx="264451" cy="219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2" h="5548" extrusionOk="0">
                      <a:moveTo>
                        <a:pt x="126" y="1"/>
                      </a:moveTo>
                      <a:cubicBezTo>
                        <a:pt x="97" y="1"/>
                        <a:pt x="65" y="13"/>
                        <a:pt x="50" y="42"/>
                      </a:cubicBezTo>
                      <a:cubicBezTo>
                        <a:pt x="0" y="92"/>
                        <a:pt x="0" y="168"/>
                        <a:pt x="50" y="193"/>
                      </a:cubicBezTo>
                      <a:cubicBezTo>
                        <a:pt x="2331" y="1972"/>
                        <a:pt x="4261" y="3601"/>
                        <a:pt x="6491" y="5531"/>
                      </a:cubicBezTo>
                      <a:cubicBezTo>
                        <a:pt x="6512" y="5541"/>
                        <a:pt x="6537" y="5547"/>
                        <a:pt x="6561" y="5547"/>
                      </a:cubicBezTo>
                      <a:cubicBezTo>
                        <a:pt x="6595" y="5547"/>
                        <a:pt x="6627" y="5535"/>
                        <a:pt x="6642" y="5506"/>
                      </a:cubicBezTo>
                      <a:cubicBezTo>
                        <a:pt x="6692" y="5481"/>
                        <a:pt x="6667" y="5406"/>
                        <a:pt x="6642" y="5356"/>
                      </a:cubicBezTo>
                      <a:cubicBezTo>
                        <a:pt x="4386" y="3451"/>
                        <a:pt x="2456" y="1797"/>
                        <a:pt x="176" y="17"/>
                      </a:cubicBezTo>
                      <a:cubicBezTo>
                        <a:pt x="165" y="7"/>
                        <a:pt x="146" y="1"/>
                        <a:pt x="1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" name="Google Shape;263;p30"/>
                <p:cNvSpPr/>
                <p:nvPr/>
              </p:nvSpPr>
              <p:spPr>
                <a:xfrm>
                  <a:off x="-2354086" y="1824528"/>
                  <a:ext cx="261487" cy="230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7" h="5822" extrusionOk="0">
                      <a:moveTo>
                        <a:pt x="100" y="1"/>
                      </a:moveTo>
                      <a:cubicBezTo>
                        <a:pt x="75" y="1"/>
                        <a:pt x="50" y="7"/>
                        <a:pt x="25" y="19"/>
                      </a:cubicBezTo>
                      <a:cubicBezTo>
                        <a:pt x="0" y="70"/>
                        <a:pt x="0" y="145"/>
                        <a:pt x="25" y="170"/>
                      </a:cubicBezTo>
                      <a:lnTo>
                        <a:pt x="6441" y="5784"/>
                      </a:lnTo>
                      <a:cubicBezTo>
                        <a:pt x="6466" y="5809"/>
                        <a:pt x="6491" y="5821"/>
                        <a:pt x="6517" y="5821"/>
                      </a:cubicBezTo>
                      <a:cubicBezTo>
                        <a:pt x="6542" y="5821"/>
                        <a:pt x="6567" y="5809"/>
                        <a:pt x="6592" y="5784"/>
                      </a:cubicBezTo>
                      <a:cubicBezTo>
                        <a:pt x="6617" y="5734"/>
                        <a:pt x="6617" y="5684"/>
                        <a:pt x="6567" y="5633"/>
                      </a:cubicBezTo>
                      <a:lnTo>
                        <a:pt x="176" y="19"/>
                      </a:lnTo>
                      <a:cubicBezTo>
                        <a:pt x="151" y="7"/>
                        <a:pt x="126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" name="Google Shape;264;p30"/>
                <p:cNvSpPr/>
                <p:nvPr/>
              </p:nvSpPr>
              <p:spPr>
                <a:xfrm>
                  <a:off x="-2433319" y="1894868"/>
                  <a:ext cx="246629" cy="242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1" h="6147" extrusionOk="0">
                      <a:moveTo>
                        <a:pt x="116" y="0"/>
                      </a:moveTo>
                      <a:cubicBezTo>
                        <a:pt x="88" y="0"/>
                        <a:pt x="63" y="6"/>
                        <a:pt x="50" y="19"/>
                      </a:cubicBezTo>
                      <a:cubicBezTo>
                        <a:pt x="0" y="69"/>
                        <a:pt x="0" y="119"/>
                        <a:pt x="50" y="169"/>
                      </a:cubicBezTo>
                      <a:lnTo>
                        <a:pt x="6065" y="6109"/>
                      </a:lnTo>
                      <a:cubicBezTo>
                        <a:pt x="6078" y="6134"/>
                        <a:pt x="6103" y="6147"/>
                        <a:pt x="6128" y="6147"/>
                      </a:cubicBezTo>
                      <a:cubicBezTo>
                        <a:pt x="6153" y="6147"/>
                        <a:pt x="6178" y="6134"/>
                        <a:pt x="6191" y="6109"/>
                      </a:cubicBezTo>
                      <a:cubicBezTo>
                        <a:pt x="6241" y="6059"/>
                        <a:pt x="6241" y="6009"/>
                        <a:pt x="6191" y="5959"/>
                      </a:cubicBezTo>
                      <a:lnTo>
                        <a:pt x="201" y="19"/>
                      </a:lnTo>
                      <a:cubicBezTo>
                        <a:pt x="176" y="6"/>
                        <a:pt x="144" y="0"/>
                        <a:pt x="1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" name="Google Shape;265;p30"/>
                <p:cNvSpPr/>
                <p:nvPr/>
              </p:nvSpPr>
              <p:spPr>
                <a:xfrm>
                  <a:off x="-2540292" y="1950548"/>
                  <a:ext cx="225843" cy="275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" h="6973" extrusionOk="0">
                      <a:moveTo>
                        <a:pt x="135" y="1"/>
                      </a:moveTo>
                      <a:cubicBezTo>
                        <a:pt x="107" y="1"/>
                        <a:pt x="76" y="13"/>
                        <a:pt x="51" y="38"/>
                      </a:cubicBezTo>
                      <a:cubicBezTo>
                        <a:pt x="25" y="64"/>
                        <a:pt x="0" y="139"/>
                        <a:pt x="51" y="164"/>
                      </a:cubicBezTo>
                      <a:lnTo>
                        <a:pt x="5514" y="6931"/>
                      </a:lnTo>
                      <a:cubicBezTo>
                        <a:pt x="5544" y="6960"/>
                        <a:pt x="5573" y="6972"/>
                        <a:pt x="5602" y="6972"/>
                      </a:cubicBezTo>
                      <a:cubicBezTo>
                        <a:pt x="5623" y="6972"/>
                        <a:pt x="5644" y="6966"/>
                        <a:pt x="5665" y="6956"/>
                      </a:cubicBezTo>
                      <a:cubicBezTo>
                        <a:pt x="5715" y="6906"/>
                        <a:pt x="5715" y="6856"/>
                        <a:pt x="5690" y="6805"/>
                      </a:cubicBezTo>
                      <a:lnTo>
                        <a:pt x="201" y="38"/>
                      </a:lnTo>
                      <a:cubicBezTo>
                        <a:pt x="188" y="13"/>
                        <a:pt x="163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" name="Google Shape;266;p30"/>
                <p:cNvSpPr/>
                <p:nvPr/>
              </p:nvSpPr>
              <p:spPr>
                <a:xfrm>
                  <a:off x="-2638335" y="1992990"/>
                  <a:ext cx="185219" cy="293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7" h="7428" extrusionOk="0">
                      <a:moveTo>
                        <a:pt x="125" y="1"/>
                      </a:moveTo>
                      <a:cubicBezTo>
                        <a:pt x="105" y="1"/>
                        <a:pt x="86" y="7"/>
                        <a:pt x="75" y="17"/>
                      </a:cubicBezTo>
                      <a:cubicBezTo>
                        <a:pt x="25" y="42"/>
                        <a:pt x="0" y="117"/>
                        <a:pt x="25" y="167"/>
                      </a:cubicBezTo>
                      <a:lnTo>
                        <a:pt x="4461" y="7386"/>
                      </a:lnTo>
                      <a:cubicBezTo>
                        <a:pt x="4491" y="7415"/>
                        <a:pt x="4520" y="7427"/>
                        <a:pt x="4549" y="7427"/>
                      </a:cubicBezTo>
                      <a:cubicBezTo>
                        <a:pt x="4570" y="7427"/>
                        <a:pt x="4591" y="7421"/>
                        <a:pt x="4612" y="7411"/>
                      </a:cubicBezTo>
                      <a:cubicBezTo>
                        <a:pt x="4662" y="7386"/>
                        <a:pt x="4687" y="7310"/>
                        <a:pt x="4662" y="7260"/>
                      </a:cubicBezTo>
                      <a:lnTo>
                        <a:pt x="201" y="42"/>
                      </a:lnTo>
                      <a:cubicBezTo>
                        <a:pt x="186" y="13"/>
                        <a:pt x="154" y="1"/>
                        <a:pt x="1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" name="Google Shape;267;p30"/>
                <p:cNvSpPr/>
                <p:nvPr/>
              </p:nvSpPr>
              <p:spPr>
                <a:xfrm>
                  <a:off x="-2748272" y="2027923"/>
                  <a:ext cx="162456" cy="304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1" h="7715" extrusionOk="0">
                      <a:moveTo>
                        <a:pt x="120" y="0"/>
                      </a:moveTo>
                      <a:cubicBezTo>
                        <a:pt x="104" y="0"/>
                        <a:pt x="89" y="4"/>
                        <a:pt x="75" y="10"/>
                      </a:cubicBezTo>
                      <a:cubicBezTo>
                        <a:pt x="25" y="35"/>
                        <a:pt x="0" y="111"/>
                        <a:pt x="25" y="161"/>
                      </a:cubicBezTo>
                      <a:lnTo>
                        <a:pt x="3910" y="7654"/>
                      </a:lnTo>
                      <a:cubicBezTo>
                        <a:pt x="3928" y="7691"/>
                        <a:pt x="3974" y="7714"/>
                        <a:pt x="4016" y="7714"/>
                      </a:cubicBezTo>
                      <a:cubicBezTo>
                        <a:pt x="4032" y="7714"/>
                        <a:pt x="4047" y="7711"/>
                        <a:pt x="4060" y="7705"/>
                      </a:cubicBezTo>
                      <a:cubicBezTo>
                        <a:pt x="4111" y="7680"/>
                        <a:pt x="4111" y="7604"/>
                        <a:pt x="4085" y="7554"/>
                      </a:cubicBezTo>
                      <a:lnTo>
                        <a:pt x="226" y="60"/>
                      </a:lnTo>
                      <a:cubicBezTo>
                        <a:pt x="207" y="24"/>
                        <a:pt x="162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045452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1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31"/>
          <p:cNvGrpSpPr/>
          <p:nvPr/>
        </p:nvGrpSpPr>
        <p:grpSpPr>
          <a:xfrm>
            <a:off x="-250914" y="618624"/>
            <a:ext cx="1003577" cy="1542192"/>
            <a:chOff x="596864" y="277868"/>
            <a:chExt cx="752683" cy="1156644"/>
          </a:xfrm>
        </p:grpSpPr>
        <p:sp>
          <p:nvSpPr>
            <p:cNvPr id="272" name="Google Shape;272;p31"/>
            <p:cNvSpPr/>
            <p:nvPr/>
          </p:nvSpPr>
          <p:spPr>
            <a:xfrm rot="805047">
              <a:off x="648252" y="876193"/>
              <a:ext cx="523378" cy="50447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31"/>
            <p:cNvSpPr/>
            <p:nvPr/>
          </p:nvSpPr>
          <p:spPr>
            <a:xfrm rot="-550913">
              <a:off x="906287" y="308353"/>
              <a:ext cx="414094" cy="399185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4" name="Google Shape;274;p31"/>
          <p:cNvGrpSpPr/>
          <p:nvPr/>
        </p:nvGrpSpPr>
        <p:grpSpPr>
          <a:xfrm>
            <a:off x="11445516" y="5037423"/>
            <a:ext cx="870605" cy="1553597"/>
            <a:chOff x="7639837" y="2197042"/>
            <a:chExt cx="652954" cy="1165198"/>
          </a:xfrm>
        </p:grpSpPr>
        <p:sp>
          <p:nvSpPr>
            <p:cNvPr id="275" name="Google Shape;275;p31"/>
            <p:cNvSpPr/>
            <p:nvPr/>
          </p:nvSpPr>
          <p:spPr>
            <a:xfrm>
              <a:off x="7769424" y="2857771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31"/>
            <p:cNvSpPr/>
            <p:nvPr/>
          </p:nvSpPr>
          <p:spPr>
            <a:xfrm rot="1265151">
              <a:off x="7697796" y="2258157"/>
              <a:ext cx="414073" cy="39918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68590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2"/>
          <p:cNvSpPr txBox="1">
            <a:spLocks noGrp="1"/>
          </p:cNvSpPr>
          <p:nvPr>
            <p:ph type="subTitle" idx="1"/>
          </p:nvPr>
        </p:nvSpPr>
        <p:spPr>
          <a:xfrm>
            <a:off x="950900" y="5405200"/>
            <a:ext cx="3118400" cy="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32"/>
          <p:cNvSpPr txBox="1">
            <a:spLocks noGrp="1"/>
          </p:cNvSpPr>
          <p:nvPr>
            <p:ph type="subTitle" idx="2"/>
          </p:nvPr>
        </p:nvSpPr>
        <p:spPr>
          <a:xfrm>
            <a:off x="4536800" y="5405200"/>
            <a:ext cx="3118400" cy="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32"/>
          <p:cNvSpPr txBox="1">
            <a:spLocks noGrp="1"/>
          </p:cNvSpPr>
          <p:nvPr>
            <p:ph type="title" hasCustomPrompt="1"/>
          </p:nvPr>
        </p:nvSpPr>
        <p:spPr>
          <a:xfrm>
            <a:off x="1324300" y="4196933"/>
            <a:ext cx="2371600" cy="1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82" name="Google Shape;282;p32"/>
          <p:cNvSpPr txBox="1">
            <a:spLocks noGrp="1"/>
          </p:cNvSpPr>
          <p:nvPr>
            <p:ph type="title" idx="3" hasCustomPrompt="1"/>
          </p:nvPr>
        </p:nvSpPr>
        <p:spPr>
          <a:xfrm>
            <a:off x="4910200" y="4196933"/>
            <a:ext cx="2371600" cy="1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83" name="Google Shape;283;p32"/>
          <p:cNvSpPr txBox="1">
            <a:spLocks noGrp="1"/>
          </p:cNvSpPr>
          <p:nvPr>
            <p:ph type="title" idx="4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32"/>
          <p:cNvSpPr txBox="1">
            <a:spLocks noGrp="1"/>
          </p:cNvSpPr>
          <p:nvPr>
            <p:ph type="subTitle" idx="5"/>
          </p:nvPr>
        </p:nvSpPr>
        <p:spPr>
          <a:xfrm>
            <a:off x="8122700" y="5405200"/>
            <a:ext cx="3118400" cy="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32"/>
          <p:cNvSpPr txBox="1">
            <a:spLocks noGrp="1"/>
          </p:cNvSpPr>
          <p:nvPr>
            <p:ph type="title" idx="6" hasCustomPrompt="1"/>
          </p:nvPr>
        </p:nvSpPr>
        <p:spPr>
          <a:xfrm>
            <a:off x="8496100" y="4196933"/>
            <a:ext cx="2371600" cy="1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4550550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3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33"/>
          <p:cNvSpPr txBox="1">
            <a:spLocks noGrp="1"/>
          </p:cNvSpPr>
          <p:nvPr>
            <p:ph type="title" idx="2" hasCustomPrompt="1"/>
          </p:nvPr>
        </p:nvSpPr>
        <p:spPr>
          <a:xfrm>
            <a:off x="6327133" y="1992732"/>
            <a:ext cx="4204400" cy="11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0" name="Google Shape;290;p33"/>
          <p:cNvSpPr txBox="1">
            <a:spLocks noGrp="1"/>
          </p:cNvSpPr>
          <p:nvPr>
            <p:ph type="subTitle" idx="1"/>
          </p:nvPr>
        </p:nvSpPr>
        <p:spPr>
          <a:xfrm>
            <a:off x="7037133" y="3226819"/>
            <a:ext cx="2784400" cy="72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33"/>
          <p:cNvSpPr txBox="1">
            <a:spLocks noGrp="1"/>
          </p:cNvSpPr>
          <p:nvPr>
            <p:ph type="title" idx="3" hasCustomPrompt="1"/>
          </p:nvPr>
        </p:nvSpPr>
        <p:spPr>
          <a:xfrm>
            <a:off x="1660467" y="1992732"/>
            <a:ext cx="4204400" cy="11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4"/>
          </p:nvPr>
        </p:nvSpPr>
        <p:spPr>
          <a:xfrm>
            <a:off x="2370467" y="3226819"/>
            <a:ext cx="2784400" cy="72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33"/>
          <p:cNvSpPr txBox="1">
            <a:spLocks noGrp="1"/>
          </p:cNvSpPr>
          <p:nvPr>
            <p:ph type="title" idx="5" hasCustomPrompt="1"/>
          </p:nvPr>
        </p:nvSpPr>
        <p:spPr>
          <a:xfrm>
            <a:off x="1660517" y="4197591"/>
            <a:ext cx="4204400" cy="11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4" name="Google Shape;294;p33"/>
          <p:cNvSpPr txBox="1">
            <a:spLocks noGrp="1"/>
          </p:cNvSpPr>
          <p:nvPr>
            <p:ph type="subTitle" idx="6"/>
          </p:nvPr>
        </p:nvSpPr>
        <p:spPr>
          <a:xfrm>
            <a:off x="7037133" y="5423952"/>
            <a:ext cx="2784400" cy="72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33"/>
          <p:cNvSpPr txBox="1">
            <a:spLocks noGrp="1"/>
          </p:cNvSpPr>
          <p:nvPr>
            <p:ph type="title" idx="7" hasCustomPrompt="1"/>
          </p:nvPr>
        </p:nvSpPr>
        <p:spPr>
          <a:xfrm>
            <a:off x="6327184" y="4197591"/>
            <a:ext cx="4204400" cy="11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6667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6" name="Google Shape;296;p33"/>
          <p:cNvSpPr txBox="1">
            <a:spLocks noGrp="1"/>
          </p:cNvSpPr>
          <p:nvPr>
            <p:ph type="subTitle" idx="8"/>
          </p:nvPr>
        </p:nvSpPr>
        <p:spPr>
          <a:xfrm>
            <a:off x="2370467" y="5423952"/>
            <a:ext cx="2784400" cy="72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97" name="Google Shape;297;p33"/>
          <p:cNvGrpSpPr/>
          <p:nvPr/>
        </p:nvGrpSpPr>
        <p:grpSpPr>
          <a:xfrm>
            <a:off x="310700" y="2960891"/>
            <a:ext cx="1081865" cy="1297796"/>
            <a:chOff x="851649" y="407318"/>
            <a:chExt cx="811399" cy="973347"/>
          </a:xfrm>
        </p:grpSpPr>
        <p:sp>
          <p:nvSpPr>
            <p:cNvPr id="298" name="Google Shape;298;p33"/>
            <p:cNvSpPr/>
            <p:nvPr/>
          </p:nvSpPr>
          <p:spPr>
            <a:xfrm>
              <a:off x="851649" y="87619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33"/>
            <p:cNvSpPr/>
            <p:nvPr/>
          </p:nvSpPr>
          <p:spPr>
            <a:xfrm rot="-550913">
              <a:off x="1219787" y="437803"/>
              <a:ext cx="414094" cy="399185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10866116" y="2929390"/>
            <a:ext cx="870605" cy="1553597"/>
            <a:chOff x="7639837" y="2197042"/>
            <a:chExt cx="652954" cy="1165198"/>
          </a:xfrm>
        </p:grpSpPr>
        <p:sp>
          <p:nvSpPr>
            <p:cNvPr id="301" name="Google Shape;301;p33"/>
            <p:cNvSpPr/>
            <p:nvPr/>
          </p:nvSpPr>
          <p:spPr>
            <a:xfrm>
              <a:off x="7769424" y="2857771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33"/>
            <p:cNvSpPr/>
            <p:nvPr/>
          </p:nvSpPr>
          <p:spPr>
            <a:xfrm rot="1265151">
              <a:off x="7697796" y="2258157"/>
              <a:ext cx="414073" cy="39918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89551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305" name="Google Shape;305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4"/>
          <p:cNvSpPr txBox="1"/>
          <p:nvPr/>
        </p:nvSpPr>
        <p:spPr>
          <a:xfrm>
            <a:off x="1261000" y="4811600"/>
            <a:ext cx="47804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467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46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" sz="146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including icons by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" sz="146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infographics &amp; images by 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467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34"/>
          <p:cNvSpPr txBox="1">
            <a:spLocks noGrp="1"/>
          </p:cNvSpPr>
          <p:nvPr>
            <p:ph type="ctrTitle"/>
          </p:nvPr>
        </p:nvSpPr>
        <p:spPr>
          <a:xfrm>
            <a:off x="1281233" y="990300"/>
            <a:ext cx="5047200" cy="1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34"/>
          <p:cNvSpPr txBox="1">
            <a:spLocks noGrp="1"/>
          </p:cNvSpPr>
          <p:nvPr>
            <p:ph type="subTitle" idx="1"/>
          </p:nvPr>
        </p:nvSpPr>
        <p:spPr>
          <a:xfrm>
            <a:off x="1261000" y="2678000"/>
            <a:ext cx="5047200" cy="15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6458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p35"/>
          <p:cNvGrpSpPr/>
          <p:nvPr/>
        </p:nvGrpSpPr>
        <p:grpSpPr>
          <a:xfrm>
            <a:off x="2742886" y="1067733"/>
            <a:ext cx="6706172" cy="4722576"/>
            <a:chOff x="8057192" y="4168500"/>
            <a:chExt cx="5029629" cy="3541932"/>
          </a:xfrm>
        </p:grpSpPr>
        <p:sp>
          <p:nvSpPr>
            <p:cNvPr id="312" name="Google Shape;312;p35"/>
            <p:cNvSpPr/>
            <p:nvPr/>
          </p:nvSpPr>
          <p:spPr>
            <a:xfrm flipH="1">
              <a:off x="8322216" y="4358935"/>
              <a:ext cx="4593054" cy="3161014"/>
            </a:xfrm>
            <a:custGeom>
              <a:avLst/>
              <a:gdLst/>
              <a:ahLst/>
              <a:cxnLst/>
              <a:rect l="l" t="t" r="r" b="b"/>
              <a:pathLst>
                <a:path w="97295" h="66960" extrusionOk="0">
                  <a:moveTo>
                    <a:pt x="96192" y="3124"/>
                  </a:moveTo>
                  <a:cubicBezTo>
                    <a:pt x="96367" y="3400"/>
                    <a:pt x="96493" y="3701"/>
                    <a:pt x="96568" y="4001"/>
                  </a:cubicBezTo>
                  <a:cubicBezTo>
                    <a:pt x="96468" y="3701"/>
                    <a:pt x="96342" y="3400"/>
                    <a:pt x="96192" y="3124"/>
                  </a:cubicBezTo>
                  <a:close/>
                  <a:moveTo>
                    <a:pt x="91455" y="718"/>
                  </a:moveTo>
                  <a:cubicBezTo>
                    <a:pt x="92808" y="718"/>
                    <a:pt x="94087" y="1244"/>
                    <a:pt x="95039" y="2197"/>
                  </a:cubicBezTo>
                  <a:cubicBezTo>
                    <a:pt x="96042" y="3174"/>
                    <a:pt x="96568" y="4553"/>
                    <a:pt x="96493" y="5931"/>
                  </a:cubicBezTo>
                  <a:lnTo>
                    <a:pt x="93134" y="61596"/>
                  </a:lnTo>
                  <a:cubicBezTo>
                    <a:pt x="92984" y="64202"/>
                    <a:pt x="90778" y="66232"/>
                    <a:pt x="88122" y="66232"/>
                  </a:cubicBezTo>
                  <a:lnTo>
                    <a:pt x="9024" y="66232"/>
                  </a:lnTo>
                  <a:cubicBezTo>
                    <a:pt x="6367" y="66232"/>
                    <a:pt x="4161" y="64202"/>
                    <a:pt x="4011" y="61621"/>
                  </a:cubicBezTo>
                  <a:lnTo>
                    <a:pt x="928" y="11771"/>
                  </a:lnTo>
                  <a:cubicBezTo>
                    <a:pt x="753" y="9089"/>
                    <a:pt x="2858" y="6758"/>
                    <a:pt x="5590" y="6558"/>
                  </a:cubicBezTo>
                  <a:lnTo>
                    <a:pt x="91104" y="743"/>
                  </a:lnTo>
                  <a:cubicBezTo>
                    <a:pt x="91230" y="718"/>
                    <a:pt x="91330" y="718"/>
                    <a:pt x="91455" y="718"/>
                  </a:cubicBezTo>
                  <a:close/>
                  <a:moveTo>
                    <a:pt x="91491" y="0"/>
                  </a:moveTo>
                  <a:cubicBezTo>
                    <a:pt x="91346" y="0"/>
                    <a:pt x="91200" y="5"/>
                    <a:pt x="91054" y="16"/>
                  </a:cubicBezTo>
                  <a:lnTo>
                    <a:pt x="5540" y="5831"/>
                  </a:lnTo>
                  <a:cubicBezTo>
                    <a:pt x="2407" y="6057"/>
                    <a:pt x="1" y="8738"/>
                    <a:pt x="201" y="11821"/>
                  </a:cubicBezTo>
                  <a:lnTo>
                    <a:pt x="3284" y="61646"/>
                  </a:lnTo>
                  <a:cubicBezTo>
                    <a:pt x="3460" y="64628"/>
                    <a:pt x="5991" y="66959"/>
                    <a:pt x="9024" y="66959"/>
                  </a:cubicBezTo>
                  <a:lnTo>
                    <a:pt x="88122" y="66959"/>
                  </a:lnTo>
                  <a:cubicBezTo>
                    <a:pt x="91154" y="66959"/>
                    <a:pt x="93686" y="64628"/>
                    <a:pt x="93861" y="61646"/>
                  </a:cubicBezTo>
                  <a:lnTo>
                    <a:pt x="97194" y="5981"/>
                  </a:lnTo>
                  <a:cubicBezTo>
                    <a:pt x="97295" y="4377"/>
                    <a:pt x="96693" y="2823"/>
                    <a:pt x="95540" y="1671"/>
                  </a:cubicBezTo>
                  <a:cubicBezTo>
                    <a:pt x="94465" y="595"/>
                    <a:pt x="93013" y="0"/>
                    <a:pt x="914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35"/>
            <p:cNvSpPr/>
            <p:nvPr/>
          </p:nvSpPr>
          <p:spPr>
            <a:xfrm flipH="1">
              <a:off x="8057192" y="4168500"/>
              <a:ext cx="5029629" cy="3541932"/>
            </a:xfrm>
            <a:custGeom>
              <a:avLst/>
              <a:gdLst/>
              <a:ahLst/>
              <a:cxnLst/>
              <a:rect l="l" t="t" r="r" b="b"/>
              <a:pathLst>
                <a:path w="106543" h="75029" extrusionOk="0">
                  <a:moveTo>
                    <a:pt x="99857" y="1432"/>
                  </a:moveTo>
                  <a:cubicBezTo>
                    <a:pt x="101210" y="1432"/>
                    <a:pt x="102517" y="1955"/>
                    <a:pt x="103485" y="2923"/>
                  </a:cubicBezTo>
                  <a:cubicBezTo>
                    <a:pt x="104538" y="3950"/>
                    <a:pt x="105089" y="5404"/>
                    <a:pt x="104989" y="6882"/>
                  </a:cubicBezTo>
                  <a:lnTo>
                    <a:pt x="101355" y="68737"/>
                  </a:lnTo>
                  <a:cubicBezTo>
                    <a:pt x="101204" y="71469"/>
                    <a:pt x="98949" y="73600"/>
                    <a:pt x="96217" y="73600"/>
                  </a:cubicBezTo>
                  <a:lnTo>
                    <a:pt x="10151" y="73600"/>
                  </a:lnTo>
                  <a:cubicBezTo>
                    <a:pt x="7444" y="73600"/>
                    <a:pt x="5189" y="71469"/>
                    <a:pt x="5013" y="68763"/>
                  </a:cubicBezTo>
                  <a:lnTo>
                    <a:pt x="1655" y="13374"/>
                  </a:lnTo>
                  <a:cubicBezTo>
                    <a:pt x="1480" y="10567"/>
                    <a:pt x="3635" y="8111"/>
                    <a:pt x="6442" y="7910"/>
                  </a:cubicBezTo>
                  <a:lnTo>
                    <a:pt x="99500" y="1444"/>
                  </a:lnTo>
                  <a:cubicBezTo>
                    <a:pt x="99619" y="1436"/>
                    <a:pt x="99738" y="1432"/>
                    <a:pt x="99857" y="1432"/>
                  </a:cubicBezTo>
                  <a:close/>
                  <a:moveTo>
                    <a:pt x="99843" y="1"/>
                  </a:moveTo>
                  <a:cubicBezTo>
                    <a:pt x="99696" y="1"/>
                    <a:pt x="99548" y="5"/>
                    <a:pt x="99400" y="15"/>
                  </a:cubicBezTo>
                  <a:lnTo>
                    <a:pt x="6342" y="6481"/>
                  </a:lnTo>
                  <a:cubicBezTo>
                    <a:pt x="2758" y="6732"/>
                    <a:pt x="1" y="9865"/>
                    <a:pt x="226" y="13449"/>
                  </a:cubicBezTo>
                  <a:lnTo>
                    <a:pt x="3585" y="68838"/>
                  </a:lnTo>
                  <a:cubicBezTo>
                    <a:pt x="3785" y="72321"/>
                    <a:pt x="6668" y="75028"/>
                    <a:pt x="10151" y="75028"/>
                  </a:cubicBezTo>
                  <a:lnTo>
                    <a:pt x="96217" y="75028"/>
                  </a:lnTo>
                  <a:cubicBezTo>
                    <a:pt x="99701" y="75028"/>
                    <a:pt x="102608" y="72296"/>
                    <a:pt x="102808" y="68838"/>
                  </a:cubicBezTo>
                  <a:lnTo>
                    <a:pt x="106443" y="6958"/>
                  </a:lnTo>
                  <a:cubicBezTo>
                    <a:pt x="106543" y="5078"/>
                    <a:pt x="105841" y="3223"/>
                    <a:pt x="104488" y="1895"/>
                  </a:cubicBezTo>
                  <a:cubicBezTo>
                    <a:pt x="103241" y="671"/>
                    <a:pt x="101568" y="1"/>
                    <a:pt x="998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35"/>
            <p:cNvSpPr/>
            <p:nvPr/>
          </p:nvSpPr>
          <p:spPr>
            <a:xfrm flipH="1">
              <a:off x="12399340" y="4997415"/>
              <a:ext cx="178728" cy="2198312"/>
            </a:xfrm>
            <a:custGeom>
              <a:avLst/>
              <a:gdLst/>
              <a:ahLst/>
              <a:cxnLst/>
              <a:rect l="l" t="t" r="r" b="b"/>
              <a:pathLst>
                <a:path w="3786" h="46567" extrusionOk="0">
                  <a:moveTo>
                    <a:pt x="1906" y="0"/>
                  </a:moveTo>
                  <a:cubicBezTo>
                    <a:pt x="853" y="0"/>
                    <a:pt x="1" y="852"/>
                    <a:pt x="1" y="1880"/>
                  </a:cubicBezTo>
                  <a:lnTo>
                    <a:pt x="1" y="44662"/>
                  </a:lnTo>
                  <a:cubicBezTo>
                    <a:pt x="1" y="45715"/>
                    <a:pt x="853" y="46567"/>
                    <a:pt x="1906" y="46567"/>
                  </a:cubicBezTo>
                  <a:cubicBezTo>
                    <a:pt x="2933" y="46567"/>
                    <a:pt x="3785" y="45715"/>
                    <a:pt x="3785" y="44662"/>
                  </a:cubicBezTo>
                  <a:lnTo>
                    <a:pt x="3785" y="1880"/>
                  </a:lnTo>
                  <a:cubicBezTo>
                    <a:pt x="3785" y="852"/>
                    <a:pt x="2933" y="0"/>
                    <a:pt x="1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35"/>
            <p:cNvSpPr/>
            <p:nvPr/>
          </p:nvSpPr>
          <p:spPr>
            <a:xfrm flipH="1">
              <a:off x="11960406" y="4997415"/>
              <a:ext cx="178680" cy="2198312"/>
            </a:xfrm>
            <a:custGeom>
              <a:avLst/>
              <a:gdLst/>
              <a:ahLst/>
              <a:cxnLst/>
              <a:rect l="l" t="t" r="r" b="b"/>
              <a:pathLst>
                <a:path w="3785" h="46567" extrusionOk="0">
                  <a:moveTo>
                    <a:pt x="1880" y="0"/>
                  </a:moveTo>
                  <a:cubicBezTo>
                    <a:pt x="852" y="0"/>
                    <a:pt x="0" y="852"/>
                    <a:pt x="0" y="1880"/>
                  </a:cubicBezTo>
                  <a:lnTo>
                    <a:pt x="0" y="44662"/>
                  </a:lnTo>
                  <a:cubicBezTo>
                    <a:pt x="0" y="45715"/>
                    <a:pt x="852" y="46567"/>
                    <a:pt x="1880" y="46567"/>
                  </a:cubicBezTo>
                  <a:cubicBezTo>
                    <a:pt x="2932" y="46567"/>
                    <a:pt x="3785" y="45715"/>
                    <a:pt x="3785" y="44662"/>
                  </a:cubicBezTo>
                  <a:lnTo>
                    <a:pt x="3785" y="1880"/>
                  </a:lnTo>
                  <a:cubicBezTo>
                    <a:pt x="3785" y="852"/>
                    <a:pt x="2932" y="0"/>
                    <a:pt x="18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35"/>
            <p:cNvSpPr/>
            <p:nvPr/>
          </p:nvSpPr>
          <p:spPr>
            <a:xfrm flipH="1">
              <a:off x="11496594" y="4997415"/>
              <a:ext cx="179908" cy="2198312"/>
            </a:xfrm>
            <a:custGeom>
              <a:avLst/>
              <a:gdLst/>
              <a:ahLst/>
              <a:cxnLst/>
              <a:rect l="l" t="t" r="r" b="b"/>
              <a:pathLst>
                <a:path w="3811" h="46567" extrusionOk="0">
                  <a:moveTo>
                    <a:pt x="1905" y="0"/>
                  </a:moveTo>
                  <a:cubicBezTo>
                    <a:pt x="878" y="0"/>
                    <a:pt x="1" y="852"/>
                    <a:pt x="1" y="1880"/>
                  </a:cubicBezTo>
                  <a:lnTo>
                    <a:pt x="1" y="44662"/>
                  </a:lnTo>
                  <a:cubicBezTo>
                    <a:pt x="1" y="45715"/>
                    <a:pt x="878" y="46567"/>
                    <a:pt x="1905" y="46567"/>
                  </a:cubicBezTo>
                  <a:cubicBezTo>
                    <a:pt x="2958" y="46567"/>
                    <a:pt x="3810" y="45715"/>
                    <a:pt x="3810" y="44662"/>
                  </a:cubicBezTo>
                  <a:lnTo>
                    <a:pt x="3810" y="1880"/>
                  </a:lnTo>
                  <a:cubicBezTo>
                    <a:pt x="3810" y="852"/>
                    <a:pt x="2958" y="0"/>
                    <a:pt x="19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35"/>
            <p:cNvSpPr/>
            <p:nvPr/>
          </p:nvSpPr>
          <p:spPr>
            <a:xfrm flipH="1">
              <a:off x="11032829" y="4997415"/>
              <a:ext cx="179861" cy="2198312"/>
            </a:xfrm>
            <a:custGeom>
              <a:avLst/>
              <a:gdLst/>
              <a:ahLst/>
              <a:cxnLst/>
              <a:rect l="l" t="t" r="r" b="b"/>
              <a:pathLst>
                <a:path w="3810" h="46567" extrusionOk="0">
                  <a:moveTo>
                    <a:pt x="1905" y="0"/>
                  </a:moveTo>
                  <a:cubicBezTo>
                    <a:pt x="852" y="0"/>
                    <a:pt x="0" y="852"/>
                    <a:pt x="0" y="1880"/>
                  </a:cubicBezTo>
                  <a:lnTo>
                    <a:pt x="0" y="44662"/>
                  </a:lnTo>
                  <a:cubicBezTo>
                    <a:pt x="0" y="45715"/>
                    <a:pt x="852" y="46567"/>
                    <a:pt x="1905" y="46567"/>
                  </a:cubicBezTo>
                  <a:cubicBezTo>
                    <a:pt x="2958" y="46567"/>
                    <a:pt x="3810" y="45715"/>
                    <a:pt x="3810" y="44662"/>
                  </a:cubicBezTo>
                  <a:lnTo>
                    <a:pt x="3810" y="1880"/>
                  </a:lnTo>
                  <a:cubicBezTo>
                    <a:pt x="3810" y="852"/>
                    <a:pt x="2958" y="0"/>
                    <a:pt x="19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35"/>
            <p:cNvSpPr/>
            <p:nvPr/>
          </p:nvSpPr>
          <p:spPr>
            <a:xfrm flipH="1">
              <a:off x="8845189" y="4615224"/>
              <a:ext cx="1642255" cy="1643482"/>
            </a:xfrm>
            <a:custGeom>
              <a:avLst/>
              <a:gdLst/>
              <a:ahLst/>
              <a:cxnLst/>
              <a:rect l="l" t="t" r="r" b="b"/>
              <a:pathLst>
                <a:path w="34788" h="34814" extrusionOk="0">
                  <a:moveTo>
                    <a:pt x="17394" y="1079"/>
                  </a:moveTo>
                  <a:cubicBezTo>
                    <a:pt x="26392" y="1079"/>
                    <a:pt x="33710" y="8397"/>
                    <a:pt x="33710" y="17395"/>
                  </a:cubicBezTo>
                  <a:cubicBezTo>
                    <a:pt x="33710" y="26417"/>
                    <a:pt x="26392" y="33735"/>
                    <a:pt x="17394" y="33735"/>
                  </a:cubicBezTo>
                  <a:cubicBezTo>
                    <a:pt x="8397" y="33735"/>
                    <a:pt x="1079" y="26417"/>
                    <a:pt x="1079" y="17395"/>
                  </a:cubicBezTo>
                  <a:cubicBezTo>
                    <a:pt x="1079" y="8397"/>
                    <a:pt x="8397" y="1079"/>
                    <a:pt x="17394" y="1079"/>
                  </a:cubicBezTo>
                  <a:close/>
                  <a:moveTo>
                    <a:pt x="17394" y="1"/>
                  </a:moveTo>
                  <a:cubicBezTo>
                    <a:pt x="7795" y="1"/>
                    <a:pt x="1" y="7821"/>
                    <a:pt x="1" y="17395"/>
                  </a:cubicBezTo>
                  <a:cubicBezTo>
                    <a:pt x="1" y="26994"/>
                    <a:pt x="7795" y="34813"/>
                    <a:pt x="17394" y="34813"/>
                  </a:cubicBezTo>
                  <a:cubicBezTo>
                    <a:pt x="26993" y="34813"/>
                    <a:pt x="34788" y="26994"/>
                    <a:pt x="34788" y="17395"/>
                  </a:cubicBezTo>
                  <a:cubicBezTo>
                    <a:pt x="34788" y="7821"/>
                    <a:pt x="26993" y="1"/>
                    <a:pt x="17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35"/>
            <p:cNvSpPr/>
            <p:nvPr/>
          </p:nvSpPr>
          <p:spPr>
            <a:xfrm flipH="1">
              <a:off x="10250745" y="6748478"/>
              <a:ext cx="349099" cy="349052"/>
            </a:xfrm>
            <a:custGeom>
              <a:avLst/>
              <a:gdLst/>
              <a:ahLst/>
              <a:cxnLst/>
              <a:rect l="l" t="t" r="r" b="b"/>
              <a:pathLst>
                <a:path w="7395" h="7394" extrusionOk="0">
                  <a:moveTo>
                    <a:pt x="3710" y="0"/>
                  </a:moveTo>
                  <a:cubicBezTo>
                    <a:pt x="1655" y="0"/>
                    <a:pt x="1" y="1654"/>
                    <a:pt x="1" y="3709"/>
                  </a:cubicBezTo>
                  <a:cubicBezTo>
                    <a:pt x="1" y="5740"/>
                    <a:pt x="1655" y="7394"/>
                    <a:pt x="3710" y="7394"/>
                  </a:cubicBezTo>
                  <a:cubicBezTo>
                    <a:pt x="5740" y="7394"/>
                    <a:pt x="7394" y="5740"/>
                    <a:pt x="7394" y="3709"/>
                  </a:cubicBezTo>
                  <a:cubicBezTo>
                    <a:pt x="7394" y="1654"/>
                    <a:pt x="5740" y="0"/>
                    <a:pt x="37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35"/>
            <p:cNvSpPr/>
            <p:nvPr/>
          </p:nvSpPr>
          <p:spPr>
            <a:xfrm flipH="1">
              <a:off x="9226155" y="6471607"/>
              <a:ext cx="806965" cy="805785"/>
            </a:xfrm>
            <a:custGeom>
              <a:avLst/>
              <a:gdLst/>
              <a:ahLst/>
              <a:cxnLst/>
              <a:rect l="l" t="t" r="r" b="b"/>
              <a:pathLst>
                <a:path w="17094" h="17069" extrusionOk="0">
                  <a:moveTo>
                    <a:pt x="8547" y="0"/>
                  </a:moveTo>
                  <a:cubicBezTo>
                    <a:pt x="3836" y="0"/>
                    <a:pt x="1" y="3810"/>
                    <a:pt x="1" y="8547"/>
                  </a:cubicBezTo>
                  <a:cubicBezTo>
                    <a:pt x="1" y="13259"/>
                    <a:pt x="3836" y="17068"/>
                    <a:pt x="8547" y="17068"/>
                  </a:cubicBezTo>
                  <a:cubicBezTo>
                    <a:pt x="13259" y="17068"/>
                    <a:pt x="17094" y="13259"/>
                    <a:pt x="17094" y="8547"/>
                  </a:cubicBezTo>
                  <a:cubicBezTo>
                    <a:pt x="17094" y="3810"/>
                    <a:pt x="13259" y="0"/>
                    <a:pt x="85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35"/>
            <p:cNvSpPr/>
            <p:nvPr/>
          </p:nvSpPr>
          <p:spPr>
            <a:xfrm flipH="1">
              <a:off x="9331428" y="6575699"/>
              <a:ext cx="596372" cy="597553"/>
            </a:xfrm>
            <a:custGeom>
              <a:avLst/>
              <a:gdLst/>
              <a:ahLst/>
              <a:cxnLst/>
              <a:rect l="l" t="t" r="r" b="b"/>
              <a:pathLst>
                <a:path w="12633" h="12658" fill="none" extrusionOk="0">
                  <a:moveTo>
                    <a:pt x="12632" y="6342"/>
                  </a:moveTo>
                  <a:cubicBezTo>
                    <a:pt x="12632" y="9826"/>
                    <a:pt x="9800" y="12658"/>
                    <a:pt x="6316" y="12658"/>
                  </a:cubicBezTo>
                  <a:cubicBezTo>
                    <a:pt x="2833" y="12658"/>
                    <a:pt x="1" y="9826"/>
                    <a:pt x="1" y="6342"/>
                  </a:cubicBezTo>
                  <a:cubicBezTo>
                    <a:pt x="1" y="2833"/>
                    <a:pt x="2833" y="1"/>
                    <a:pt x="6316" y="1"/>
                  </a:cubicBezTo>
                  <a:cubicBezTo>
                    <a:pt x="9800" y="1"/>
                    <a:pt x="12632" y="2833"/>
                    <a:pt x="12632" y="6342"/>
                  </a:cubicBezTo>
                  <a:close/>
                </a:path>
              </a:pathLst>
            </a:custGeom>
            <a:solidFill>
              <a:schemeClr val="accent3"/>
            </a:solidFill>
            <a:ln w="31325" cap="flat" cmpd="sng">
              <a:solidFill>
                <a:schemeClr val="accent3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35"/>
            <p:cNvSpPr/>
            <p:nvPr/>
          </p:nvSpPr>
          <p:spPr>
            <a:xfrm flipH="1">
              <a:off x="8606183" y="6767409"/>
              <a:ext cx="349052" cy="349052"/>
            </a:xfrm>
            <a:custGeom>
              <a:avLst/>
              <a:gdLst/>
              <a:ahLst/>
              <a:cxnLst/>
              <a:rect l="l" t="t" r="r" b="b"/>
              <a:pathLst>
                <a:path w="7394" h="7394" extrusionOk="0">
                  <a:moveTo>
                    <a:pt x="3684" y="0"/>
                  </a:moveTo>
                  <a:cubicBezTo>
                    <a:pt x="1654" y="0"/>
                    <a:pt x="0" y="1654"/>
                    <a:pt x="0" y="3709"/>
                  </a:cubicBezTo>
                  <a:cubicBezTo>
                    <a:pt x="0" y="5740"/>
                    <a:pt x="1654" y="7394"/>
                    <a:pt x="3684" y="7394"/>
                  </a:cubicBezTo>
                  <a:cubicBezTo>
                    <a:pt x="5740" y="7394"/>
                    <a:pt x="7394" y="5740"/>
                    <a:pt x="7394" y="3709"/>
                  </a:cubicBezTo>
                  <a:cubicBezTo>
                    <a:pt x="7394" y="1654"/>
                    <a:pt x="5740" y="0"/>
                    <a:pt x="3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35"/>
            <p:cNvSpPr/>
            <p:nvPr/>
          </p:nvSpPr>
          <p:spPr>
            <a:xfrm flipH="1">
              <a:off x="8547033" y="4584492"/>
              <a:ext cx="108860" cy="85210"/>
            </a:xfrm>
            <a:custGeom>
              <a:avLst/>
              <a:gdLst/>
              <a:ahLst/>
              <a:cxnLst/>
              <a:rect l="l" t="t" r="r" b="b"/>
              <a:pathLst>
                <a:path w="2306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35"/>
            <p:cNvSpPr/>
            <p:nvPr/>
          </p:nvSpPr>
          <p:spPr>
            <a:xfrm flipH="1">
              <a:off x="8780096" y="4598701"/>
              <a:ext cx="110088" cy="85210"/>
            </a:xfrm>
            <a:custGeom>
              <a:avLst/>
              <a:gdLst/>
              <a:ahLst/>
              <a:cxnLst/>
              <a:rect l="l" t="t" r="r" b="b"/>
              <a:pathLst>
                <a:path w="2332" h="1805" extrusionOk="0">
                  <a:moveTo>
                    <a:pt x="1179" y="0"/>
                  </a:moveTo>
                  <a:cubicBezTo>
                    <a:pt x="1" y="0"/>
                    <a:pt x="1" y="1805"/>
                    <a:pt x="1179" y="1805"/>
                  </a:cubicBezTo>
                  <a:cubicBezTo>
                    <a:pt x="2331" y="1805"/>
                    <a:pt x="2331" y="0"/>
                    <a:pt x="1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35"/>
            <p:cNvSpPr/>
            <p:nvPr/>
          </p:nvSpPr>
          <p:spPr>
            <a:xfrm flipH="1">
              <a:off x="8653486" y="4845974"/>
              <a:ext cx="108908" cy="85210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35"/>
            <p:cNvSpPr/>
            <p:nvPr/>
          </p:nvSpPr>
          <p:spPr>
            <a:xfrm flipH="1">
              <a:off x="8454743" y="4789183"/>
              <a:ext cx="108908" cy="85210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7" y="1805"/>
                    <a:pt x="2307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35"/>
            <p:cNvSpPr/>
            <p:nvPr/>
          </p:nvSpPr>
          <p:spPr>
            <a:xfrm flipH="1">
              <a:off x="8497324" y="5121618"/>
              <a:ext cx="108908" cy="85257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6" y="1805"/>
                    <a:pt x="2306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35"/>
            <p:cNvSpPr/>
            <p:nvPr/>
          </p:nvSpPr>
          <p:spPr>
            <a:xfrm flipH="1">
              <a:off x="8893676" y="4796264"/>
              <a:ext cx="108908" cy="85257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3" y="1"/>
                  </a:moveTo>
                  <a:cubicBezTo>
                    <a:pt x="1" y="1"/>
                    <a:pt x="1" y="1805"/>
                    <a:pt x="1153" y="1805"/>
                  </a:cubicBezTo>
                  <a:cubicBezTo>
                    <a:pt x="2306" y="1805"/>
                    <a:pt x="2306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35"/>
            <p:cNvSpPr/>
            <p:nvPr/>
          </p:nvSpPr>
          <p:spPr>
            <a:xfrm flipH="1">
              <a:off x="9119658" y="4534783"/>
              <a:ext cx="110088" cy="85257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9" y="1"/>
                  </a:moveTo>
                  <a:cubicBezTo>
                    <a:pt x="1" y="1"/>
                    <a:pt x="1" y="1805"/>
                    <a:pt x="1179" y="1805"/>
                  </a:cubicBezTo>
                  <a:cubicBezTo>
                    <a:pt x="2331" y="1805"/>
                    <a:pt x="2331" y="1"/>
                    <a:pt x="1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35"/>
            <p:cNvSpPr/>
            <p:nvPr/>
          </p:nvSpPr>
          <p:spPr>
            <a:xfrm flipH="1">
              <a:off x="12450230" y="7300994"/>
              <a:ext cx="92338" cy="92338"/>
            </a:xfrm>
            <a:custGeom>
              <a:avLst/>
              <a:gdLst/>
              <a:ahLst/>
              <a:cxnLst/>
              <a:rect l="l" t="t" r="r" b="b"/>
              <a:pathLst>
                <a:path w="1956" h="1956" extrusionOk="0">
                  <a:moveTo>
                    <a:pt x="1053" y="0"/>
                  </a:moveTo>
                  <a:cubicBezTo>
                    <a:pt x="978" y="26"/>
                    <a:pt x="878" y="26"/>
                    <a:pt x="803" y="51"/>
                  </a:cubicBezTo>
                  <a:cubicBezTo>
                    <a:pt x="652" y="76"/>
                    <a:pt x="527" y="151"/>
                    <a:pt x="402" y="276"/>
                  </a:cubicBezTo>
                  <a:cubicBezTo>
                    <a:pt x="352" y="326"/>
                    <a:pt x="301" y="376"/>
                    <a:pt x="251" y="427"/>
                  </a:cubicBezTo>
                  <a:cubicBezTo>
                    <a:pt x="176" y="502"/>
                    <a:pt x="101" y="602"/>
                    <a:pt x="76" y="702"/>
                  </a:cubicBezTo>
                  <a:cubicBezTo>
                    <a:pt x="26" y="828"/>
                    <a:pt x="1" y="928"/>
                    <a:pt x="1" y="1053"/>
                  </a:cubicBezTo>
                  <a:cubicBezTo>
                    <a:pt x="1" y="1178"/>
                    <a:pt x="26" y="1304"/>
                    <a:pt x="76" y="1404"/>
                  </a:cubicBezTo>
                  <a:cubicBezTo>
                    <a:pt x="101" y="1504"/>
                    <a:pt x="176" y="1604"/>
                    <a:pt x="251" y="1705"/>
                  </a:cubicBezTo>
                  <a:cubicBezTo>
                    <a:pt x="327" y="1730"/>
                    <a:pt x="377" y="1780"/>
                    <a:pt x="452" y="1830"/>
                  </a:cubicBezTo>
                  <a:cubicBezTo>
                    <a:pt x="577" y="1905"/>
                    <a:pt x="728" y="1955"/>
                    <a:pt x="903" y="1955"/>
                  </a:cubicBezTo>
                  <a:cubicBezTo>
                    <a:pt x="978" y="1955"/>
                    <a:pt x="1053" y="1930"/>
                    <a:pt x="1129" y="1930"/>
                  </a:cubicBezTo>
                  <a:cubicBezTo>
                    <a:pt x="1279" y="1880"/>
                    <a:pt x="1429" y="1805"/>
                    <a:pt x="1530" y="1705"/>
                  </a:cubicBezTo>
                  <a:cubicBezTo>
                    <a:pt x="1580" y="1655"/>
                    <a:pt x="1630" y="1604"/>
                    <a:pt x="1680" y="1554"/>
                  </a:cubicBezTo>
                  <a:cubicBezTo>
                    <a:pt x="1780" y="1454"/>
                    <a:pt x="1830" y="1379"/>
                    <a:pt x="1855" y="1254"/>
                  </a:cubicBezTo>
                  <a:cubicBezTo>
                    <a:pt x="1931" y="1153"/>
                    <a:pt x="1956" y="1028"/>
                    <a:pt x="1956" y="903"/>
                  </a:cubicBezTo>
                  <a:cubicBezTo>
                    <a:pt x="1956" y="777"/>
                    <a:pt x="1931" y="677"/>
                    <a:pt x="1855" y="552"/>
                  </a:cubicBezTo>
                  <a:cubicBezTo>
                    <a:pt x="1830" y="452"/>
                    <a:pt x="1780" y="351"/>
                    <a:pt x="1680" y="276"/>
                  </a:cubicBezTo>
                  <a:cubicBezTo>
                    <a:pt x="1630" y="226"/>
                    <a:pt x="1555" y="176"/>
                    <a:pt x="1505" y="126"/>
                  </a:cubicBezTo>
                  <a:cubicBezTo>
                    <a:pt x="1354" y="51"/>
                    <a:pt x="1204" y="0"/>
                    <a:pt x="10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35"/>
            <p:cNvSpPr/>
            <p:nvPr/>
          </p:nvSpPr>
          <p:spPr>
            <a:xfrm flipH="1">
              <a:off x="12219527" y="7209883"/>
              <a:ext cx="108860" cy="84077"/>
            </a:xfrm>
            <a:custGeom>
              <a:avLst/>
              <a:gdLst/>
              <a:ahLst/>
              <a:cxnLst/>
              <a:rect l="l" t="t" r="r" b="b"/>
              <a:pathLst>
                <a:path w="2306" h="1781" extrusionOk="0">
                  <a:moveTo>
                    <a:pt x="1153" y="1"/>
                  </a:moveTo>
                  <a:cubicBezTo>
                    <a:pt x="0" y="1"/>
                    <a:pt x="0" y="1780"/>
                    <a:pt x="1153" y="1780"/>
                  </a:cubicBezTo>
                  <a:cubicBezTo>
                    <a:pt x="2306" y="1780"/>
                    <a:pt x="2306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35"/>
            <p:cNvSpPr/>
            <p:nvPr/>
          </p:nvSpPr>
          <p:spPr>
            <a:xfrm flipH="1">
              <a:off x="12212399" y="7350703"/>
              <a:ext cx="108908" cy="85210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35"/>
            <p:cNvSpPr/>
            <p:nvPr/>
          </p:nvSpPr>
          <p:spPr>
            <a:xfrm flipH="1">
              <a:off x="10356065" y="7195391"/>
              <a:ext cx="85210" cy="91913"/>
            </a:xfrm>
            <a:custGeom>
              <a:avLst/>
              <a:gdLst/>
              <a:ahLst/>
              <a:cxnLst/>
              <a:rect l="l" t="t" r="r" b="b"/>
              <a:pathLst>
                <a:path w="1805" h="1947" extrusionOk="0">
                  <a:moveTo>
                    <a:pt x="969" y="0"/>
                  </a:moveTo>
                  <a:cubicBezTo>
                    <a:pt x="948" y="0"/>
                    <a:pt x="926" y="2"/>
                    <a:pt x="903" y="7"/>
                  </a:cubicBezTo>
                  <a:cubicBezTo>
                    <a:pt x="827" y="7"/>
                    <a:pt x="752" y="32"/>
                    <a:pt x="652" y="32"/>
                  </a:cubicBezTo>
                  <a:cubicBezTo>
                    <a:pt x="502" y="82"/>
                    <a:pt x="376" y="157"/>
                    <a:pt x="276" y="258"/>
                  </a:cubicBezTo>
                  <a:lnTo>
                    <a:pt x="126" y="433"/>
                  </a:lnTo>
                  <a:cubicBezTo>
                    <a:pt x="50" y="583"/>
                    <a:pt x="0" y="734"/>
                    <a:pt x="0" y="909"/>
                  </a:cubicBezTo>
                  <a:lnTo>
                    <a:pt x="0" y="1060"/>
                  </a:lnTo>
                  <a:cubicBezTo>
                    <a:pt x="0" y="1160"/>
                    <a:pt x="25" y="1285"/>
                    <a:pt x="75" y="1385"/>
                  </a:cubicBezTo>
                  <a:cubicBezTo>
                    <a:pt x="126" y="1511"/>
                    <a:pt x="176" y="1611"/>
                    <a:pt x="276" y="1686"/>
                  </a:cubicBezTo>
                  <a:cubicBezTo>
                    <a:pt x="351" y="1761"/>
                    <a:pt x="451" y="1836"/>
                    <a:pt x="552" y="1862"/>
                  </a:cubicBezTo>
                  <a:cubicBezTo>
                    <a:pt x="627" y="1918"/>
                    <a:pt x="716" y="1946"/>
                    <a:pt x="809" y="1946"/>
                  </a:cubicBezTo>
                  <a:cubicBezTo>
                    <a:pt x="840" y="1946"/>
                    <a:pt x="871" y="1943"/>
                    <a:pt x="903" y="1937"/>
                  </a:cubicBezTo>
                  <a:cubicBezTo>
                    <a:pt x="978" y="1937"/>
                    <a:pt x="1053" y="1937"/>
                    <a:pt x="1128" y="1912"/>
                  </a:cubicBezTo>
                  <a:cubicBezTo>
                    <a:pt x="1304" y="1862"/>
                    <a:pt x="1429" y="1786"/>
                    <a:pt x="1529" y="1686"/>
                  </a:cubicBezTo>
                  <a:cubicBezTo>
                    <a:pt x="1579" y="1611"/>
                    <a:pt x="1629" y="1561"/>
                    <a:pt x="1679" y="1511"/>
                  </a:cubicBezTo>
                  <a:cubicBezTo>
                    <a:pt x="1755" y="1360"/>
                    <a:pt x="1805" y="1210"/>
                    <a:pt x="1805" y="1060"/>
                  </a:cubicBezTo>
                  <a:lnTo>
                    <a:pt x="1805" y="909"/>
                  </a:lnTo>
                  <a:cubicBezTo>
                    <a:pt x="1805" y="784"/>
                    <a:pt x="1780" y="659"/>
                    <a:pt x="1730" y="558"/>
                  </a:cubicBezTo>
                  <a:cubicBezTo>
                    <a:pt x="1679" y="433"/>
                    <a:pt x="1629" y="333"/>
                    <a:pt x="1529" y="258"/>
                  </a:cubicBezTo>
                  <a:cubicBezTo>
                    <a:pt x="1454" y="182"/>
                    <a:pt x="1354" y="107"/>
                    <a:pt x="1253" y="82"/>
                  </a:cubicBezTo>
                  <a:cubicBezTo>
                    <a:pt x="1151" y="41"/>
                    <a:pt x="1065" y="0"/>
                    <a:pt x="9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35"/>
            <p:cNvSpPr/>
            <p:nvPr/>
          </p:nvSpPr>
          <p:spPr>
            <a:xfrm flipH="1">
              <a:off x="10109973" y="7103384"/>
              <a:ext cx="110088" cy="85257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54" y="1"/>
                  </a:moveTo>
                  <a:cubicBezTo>
                    <a:pt x="1" y="1"/>
                    <a:pt x="1" y="1806"/>
                    <a:pt x="1154" y="1806"/>
                  </a:cubicBezTo>
                  <a:cubicBezTo>
                    <a:pt x="2307" y="1806"/>
                    <a:pt x="2332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35"/>
            <p:cNvSpPr/>
            <p:nvPr/>
          </p:nvSpPr>
          <p:spPr>
            <a:xfrm flipH="1">
              <a:off x="10180926" y="7245383"/>
              <a:ext cx="110088" cy="84029"/>
            </a:xfrm>
            <a:custGeom>
              <a:avLst/>
              <a:gdLst/>
              <a:ahLst/>
              <a:cxnLst/>
              <a:rect l="l" t="t" r="r" b="b"/>
              <a:pathLst>
                <a:path w="2332" h="1780" extrusionOk="0">
                  <a:moveTo>
                    <a:pt x="1153" y="1"/>
                  </a:moveTo>
                  <a:cubicBezTo>
                    <a:pt x="0" y="1"/>
                    <a:pt x="0" y="1780"/>
                    <a:pt x="1153" y="1780"/>
                  </a:cubicBezTo>
                  <a:cubicBezTo>
                    <a:pt x="2331" y="1780"/>
                    <a:pt x="2331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35"/>
            <p:cNvSpPr/>
            <p:nvPr/>
          </p:nvSpPr>
          <p:spPr>
            <a:xfrm flipH="1">
              <a:off x="10916841" y="4838845"/>
              <a:ext cx="110088" cy="85257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8" y="1"/>
                  </a:moveTo>
                  <a:cubicBezTo>
                    <a:pt x="0" y="1"/>
                    <a:pt x="0" y="1805"/>
                    <a:pt x="1178" y="1805"/>
                  </a:cubicBezTo>
                  <a:cubicBezTo>
                    <a:pt x="2331" y="1805"/>
                    <a:pt x="2331" y="1"/>
                    <a:pt x="11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35"/>
            <p:cNvSpPr/>
            <p:nvPr/>
          </p:nvSpPr>
          <p:spPr>
            <a:xfrm flipH="1">
              <a:off x="10790278" y="4952426"/>
              <a:ext cx="108908" cy="85257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7" y="1805"/>
                    <a:pt x="2307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35"/>
            <p:cNvSpPr/>
            <p:nvPr/>
          </p:nvSpPr>
          <p:spPr>
            <a:xfrm flipH="1">
              <a:off x="10719278" y="4789183"/>
              <a:ext cx="108908" cy="85210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6" y="1805"/>
                    <a:pt x="2306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35"/>
            <p:cNvSpPr/>
            <p:nvPr/>
          </p:nvSpPr>
          <p:spPr>
            <a:xfrm flipH="1">
              <a:off x="12664362" y="4824683"/>
              <a:ext cx="110088" cy="85210"/>
            </a:xfrm>
            <a:custGeom>
              <a:avLst/>
              <a:gdLst/>
              <a:ahLst/>
              <a:cxnLst/>
              <a:rect l="l" t="t" r="r" b="b"/>
              <a:pathLst>
                <a:path w="2332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31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35"/>
            <p:cNvSpPr/>
            <p:nvPr/>
          </p:nvSpPr>
          <p:spPr>
            <a:xfrm flipH="1">
              <a:off x="12488090" y="4718183"/>
              <a:ext cx="108908" cy="85210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7" y="1805"/>
                    <a:pt x="2307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35"/>
            <p:cNvSpPr/>
            <p:nvPr/>
          </p:nvSpPr>
          <p:spPr>
            <a:xfrm flipH="1">
              <a:off x="12523590" y="4860136"/>
              <a:ext cx="108908" cy="85257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7" y="1805"/>
                    <a:pt x="2307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35"/>
            <p:cNvSpPr/>
            <p:nvPr/>
          </p:nvSpPr>
          <p:spPr>
            <a:xfrm flipH="1">
              <a:off x="12333108" y="5040610"/>
              <a:ext cx="42628" cy="2129719"/>
            </a:xfrm>
            <a:custGeom>
              <a:avLst/>
              <a:gdLst/>
              <a:ahLst/>
              <a:cxnLst/>
              <a:rect l="l" t="t" r="r" b="b"/>
              <a:pathLst>
                <a:path w="903" h="45114" extrusionOk="0">
                  <a:moveTo>
                    <a:pt x="452" y="0"/>
                  </a:moveTo>
                  <a:cubicBezTo>
                    <a:pt x="226" y="0"/>
                    <a:pt x="1" y="288"/>
                    <a:pt x="1" y="865"/>
                  </a:cubicBezTo>
                  <a:lnTo>
                    <a:pt x="1" y="44248"/>
                  </a:lnTo>
                  <a:cubicBezTo>
                    <a:pt x="1" y="44825"/>
                    <a:pt x="226" y="45113"/>
                    <a:pt x="452" y="45113"/>
                  </a:cubicBezTo>
                  <a:cubicBezTo>
                    <a:pt x="677" y="45113"/>
                    <a:pt x="903" y="44825"/>
                    <a:pt x="903" y="44248"/>
                  </a:cubicBezTo>
                  <a:lnTo>
                    <a:pt x="903" y="865"/>
                  </a:lnTo>
                  <a:cubicBezTo>
                    <a:pt x="903" y="288"/>
                    <a:pt x="677" y="0"/>
                    <a:pt x="4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35"/>
            <p:cNvSpPr/>
            <p:nvPr/>
          </p:nvSpPr>
          <p:spPr>
            <a:xfrm flipH="1">
              <a:off x="11888226" y="5040610"/>
              <a:ext cx="42628" cy="2129719"/>
            </a:xfrm>
            <a:custGeom>
              <a:avLst/>
              <a:gdLst/>
              <a:ahLst/>
              <a:cxnLst/>
              <a:rect l="l" t="t" r="r" b="b"/>
              <a:pathLst>
                <a:path w="903" h="45114" extrusionOk="0">
                  <a:moveTo>
                    <a:pt x="451" y="0"/>
                  </a:moveTo>
                  <a:cubicBezTo>
                    <a:pt x="226" y="0"/>
                    <a:pt x="0" y="288"/>
                    <a:pt x="0" y="865"/>
                  </a:cubicBezTo>
                  <a:lnTo>
                    <a:pt x="0" y="44248"/>
                  </a:lnTo>
                  <a:cubicBezTo>
                    <a:pt x="0" y="44825"/>
                    <a:pt x="226" y="45113"/>
                    <a:pt x="451" y="45113"/>
                  </a:cubicBezTo>
                  <a:cubicBezTo>
                    <a:pt x="677" y="45113"/>
                    <a:pt x="902" y="44825"/>
                    <a:pt x="902" y="44248"/>
                  </a:cubicBezTo>
                  <a:lnTo>
                    <a:pt x="902" y="865"/>
                  </a:lnTo>
                  <a:cubicBezTo>
                    <a:pt x="902" y="288"/>
                    <a:pt x="677" y="0"/>
                    <a:pt x="4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35"/>
            <p:cNvSpPr/>
            <p:nvPr/>
          </p:nvSpPr>
          <p:spPr>
            <a:xfrm flipH="1">
              <a:off x="11417333" y="5018092"/>
              <a:ext cx="41448" cy="2129719"/>
            </a:xfrm>
            <a:custGeom>
              <a:avLst/>
              <a:gdLst/>
              <a:ahLst/>
              <a:cxnLst/>
              <a:rect l="l" t="t" r="r" b="b"/>
              <a:pathLst>
                <a:path w="878" h="45114" extrusionOk="0">
                  <a:moveTo>
                    <a:pt x="439" y="1"/>
                  </a:moveTo>
                  <a:cubicBezTo>
                    <a:pt x="220" y="1"/>
                    <a:pt x="0" y="289"/>
                    <a:pt x="0" y="865"/>
                  </a:cubicBezTo>
                  <a:lnTo>
                    <a:pt x="0" y="44249"/>
                  </a:lnTo>
                  <a:cubicBezTo>
                    <a:pt x="0" y="44826"/>
                    <a:pt x="220" y="45114"/>
                    <a:pt x="439" y="45114"/>
                  </a:cubicBezTo>
                  <a:cubicBezTo>
                    <a:pt x="658" y="45114"/>
                    <a:pt x="877" y="44826"/>
                    <a:pt x="877" y="44249"/>
                  </a:cubicBezTo>
                  <a:lnTo>
                    <a:pt x="877" y="865"/>
                  </a:lnTo>
                  <a:cubicBezTo>
                    <a:pt x="877" y="289"/>
                    <a:pt x="658" y="1"/>
                    <a:pt x="4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35"/>
            <p:cNvSpPr/>
            <p:nvPr/>
          </p:nvSpPr>
          <p:spPr>
            <a:xfrm flipH="1">
              <a:off x="10971271" y="5018092"/>
              <a:ext cx="42676" cy="2129719"/>
            </a:xfrm>
            <a:custGeom>
              <a:avLst/>
              <a:gdLst/>
              <a:ahLst/>
              <a:cxnLst/>
              <a:rect l="l" t="t" r="r" b="b"/>
              <a:pathLst>
                <a:path w="904" h="45114" extrusionOk="0">
                  <a:moveTo>
                    <a:pt x="452" y="1"/>
                  </a:moveTo>
                  <a:cubicBezTo>
                    <a:pt x="226" y="1"/>
                    <a:pt x="1" y="289"/>
                    <a:pt x="1" y="865"/>
                  </a:cubicBezTo>
                  <a:lnTo>
                    <a:pt x="1" y="44249"/>
                  </a:lnTo>
                  <a:cubicBezTo>
                    <a:pt x="1" y="44826"/>
                    <a:pt x="226" y="45114"/>
                    <a:pt x="452" y="45114"/>
                  </a:cubicBezTo>
                  <a:cubicBezTo>
                    <a:pt x="678" y="45114"/>
                    <a:pt x="903" y="44826"/>
                    <a:pt x="903" y="44249"/>
                  </a:cubicBezTo>
                  <a:lnTo>
                    <a:pt x="903" y="865"/>
                  </a:lnTo>
                  <a:cubicBezTo>
                    <a:pt x="903" y="289"/>
                    <a:pt x="678" y="1"/>
                    <a:pt x="4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35"/>
            <p:cNvSpPr/>
            <p:nvPr/>
          </p:nvSpPr>
          <p:spPr>
            <a:xfrm flipH="1">
              <a:off x="8476600" y="5471235"/>
              <a:ext cx="123117" cy="1300331"/>
            </a:xfrm>
            <a:custGeom>
              <a:avLst/>
              <a:gdLst/>
              <a:ahLst/>
              <a:cxnLst/>
              <a:rect l="l" t="t" r="r" b="b"/>
              <a:pathLst>
                <a:path w="2608" h="27545" extrusionOk="0">
                  <a:moveTo>
                    <a:pt x="2250" y="1"/>
                  </a:moveTo>
                  <a:cubicBezTo>
                    <a:pt x="2068" y="1"/>
                    <a:pt x="1880" y="114"/>
                    <a:pt x="1868" y="339"/>
                  </a:cubicBezTo>
                  <a:cubicBezTo>
                    <a:pt x="1391" y="7332"/>
                    <a:pt x="915" y="14299"/>
                    <a:pt x="414" y="21292"/>
                  </a:cubicBezTo>
                  <a:lnTo>
                    <a:pt x="13" y="27207"/>
                  </a:lnTo>
                  <a:cubicBezTo>
                    <a:pt x="0" y="27432"/>
                    <a:pt x="170" y="27545"/>
                    <a:pt x="348" y="27545"/>
                  </a:cubicBezTo>
                  <a:cubicBezTo>
                    <a:pt x="527" y="27545"/>
                    <a:pt x="715" y="27432"/>
                    <a:pt x="740" y="27207"/>
                  </a:cubicBezTo>
                  <a:cubicBezTo>
                    <a:pt x="1216" y="20214"/>
                    <a:pt x="1692" y="13221"/>
                    <a:pt x="2193" y="6254"/>
                  </a:cubicBezTo>
                  <a:lnTo>
                    <a:pt x="2594" y="339"/>
                  </a:lnTo>
                  <a:cubicBezTo>
                    <a:pt x="2607" y="114"/>
                    <a:pt x="2432" y="1"/>
                    <a:pt x="2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35"/>
            <p:cNvSpPr/>
            <p:nvPr/>
          </p:nvSpPr>
          <p:spPr>
            <a:xfrm flipH="1">
              <a:off x="8641070" y="6334517"/>
              <a:ext cx="54477" cy="389745"/>
            </a:xfrm>
            <a:custGeom>
              <a:avLst/>
              <a:gdLst/>
              <a:ahLst/>
              <a:cxnLst/>
              <a:rect l="l" t="t" r="r" b="b"/>
              <a:pathLst>
                <a:path w="1154" h="8256" extrusionOk="0">
                  <a:moveTo>
                    <a:pt x="804" y="0"/>
                  </a:moveTo>
                  <a:cubicBezTo>
                    <a:pt x="620" y="0"/>
                    <a:pt x="427" y="119"/>
                    <a:pt x="414" y="348"/>
                  </a:cubicBezTo>
                  <a:cubicBezTo>
                    <a:pt x="289" y="2854"/>
                    <a:pt x="138" y="5386"/>
                    <a:pt x="13" y="7917"/>
                  </a:cubicBezTo>
                  <a:cubicBezTo>
                    <a:pt x="0" y="8143"/>
                    <a:pt x="170" y="8255"/>
                    <a:pt x="345" y="8255"/>
                  </a:cubicBezTo>
                  <a:cubicBezTo>
                    <a:pt x="520" y="8255"/>
                    <a:pt x="702" y="8143"/>
                    <a:pt x="715" y="7917"/>
                  </a:cubicBezTo>
                  <a:cubicBezTo>
                    <a:pt x="865" y="5386"/>
                    <a:pt x="990" y="2854"/>
                    <a:pt x="1141" y="348"/>
                  </a:cubicBezTo>
                  <a:cubicBezTo>
                    <a:pt x="1153" y="113"/>
                    <a:pt x="983" y="0"/>
                    <a:pt x="8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35"/>
            <p:cNvSpPr/>
            <p:nvPr/>
          </p:nvSpPr>
          <p:spPr>
            <a:xfrm flipH="1">
              <a:off x="9651779" y="6649249"/>
              <a:ext cx="208563" cy="350138"/>
            </a:xfrm>
            <a:custGeom>
              <a:avLst/>
              <a:gdLst/>
              <a:ahLst/>
              <a:cxnLst/>
              <a:rect l="l" t="t" r="r" b="b"/>
              <a:pathLst>
                <a:path w="4418" h="7417" extrusionOk="0">
                  <a:moveTo>
                    <a:pt x="3951" y="1"/>
                  </a:moveTo>
                  <a:cubicBezTo>
                    <a:pt x="3914" y="1"/>
                    <a:pt x="3876" y="8"/>
                    <a:pt x="3835" y="22"/>
                  </a:cubicBezTo>
                  <a:cubicBezTo>
                    <a:pt x="2481" y="423"/>
                    <a:pt x="1303" y="1400"/>
                    <a:pt x="677" y="2679"/>
                  </a:cubicBezTo>
                  <a:cubicBezTo>
                    <a:pt x="0" y="4107"/>
                    <a:pt x="25" y="5811"/>
                    <a:pt x="752" y="7240"/>
                  </a:cubicBezTo>
                  <a:cubicBezTo>
                    <a:pt x="814" y="7364"/>
                    <a:pt x="917" y="7416"/>
                    <a:pt x="1024" y="7416"/>
                  </a:cubicBezTo>
                  <a:cubicBezTo>
                    <a:pt x="1261" y="7416"/>
                    <a:pt x="1517" y="7158"/>
                    <a:pt x="1379" y="6864"/>
                  </a:cubicBezTo>
                  <a:cubicBezTo>
                    <a:pt x="752" y="5661"/>
                    <a:pt x="727" y="4157"/>
                    <a:pt x="1353" y="2954"/>
                  </a:cubicBezTo>
                  <a:cubicBezTo>
                    <a:pt x="1905" y="1877"/>
                    <a:pt x="2857" y="1050"/>
                    <a:pt x="4010" y="699"/>
                  </a:cubicBezTo>
                  <a:cubicBezTo>
                    <a:pt x="4418" y="585"/>
                    <a:pt x="4293" y="1"/>
                    <a:pt x="3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35"/>
            <p:cNvSpPr/>
            <p:nvPr/>
          </p:nvSpPr>
          <p:spPr>
            <a:xfrm flipH="1">
              <a:off x="9623690" y="7027096"/>
              <a:ext cx="147948" cy="87098"/>
            </a:xfrm>
            <a:custGeom>
              <a:avLst/>
              <a:gdLst/>
              <a:ahLst/>
              <a:cxnLst/>
              <a:rect l="l" t="t" r="r" b="b"/>
              <a:pathLst>
                <a:path w="3134" h="1845" extrusionOk="0">
                  <a:moveTo>
                    <a:pt x="402" y="0"/>
                  </a:moveTo>
                  <a:cubicBezTo>
                    <a:pt x="308" y="0"/>
                    <a:pt x="214" y="38"/>
                    <a:pt x="151" y="113"/>
                  </a:cubicBezTo>
                  <a:cubicBezTo>
                    <a:pt x="1" y="239"/>
                    <a:pt x="26" y="489"/>
                    <a:pt x="151" y="614"/>
                  </a:cubicBezTo>
                  <a:cubicBezTo>
                    <a:pt x="853" y="1341"/>
                    <a:pt x="1780" y="1767"/>
                    <a:pt x="2758" y="1843"/>
                  </a:cubicBezTo>
                  <a:cubicBezTo>
                    <a:pt x="2769" y="1844"/>
                    <a:pt x="2781" y="1845"/>
                    <a:pt x="2792" y="1845"/>
                  </a:cubicBezTo>
                  <a:cubicBezTo>
                    <a:pt x="2978" y="1845"/>
                    <a:pt x="3134" y="1657"/>
                    <a:pt x="3134" y="1492"/>
                  </a:cubicBezTo>
                  <a:cubicBezTo>
                    <a:pt x="3109" y="1291"/>
                    <a:pt x="2958" y="1141"/>
                    <a:pt x="2758" y="1141"/>
                  </a:cubicBezTo>
                  <a:cubicBezTo>
                    <a:pt x="2582" y="1116"/>
                    <a:pt x="2407" y="1091"/>
                    <a:pt x="2206" y="1041"/>
                  </a:cubicBezTo>
                  <a:cubicBezTo>
                    <a:pt x="2106" y="1015"/>
                    <a:pt x="2006" y="965"/>
                    <a:pt x="1906" y="940"/>
                  </a:cubicBezTo>
                  <a:cubicBezTo>
                    <a:pt x="1780" y="890"/>
                    <a:pt x="1755" y="890"/>
                    <a:pt x="1655" y="815"/>
                  </a:cubicBezTo>
                  <a:cubicBezTo>
                    <a:pt x="1254" y="640"/>
                    <a:pt x="953" y="414"/>
                    <a:pt x="652" y="113"/>
                  </a:cubicBezTo>
                  <a:cubicBezTo>
                    <a:pt x="590" y="38"/>
                    <a:pt x="496" y="0"/>
                    <a:pt x="4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58573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3"/>
            <a:ext cx="12192000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6"/>
          <p:cNvSpPr/>
          <p:nvPr/>
        </p:nvSpPr>
        <p:spPr>
          <a:xfrm>
            <a:off x="206400" y="206500"/>
            <a:ext cx="11779200" cy="6445200"/>
          </a:xfrm>
          <a:prstGeom prst="roundRect">
            <a:avLst>
              <a:gd name="adj" fmla="val 461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00159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BF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1212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4935">
              <a:lnSpc>
                <a:spcPts val="1240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4121085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14935">
              <a:lnSpc>
                <a:spcPts val="1240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21068215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5295-38AE-58B2-A0C1-5C4008C59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CE6B22-56AE-5C3C-8F42-06EED6FBA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82EE2-2E96-1AC7-EC31-D4DFA2C6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B1A4A8-DED9-3002-DD75-5EB23E3D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60AB7-F174-B356-FA8D-2E852152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8725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40D41-9FC4-7C11-CA38-15FF4D32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FC55E3-9AE7-8C77-C2BA-849984E7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ADC2D6-7EC1-0FD2-FE5D-DAC1C5103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6C6DF-EDF8-F4CB-DEF4-3A73D1B4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0B3878-62C6-7C8B-7282-53091B64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580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F945D-8A50-F184-1423-7F31C91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E72086-FA0F-E2F2-EBB5-FA76AAD31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E8738A-F692-A2BE-D7EA-78774038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4EBD96-6305-0C32-4E48-EDFD6C03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2A80E8-02FE-9184-B588-7AA99859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0258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AD0F2-2F78-CAA9-7172-B5D33443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85C49-40CE-0804-5F83-E90BD0A55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504DF2-34D9-2643-34C9-9E49B0970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15B0A-5FAA-E418-EC33-9355006C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4EE581-BA56-9C2B-6DE9-478AEF79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23202A-EF6A-ECFF-3504-DC027290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694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51977-3938-2A6B-8D5C-02152884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89738B-EF4C-50B6-DBA0-89BE6CEC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A44493-B6F2-D70E-D25C-0CF54F7BB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5C4D10-7175-0702-2877-261FB6294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04088B-3490-F576-D71E-102CBB1D5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79F63C-8C2E-87DA-15F0-914EA2C9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59D28-5E62-63C3-CD72-00AD635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A26EEC-D264-3866-6EC3-79AFB342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045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C5E0-1C1E-D5CF-417D-78B68CA7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FF3371-9B26-A250-671E-22952256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6E94B0-8CA6-CBB6-A7EB-07A5EEC1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ADADD9-A39D-325E-DDB4-5D66CE23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113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F0CA1D-ABF7-65F0-10AE-27876BB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4A5D6D-D5FA-0695-3A1A-144F9EF1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2E25DC-C907-F1BF-3FF0-123D8AC0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758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45470-6CC7-5579-F46E-D49DFA8B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A9848-9307-53CE-6164-1930E0959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74093-7EAA-6150-5376-92D3976E9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19567D-5CBB-FDFC-A143-50D26FBD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BFB610-6521-1AE3-1053-277FA093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A637EF-24B7-2F15-5401-832654DF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0005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717C0-7520-B9E6-F0A8-8AA8C12E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C8CCAC-422D-8C10-DCD4-25C6936C6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6F323E-1CC6-D153-912D-494ED8A3A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BBFDE4-6650-BA78-F54D-445AC804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97C4B8-037C-7387-746A-2B00FC85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CE798B-E45E-C279-90B3-E4E3B35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8450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D3FFB-51FF-E7E7-6C34-FF24AB581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6887A7-136C-5C74-B48B-9FB6C35A2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B0F926-CF61-DB29-6B7E-0D553B7D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D71B-A905-D360-5E77-5C7192A3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25B7A4-0111-478C-531E-B1DFD11A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9902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75240-0E09-833C-41E9-578BA2C5C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9512F7-3843-1D5F-A865-ACAF7C3C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D0314-576E-5D2D-1AD2-FDA8C250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F41AE8-9A83-9679-7ABD-412C8279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736F0-BB70-578A-5182-1D1698E6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66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ugaz One"/>
              <a:buNone/>
              <a:defRPr sz="3000">
                <a:solidFill>
                  <a:schemeClr val="dk1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ansita Swashed"/>
              <a:buNone/>
              <a:defRPr sz="3000" b="1">
                <a:solidFill>
                  <a:schemeClr val="lt1"/>
                </a:solidFill>
                <a:latin typeface="Sansita Swashed"/>
                <a:ea typeface="Sansita Swashed"/>
                <a:cs typeface="Sansita Swashed"/>
                <a:sym typeface="Sansita Swash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45924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  <p:sldLayoutId id="2147483772" r:id="rId32"/>
    <p:sldLayoutId id="2147483773" r:id="rId33"/>
    <p:sldLayoutId id="2147483774" r:id="rId34"/>
    <p:sldLayoutId id="2147483775" r:id="rId35"/>
    <p:sldLayoutId id="2147483776" r:id="rId36"/>
    <p:sldLayoutId id="2147483778" r:id="rId3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13019A6-3EB9-C657-7E4A-52B56733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1E446F-3C41-4DB9-2FD0-F77930216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14B9D-D6CA-1159-CBF1-26F9BE87C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6F5346-3CA0-4DDA-2DD8-85C48D287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47463-EA5C-E106-6E03-004B30A52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37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1.globo.com/mg/minas-gerais/noticia/2020/04/01/coronavirus-65percent-dos-exames-da-funed-aguardam-resultado-em-minas.ghtml" TargetMode="External"/><Relationship Id="rId2" Type="http://schemas.openxmlformats.org/officeDocument/2006/relationships/hyperlink" Target="https://g1.globo.com/bemestar/coronavirus/noticia/2020/03/24/testes-para-coronavirus-entenda-por-que-nem-todos-os-casos-sao-testados-como-e-o-diagnostico-e-como-esta-a-producao-de-testes-no-brasil.ghtml" TargetMode="Externa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s://g1.globo.com/pr/parana/noticia/2020/04/01/coronavirus-lacen-realiza-600-testes-por-dia-no-parana-diz-diretora.g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g1.globo.com/" TargetMode="External"/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5A8BD-2CBB-D7D9-C57E-9B3FEE039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77C59A-0D7B-D2A5-78D6-5F788456E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B45A0E-F3D5-9E79-F693-9203555C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82ED1C7-BCD6-4921-27F4-3DD36B22AE81}"/>
              </a:ext>
            </a:extLst>
          </p:cNvPr>
          <p:cNvSpPr txBox="1"/>
          <p:nvPr/>
        </p:nvSpPr>
        <p:spPr>
          <a:xfrm>
            <a:off x="545910" y="356870"/>
            <a:ext cx="2647666" cy="4086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rPr>
              <a:t>Aula 005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18B0F67-C14F-D560-142F-8FB669764431}"/>
              </a:ext>
            </a:extLst>
          </p:cNvPr>
          <p:cNvSpPr txBox="1"/>
          <p:nvPr/>
        </p:nvSpPr>
        <p:spPr>
          <a:xfrm>
            <a:off x="533400" y="603809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rPr>
              <a:t>2° Série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70A41C4-CBE1-7300-6E4F-874C0A7ACA66}"/>
              </a:ext>
            </a:extLst>
          </p:cNvPr>
          <p:cNvGrpSpPr/>
          <p:nvPr/>
        </p:nvGrpSpPr>
        <p:grpSpPr>
          <a:xfrm>
            <a:off x="500270" y="2755910"/>
            <a:ext cx="6781800" cy="1508105"/>
            <a:chOff x="1447800" y="2133600"/>
            <a:chExt cx="6781800" cy="150810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4F763C2-9957-2FF5-C3A0-A58E702C7C19}"/>
                </a:ext>
              </a:extLst>
            </p:cNvPr>
            <p:cNvSpPr txBox="1"/>
            <p:nvPr/>
          </p:nvSpPr>
          <p:spPr>
            <a:xfrm>
              <a:off x="1447800" y="2133600"/>
              <a:ext cx="6781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b="1" dirty="0">
                  <a:solidFill>
                    <a:schemeClr val="bg1"/>
                  </a:solidFill>
                  <a:latin typeface="Nunito SemiBold" pitchFamily="2" charset="0"/>
                </a:rPr>
                <a:t>GÊNEROS TEXTUAIS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E516035-4994-81E8-04CB-CE1A6BB1DC73}"/>
                </a:ext>
              </a:extLst>
            </p:cNvPr>
            <p:cNvSpPr txBox="1"/>
            <p:nvPr/>
          </p:nvSpPr>
          <p:spPr>
            <a:xfrm>
              <a:off x="1600200" y="3272373"/>
              <a:ext cx="342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Nunito SemiBold" pitchFamily="2" charset="0"/>
                </a:rPr>
                <a:t>Reportagem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0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0"/>
          <p:cNvSpPr/>
          <p:nvPr/>
        </p:nvSpPr>
        <p:spPr>
          <a:xfrm flipH="1">
            <a:off x="6376883" y="3363632"/>
            <a:ext cx="5415183" cy="2791965"/>
          </a:xfrm>
          <a:custGeom>
            <a:avLst/>
            <a:gdLst/>
            <a:ahLst/>
            <a:cxnLst/>
            <a:rect l="l" t="t" r="r" b="b"/>
            <a:pathLst>
              <a:path w="185240" h="131987" extrusionOk="0">
                <a:moveTo>
                  <a:pt x="114231" y="1"/>
                </a:moveTo>
                <a:cubicBezTo>
                  <a:pt x="111168" y="1"/>
                  <a:pt x="108164" y="1216"/>
                  <a:pt x="105565" y="2763"/>
                </a:cubicBezTo>
                <a:cubicBezTo>
                  <a:pt x="99249" y="6497"/>
                  <a:pt x="94086" y="12562"/>
                  <a:pt x="90477" y="18878"/>
                </a:cubicBezTo>
                <a:cubicBezTo>
                  <a:pt x="86667" y="25495"/>
                  <a:pt x="84412" y="32988"/>
                  <a:pt x="84011" y="40633"/>
                </a:cubicBezTo>
                <a:cubicBezTo>
                  <a:pt x="81179" y="33941"/>
                  <a:pt x="79549" y="26773"/>
                  <a:pt x="76241" y="20282"/>
                </a:cubicBezTo>
                <a:cubicBezTo>
                  <a:pt x="73209" y="14292"/>
                  <a:pt x="68522" y="8803"/>
                  <a:pt x="61805" y="6973"/>
                </a:cubicBezTo>
                <a:cubicBezTo>
                  <a:pt x="60370" y="6579"/>
                  <a:pt x="58861" y="6361"/>
                  <a:pt x="57351" y="6361"/>
                </a:cubicBezTo>
                <a:cubicBezTo>
                  <a:pt x="55696" y="6361"/>
                  <a:pt x="54041" y="6622"/>
                  <a:pt x="52482" y="7199"/>
                </a:cubicBezTo>
                <a:cubicBezTo>
                  <a:pt x="49599" y="8276"/>
                  <a:pt x="47294" y="10357"/>
                  <a:pt x="45640" y="12938"/>
                </a:cubicBezTo>
                <a:cubicBezTo>
                  <a:pt x="43910" y="15620"/>
                  <a:pt x="42908" y="18728"/>
                  <a:pt x="42206" y="21835"/>
                </a:cubicBezTo>
                <a:cubicBezTo>
                  <a:pt x="41379" y="25570"/>
                  <a:pt x="40903" y="29404"/>
                  <a:pt x="40752" y="33214"/>
                </a:cubicBezTo>
                <a:cubicBezTo>
                  <a:pt x="40426" y="41359"/>
                  <a:pt x="41604" y="49530"/>
                  <a:pt x="44211" y="57249"/>
                </a:cubicBezTo>
                <a:cubicBezTo>
                  <a:pt x="40076" y="52738"/>
                  <a:pt x="35639" y="48252"/>
                  <a:pt x="29950" y="45821"/>
                </a:cubicBezTo>
                <a:cubicBezTo>
                  <a:pt x="27560" y="44794"/>
                  <a:pt x="24931" y="44239"/>
                  <a:pt x="22315" y="44239"/>
                </a:cubicBezTo>
                <a:cubicBezTo>
                  <a:pt x="19502" y="44239"/>
                  <a:pt x="16704" y="44882"/>
                  <a:pt x="14236" y="46272"/>
                </a:cubicBezTo>
                <a:cubicBezTo>
                  <a:pt x="11930" y="47575"/>
                  <a:pt x="10075" y="49530"/>
                  <a:pt x="9073" y="51961"/>
                </a:cubicBezTo>
                <a:cubicBezTo>
                  <a:pt x="7745" y="55094"/>
                  <a:pt x="7895" y="58577"/>
                  <a:pt x="8597" y="61836"/>
                </a:cubicBezTo>
                <a:cubicBezTo>
                  <a:pt x="9349" y="65420"/>
                  <a:pt x="10727" y="68878"/>
                  <a:pt x="12131" y="72237"/>
                </a:cubicBezTo>
                <a:cubicBezTo>
                  <a:pt x="13509" y="75545"/>
                  <a:pt x="15063" y="78778"/>
                  <a:pt x="16792" y="81911"/>
                </a:cubicBezTo>
                <a:cubicBezTo>
                  <a:pt x="20326" y="88302"/>
                  <a:pt x="24562" y="94292"/>
                  <a:pt x="29374" y="99756"/>
                </a:cubicBezTo>
                <a:cubicBezTo>
                  <a:pt x="24943" y="97529"/>
                  <a:pt x="20148" y="95383"/>
                  <a:pt x="15172" y="95383"/>
                </a:cubicBezTo>
                <a:cubicBezTo>
                  <a:pt x="14603" y="95383"/>
                  <a:pt x="14032" y="95411"/>
                  <a:pt x="13459" y="95470"/>
                </a:cubicBezTo>
                <a:cubicBezTo>
                  <a:pt x="8847" y="95921"/>
                  <a:pt x="4010" y="98603"/>
                  <a:pt x="2231" y="103064"/>
                </a:cubicBezTo>
                <a:cubicBezTo>
                  <a:pt x="0" y="108678"/>
                  <a:pt x="3885" y="114092"/>
                  <a:pt x="7694" y="117901"/>
                </a:cubicBezTo>
                <a:cubicBezTo>
                  <a:pt x="11855" y="122087"/>
                  <a:pt x="16667" y="125646"/>
                  <a:pt x="21905" y="128402"/>
                </a:cubicBezTo>
                <a:cubicBezTo>
                  <a:pt x="24562" y="129806"/>
                  <a:pt x="27319" y="130984"/>
                  <a:pt x="30151" y="131986"/>
                </a:cubicBezTo>
                <a:lnTo>
                  <a:pt x="180327" y="131986"/>
                </a:lnTo>
                <a:cubicBezTo>
                  <a:pt x="180853" y="131084"/>
                  <a:pt x="181329" y="130157"/>
                  <a:pt x="181730" y="129129"/>
                </a:cubicBezTo>
                <a:cubicBezTo>
                  <a:pt x="185239" y="120082"/>
                  <a:pt x="178522" y="111335"/>
                  <a:pt x="170552" y="107625"/>
                </a:cubicBezTo>
                <a:cubicBezTo>
                  <a:pt x="165590" y="105320"/>
                  <a:pt x="160126" y="104442"/>
                  <a:pt x="154738" y="103691"/>
                </a:cubicBezTo>
                <a:cubicBezTo>
                  <a:pt x="162933" y="100307"/>
                  <a:pt x="171856" y="95896"/>
                  <a:pt x="174262" y="86623"/>
                </a:cubicBezTo>
                <a:cubicBezTo>
                  <a:pt x="175339" y="82487"/>
                  <a:pt x="174663" y="78051"/>
                  <a:pt x="171806" y="74793"/>
                </a:cubicBezTo>
                <a:cubicBezTo>
                  <a:pt x="168999" y="71635"/>
                  <a:pt x="164738" y="70031"/>
                  <a:pt x="160603" y="69755"/>
                </a:cubicBezTo>
                <a:cubicBezTo>
                  <a:pt x="160112" y="69721"/>
                  <a:pt x="159623" y="69704"/>
                  <a:pt x="159135" y="69704"/>
                </a:cubicBezTo>
                <a:cubicBezTo>
                  <a:pt x="154019" y="69704"/>
                  <a:pt x="149076" y="71540"/>
                  <a:pt x="144362" y="73440"/>
                </a:cubicBezTo>
                <a:cubicBezTo>
                  <a:pt x="148898" y="68427"/>
                  <a:pt x="152808" y="62863"/>
                  <a:pt x="155966" y="56898"/>
                </a:cubicBezTo>
                <a:cubicBezTo>
                  <a:pt x="157645" y="53715"/>
                  <a:pt x="159124" y="50407"/>
                  <a:pt x="160377" y="47024"/>
                </a:cubicBezTo>
                <a:cubicBezTo>
                  <a:pt x="161605" y="43765"/>
                  <a:pt x="162858" y="40257"/>
                  <a:pt x="162733" y="36723"/>
                </a:cubicBezTo>
                <a:cubicBezTo>
                  <a:pt x="162633" y="33790"/>
                  <a:pt x="161329" y="30983"/>
                  <a:pt x="158698" y="29505"/>
                </a:cubicBezTo>
                <a:cubicBezTo>
                  <a:pt x="157042" y="28548"/>
                  <a:pt x="155141" y="28197"/>
                  <a:pt x="153234" y="28197"/>
                </a:cubicBezTo>
                <a:cubicBezTo>
                  <a:pt x="152342" y="28197"/>
                  <a:pt x="151448" y="28274"/>
                  <a:pt x="150577" y="28402"/>
                </a:cubicBezTo>
                <a:cubicBezTo>
                  <a:pt x="147445" y="28853"/>
                  <a:pt x="144437" y="30056"/>
                  <a:pt x="141605" y="31460"/>
                </a:cubicBezTo>
                <a:cubicBezTo>
                  <a:pt x="138748" y="32888"/>
                  <a:pt x="136041" y="34617"/>
                  <a:pt x="133560" y="36648"/>
                </a:cubicBezTo>
                <a:cubicBezTo>
                  <a:pt x="129048" y="40282"/>
                  <a:pt x="125289" y="44843"/>
                  <a:pt x="122557" y="49931"/>
                </a:cubicBezTo>
                <a:cubicBezTo>
                  <a:pt x="124337" y="42537"/>
                  <a:pt x="125439" y="34968"/>
                  <a:pt x="125790" y="27349"/>
                </a:cubicBezTo>
                <a:cubicBezTo>
                  <a:pt x="125991" y="23139"/>
                  <a:pt x="126041" y="18878"/>
                  <a:pt x="125665" y="14693"/>
                </a:cubicBezTo>
                <a:cubicBezTo>
                  <a:pt x="125389" y="11484"/>
                  <a:pt x="124788" y="8176"/>
                  <a:pt x="123159" y="5344"/>
                </a:cubicBezTo>
                <a:cubicBezTo>
                  <a:pt x="121580" y="2587"/>
                  <a:pt x="118948" y="557"/>
                  <a:pt x="115765" y="106"/>
                </a:cubicBezTo>
                <a:cubicBezTo>
                  <a:pt x="115253" y="34"/>
                  <a:pt x="114741" y="1"/>
                  <a:pt x="1142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4" name="Google Shape;364;p40"/>
          <p:cNvSpPr/>
          <p:nvPr/>
        </p:nvSpPr>
        <p:spPr>
          <a:xfrm>
            <a:off x="1958367" y="4809725"/>
            <a:ext cx="3707200" cy="825200"/>
          </a:xfrm>
          <a:prstGeom prst="roundRect">
            <a:avLst>
              <a:gd name="adj" fmla="val 25879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5" name="Google Shape;365;p40"/>
          <p:cNvSpPr/>
          <p:nvPr/>
        </p:nvSpPr>
        <p:spPr>
          <a:xfrm>
            <a:off x="950967" y="720000"/>
            <a:ext cx="5722000" cy="1463200"/>
          </a:xfrm>
          <a:prstGeom prst="roundRect">
            <a:avLst>
              <a:gd name="adj" fmla="val 174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4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6" name="Google Shape;366;p40"/>
          <p:cNvSpPr txBox="1">
            <a:spLocks noGrp="1"/>
          </p:cNvSpPr>
          <p:nvPr>
            <p:ph type="subTitle" idx="1"/>
          </p:nvPr>
        </p:nvSpPr>
        <p:spPr>
          <a:xfrm rot="-430">
            <a:off x="2214167" y="4809925"/>
            <a:ext cx="3195600" cy="8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dirty="0"/>
              <a:t>Um trabalho de investigação </a:t>
            </a:r>
          </a:p>
        </p:txBody>
      </p:sp>
      <p:grpSp>
        <p:nvGrpSpPr>
          <p:cNvPr id="367" name="Google Shape;367;p40"/>
          <p:cNvGrpSpPr/>
          <p:nvPr/>
        </p:nvGrpSpPr>
        <p:grpSpPr>
          <a:xfrm>
            <a:off x="6909024" y="720196"/>
            <a:ext cx="4095344" cy="5424621"/>
            <a:chOff x="5181768" y="540147"/>
            <a:chExt cx="3071508" cy="4068466"/>
          </a:xfrm>
        </p:grpSpPr>
        <p:sp>
          <p:nvSpPr>
            <p:cNvPr id="368" name="Google Shape;368;p40"/>
            <p:cNvSpPr/>
            <p:nvPr/>
          </p:nvSpPr>
          <p:spPr>
            <a:xfrm flipH="1">
              <a:off x="5793456" y="2075416"/>
              <a:ext cx="36428" cy="28062"/>
            </a:xfrm>
            <a:custGeom>
              <a:avLst/>
              <a:gdLst/>
              <a:ahLst/>
              <a:cxnLst/>
              <a:rect l="l" t="t" r="r" b="b"/>
              <a:pathLst>
                <a:path w="1855" h="1429" extrusionOk="0">
                  <a:moveTo>
                    <a:pt x="928" y="0"/>
                  </a:moveTo>
                  <a:cubicBezTo>
                    <a:pt x="0" y="0"/>
                    <a:pt x="0" y="1429"/>
                    <a:pt x="928" y="1429"/>
                  </a:cubicBezTo>
                  <a:cubicBezTo>
                    <a:pt x="1855" y="1429"/>
                    <a:pt x="1855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0"/>
            <p:cNvSpPr/>
            <p:nvPr/>
          </p:nvSpPr>
          <p:spPr>
            <a:xfrm flipH="1">
              <a:off x="5821497" y="2131028"/>
              <a:ext cx="36447" cy="28062"/>
            </a:xfrm>
            <a:custGeom>
              <a:avLst/>
              <a:gdLst/>
              <a:ahLst/>
              <a:cxnLst/>
              <a:rect l="l" t="t" r="r" b="b"/>
              <a:pathLst>
                <a:path w="1856" h="1429" extrusionOk="0">
                  <a:moveTo>
                    <a:pt x="928" y="0"/>
                  </a:moveTo>
                  <a:cubicBezTo>
                    <a:pt x="1" y="0"/>
                    <a:pt x="1" y="1429"/>
                    <a:pt x="928" y="1429"/>
                  </a:cubicBezTo>
                  <a:cubicBezTo>
                    <a:pt x="1855" y="1429"/>
                    <a:pt x="1855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0"/>
            <p:cNvSpPr/>
            <p:nvPr/>
          </p:nvSpPr>
          <p:spPr>
            <a:xfrm flipH="1">
              <a:off x="5787545" y="2207790"/>
              <a:ext cx="36447" cy="28573"/>
            </a:xfrm>
            <a:custGeom>
              <a:avLst/>
              <a:gdLst/>
              <a:ahLst/>
              <a:cxnLst/>
              <a:rect l="l" t="t" r="r" b="b"/>
              <a:pathLst>
                <a:path w="1856" h="1455" extrusionOk="0">
                  <a:moveTo>
                    <a:pt x="928" y="1"/>
                  </a:moveTo>
                  <a:cubicBezTo>
                    <a:pt x="1" y="1"/>
                    <a:pt x="1" y="1455"/>
                    <a:pt x="928" y="1455"/>
                  </a:cubicBezTo>
                  <a:cubicBezTo>
                    <a:pt x="1856" y="1455"/>
                    <a:pt x="1856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0"/>
            <p:cNvSpPr/>
            <p:nvPr/>
          </p:nvSpPr>
          <p:spPr>
            <a:xfrm flipH="1">
              <a:off x="5825444" y="2258983"/>
              <a:ext cx="36428" cy="28082"/>
            </a:xfrm>
            <a:custGeom>
              <a:avLst/>
              <a:gdLst/>
              <a:ahLst/>
              <a:cxnLst/>
              <a:rect l="l" t="t" r="r" b="b"/>
              <a:pathLst>
                <a:path w="1855" h="1430" extrusionOk="0">
                  <a:moveTo>
                    <a:pt x="927" y="0"/>
                  </a:moveTo>
                  <a:cubicBezTo>
                    <a:pt x="0" y="0"/>
                    <a:pt x="0" y="1429"/>
                    <a:pt x="927" y="1429"/>
                  </a:cubicBezTo>
                  <a:cubicBezTo>
                    <a:pt x="1855" y="1429"/>
                    <a:pt x="1855" y="0"/>
                    <a:pt x="9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0"/>
            <p:cNvSpPr/>
            <p:nvPr/>
          </p:nvSpPr>
          <p:spPr>
            <a:xfrm flipH="1">
              <a:off x="5802803" y="3393420"/>
              <a:ext cx="45304" cy="35446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7" y="1805"/>
                    <a:pt x="2307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0"/>
            <p:cNvSpPr/>
            <p:nvPr/>
          </p:nvSpPr>
          <p:spPr>
            <a:xfrm flipH="1">
              <a:off x="5820515" y="3531704"/>
              <a:ext cx="45304" cy="35465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6" y="1805"/>
                    <a:pt x="2306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0"/>
            <p:cNvSpPr/>
            <p:nvPr/>
          </p:nvSpPr>
          <p:spPr>
            <a:xfrm flipH="1">
              <a:off x="5811894" y="3677137"/>
              <a:ext cx="51215" cy="540915"/>
            </a:xfrm>
            <a:custGeom>
              <a:avLst/>
              <a:gdLst/>
              <a:ahLst/>
              <a:cxnLst/>
              <a:rect l="l" t="t" r="r" b="b"/>
              <a:pathLst>
                <a:path w="2608" h="27545" extrusionOk="0">
                  <a:moveTo>
                    <a:pt x="2250" y="1"/>
                  </a:moveTo>
                  <a:cubicBezTo>
                    <a:pt x="2068" y="1"/>
                    <a:pt x="1880" y="114"/>
                    <a:pt x="1868" y="339"/>
                  </a:cubicBezTo>
                  <a:cubicBezTo>
                    <a:pt x="1391" y="7332"/>
                    <a:pt x="915" y="14299"/>
                    <a:pt x="414" y="21292"/>
                  </a:cubicBezTo>
                  <a:lnTo>
                    <a:pt x="13" y="27207"/>
                  </a:lnTo>
                  <a:cubicBezTo>
                    <a:pt x="0" y="27432"/>
                    <a:pt x="170" y="27545"/>
                    <a:pt x="348" y="27545"/>
                  </a:cubicBezTo>
                  <a:cubicBezTo>
                    <a:pt x="527" y="27545"/>
                    <a:pt x="715" y="27432"/>
                    <a:pt x="740" y="27207"/>
                  </a:cubicBezTo>
                  <a:cubicBezTo>
                    <a:pt x="1216" y="20214"/>
                    <a:pt x="1692" y="13221"/>
                    <a:pt x="2193" y="6254"/>
                  </a:cubicBezTo>
                  <a:lnTo>
                    <a:pt x="2594" y="339"/>
                  </a:lnTo>
                  <a:cubicBezTo>
                    <a:pt x="2607" y="114"/>
                    <a:pt x="2432" y="1"/>
                    <a:pt x="2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75" name="Google Shape;375;p40"/>
            <p:cNvGrpSpPr/>
            <p:nvPr/>
          </p:nvGrpSpPr>
          <p:grpSpPr>
            <a:xfrm>
              <a:off x="7420802" y="540147"/>
              <a:ext cx="832306" cy="1666377"/>
              <a:chOff x="8012000" y="165706"/>
              <a:chExt cx="1019358" cy="2040878"/>
            </a:xfrm>
          </p:grpSpPr>
          <p:sp>
            <p:nvSpPr>
              <p:cNvPr id="376" name="Google Shape;376;p40"/>
              <p:cNvSpPr/>
              <p:nvPr/>
            </p:nvSpPr>
            <p:spPr>
              <a:xfrm>
                <a:off x="8255998" y="165706"/>
                <a:ext cx="738528" cy="2009250"/>
              </a:xfrm>
              <a:custGeom>
                <a:avLst/>
                <a:gdLst/>
                <a:ahLst/>
                <a:cxnLst/>
                <a:rect l="l" t="t" r="r" b="b"/>
                <a:pathLst>
                  <a:path w="42708" h="116192" extrusionOk="0">
                    <a:moveTo>
                      <a:pt x="13985" y="0"/>
                    </a:moveTo>
                    <a:cubicBezTo>
                      <a:pt x="7494" y="0"/>
                      <a:pt x="2181" y="5213"/>
                      <a:pt x="2056" y="11704"/>
                    </a:cubicBezTo>
                    <a:lnTo>
                      <a:pt x="151" y="104011"/>
                    </a:lnTo>
                    <a:cubicBezTo>
                      <a:pt x="0" y="110702"/>
                      <a:pt x="5389" y="116191"/>
                      <a:pt x="12081" y="116191"/>
                    </a:cubicBezTo>
                    <a:lnTo>
                      <a:pt x="30477" y="116191"/>
                    </a:lnTo>
                    <a:cubicBezTo>
                      <a:pt x="37269" y="116191"/>
                      <a:pt x="42707" y="110527"/>
                      <a:pt x="42407" y="103760"/>
                    </a:cubicBezTo>
                    <a:lnTo>
                      <a:pt x="38497" y="11454"/>
                    </a:lnTo>
                    <a:cubicBezTo>
                      <a:pt x="38221" y="5063"/>
                      <a:pt x="32958" y="0"/>
                      <a:pt x="265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40"/>
              <p:cNvSpPr/>
              <p:nvPr/>
            </p:nvSpPr>
            <p:spPr>
              <a:xfrm>
                <a:off x="8012000" y="1139551"/>
                <a:ext cx="342824" cy="274346"/>
              </a:xfrm>
              <a:custGeom>
                <a:avLst/>
                <a:gdLst/>
                <a:ahLst/>
                <a:cxnLst/>
                <a:rect l="l" t="t" r="r" b="b"/>
                <a:pathLst>
                  <a:path w="19825" h="15865" extrusionOk="0">
                    <a:moveTo>
                      <a:pt x="16542" y="0"/>
                    </a:moveTo>
                    <a:cubicBezTo>
                      <a:pt x="16542" y="0"/>
                      <a:pt x="1454" y="3384"/>
                      <a:pt x="0" y="15865"/>
                    </a:cubicBezTo>
                    <a:cubicBezTo>
                      <a:pt x="0" y="15865"/>
                      <a:pt x="4578" y="11396"/>
                      <a:pt x="12586" y="11396"/>
                    </a:cubicBezTo>
                    <a:cubicBezTo>
                      <a:pt x="14755" y="11396"/>
                      <a:pt x="17175" y="11723"/>
                      <a:pt x="19825" y="12557"/>
                    </a:cubicBezTo>
                    <a:lnTo>
                      <a:pt x="165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40"/>
              <p:cNvSpPr/>
              <p:nvPr/>
            </p:nvSpPr>
            <p:spPr>
              <a:xfrm>
                <a:off x="8279395" y="180007"/>
                <a:ext cx="751964" cy="2026577"/>
              </a:xfrm>
              <a:custGeom>
                <a:avLst/>
                <a:gdLst/>
                <a:ahLst/>
                <a:cxnLst/>
                <a:rect l="l" t="t" r="r" b="b"/>
                <a:pathLst>
                  <a:path w="43485" h="117194" extrusionOk="0">
                    <a:moveTo>
                      <a:pt x="26993" y="1003"/>
                    </a:moveTo>
                    <a:cubicBezTo>
                      <a:pt x="33159" y="1003"/>
                      <a:pt x="38171" y="5815"/>
                      <a:pt x="38422" y="11955"/>
                    </a:cubicBezTo>
                    <a:lnTo>
                      <a:pt x="42332" y="104261"/>
                    </a:lnTo>
                    <a:cubicBezTo>
                      <a:pt x="42482" y="107419"/>
                      <a:pt x="41354" y="110402"/>
                      <a:pt x="39174" y="112657"/>
                    </a:cubicBezTo>
                    <a:cubicBezTo>
                      <a:pt x="36993" y="114938"/>
                      <a:pt x="34061" y="116191"/>
                      <a:pt x="30903" y="116191"/>
                    </a:cubicBezTo>
                    <a:lnTo>
                      <a:pt x="12507" y="116191"/>
                    </a:lnTo>
                    <a:cubicBezTo>
                      <a:pt x="9424" y="116191"/>
                      <a:pt x="6517" y="114963"/>
                      <a:pt x="4337" y="112758"/>
                    </a:cubicBezTo>
                    <a:cubicBezTo>
                      <a:pt x="2181" y="110552"/>
                      <a:pt x="1028" y="107620"/>
                      <a:pt x="1079" y="104512"/>
                    </a:cubicBezTo>
                    <a:lnTo>
                      <a:pt x="2983" y="12206"/>
                    </a:lnTo>
                    <a:cubicBezTo>
                      <a:pt x="3109" y="6040"/>
                      <a:pt x="8246" y="1003"/>
                      <a:pt x="14412" y="1003"/>
                    </a:cubicBezTo>
                    <a:close/>
                    <a:moveTo>
                      <a:pt x="14412" y="0"/>
                    </a:moveTo>
                    <a:cubicBezTo>
                      <a:pt x="7695" y="0"/>
                      <a:pt x="2106" y="5464"/>
                      <a:pt x="1981" y="12181"/>
                    </a:cubicBezTo>
                    <a:lnTo>
                      <a:pt x="76" y="104487"/>
                    </a:lnTo>
                    <a:cubicBezTo>
                      <a:pt x="1" y="107870"/>
                      <a:pt x="1254" y="111053"/>
                      <a:pt x="3635" y="113459"/>
                    </a:cubicBezTo>
                    <a:cubicBezTo>
                      <a:pt x="5991" y="115865"/>
                      <a:pt x="9149" y="117194"/>
                      <a:pt x="12507" y="117194"/>
                    </a:cubicBezTo>
                    <a:lnTo>
                      <a:pt x="30903" y="117194"/>
                    </a:lnTo>
                    <a:cubicBezTo>
                      <a:pt x="34337" y="117194"/>
                      <a:pt x="37520" y="115840"/>
                      <a:pt x="39901" y="113359"/>
                    </a:cubicBezTo>
                    <a:cubicBezTo>
                      <a:pt x="42257" y="110903"/>
                      <a:pt x="43485" y="107645"/>
                      <a:pt x="43359" y="104236"/>
                    </a:cubicBezTo>
                    <a:lnTo>
                      <a:pt x="39450" y="11930"/>
                    </a:lnTo>
                    <a:cubicBezTo>
                      <a:pt x="39149" y="5238"/>
                      <a:pt x="33685" y="0"/>
                      <a:pt x="269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40"/>
              <p:cNvSpPr/>
              <p:nvPr/>
            </p:nvSpPr>
            <p:spPr>
              <a:xfrm>
                <a:off x="8527056" y="270370"/>
                <a:ext cx="235783" cy="325064"/>
              </a:xfrm>
              <a:custGeom>
                <a:avLst/>
                <a:gdLst/>
                <a:ahLst/>
                <a:cxnLst/>
                <a:rect l="l" t="t" r="r" b="b"/>
                <a:pathLst>
                  <a:path w="13635" h="18798" extrusionOk="0">
                    <a:moveTo>
                      <a:pt x="25" y="0"/>
                    </a:moveTo>
                    <a:lnTo>
                      <a:pt x="0" y="18797"/>
                    </a:lnTo>
                    <a:lnTo>
                      <a:pt x="5514" y="18797"/>
                    </a:lnTo>
                    <a:lnTo>
                      <a:pt x="4737" y="10677"/>
                    </a:lnTo>
                    <a:lnTo>
                      <a:pt x="9098" y="18647"/>
                    </a:lnTo>
                    <a:lnTo>
                      <a:pt x="13634" y="18647"/>
                    </a:lnTo>
                    <a:lnTo>
                      <a:pt x="7970" y="10276"/>
                    </a:lnTo>
                    <a:cubicBezTo>
                      <a:pt x="7970" y="10276"/>
                      <a:pt x="10426" y="9223"/>
                      <a:pt x="10426" y="4687"/>
                    </a:cubicBezTo>
                    <a:cubicBezTo>
                      <a:pt x="10426" y="176"/>
                      <a:pt x="6065" y="0"/>
                      <a:pt x="60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40"/>
              <p:cNvSpPr/>
              <p:nvPr/>
            </p:nvSpPr>
            <p:spPr>
              <a:xfrm>
                <a:off x="8516214" y="656097"/>
                <a:ext cx="256154" cy="328091"/>
              </a:xfrm>
              <a:custGeom>
                <a:avLst/>
                <a:gdLst/>
                <a:ahLst/>
                <a:cxnLst/>
                <a:rect l="l" t="t" r="r" b="b"/>
                <a:pathLst>
                  <a:path w="14813" h="18973" extrusionOk="0">
                    <a:moveTo>
                      <a:pt x="6016" y="2607"/>
                    </a:moveTo>
                    <a:lnTo>
                      <a:pt x="7946" y="10351"/>
                    </a:lnTo>
                    <a:lnTo>
                      <a:pt x="4086" y="10351"/>
                    </a:lnTo>
                    <a:lnTo>
                      <a:pt x="6016" y="2607"/>
                    </a:lnTo>
                    <a:close/>
                    <a:moveTo>
                      <a:pt x="5314" y="0"/>
                    </a:moveTo>
                    <a:lnTo>
                      <a:pt x="1" y="18973"/>
                    </a:lnTo>
                    <a:lnTo>
                      <a:pt x="2056" y="18973"/>
                    </a:lnTo>
                    <a:lnTo>
                      <a:pt x="3885" y="12381"/>
                    </a:lnTo>
                    <a:lnTo>
                      <a:pt x="8672" y="12381"/>
                    </a:lnTo>
                    <a:lnTo>
                      <a:pt x="10327" y="18973"/>
                    </a:lnTo>
                    <a:lnTo>
                      <a:pt x="14813" y="18973"/>
                    </a:lnTo>
                    <a:lnTo>
                      <a:pt x="86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40"/>
              <p:cNvSpPr/>
              <p:nvPr/>
            </p:nvSpPr>
            <p:spPr>
              <a:xfrm>
                <a:off x="8528353" y="1054725"/>
                <a:ext cx="250949" cy="325168"/>
              </a:xfrm>
              <a:custGeom>
                <a:avLst/>
                <a:gdLst/>
                <a:ahLst/>
                <a:cxnLst/>
                <a:rect l="l" t="t" r="r" b="b"/>
                <a:pathLst>
                  <a:path w="14512" h="18804" extrusionOk="0">
                    <a:moveTo>
                      <a:pt x="5690" y="3407"/>
                    </a:moveTo>
                    <a:cubicBezTo>
                      <a:pt x="7609" y="3407"/>
                      <a:pt x="12532" y="3960"/>
                      <a:pt x="12532" y="9630"/>
                    </a:cubicBezTo>
                    <a:cubicBezTo>
                      <a:pt x="12532" y="9680"/>
                      <a:pt x="12532" y="9755"/>
                      <a:pt x="12532" y="9806"/>
                    </a:cubicBezTo>
                    <a:cubicBezTo>
                      <a:pt x="12056" y="15269"/>
                      <a:pt x="9725" y="16021"/>
                      <a:pt x="6091" y="16021"/>
                    </a:cubicBezTo>
                    <a:lnTo>
                      <a:pt x="4938" y="16021"/>
                    </a:lnTo>
                    <a:lnTo>
                      <a:pt x="4938" y="3440"/>
                    </a:lnTo>
                    <a:cubicBezTo>
                      <a:pt x="4938" y="3440"/>
                      <a:pt x="5226" y="3407"/>
                      <a:pt x="5690" y="3407"/>
                    </a:cubicBezTo>
                    <a:close/>
                    <a:moveTo>
                      <a:pt x="3259" y="0"/>
                    </a:moveTo>
                    <a:cubicBezTo>
                      <a:pt x="1366" y="0"/>
                      <a:pt x="0" y="232"/>
                      <a:pt x="0" y="232"/>
                    </a:cubicBezTo>
                    <a:lnTo>
                      <a:pt x="0" y="18803"/>
                    </a:lnTo>
                    <a:lnTo>
                      <a:pt x="8096" y="18803"/>
                    </a:lnTo>
                    <a:cubicBezTo>
                      <a:pt x="8096" y="18803"/>
                      <a:pt x="14512" y="18176"/>
                      <a:pt x="14512" y="8878"/>
                    </a:cubicBezTo>
                    <a:cubicBezTo>
                      <a:pt x="14512" y="1181"/>
                      <a:pt x="7537" y="0"/>
                      <a:pt x="32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40"/>
              <p:cNvSpPr/>
              <p:nvPr/>
            </p:nvSpPr>
            <p:spPr>
              <a:xfrm>
                <a:off x="8582530" y="1424508"/>
                <a:ext cx="84526" cy="328540"/>
              </a:xfrm>
              <a:custGeom>
                <a:avLst/>
                <a:gdLst/>
                <a:ahLst/>
                <a:cxnLst/>
                <a:rect l="l" t="t" r="r" b="b"/>
                <a:pathLst>
                  <a:path w="4888" h="18999" extrusionOk="0">
                    <a:moveTo>
                      <a:pt x="677" y="1"/>
                    </a:moveTo>
                    <a:lnTo>
                      <a:pt x="0" y="18998"/>
                    </a:lnTo>
                    <a:lnTo>
                      <a:pt x="4662" y="18998"/>
                    </a:lnTo>
                    <a:lnTo>
                      <a:pt x="488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40"/>
              <p:cNvSpPr/>
              <p:nvPr/>
            </p:nvSpPr>
            <p:spPr>
              <a:xfrm>
                <a:off x="8511009" y="1800257"/>
                <a:ext cx="227984" cy="315969"/>
              </a:xfrm>
              <a:custGeom>
                <a:avLst/>
                <a:gdLst/>
                <a:ahLst/>
                <a:cxnLst/>
                <a:rect l="l" t="t" r="r" b="b"/>
                <a:pathLst>
                  <a:path w="13184" h="18272" extrusionOk="0">
                    <a:moveTo>
                      <a:pt x="7069" y="7094"/>
                    </a:moveTo>
                    <a:cubicBezTo>
                      <a:pt x="8247" y="7094"/>
                      <a:pt x="9199" y="8422"/>
                      <a:pt x="9199" y="10051"/>
                    </a:cubicBezTo>
                    <a:cubicBezTo>
                      <a:pt x="9199" y="11680"/>
                      <a:pt x="8247" y="13009"/>
                      <a:pt x="7069" y="13009"/>
                    </a:cubicBezTo>
                    <a:cubicBezTo>
                      <a:pt x="5916" y="13009"/>
                      <a:pt x="4963" y="11680"/>
                      <a:pt x="4963" y="10051"/>
                    </a:cubicBezTo>
                    <a:cubicBezTo>
                      <a:pt x="4963" y="8422"/>
                      <a:pt x="5916" y="7094"/>
                      <a:pt x="7069" y="7094"/>
                    </a:cubicBezTo>
                    <a:close/>
                    <a:moveTo>
                      <a:pt x="6592" y="1"/>
                    </a:moveTo>
                    <a:cubicBezTo>
                      <a:pt x="2933" y="1"/>
                      <a:pt x="1" y="4312"/>
                      <a:pt x="1" y="9600"/>
                    </a:cubicBezTo>
                    <a:cubicBezTo>
                      <a:pt x="1" y="14913"/>
                      <a:pt x="2933" y="18272"/>
                      <a:pt x="6592" y="18272"/>
                    </a:cubicBezTo>
                    <a:cubicBezTo>
                      <a:pt x="10227" y="18272"/>
                      <a:pt x="13184" y="14913"/>
                      <a:pt x="13184" y="9600"/>
                    </a:cubicBezTo>
                    <a:cubicBezTo>
                      <a:pt x="13184" y="4312"/>
                      <a:pt x="10227" y="1"/>
                      <a:pt x="65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4" name="Google Shape;384;p40"/>
            <p:cNvSpPr/>
            <p:nvPr/>
          </p:nvSpPr>
          <p:spPr>
            <a:xfrm flipH="1">
              <a:off x="5784593" y="2034551"/>
              <a:ext cx="352395" cy="633447"/>
            </a:xfrm>
            <a:custGeom>
              <a:avLst/>
              <a:gdLst/>
              <a:ahLst/>
              <a:cxnLst/>
              <a:rect l="l" t="t" r="r" b="b"/>
              <a:pathLst>
                <a:path w="17945" h="32257" extrusionOk="0">
                  <a:moveTo>
                    <a:pt x="5013" y="1"/>
                  </a:moveTo>
                  <a:cubicBezTo>
                    <a:pt x="2256" y="1"/>
                    <a:pt x="0" y="2256"/>
                    <a:pt x="0" y="5013"/>
                  </a:cubicBezTo>
                  <a:lnTo>
                    <a:pt x="0" y="27244"/>
                  </a:lnTo>
                  <a:cubicBezTo>
                    <a:pt x="0" y="30001"/>
                    <a:pt x="2256" y="32257"/>
                    <a:pt x="5013" y="32257"/>
                  </a:cubicBezTo>
                  <a:lnTo>
                    <a:pt x="12932" y="32257"/>
                  </a:lnTo>
                  <a:cubicBezTo>
                    <a:pt x="15689" y="32257"/>
                    <a:pt x="17945" y="30001"/>
                    <a:pt x="17945" y="27244"/>
                  </a:cubicBezTo>
                  <a:lnTo>
                    <a:pt x="17945" y="5013"/>
                  </a:lnTo>
                  <a:cubicBezTo>
                    <a:pt x="17945" y="2256"/>
                    <a:pt x="15689" y="1"/>
                    <a:pt x="129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0"/>
            <p:cNvSpPr/>
            <p:nvPr/>
          </p:nvSpPr>
          <p:spPr>
            <a:xfrm flipH="1">
              <a:off x="5890893" y="2729980"/>
              <a:ext cx="115194" cy="421323"/>
            </a:xfrm>
            <a:custGeom>
              <a:avLst/>
              <a:gdLst/>
              <a:ahLst/>
              <a:cxnLst/>
              <a:rect l="l" t="t" r="r" b="b"/>
              <a:pathLst>
                <a:path w="5866" h="21455" extrusionOk="0">
                  <a:moveTo>
                    <a:pt x="302" y="1"/>
                  </a:moveTo>
                  <a:lnTo>
                    <a:pt x="1" y="21454"/>
                  </a:lnTo>
                  <a:lnTo>
                    <a:pt x="5865" y="21053"/>
                  </a:lnTo>
                  <a:lnTo>
                    <a:pt x="38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0"/>
            <p:cNvSpPr/>
            <p:nvPr/>
          </p:nvSpPr>
          <p:spPr>
            <a:xfrm flipH="1">
              <a:off x="5886965" y="2702920"/>
              <a:ext cx="141763" cy="156020"/>
            </a:xfrm>
            <a:custGeom>
              <a:avLst/>
              <a:gdLst/>
              <a:ahLst/>
              <a:cxnLst/>
              <a:rect l="l" t="t" r="r" b="b"/>
              <a:pathLst>
                <a:path w="7219" h="7945" extrusionOk="0">
                  <a:moveTo>
                    <a:pt x="1" y="0"/>
                  </a:moveTo>
                  <a:lnTo>
                    <a:pt x="1" y="7945"/>
                  </a:lnTo>
                  <a:lnTo>
                    <a:pt x="7219" y="7945"/>
                  </a:lnTo>
                  <a:lnTo>
                    <a:pt x="72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40"/>
            <p:cNvSpPr/>
            <p:nvPr/>
          </p:nvSpPr>
          <p:spPr>
            <a:xfrm flipH="1">
              <a:off x="5765387" y="2313614"/>
              <a:ext cx="385386" cy="111246"/>
            </a:xfrm>
            <a:custGeom>
              <a:avLst/>
              <a:gdLst/>
              <a:ahLst/>
              <a:cxnLst/>
              <a:rect l="l" t="t" r="r" b="b"/>
              <a:pathLst>
                <a:path w="19625" h="5665" extrusionOk="0">
                  <a:moveTo>
                    <a:pt x="0" y="0"/>
                  </a:moveTo>
                  <a:lnTo>
                    <a:pt x="0" y="5665"/>
                  </a:lnTo>
                  <a:lnTo>
                    <a:pt x="19624" y="5665"/>
                  </a:lnTo>
                  <a:lnTo>
                    <a:pt x="196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40"/>
            <p:cNvSpPr/>
            <p:nvPr/>
          </p:nvSpPr>
          <p:spPr>
            <a:xfrm flipH="1">
              <a:off x="5896805" y="2239287"/>
              <a:ext cx="75310" cy="509907"/>
            </a:xfrm>
            <a:custGeom>
              <a:avLst/>
              <a:gdLst/>
              <a:ahLst/>
              <a:cxnLst/>
              <a:rect l="l" t="t" r="r" b="b"/>
              <a:pathLst>
                <a:path w="3835" h="25966" extrusionOk="0">
                  <a:moveTo>
                    <a:pt x="1930" y="1"/>
                  </a:moveTo>
                  <a:cubicBezTo>
                    <a:pt x="852" y="1"/>
                    <a:pt x="0" y="853"/>
                    <a:pt x="0" y="1931"/>
                  </a:cubicBezTo>
                  <a:lnTo>
                    <a:pt x="0" y="25966"/>
                  </a:lnTo>
                  <a:lnTo>
                    <a:pt x="3835" y="25966"/>
                  </a:lnTo>
                  <a:lnTo>
                    <a:pt x="3835" y="1931"/>
                  </a:lnTo>
                  <a:cubicBezTo>
                    <a:pt x="3835" y="853"/>
                    <a:pt x="2983" y="1"/>
                    <a:pt x="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0"/>
            <p:cNvSpPr/>
            <p:nvPr/>
          </p:nvSpPr>
          <p:spPr>
            <a:xfrm flipH="1">
              <a:off x="5905661" y="2261929"/>
              <a:ext cx="59070" cy="59580"/>
            </a:xfrm>
            <a:custGeom>
              <a:avLst/>
              <a:gdLst/>
              <a:ahLst/>
              <a:cxnLst/>
              <a:rect l="l" t="t" r="r" b="b"/>
              <a:pathLst>
                <a:path w="3008" h="3034" extrusionOk="0">
                  <a:moveTo>
                    <a:pt x="1504" y="1"/>
                  </a:moveTo>
                  <a:cubicBezTo>
                    <a:pt x="677" y="1"/>
                    <a:pt x="0" y="678"/>
                    <a:pt x="0" y="1530"/>
                  </a:cubicBezTo>
                  <a:cubicBezTo>
                    <a:pt x="0" y="2357"/>
                    <a:pt x="677" y="3033"/>
                    <a:pt x="1504" y="3033"/>
                  </a:cubicBezTo>
                  <a:cubicBezTo>
                    <a:pt x="2331" y="3033"/>
                    <a:pt x="3008" y="2357"/>
                    <a:pt x="3008" y="1530"/>
                  </a:cubicBezTo>
                  <a:cubicBezTo>
                    <a:pt x="3008" y="678"/>
                    <a:pt x="2331" y="1"/>
                    <a:pt x="15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0"/>
            <p:cNvSpPr/>
            <p:nvPr/>
          </p:nvSpPr>
          <p:spPr>
            <a:xfrm flipH="1">
              <a:off x="6076446" y="2082289"/>
              <a:ext cx="36428" cy="28573"/>
            </a:xfrm>
            <a:custGeom>
              <a:avLst/>
              <a:gdLst/>
              <a:ahLst/>
              <a:cxnLst/>
              <a:rect l="l" t="t" r="r" b="b"/>
              <a:pathLst>
                <a:path w="1855" h="1455" extrusionOk="0">
                  <a:moveTo>
                    <a:pt x="927" y="1"/>
                  </a:moveTo>
                  <a:cubicBezTo>
                    <a:pt x="0" y="1"/>
                    <a:pt x="0" y="1455"/>
                    <a:pt x="927" y="1455"/>
                  </a:cubicBezTo>
                  <a:cubicBezTo>
                    <a:pt x="1855" y="1455"/>
                    <a:pt x="1855" y="1"/>
                    <a:pt x="9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0"/>
            <p:cNvSpPr/>
            <p:nvPr/>
          </p:nvSpPr>
          <p:spPr>
            <a:xfrm flipH="1">
              <a:off x="5985388" y="2081798"/>
              <a:ext cx="36447" cy="28082"/>
            </a:xfrm>
            <a:custGeom>
              <a:avLst/>
              <a:gdLst/>
              <a:ahLst/>
              <a:cxnLst/>
              <a:rect l="l" t="t" r="r" b="b"/>
              <a:pathLst>
                <a:path w="1856" h="1430" extrusionOk="0">
                  <a:moveTo>
                    <a:pt x="928" y="1"/>
                  </a:moveTo>
                  <a:cubicBezTo>
                    <a:pt x="1" y="1"/>
                    <a:pt x="1" y="1429"/>
                    <a:pt x="928" y="1429"/>
                  </a:cubicBezTo>
                  <a:cubicBezTo>
                    <a:pt x="1830" y="1429"/>
                    <a:pt x="1855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40"/>
            <p:cNvSpPr/>
            <p:nvPr/>
          </p:nvSpPr>
          <p:spPr>
            <a:xfrm flipH="1">
              <a:off x="5893840" y="2077379"/>
              <a:ext cx="36447" cy="28062"/>
            </a:xfrm>
            <a:custGeom>
              <a:avLst/>
              <a:gdLst/>
              <a:ahLst/>
              <a:cxnLst/>
              <a:rect l="l" t="t" r="r" b="b"/>
              <a:pathLst>
                <a:path w="1856" h="1429" extrusionOk="0">
                  <a:moveTo>
                    <a:pt x="928" y="0"/>
                  </a:moveTo>
                  <a:cubicBezTo>
                    <a:pt x="0" y="0"/>
                    <a:pt x="0" y="1429"/>
                    <a:pt x="928" y="1429"/>
                  </a:cubicBezTo>
                  <a:cubicBezTo>
                    <a:pt x="1855" y="1429"/>
                    <a:pt x="1855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0"/>
            <p:cNvSpPr/>
            <p:nvPr/>
          </p:nvSpPr>
          <p:spPr>
            <a:xfrm flipH="1">
              <a:off x="6040019" y="2137901"/>
              <a:ext cx="36447" cy="28082"/>
            </a:xfrm>
            <a:custGeom>
              <a:avLst/>
              <a:gdLst/>
              <a:ahLst/>
              <a:cxnLst/>
              <a:rect l="l" t="t" r="r" b="b"/>
              <a:pathLst>
                <a:path w="1856" h="1430" extrusionOk="0">
                  <a:moveTo>
                    <a:pt x="928" y="1"/>
                  </a:moveTo>
                  <a:cubicBezTo>
                    <a:pt x="1" y="1"/>
                    <a:pt x="1" y="1430"/>
                    <a:pt x="928" y="1430"/>
                  </a:cubicBezTo>
                  <a:cubicBezTo>
                    <a:pt x="1855" y="1430"/>
                    <a:pt x="1855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0"/>
            <p:cNvSpPr/>
            <p:nvPr/>
          </p:nvSpPr>
          <p:spPr>
            <a:xfrm flipH="1">
              <a:off x="5932722" y="2143321"/>
              <a:ext cx="36447" cy="28082"/>
            </a:xfrm>
            <a:custGeom>
              <a:avLst/>
              <a:gdLst/>
              <a:ahLst/>
              <a:cxnLst/>
              <a:rect l="l" t="t" r="r" b="b"/>
              <a:pathLst>
                <a:path w="1856" h="1430" extrusionOk="0">
                  <a:moveTo>
                    <a:pt x="928" y="1"/>
                  </a:moveTo>
                  <a:cubicBezTo>
                    <a:pt x="0" y="1"/>
                    <a:pt x="0" y="1429"/>
                    <a:pt x="928" y="1429"/>
                  </a:cubicBezTo>
                  <a:cubicBezTo>
                    <a:pt x="1855" y="1429"/>
                    <a:pt x="1855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40"/>
            <p:cNvSpPr/>
            <p:nvPr/>
          </p:nvSpPr>
          <p:spPr>
            <a:xfrm flipH="1">
              <a:off x="6082337" y="2219611"/>
              <a:ext cx="36447" cy="28573"/>
            </a:xfrm>
            <a:custGeom>
              <a:avLst/>
              <a:gdLst/>
              <a:ahLst/>
              <a:cxnLst/>
              <a:rect l="l" t="t" r="r" b="b"/>
              <a:pathLst>
                <a:path w="1856" h="1455" extrusionOk="0">
                  <a:moveTo>
                    <a:pt x="928" y="0"/>
                  </a:moveTo>
                  <a:cubicBezTo>
                    <a:pt x="0" y="0"/>
                    <a:pt x="0" y="1454"/>
                    <a:pt x="928" y="1454"/>
                  </a:cubicBezTo>
                  <a:cubicBezTo>
                    <a:pt x="1855" y="1454"/>
                    <a:pt x="1855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40"/>
            <p:cNvSpPr/>
            <p:nvPr/>
          </p:nvSpPr>
          <p:spPr>
            <a:xfrm flipH="1">
              <a:off x="5998683" y="2211737"/>
              <a:ext cx="36428" cy="28573"/>
            </a:xfrm>
            <a:custGeom>
              <a:avLst/>
              <a:gdLst/>
              <a:ahLst/>
              <a:cxnLst/>
              <a:rect l="l" t="t" r="r" b="b"/>
              <a:pathLst>
                <a:path w="1855" h="1455" extrusionOk="0">
                  <a:moveTo>
                    <a:pt x="927" y="0"/>
                  </a:moveTo>
                  <a:cubicBezTo>
                    <a:pt x="0" y="0"/>
                    <a:pt x="0" y="1454"/>
                    <a:pt x="927" y="1454"/>
                  </a:cubicBezTo>
                  <a:cubicBezTo>
                    <a:pt x="1855" y="1454"/>
                    <a:pt x="1855" y="0"/>
                    <a:pt x="9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40"/>
            <p:cNvSpPr/>
            <p:nvPr/>
          </p:nvSpPr>
          <p:spPr>
            <a:xfrm flipH="1">
              <a:off x="5863835" y="2203371"/>
              <a:ext cx="36428" cy="28062"/>
            </a:xfrm>
            <a:custGeom>
              <a:avLst/>
              <a:gdLst/>
              <a:ahLst/>
              <a:cxnLst/>
              <a:rect l="l" t="t" r="r" b="b"/>
              <a:pathLst>
                <a:path w="1855" h="1429" extrusionOk="0">
                  <a:moveTo>
                    <a:pt x="928" y="0"/>
                  </a:moveTo>
                  <a:cubicBezTo>
                    <a:pt x="0" y="0"/>
                    <a:pt x="0" y="1429"/>
                    <a:pt x="928" y="1429"/>
                  </a:cubicBezTo>
                  <a:cubicBezTo>
                    <a:pt x="1855" y="1429"/>
                    <a:pt x="1855" y="0"/>
                    <a:pt x="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40"/>
            <p:cNvSpPr/>
            <p:nvPr/>
          </p:nvSpPr>
          <p:spPr>
            <a:xfrm flipH="1">
              <a:off x="6041001" y="2252582"/>
              <a:ext cx="36447" cy="28082"/>
            </a:xfrm>
            <a:custGeom>
              <a:avLst/>
              <a:gdLst/>
              <a:ahLst/>
              <a:cxnLst/>
              <a:rect l="l" t="t" r="r" b="b"/>
              <a:pathLst>
                <a:path w="1856" h="1430" extrusionOk="0">
                  <a:moveTo>
                    <a:pt x="928" y="1"/>
                  </a:moveTo>
                  <a:cubicBezTo>
                    <a:pt x="1" y="1"/>
                    <a:pt x="1" y="1429"/>
                    <a:pt x="928" y="1429"/>
                  </a:cubicBezTo>
                  <a:cubicBezTo>
                    <a:pt x="1855" y="1429"/>
                    <a:pt x="1855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40"/>
            <p:cNvSpPr/>
            <p:nvPr/>
          </p:nvSpPr>
          <p:spPr>
            <a:xfrm flipH="1">
              <a:off x="7332415" y="2965311"/>
              <a:ext cx="920861" cy="1379495"/>
            </a:xfrm>
            <a:custGeom>
              <a:avLst/>
              <a:gdLst/>
              <a:ahLst/>
              <a:cxnLst/>
              <a:rect l="l" t="t" r="r" b="b"/>
              <a:pathLst>
                <a:path w="46893" h="70248" extrusionOk="0">
                  <a:moveTo>
                    <a:pt x="43641" y="1"/>
                  </a:moveTo>
                  <a:cubicBezTo>
                    <a:pt x="37733" y="1"/>
                    <a:pt x="26303" y="637"/>
                    <a:pt x="19699" y="5059"/>
                  </a:cubicBezTo>
                  <a:cubicBezTo>
                    <a:pt x="11153" y="10748"/>
                    <a:pt x="5113" y="18969"/>
                    <a:pt x="2707" y="28192"/>
                  </a:cubicBezTo>
                  <a:cubicBezTo>
                    <a:pt x="0" y="38443"/>
                    <a:pt x="2256" y="49671"/>
                    <a:pt x="8546" y="57491"/>
                  </a:cubicBezTo>
                  <a:cubicBezTo>
                    <a:pt x="13409" y="63531"/>
                    <a:pt x="20401" y="67716"/>
                    <a:pt x="29800" y="70248"/>
                  </a:cubicBezTo>
                  <a:lnTo>
                    <a:pt x="28772" y="53205"/>
                  </a:lnTo>
                  <a:cubicBezTo>
                    <a:pt x="25339" y="51726"/>
                    <a:pt x="22682" y="49846"/>
                    <a:pt x="20877" y="47566"/>
                  </a:cubicBezTo>
                  <a:cubicBezTo>
                    <a:pt x="17644" y="43581"/>
                    <a:pt x="16541" y="37691"/>
                    <a:pt x="17995" y="32202"/>
                  </a:cubicBezTo>
                  <a:cubicBezTo>
                    <a:pt x="19424" y="26814"/>
                    <a:pt x="23233" y="21701"/>
                    <a:pt x="28471" y="18192"/>
                  </a:cubicBezTo>
                  <a:cubicBezTo>
                    <a:pt x="30761" y="16673"/>
                    <a:pt x="37732" y="15811"/>
                    <a:pt x="43759" y="15811"/>
                  </a:cubicBezTo>
                  <a:cubicBezTo>
                    <a:pt x="44593" y="15811"/>
                    <a:pt x="45408" y="15828"/>
                    <a:pt x="46191" y="15861"/>
                  </a:cubicBezTo>
                  <a:lnTo>
                    <a:pt x="46893" y="72"/>
                  </a:lnTo>
                  <a:cubicBezTo>
                    <a:pt x="46271" y="41"/>
                    <a:pt x="45132" y="1"/>
                    <a:pt x="436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40"/>
            <p:cNvSpPr/>
            <p:nvPr/>
          </p:nvSpPr>
          <p:spPr>
            <a:xfrm flipH="1">
              <a:off x="6240802" y="2946047"/>
              <a:ext cx="1224045" cy="1486362"/>
            </a:xfrm>
            <a:custGeom>
              <a:avLst/>
              <a:gdLst/>
              <a:ahLst/>
              <a:cxnLst/>
              <a:rect l="l" t="t" r="r" b="b"/>
              <a:pathLst>
                <a:path w="62332" h="75690" extrusionOk="0">
                  <a:moveTo>
                    <a:pt x="30853" y="0"/>
                  </a:moveTo>
                  <a:lnTo>
                    <a:pt x="33134" y="8271"/>
                  </a:lnTo>
                  <a:lnTo>
                    <a:pt x="8472" y="1078"/>
                  </a:lnTo>
                  <a:lnTo>
                    <a:pt x="1" y="1078"/>
                  </a:lnTo>
                  <a:lnTo>
                    <a:pt x="1" y="75690"/>
                  </a:lnTo>
                  <a:lnTo>
                    <a:pt x="62332" y="75489"/>
                  </a:lnTo>
                  <a:lnTo>
                    <a:pt x="62332" y="11328"/>
                  </a:lnTo>
                  <a:cubicBezTo>
                    <a:pt x="62332" y="11328"/>
                    <a:pt x="50427" y="0"/>
                    <a:pt x="308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0"/>
            <p:cNvSpPr/>
            <p:nvPr/>
          </p:nvSpPr>
          <p:spPr>
            <a:xfrm flipH="1">
              <a:off x="7544056" y="2671422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0"/>
            <p:cNvSpPr/>
            <p:nvPr/>
          </p:nvSpPr>
          <p:spPr>
            <a:xfrm flipH="1">
              <a:off x="7816230" y="2598568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0"/>
            <p:cNvSpPr/>
            <p:nvPr/>
          </p:nvSpPr>
          <p:spPr>
            <a:xfrm flipH="1">
              <a:off x="5649846" y="3149056"/>
              <a:ext cx="2065021" cy="1445281"/>
            </a:xfrm>
            <a:custGeom>
              <a:avLst/>
              <a:gdLst/>
              <a:ahLst/>
              <a:cxnLst/>
              <a:rect l="l" t="t" r="r" b="b"/>
              <a:pathLst>
                <a:path w="105157" h="73598" extrusionOk="0">
                  <a:moveTo>
                    <a:pt x="99083" y="1"/>
                  </a:moveTo>
                  <a:cubicBezTo>
                    <a:pt x="98955" y="1"/>
                    <a:pt x="98827" y="5"/>
                    <a:pt x="98698" y="13"/>
                  </a:cubicBezTo>
                  <a:lnTo>
                    <a:pt x="5640" y="6504"/>
                  </a:lnTo>
                  <a:cubicBezTo>
                    <a:pt x="2432" y="6730"/>
                    <a:pt x="1" y="9487"/>
                    <a:pt x="176" y="12720"/>
                  </a:cubicBezTo>
                  <a:lnTo>
                    <a:pt x="3535" y="68084"/>
                  </a:lnTo>
                  <a:cubicBezTo>
                    <a:pt x="3735" y="71191"/>
                    <a:pt x="6291" y="73597"/>
                    <a:pt x="9399" y="73597"/>
                  </a:cubicBezTo>
                  <a:lnTo>
                    <a:pt x="95465" y="73597"/>
                  </a:lnTo>
                  <a:cubicBezTo>
                    <a:pt x="98573" y="73597"/>
                    <a:pt x="101154" y="71191"/>
                    <a:pt x="101330" y="68084"/>
                  </a:cubicBezTo>
                  <a:lnTo>
                    <a:pt x="104964" y="6229"/>
                  </a:lnTo>
                  <a:cubicBezTo>
                    <a:pt x="105157" y="2824"/>
                    <a:pt x="102442" y="1"/>
                    <a:pt x="990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40"/>
            <p:cNvSpPr/>
            <p:nvPr/>
          </p:nvSpPr>
          <p:spPr>
            <a:xfrm flipH="1">
              <a:off x="5747642" y="3214447"/>
              <a:ext cx="1910631" cy="1314927"/>
            </a:xfrm>
            <a:custGeom>
              <a:avLst/>
              <a:gdLst/>
              <a:ahLst/>
              <a:cxnLst/>
              <a:rect l="l" t="t" r="r" b="b"/>
              <a:pathLst>
                <a:path w="97295" h="66960" extrusionOk="0">
                  <a:moveTo>
                    <a:pt x="96192" y="3124"/>
                  </a:moveTo>
                  <a:cubicBezTo>
                    <a:pt x="96367" y="3400"/>
                    <a:pt x="96493" y="3701"/>
                    <a:pt x="96568" y="4001"/>
                  </a:cubicBezTo>
                  <a:cubicBezTo>
                    <a:pt x="96468" y="3701"/>
                    <a:pt x="96342" y="3400"/>
                    <a:pt x="96192" y="3124"/>
                  </a:cubicBezTo>
                  <a:close/>
                  <a:moveTo>
                    <a:pt x="91455" y="718"/>
                  </a:moveTo>
                  <a:cubicBezTo>
                    <a:pt x="92808" y="718"/>
                    <a:pt x="94087" y="1244"/>
                    <a:pt x="95039" y="2197"/>
                  </a:cubicBezTo>
                  <a:cubicBezTo>
                    <a:pt x="96042" y="3174"/>
                    <a:pt x="96568" y="4553"/>
                    <a:pt x="96493" y="5931"/>
                  </a:cubicBezTo>
                  <a:lnTo>
                    <a:pt x="93134" y="61596"/>
                  </a:lnTo>
                  <a:cubicBezTo>
                    <a:pt x="92984" y="64202"/>
                    <a:pt x="90778" y="66232"/>
                    <a:pt x="88122" y="66232"/>
                  </a:cubicBezTo>
                  <a:lnTo>
                    <a:pt x="9024" y="66232"/>
                  </a:lnTo>
                  <a:cubicBezTo>
                    <a:pt x="6367" y="66232"/>
                    <a:pt x="4161" y="64202"/>
                    <a:pt x="4011" y="61621"/>
                  </a:cubicBezTo>
                  <a:lnTo>
                    <a:pt x="928" y="11771"/>
                  </a:lnTo>
                  <a:cubicBezTo>
                    <a:pt x="753" y="9089"/>
                    <a:pt x="2858" y="6758"/>
                    <a:pt x="5590" y="6558"/>
                  </a:cubicBezTo>
                  <a:lnTo>
                    <a:pt x="91104" y="743"/>
                  </a:lnTo>
                  <a:cubicBezTo>
                    <a:pt x="91230" y="718"/>
                    <a:pt x="91330" y="718"/>
                    <a:pt x="91455" y="718"/>
                  </a:cubicBezTo>
                  <a:close/>
                  <a:moveTo>
                    <a:pt x="91491" y="0"/>
                  </a:moveTo>
                  <a:cubicBezTo>
                    <a:pt x="91346" y="0"/>
                    <a:pt x="91200" y="5"/>
                    <a:pt x="91054" y="16"/>
                  </a:cubicBezTo>
                  <a:lnTo>
                    <a:pt x="5540" y="5831"/>
                  </a:lnTo>
                  <a:cubicBezTo>
                    <a:pt x="2407" y="6057"/>
                    <a:pt x="1" y="8738"/>
                    <a:pt x="201" y="11821"/>
                  </a:cubicBezTo>
                  <a:lnTo>
                    <a:pt x="3284" y="61646"/>
                  </a:lnTo>
                  <a:cubicBezTo>
                    <a:pt x="3460" y="64628"/>
                    <a:pt x="5991" y="66959"/>
                    <a:pt x="9024" y="66959"/>
                  </a:cubicBezTo>
                  <a:lnTo>
                    <a:pt x="88122" y="66959"/>
                  </a:lnTo>
                  <a:cubicBezTo>
                    <a:pt x="91154" y="66959"/>
                    <a:pt x="93686" y="64628"/>
                    <a:pt x="93861" y="61646"/>
                  </a:cubicBezTo>
                  <a:lnTo>
                    <a:pt x="97194" y="5981"/>
                  </a:lnTo>
                  <a:cubicBezTo>
                    <a:pt x="97295" y="4377"/>
                    <a:pt x="96693" y="2823"/>
                    <a:pt x="95540" y="1671"/>
                  </a:cubicBezTo>
                  <a:cubicBezTo>
                    <a:pt x="94465" y="595"/>
                    <a:pt x="93013" y="0"/>
                    <a:pt x="91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40"/>
            <p:cNvSpPr/>
            <p:nvPr/>
          </p:nvSpPr>
          <p:spPr>
            <a:xfrm flipH="1">
              <a:off x="5637395" y="3135231"/>
              <a:ext cx="2092238" cy="1473382"/>
            </a:xfrm>
            <a:custGeom>
              <a:avLst/>
              <a:gdLst/>
              <a:ahLst/>
              <a:cxnLst/>
              <a:rect l="l" t="t" r="r" b="b"/>
              <a:pathLst>
                <a:path w="106543" h="75029" extrusionOk="0">
                  <a:moveTo>
                    <a:pt x="99857" y="1432"/>
                  </a:moveTo>
                  <a:cubicBezTo>
                    <a:pt x="101210" y="1432"/>
                    <a:pt x="102517" y="1955"/>
                    <a:pt x="103485" y="2923"/>
                  </a:cubicBezTo>
                  <a:cubicBezTo>
                    <a:pt x="104538" y="3950"/>
                    <a:pt x="105089" y="5404"/>
                    <a:pt x="104989" y="6882"/>
                  </a:cubicBezTo>
                  <a:lnTo>
                    <a:pt x="101355" y="68737"/>
                  </a:lnTo>
                  <a:cubicBezTo>
                    <a:pt x="101204" y="71469"/>
                    <a:pt x="98949" y="73600"/>
                    <a:pt x="96217" y="73600"/>
                  </a:cubicBezTo>
                  <a:lnTo>
                    <a:pt x="10151" y="73600"/>
                  </a:lnTo>
                  <a:cubicBezTo>
                    <a:pt x="7444" y="73600"/>
                    <a:pt x="5189" y="71469"/>
                    <a:pt x="5013" y="68763"/>
                  </a:cubicBezTo>
                  <a:lnTo>
                    <a:pt x="1655" y="13374"/>
                  </a:lnTo>
                  <a:cubicBezTo>
                    <a:pt x="1480" y="10567"/>
                    <a:pt x="3635" y="8111"/>
                    <a:pt x="6442" y="7910"/>
                  </a:cubicBezTo>
                  <a:lnTo>
                    <a:pt x="99500" y="1444"/>
                  </a:lnTo>
                  <a:cubicBezTo>
                    <a:pt x="99619" y="1436"/>
                    <a:pt x="99738" y="1432"/>
                    <a:pt x="99857" y="1432"/>
                  </a:cubicBezTo>
                  <a:close/>
                  <a:moveTo>
                    <a:pt x="99843" y="1"/>
                  </a:moveTo>
                  <a:cubicBezTo>
                    <a:pt x="99696" y="1"/>
                    <a:pt x="99548" y="5"/>
                    <a:pt x="99400" y="15"/>
                  </a:cubicBezTo>
                  <a:lnTo>
                    <a:pt x="6342" y="6481"/>
                  </a:lnTo>
                  <a:cubicBezTo>
                    <a:pt x="2758" y="6732"/>
                    <a:pt x="1" y="9865"/>
                    <a:pt x="226" y="13449"/>
                  </a:cubicBezTo>
                  <a:lnTo>
                    <a:pt x="3585" y="68838"/>
                  </a:lnTo>
                  <a:cubicBezTo>
                    <a:pt x="3785" y="72321"/>
                    <a:pt x="6668" y="75028"/>
                    <a:pt x="10151" y="75028"/>
                  </a:cubicBezTo>
                  <a:lnTo>
                    <a:pt x="96217" y="75028"/>
                  </a:lnTo>
                  <a:cubicBezTo>
                    <a:pt x="99701" y="75028"/>
                    <a:pt x="102608" y="72296"/>
                    <a:pt x="102808" y="68838"/>
                  </a:cubicBezTo>
                  <a:lnTo>
                    <a:pt x="106443" y="6958"/>
                  </a:lnTo>
                  <a:cubicBezTo>
                    <a:pt x="106543" y="5078"/>
                    <a:pt x="105841" y="3223"/>
                    <a:pt x="104488" y="1895"/>
                  </a:cubicBezTo>
                  <a:cubicBezTo>
                    <a:pt x="103241" y="671"/>
                    <a:pt x="101568" y="1"/>
                    <a:pt x="998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40"/>
            <p:cNvSpPr/>
            <p:nvPr/>
          </p:nvSpPr>
          <p:spPr>
            <a:xfrm flipH="1">
              <a:off x="7443657" y="3480039"/>
              <a:ext cx="74348" cy="914459"/>
            </a:xfrm>
            <a:custGeom>
              <a:avLst/>
              <a:gdLst/>
              <a:ahLst/>
              <a:cxnLst/>
              <a:rect l="l" t="t" r="r" b="b"/>
              <a:pathLst>
                <a:path w="3786" h="46567" extrusionOk="0">
                  <a:moveTo>
                    <a:pt x="1906" y="0"/>
                  </a:moveTo>
                  <a:cubicBezTo>
                    <a:pt x="853" y="0"/>
                    <a:pt x="1" y="852"/>
                    <a:pt x="1" y="1880"/>
                  </a:cubicBezTo>
                  <a:lnTo>
                    <a:pt x="1" y="44662"/>
                  </a:lnTo>
                  <a:cubicBezTo>
                    <a:pt x="1" y="45715"/>
                    <a:pt x="853" y="46567"/>
                    <a:pt x="1906" y="46567"/>
                  </a:cubicBezTo>
                  <a:cubicBezTo>
                    <a:pt x="2933" y="46567"/>
                    <a:pt x="3785" y="45715"/>
                    <a:pt x="3785" y="44662"/>
                  </a:cubicBezTo>
                  <a:lnTo>
                    <a:pt x="3785" y="1880"/>
                  </a:lnTo>
                  <a:cubicBezTo>
                    <a:pt x="3785" y="852"/>
                    <a:pt x="2933" y="0"/>
                    <a:pt x="1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40"/>
            <p:cNvSpPr/>
            <p:nvPr/>
          </p:nvSpPr>
          <p:spPr>
            <a:xfrm flipH="1">
              <a:off x="7261071" y="3480039"/>
              <a:ext cx="74328" cy="914459"/>
            </a:xfrm>
            <a:custGeom>
              <a:avLst/>
              <a:gdLst/>
              <a:ahLst/>
              <a:cxnLst/>
              <a:rect l="l" t="t" r="r" b="b"/>
              <a:pathLst>
                <a:path w="3785" h="46567" extrusionOk="0">
                  <a:moveTo>
                    <a:pt x="1880" y="0"/>
                  </a:moveTo>
                  <a:cubicBezTo>
                    <a:pt x="852" y="0"/>
                    <a:pt x="0" y="852"/>
                    <a:pt x="0" y="1880"/>
                  </a:cubicBezTo>
                  <a:lnTo>
                    <a:pt x="0" y="44662"/>
                  </a:lnTo>
                  <a:cubicBezTo>
                    <a:pt x="0" y="45715"/>
                    <a:pt x="852" y="46567"/>
                    <a:pt x="1880" y="46567"/>
                  </a:cubicBezTo>
                  <a:cubicBezTo>
                    <a:pt x="2932" y="46567"/>
                    <a:pt x="3785" y="45715"/>
                    <a:pt x="3785" y="44662"/>
                  </a:cubicBezTo>
                  <a:lnTo>
                    <a:pt x="3785" y="1880"/>
                  </a:lnTo>
                  <a:cubicBezTo>
                    <a:pt x="3785" y="852"/>
                    <a:pt x="2932" y="0"/>
                    <a:pt x="18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0"/>
            <p:cNvSpPr/>
            <p:nvPr/>
          </p:nvSpPr>
          <p:spPr>
            <a:xfrm flipH="1">
              <a:off x="7068137" y="3480039"/>
              <a:ext cx="74839" cy="914459"/>
            </a:xfrm>
            <a:custGeom>
              <a:avLst/>
              <a:gdLst/>
              <a:ahLst/>
              <a:cxnLst/>
              <a:rect l="l" t="t" r="r" b="b"/>
              <a:pathLst>
                <a:path w="3811" h="46567" extrusionOk="0">
                  <a:moveTo>
                    <a:pt x="1905" y="0"/>
                  </a:moveTo>
                  <a:cubicBezTo>
                    <a:pt x="878" y="0"/>
                    <a:pt x="1" y="852"/>
                    <a:pt x="1" y="1880"/>
                  </a:cubicBezTo>
                  <a:lnTo>
                    <a:pt x="1" y="44662"/>
                  </a:lnTo>
                  <a:cubicBezTo>
                    <a:pt x="1" y="45715"/>
                    <a:pt x="878" y="46567"/>
                    <a:pt x="1905" y="46567"/>
                  </a:cubicBezTo>
                  <a:cubicBezTo>
                    <a:pt x="2958" y="46567"/>
                    <a:pt x="3810" y="45715"/>
                    <a:pt x="3810" y="44662"/>
                  </a:cubicBezTo>
                  <a:lnTo>
                    <a:pt x="3810" y="1880"/>
                  </a:lnTo>
                  <a:cubicBezTo>
                    <a:pt x="3810" y="852"/>
                    <a:pt x="2958" y="0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40"/>
            <p:cNvSpPr/>
            <p:nvPr/>
          </p:nvSpPr>
          <p:spPr>
            <a:xfrm flipH="1">
              <a:off x="6875222" y="3480039"/>
              <a:ext cx="74819" cy="914459"/>
            </a:xfrm>
            <a:custGeom>
              <a:avLst/>
              <a:gdLst/>
              <a:ahLst/>
              <a:cxnLst/>
              <a:rect l="l" t="t" r="r" b="b"/>
              <a:pathLst>
                <a:path w="3810" h="46567" extrusionOk="0">
                  <a:moveTo>
                    <a:pt x="1905" y="0"/>
                  </a:moveTo>
                  <a:cubicBezTo>
                    <a:pt x="852" y="0"/>
                    <a:pt x="0" y="852"/>
                    <a:pt x="0" y="1880"/>
                  </a:cubicBezTo>
                  <a:lnTo>
                    <a:pt x="0" y="44662"/>
                  </a:lnTo>
                  <a:cubicBezTo>
                    <a:pt x="0" y="45715"/>
                    <a:pt x="852" y="46567"/>
                    <a:pt x="1905" y="46567"/>
                  </a:cubicBezTo>
                  <a:cubicBezTo>
                    <a:pt x="2958" y="46567"/>
                    <a:pt x="3810" y="45715"/>
                    <a:pt x="3810" y="44662"/>
                  </a:cubicBezTo>
                  <a:lnTo>
                    <a:pt x="3810" y="1880"/>
                  </a:lnTo>
                  <a:cubicBezTo>
                    <a:pt x="3810" y="852"/>
                    <a:pt x="2958" y="0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40"/>
            <p:cNvSpPr/>
            <p:nvPr/>
          </p:nvSpPr>
          <p:spPr>
            <a:xfrm flipH="1">
              <a:off x="5975537" y="3331897"/>
              <a:ext cx="662471" cy="661980"/>
            </a:xfrm>
            <a:custGeom>
              <a:avLst/>
              <a:gdLst/>
              <a:ahLst/>
              <a:cxnLst/>
              <a:rect l="l" t="t" r="r" b="b"/>
              <a:pathLst>
                <a:path w="33735" h="33710" extrusionOk="0">
                  <a:moveTo>
                    <a:pt x="16867" y="0"/>
                  </a:moveTo>
                  <a:cubicBezTo>
                    <a:pt x="7544" y="0"/>
                    <a:pt x="0" y="7544"/>
                    <a:pt x="0" y="16843"/>
                  </a:cubicBezTo>
                  <a:cubicBezTo>
                    <a:pt x="0" y="26166"/>
                    <a:pt x="7544" y="33710"/>
                    <a:pt x="16867" y="33710"/>
                  </a:cubicBezTo>
                  <a:cubicBezTo>
                    <a:pt x="26191" y="33710"/>
                    <a:pt x="33735" y="26166"/>
                    <a:pt x="33735" y="16843"/>
                  </a:cubicBezTo>
                  <a:cubicBezTo>
                    <a:pt x="33735" y="7544"/>
                    <a:pt x="26191" y="0"/>
                    <a:pt x="16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0"/>
            <p:cNvSpPr/>
            <p:nvPr/>
          </p:nvSpPr>
          <p:spPr>
            <a:xfrm flipH="1">
              <a:off x="5965207" y="3321057"/>
              <a:ext cx="683149" cy="683660"/>
            </a:xfrm>
            <a:custGeom>
              <a:avLst/>
              <a:gdLst/>
              <a:ahLst/>
              <a:cxnLst/>
              <a:rect l="l" t="t" r="r" b="b"/>
              <a:pathLst>
                <a:path w="34788" h="34814" extrusionOk="0">
                  <a:moveTo>
                    <a:pt x="17394" y="1079"/>
                  </a:moveTo>
                  <a:cubicBezTo>
                    <a:pt x="26392" y="1079"/>
                    <a:pt x="33710" y="8397"/>
                    <a:pt x="33710" y="17395"/>
                  </a:cubicBezTo>
                  <a:cubicBezTo>
                    <a:pt x="33710" y="26417"/>
                    <a:pt x="26392" y="33735"/>
                    <a:pt x="17394" y="33735"/>
                  </a:cubicBezTo>
                  <a:cubicBezTo>
                    <a:pt x="8397" y="33735"/>
                    <a:pt x="1079" y="26417"/>
                    <a:pt x="1079" y="17395"/>
                  </a:cubicBezTo>
                  <a:cubicBezTo>
                    <a:pt x="1079" y="8397"/>
                    <a:pt x="8397" y="1079"/>
                    <a:pt x="17394" y="1079"/>
                  </a:cubicBezTo>
                  <a:close/>
                  <a:moveTo>
                    <a:pt x="17394" y="1"/>
                  </a:moveTo>
                  <a:cubicBezTo>
                    <a:pt x="7795" y="1"/>
                    <a:pt x="1" y="7821"/>
                    <a:pt x="1" y="17395"/>
                  </a:cubicBezTo>
                  <a:cubicBezTo>
                    <a:pt x="1" y="26994"/>
                    <a:pt x="7795" y="34813"/>
                    <a:pt x="17394" y="34813"/>
                  </a:cubicBezTo>
                  <a:cubicBezTo>
                    <a:pt x="26993" y="34813"/>
                    <a:pt x="34788" y="26994"/>
                    <a:pt x="34788" y="17395"/>
                  </a:cubicBezTo>
                  <a:cubicBezTo>
                    <a:pt x="34788" y="7821"/>
                    <a:pt x="26993" y="1"/>
                    <a:pt x="173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0"/>
            <p:cNvSpPr/>
            <p:nvPr/>
          </p:nvSpPr>
          <p:spPr>
            <a:xfrm flipH="1">
              <a:off x="6549893" y="4208439"/>
              <a:ext cx="145219" cy="145200"/>
            </a:xfrm>
            <a:custGeom>
              <a:avLst/>
              <a:gdLst/>
              <a:ahLst/>
              <a:cxnLst/>
              <a:rect l="l" t="t" r="r" b="b"/>
              <a:pathLst>
                <a:path w="7395" h="7394" extrusionOk="0">
                  <a:moveTo>
                    <a:pt x="3710" y="0"/>
                  </a:moveTo>
                  <a:cubicBezTo>
                    <a:pt x="1655" y="0"/>
                    <a:pt x="1" y="1654"/>
                    <a:pt x="1" y="3709"/>
                  </a:cubicBezTo>
                  <a:cubicBezTo>
                    <a:pt x="1" y="5740"/>
                    <a:pt x="1655" y="7394"/>
                    <a:pt x="3710" y="7394"/>
                  </a:cubicBezTo>
                  <a:cubicBezTo>
                    <a:pt x="5740" y="7394"/>
                    <a:pt x="7394" y="5740"/>
                    <a:pt x="7394" y="3709"/>
                  </a:cubicBezTo>
                  <a:cubicBezTo>
                    <a:pt x="7394" y="1654"/>
                    <a:pt x="5740" y="0"/>
                    <a:pt x="37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0"/>
            <p:cNvSpPr/>
            <p:nvPr/>
          </p:nvSpPr>
          <p:spPr>
            <a:xfrm flipH="1">
              <a:off x="6123686" y="4093267"/>
              <a:ext cx="335683" cy="335192"/>
            </a:xfrm>
            <a:custGeom>
              <a:avLst/>
              <a:gdLst/>
              <a:ahLst/>
              <a:cxnLst/>
              <a:rect l="l" t="t" r="r" b="b"/>
              <a:pathLst>
                <a:path w="17094" h="17069" extrusionOk="0">
                  <a:moveTo>
                    <a:pt x="8547" y="0"/>
                  </a:moveTo>
                  <a:cubicBezTo>
                    <a:pt x="3836" y="0"/>
                    <a:pt x="1" y="3810"/>
                    <a:pt x="1" y="8547"/>
                  </a:cubicBezTo>
                  <a:cubicBezTo>
                    <a:pt x="1" y="13259"/>
                    <a:pt x="3836" y="17068"/>
                    <a:pt x="8547" y="17068"/>
                  </a:cubicBezTo>
                  <a:cubicBezTo>
                    <a:pt x="13259" y="17068"/>
                    <a:pt x="17094" y="13259"/>
                    <a:pt x="17094" y="8547"/>
                  </a:cubicBezTo>
                  <a:cubicBezTo>
                    <a:pt x="17094" y="3810"/>
                    <a:pt x="13259" y="0"/>
                    <a:pt x="85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0"/>
            <p:cNvSpPr/>
            <p:nvPr/>
          </p:nvSpPr>
          <p:spPr>
            <a:xfrm flipH="1">
              <a:off x="6167479" y="4136567"/>
              <a:ext cx="248081" cy="248571"/>
            </a:xfrm>
            <a:custGeom>
              <a:avLst/>
              <a:gdLst/>
              <a:ahLst/>
              <a:cxnLst/>
              <a:rect l="l" t="t" r="r" b="b"/>
              <a:pathLst>
                <a:path w="12633" h="12658" fill="none" extrusionOk="0">
                  <a:moveTo>
                    <a:pt x="12632" y="6342"/>
                  </a:moveTo>
                  <a:cubicBezTo>
                    <a:pt x="12632" y="9826"/>
                    <a:pt x="9800" y="12658"/>
                    <a:pt x="6316" y="12658"/>
                  </a:cubicBezTo>
                  <a:cubicBezTo>
                    <a:pt x="2833" y="12658"/>
                    <a:pt x="1" y="9826"/>
                    <a:pt x="1" y="6342"/>
                  </a:cubicBezTo>
                  <a:cubicBezTo>
                    <a:pt x="1" y="2833"/>
                    <a:pt x="2833" y="1"/>
                    <a:pt x="6316" y="1"/>
                  </a:cubicBezTo>
                  <a:cubicBezTo>
                    <a:pt x="9800" y="1"/>
                    <a:pt x="12632" y="2833"/>
                    <a:pt x="12632" y="6342"/>
                  </a:cubicBezTo>
                  <a:close/>
                </a:path>
              </a:pathLst>
            </a:custGeom>
            <a:solidFill>
              <a:schemeClr val="dk1"/>
            </a:solidFill>
            <a:ln w="31325" cap="flat" cmpd="sng">
              <a:solidFill>
                <a:schemeClr val="dk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0"/>
            <p:cNvSpPr/>
            <p:nvPr/>
          </p:nvSpPr>
          <p:spPr>
            <a:xfrm flipH="1">
              <a:off x="5865796" y="4216313"/>
              <a:ext cx="145200" cy="145200"/>
            </a:xfrm>
            <a:custGeom>
              <a:avLst/>
              <a:gdLst/>
              <a:ahLst/>
              <a:cxnLst/>
              <a:rect l="l" t="t" r="r" b="b"/>
              <a:pathLst>
                <a:path w="7394" h="7394" extrusionOk="0">
                  <a:moveTo>
                    <a:pt x="3684" y="0"/>
                  </a:moveTo>
                  <a:cubicBezTo>
                    <a:pt x="1654" y="0"/>
                    <a:pt x="0" y="1654"/>
                    <a:pt x="0" y="3709"/>
                  </a:cubicBezTo>
                  <a:cubicBezTo>
                    <a:pt x="0" y="5740"/>
                    <a:pt x="1654" y="7394"/>
                    <a:pt x="3684" y="7394"/>
                  </a:cubicBezTo>
                  <a:cubicBezTo>
                    <a:pt x="5740" y="7394"/>
                    <a:pt x="7394" y="5740"/>
                    <a:pt x="7394" y="3709"/>
                  </a:cubicBezTo>
                  <a:cubicBezTo>
                    <a:pt x="7394" y="1654"/>
                    <a:pt x="5740" y="0"/>
                    <a:pt x="36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0"/>
            <p:cNvSpPr/>
            <p:nvPr/>
          </p:nvSpPr>
          <p:spPr>
            <a:xfrm flipH="1">
              <a:off x="5841193" y="3308273"/>
              <a:ext cx="45284" cy="35446"/>
            </a:xfrm>
            <a:custGeom>
              <a:avLst/>
              <a:gdLst/>
              <a:ahLst/>
              <a:cxnLst/>
              <a:rect l="l" t="t" r="r" b="b"/>
              <a:pathLst>
                <a:path w="2306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0"/>
            <p:cNvSpPr/>
            <p:nvPr/>
          </p:nvSpPr>
          <p:spPr>
            <a:xfrm flipH="1">
              <a:off x="5938141" y="3314184"/>
              <a:ext cx="45795" cy="35446"/>
            </a:xfrm>
            <a:custGeom>
              <a:avLst/>
              <a:gdLst/>
              <a:ahLst/>
              <a:cxnLst/>
              <a:rect l="l" t="t" r="r" b="b"/>
              <a:pathLst>
                <a:path w="2332" h="1805" extrusionOk="0">
                  <a:moveTo>
                    <a:pt x="1179" y="0"/>
                  </a:moveTo>
                  <a:cubicBezTo>
                    <a:pt x="1" y="0"/>
                    <a:pt x="1" y="1805"/>
                    <a:pt x="1179" y="1805"/>
                  </a:cubicBezTo>
                  <a:cubicBezTo>
                    <a:pt x="2331" y="1805"/>
                    <a:pt x="2331" y="0"/>
                    <a:pt x="1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0"/>
            <p:cNvSpPr/>
            <p:nvPr/>
          </p:nvSpPr>
          <p:spPr>
            <a:xfrm flipH="1">
              <a:off x="5885475" y="3417043"/>
              <a:ext cx="45304" cy="35446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0"/>
            <p:cNvSpPr/>
            <p:nvPr/>
          </p:nvSpPr>
          <p:spPr>
            <a:xfrm flipH="1">
              <a:off x="5985388" y="3396365"/>
              <a:ext cx="45304" cy="35465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3" y="1"/>
                  </a:moveTo>
                  <a:cubicBezTo>
                    <a:pt x="1" y="1"/>
                    <a:pt x="1" y="1805"/>
                    <a:pt x="1153" y="1805"/>
                  </a:cubicBezTo>
                  <a:cubicBezTo>
                    <a:pt x="2306" y="1805"/>
                    <a:pt x="2306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0"/>
            <p:cNvSpPr/>
            <p:nvPr/>
          </p:nvSpPr>
          <p:spPr>
            <a:xfrm flipH="1">
              <a:off x="6079391" y="3287595"/>
              <a:ext cx="45795" cy="35465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9" y="1"/>
                  </a:moveTo>
                  <a:cubicBezTo>
                    <a:pt x="1" y="1"/>
                    <a:pt x="1" y="1805"/>
                    <a:pt x="1179" y="1805"/>
                  </a:cubicBezTo>
                  <a:cubicBezTo>
                    <a:pt x="2331" y="1805"/>
                    <a:pt x="2331" y="1"/>
                    <a:pt x="1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0"/>
            <p:cNvSpPr/>
            <p:nvPr/>
          </p:nvSpPr>
          <p:spPr>
            <a:xfrm flipH="1">
              <a:off x="7464827" y="4438272"/>
              <a:ext cx="38411" cy="38411"/>
            </a:xfrm>
            <a:custGeom>
              <a:avLst/>
              <a:gdLst/>
              <a:ahLst/>
              <a:cxnLst/>
              <a:rect l="l" t="t" r="r" b="b"/>
              <a:pathLst>
                <a:path w="1956" h="1956" extrusionOk="0">
                  <a:moveTo>
                    <a:pt x="1053" y="0"/>
                  </a:moveTo>
                  <a:cubicBezTo>
                    <a:pt x="978" y="26"/>
                    <a:pt x="878" y="26"/>
                    <a:pt x="803" y="51"/>
                  </a:cubicBezTo>
                  <a:cubicBezTo>
                    <a:pt x="652" y="76"/>
                    <a:pt x="527" y="151"/>
                    <a:pt x="402" y="276"/>
                  </a:cubicBezTo>
                  <a:cubicBezTo>
                    <a:pt x="352" y="326"/>
                    <a:pt x="301" y="376"/>
                    <a:pt x="251" y="427"/>
                  </a:cubicBezTo>
                  <a:cubicBezTo>
                    <a:pt x="176" y="502"/>
                    <a:pt x="101" y="602"/>
                    <a:pt x="76" y="702"/>
                  </a:cubicBezTo>
                  <a:cubicBezTo>
                    <a:pt x="26" y="828"/>
                    <a:pt x="1" y="928"/>
                    <a:pt x="1" y="1053"/>
                  </a:cubicBezTo>
                  <a:cubicBezTo>
                    <a:pt x="1" y="1178"/>
                    <a:pt x="26" y="1304"/>
                    <a:pt x="76" y="1404"/>
                  </a:cubicBezTo>
                  <a:cubicBezTo>
                    <a:pt x="101" y="1504"/>
                    <a:pt x="176" y="1604"/>
                    <a:pt x="251" y="1705"/>
                  </a:cubicBezTo>
                  <a:cubicBezTo>
                    <a:pt x="327" y="1730"/>
                    <a:pt x="377" y="1780"/>
                    <a:pt x="452" y="1830"/>
                  </a:cubicBezTo>
                  <a:cubicBezTo>
                    <a:pt x="577" y="1905"/>
                    <a:pt x="728" y="1955"/>
                    <a:pt x="903" y="1955"/>
                  </a:cubicBezTo>
                  <a:cubicBezTo>
                    <a:pt x="978" y="1955"/>
                    <a:pt x="1053" y="1930"/>
                    <a:pt x="1129" y="1930"/>
                  </a:cubicBezTo>
                  <a:cubicBezTo>
                    <a:pt x="1279" y="1880"/>
                    <a:pt x="1429" y="1805"/>
                    <a:pt x="1530" y="1705"/>
                  </a:cubicBezTo>
                  <a:cubicBezTo>
                    <a:pt x="1580" y="1655"/>
                    <a:pt x="1630" y="1604"/>
                    <a:pt x="1680" y="1554"/>
                  </a:cubicBezTo>
                  <a:cubicBezTo>
                    <a:pt x="1780" y="1454"/>
                    <a:pt x="1830" y="1379"/>
                    <a:pt x="1855" y="1254"/>
                  </a:cubicBezTo>
                  <a:cubicBezTo>
                    <a:pt x="1931" y="1153"/>
                    <a:pt x="1956" y="1028"/>
                    <a:pt x="1956" y="903"/>
                  </a:cubicBezTo>
                  <a:cubicBezTo>
                    <a:pt x="1956" y="777"/>
                    <a:pt x="1931" y="677"/>
                    <a:pt x="1855" y="552"/>
                  </a:cubicBezTo>
                  <a:cubicBezTo>
                    <a:pt x="1830" y="452"/>
                    <a:pt x="1780" y="351"/>
                    <a:pt x="1680" y="276"/>
                  </a:cubicBezTo>
                  <a:cubicBezTo>
                    <a:pt x="1630" y="226"/>
                    <a:pt x="1555" y="176"/>
                    <a:pt x="1505" y="126"/>
                  </a:cubicBezTo>
                  <a:cubicBezTo>
                    <a:pt x="1354" y="51"/>
                    <a:pt x="1204" y="0"/>
                    <a:pt x="10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0"/>
            <p:cNvSpPr/>
            <p:nvPr/>
          </p:nvSpPr>
          <p:spPr>
            <a:xfrm flipH="1">
              <a:off x="7368860" y="4400372"/>
              <a:ext cx="45284" cy="34974"/>
            </a:xfrm>
            <a:custGeom>
              <a:avLst/>
              <a:gdLst/>
              <a:ahLst/>
              <a:cxnLst/>
              <a:rect l="l" t="t" r="r" b="b"/>
              <a:pathLst>
                <a:path w="2306" h="1781" extrusionOk="0">
                  <a:moveTo>
                    <a:pt x="1153" y="1"/>
                  </a:moveTo>
                  <a:cubicBezTo>
                    <a:pt x="0" y="1"/>
                    <a:pt x="0" y="1780"/>
                    <a:pt x="1153" y="1780"/>
                  </a:cubicBezTo>
                  <a:cubicBezTo>
                    <a:pt x="2306" y="1780"/>
                    <a:pt x="2306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0"/>
            <p:cNvSpPr/>
            <p:nvPr/>
          </p:nvSpPr>
          <p:spPr>
            <a:xfrm flipH="1">
              <a:off x="7365895" y="4458950"/>
              <a:ext cx="45304" cy="35446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06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0"/>
            <p:cNvSpPr/>
            <p:nvPr/>
          </p:nvSpPr>
          <p:spPr>
            <a:xfrm flipH="1">
              <a:off x="6593706" y="4394343"/>
              <a:ext cx="35446" cy="38234"/>
            </a:xfrm>
            <a:custGeom>
              <a:avLst/>
              <a:gdLst/>
              <a:ahLst/>
              <a:cxnLst/>
              <a:rect l="l" t="t" r="r" b="b"/>
              <a:pathLst>
                <a:path w="1805" h="1947" extrusionOk="0">
                  <a:moveTo>
                    <a:pt x="969" y="0"/>
                  </a:moveTo>
                  <a:cubicBezTo>
                    <a:pt x="948" y="0"/>
                    <a:pt x="926" y="2"/>
                    <a:pt x="903" y="7"/>
                  </a:cubicBezTo>
                  <a:cubicBezTo>
                    <a:pt x="827" y="7"/>
                    <a:pt x="752" y="32"/>
                    <a:pt x="652" y="32"/>
                  </a:cubicBezTo>
                  <a:cubicBezTo>
                    <a:pt x="502" y="82"/>
                    <a:pt x="376" y="157"/>
                    <a:pt x="276" y="258"/>
                  </a:cubicBezTo>
                  <a:lnTo>
                    <a:pt x="126" y="433"/>
                  </a:lnTo>
                  <a:cubicBezTo>
                    <a:pt x="50" y="583"/>
                    <a:pt x="0" y="734"/>
                    <a:pt x="0" y="909"/>
                  </a:cubicBezTo>
                  <a:lnTo>
                    <a:pt x="0" y="1060"/>
                  </a:lnTo>
                  <a:cubicBezTo>
                    <a:pt x="0" y="1160"/>
                    <a:pt x="25" y="1285"/>
                    <a:pt x="75" y="1385"/>
                  </a:cubicBezTo>
                  <a:cubicBezTo>
                    <a:pt x="126" y="1511"/>
                    <a:pt x="176" y="1611"/>
                    <a:pt x="276" y="1686"/>
                  </a:cubicBezTo>
                  <a:cubicBezTo>
                    <a:pt x="351" y="1761"/>
                    <a:pt x="451" y="1836"/>
                    <a:pt x="552" y="1862"/>
                  </a:cubicBezTo>
                  <a:cubicBezTo>
                    <a:pt x="627" y="1918"/>
                    <a:pt x="716" y="1946"/>
                    <a:pt x="809" y="1946"/>
                  </a:cubicBezTo>
                  <a:cubicBezTo>
                    <a:pt x="840" y="1946"/>
                    <a:pt x="871" y="1943"/>
                    <a:pt x="903" y="1937"/>
                  </a:cubicBezTo>
                  <a:cubicBezTo>
                    <a:pt x="978" y="1937"/>
                    <a:pt x="1053" y="1937"/>
                    <a:pt x="1128" y="1912"/>
                  </a:cubicBezTo>
                  <a:cubicBezTo>
                    <a:pt x="1304" y="1862"/>
                    <a:pt x="1429" y="1786"/>
                    <a:pt x="1529" y="1686"/>
                  </a:cubicBezTo>
                  <a:cubicBezTo>
                    <a:pt x="1579" y="1611"/>
                    <a:pt x="1629" y="1561"/>
                    <a:pt x="1679" y="1511"/>
                  </a:cubicBezTo>
                  <a:cubicBezTo>
                    <a:pt x="1755" y="1360"/>
                    <a:pt x="1805" y="1210"/>
                    <a:pt x="1805" y="1060"/>
                  </a:cubicBezTo>
                  <a:lnTo>
                    <a:pt x="1805" y="909"/>
                  </a:lnTo>
                  <a:cubicBezTo>
                    <a:pt x="1805" y="784"/>
                    <a:pt x="1780" y="659"/>
                    <a:pt x="1730" y="558"/>
                  </a:cubicBezTo>
                  <a:cubicBezTo>
                    <a:pt x="1679" y="433"/>
                    <a:pt x="1629" y="333"/>
                    <a:pt x="1529" y="258"/>
                  </a:cubicBezTo>
                  <a:cubicBezTo>
                    <a:pt x="1454" y="182"/>
                    <a:pt x="1354" y="107"/>
                    <a:pt x="1253" y="82"/>
                  </a:cubicBezTo>
                  <a:cubicBezTo>
                    <a:pt x="1151" y="41"/>
                    <a:pt x="1065" y="0"/>
                    <a:pt x="969" y="0"/>
                  </a:cubicBezTo>
                  <a:close/>
                </a:path>
              </a:pathLst>
            </a:custGeom>
            <a:solidFill>
              <a:srgbClr val="CEC0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0"/>
            <p:cNvSpPr/>
            <p:nvPr/>
          </p:nvSpPr>
          <p:spPr>
            <a:xfrm flipH="1">
              <a:off x="6491338" y="4356071"/>
              <a:ext cx="45795" cy="35465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54" y="1"/>
                  </a:moveTo>
                  <a:cubicBezTo>
                    <a:pt x="1" y="1"/>
                    <a:pt x="1" y="1806"/>
                    <a:pt x="1154" y="1806"/>
                  </a:cubicBezTo>
                  <a:cubicBezTo>
                    <a:pt x="2307" y="1806"/>
                    <a:pt x="2332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 flipH="1">
              <a:off x="6520852" y="4415139"/>
              <a:ext cx="45795" cy="34955"/>
            </a:xfrm>
            <a:custGeom>
              <a:avLst/>
              <a:gdLst/>
              <a:ahLst/>
              <a:cxnLst/>
              <a:rect l="l" t="t" r="r" b="b"/>
              <a:pathLst>
                <a:path w="2332" h="1780" extrusionOk="0">
                  <a:moveTo>
                    <a:pt x="1153" y="1"/>
                  </a:moveTo>
                  <a:cubicBezTo>
                    <a:pt x="0" y="1"/>
                    <a:pt x="0" y="1780"/>
                    <a:pt x="1153" y="1780"/>
                  </a:cubicBezTo>
                  <a:cubicBezTo>
                    <a:pt x="2331" y="1780"/>
                    <a:pt x="2331" y="1"/>
                    <a:pt x="1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0"/>
            <p:cNvSpPr/>
            <p:nvPr/>
          </p:nvSpPr>
          <p:spPr>
            <a:xfrm flipH="1">
              <a:off x="6826975" y="3414078"/>
              <a:ext cx="45795" cy="35465"/>
            </a:xfrm>
            <a:custGeom>
              <a:avLst/>
              <a:gdLst/>
              <a:ahLst/>
              <a:cxnLst/>
              <a:rect l="l" t="t" r="r" b="b"/>
              <a:pathLst>
                <a:path w="2332" h="1806" extrusionOk="0">
                  <a:moveTo>
                    <a:pt x="1178" y="1"/>
                  </a:moveTo>
                  <a:cubicBezTo>
                    <a:pt x="0" y="1"/>
                    <a:pt x="0" y="1805"/>
                    <a:pt x="1178" y="1805"/>
                  </a:cubicBezTo>
                  <a:cubicBezTo>
                    <a:pt x="2331" y="1805"/>
                    <a:pt x="2331" y="1"/>
                    <a:pt x="11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0"/>
            <p:cNvSpPr/>
            <p:nvPr/>
          </p:nvSpPr>
          <p:spPr>
            <a:xfrm flipH="1">
              <a:off x="6774328" y="3461325"/>
              <a:ext cx="45304" cy="35465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7" y="1805"/>
                    <a:pt x="2307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0"/>
            <p:cNvSpPr/>
            <p:nvPr/>
          </p:nvSpPr>
          <p:spPr>
            <a:xfrm flipH="1">
              <a:off x="6744794" y="3393420"/>
              <a:ext cx="45304" cy="35446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6" y="1805"/>
                    <a:pt x="2306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0"/>
            <p:cNvSpPr/>
            <p:nvPr/>
          </p:nvSpPr>
          <p:spPr>
            <a:xfrm flipH="1">
              <a:off x="7553900" y="3408187"/>
              <a:ext cx="45795" cy="35446"/>
            </a:xfrm>
            <a:custGeom>
              <a:avLst/>
              <a:gdLst/>
              <a:ahLst/>
              <a:cxnLst/>
              <a:rect l="l" t="t" r="r" b="b"/>
              <a:pathLst>
                <a:path w="2332" h="1805" extrusionOk="0">
                  <a:moveTo>
                    <a:pt x="1153" y="0"/>
                  </a:moveTo>
                  <a:cubicBezTo>
                    <a:pt x="0" y="0"/>
                    <a:pt x="0" y="1805"/>
                    <a:pt x="1153" y="1805"/>
                  </a:cubicBezTo>
                  <a:cubicBezTo>
                    <a:pt x="2306" y="1805"/>
                    <a:pt x="2331" y="0"/>
                    <a:pt x="1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0"/>
            <p:cNvSpPr/>
            <p:nvPr/>
          </p:nvSpPr>
          <p:spPr>
            <a:xfrm flipH="1">
              <a:off x="7480575" y="3363886"/>
              <a:ext cx="45304" cy="35446"/>
            </a:xfrm>
            <a:custGeom>
              <a:avLst/>
              <a:gdLst/>
              <a:ahLst/>
              <a:cxnLst/>
              <a:rect l="l" t="t" r="r" b="b"/>
              <a:pathLst>
                <a:path w="2307" h="1805" extrusionOk="0">
                  <a:moveTo>
                    <a:pt x="1154" y="0"/>
                  </a:moveTo>
                  <a:cubicBezTo>
                    <a:pt x="1" y="0"/>
                    <a:pt x="1" y="1805"/>
                    <a:pt x="1154" y="1805"/>
                  </a:cubicBezTo>
                  <a:cubicBezTo>
                    <a:pt x="2307" y="1805"/>
                    <a:pt x="2307" y="0"/>
                    <a:pt x="1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0"/>
            <p:cNvSpPr/>
            <p:nvPr/>
          </p:nvSpPr>
          <p:spPr>
            <a:xfrm flipH="1">
              <a:off x="7495343" y="3422934"/>
              <a:ext cx="45304" cy="35465"/>
            </a:xfrm>
            <a:custGeom>
              <a:avLst/>
              <a:gdLst/>
              <a:ahLst/>
              <a:cxnLst/>
              <a:rect l="l" t="t" r="r" b="b"/>
              <a:pathLst>
                <a:path w="2307" h="1806" extrusionOk="0">
                  <a:moveTo>
                    <a:pt x="1154" y="1"/>
                  </a:moveTo>
                  <a:cubicBezTo>
                    <a:pt x="1" y="1"/>
                    <a:pt x="1" y="1805"/>
                    <a:pt x="1154" y="1805"/>
                  </a:cubicBezTo>
                  <a:cubicBezTo>
                    <a:pt x="2307" y="1805"/>
                    <a:pt x="2307" y="1"/>
                    <a:pt x="1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0"/>
            <p:cNvSpPr/>
            <p:nvPr/>
          </p:nvSpPr>
          <p:spPr>
            <a:xfrm flipH="1">
              <a:off x="7416107" y="3498007"/>
              <a:ext cx="17733" cy="885926"/>
            </a:xfrm>
            <a:custGeom>
              <a:avLst/>
              <a:gdLst/>
              <a:ahLst/>
              <a:cxnLst/>
              <a:rect l="l" t="t" r="r" b="b"/>
              <a:pathLst>
                <a:path w="903" h="45114" extrusionOk="0">
                  <a:moveTo>
                    <a:pt x="452" y="0"/>
                  </a:moveTo>
                  <a:cubicBezTo>
                    <a:pt x="226" y="0"/>
                    <a:pt x="1" y="288"/>
                    <a:pt x="1" y="865"/>
                  </a:cubicBezTo>
                  <a:lnTo>
                    <a:pt x="1" y="44248"/>
                  </a:lnTo>
                  <a:cubicBezTo>
                    <a:pt x="1" y="44825"/>
                    <a:pt x="226" y="45113"/>
                    <a:pt x="452" y="45113"/>
                  </a:cubicBezTo>
                  <a:cubicBezTo>
                    <a:pt x="677" y="45113"/>
                    <a:pt x="903" y="44825"/>
                    <a:pt x="903" y="44248"/>
                  </a:cubicBezTo>
                  <a:lnTo>
                    <a:pt x="903" y="865"/>
                  </a:lnTo>
                  <a:cubicBezTo>
                    <a:pt x="903" y="288"/>
                    <a:pt x="677" y="0"/>
                    <a:pt x="4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0"/>
            <p:cNvSpPr/>
            <p:nvPr/>
          </p:nvSpPr>
          <p:spPr>
            <a:xfrm flipH="1">
              <a:off x="7231048" y="3498007"/>
              <a:ext cx="17733" cy="885926"/>
            </a:xfrm>
            <a:custGeom>
              <a:avLst/>
              <a:gdLst/>
              <a:ahLst/>
              <a:cxnLst/>
              <a:rect l="l" t="t" r="r" b="b"/>
              <a:pathLst>
                <a:path w="903" h="45114" extrusionOk="0">
                  <a:moveTo>
                    <a:pt x="451" y="0"/>
                  </a:moveTo>
                  <a:cubicBezTo>
                    <a:pt x="226" y="0"/>
                    <a:pt x="0" y="288"/>
                    <a:pt x="0" y="865"/>
                  </a:cubicBezTo>
                  <a:lnTo>
                    <a:pt x="0" y="44248"/>
                  </a:lnTo>
                  <a:cubicBezTo>
                    <a:pt x="0" y="44825"/>
                    <a:pt x="226" y="45113"/>
                    <a:pt x="451" y="45113"/>
                  </a:cubicBezTo>
                  <a:cubicBezTo>
                    <a:pt x="677" y="45113"/>
                    <a:pt x="902" y="44825"/>
                    <a:pt x="902" y="44248"/>
                  </a:cubicBezTo>
                  <a:lnTo>
                    <a:pt x="902" y="865"/>
                  </a:lnTo>
                  <a:cubicBezTo>
                    <a:pt x="902" y="288"/>
                    <a:pt x="677" y="0"/>
                    <a:pt x="4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40"/>
            <p:cNvSpPr/>
            <p:nvPr/>
          </p:nvSpPr>
          <p:spPr>
            <a:xfrm flipH="1">
              <a:off x="7035168" y="3488640"/>
              <a:ext cx="17242" cy="885926"/>
            </a:xfrm>
            <a:custGeom>
              <a:avLst/>
              <a:gdLst/>
              <a:ahLst/>
              <a:cxnLst/>
              <a:rect l="l" t="t" r="r" b="b"/>
              <a:pathLst>
                <a:path w="878" h="45114" extrusionOk="0">
                  <a:moveTo>
                    <a:pt x="439" y="1"/>
                  </a:moveTo>
                  <a:cubicBezTo>
                    <a:pt x="220" y="1"/>
                    <a:pt x="0" y="289"/>
                    <a:pt x="0" y="865"/>
                  </a:cubicBezTo>
                  <a:lnTo>
                    <a:pt x="0" y="44249"/>
                  </a:lnTo>
                  <a:cubicBezTo>
                    <a:pt x="0" y="44826"/>
                    <a:pt x="220" y="45114"/>
                    <a:pt x="439" y="45114"/>
                  </a:cubicBezTo>
                  <a:cubicBezTo>
                    <a:pt x="658" y="45114"/>
                    <a:pt x="877" y="44826"/>
                    <a:pt x="877" y="44249"/>
                  </a:cubicBezTo>
                  <a:lnTo>
                    <a:pt x="877" y="865"/>
                  </a:lnTo>
                  <a:cubicBezTo>
                    <a:pt x="877" y="289"/>
                    <a:pt x="658" y="1"/>
                    <a:pt x="4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40"/>
            <p:cNvSpPr/>
            <p:nvPr/>
          </p:nvSpPr>
          <p:spPr>
            <a:xfrm flipH="1">
              <a:off x="6849617" y="3488640"/>
              <a:ext cx="17752" cy="885926"/>
            </a:xfrm>
            <a:custGeom>
              <a:avLst/>
              <a:gdLst/>
              <a:ahLst/>
              <a:cxnLst/>
              <a:rect l="l" t="t" r="r" b="b"/>
              <a:pathLst>
                <a:path w="904" h="45114" extrusionOk="0">
                  <a:moveTo>
                    <a:pt x="452" y="1"/>
                  </a:moveTo>
                  <a:cubicBezTo>
                    <a:pt x="226" y="1"/>
                    <a:pt x="1" y="289"/>
                    <a:pt x="1" y="865"/>
                  </a:cubicBezTo>
                  <a:lnTo>
                    <a:pt x="1" y="44249"/>
                  </a:lnTo>
                  <a:cubicBezTo>
                    <a:pt x="1" y="44826"/>
                    <a:pt x="226" y="45114"/>
                    <a:pt x="452" y="45114"/>
                  </a:cubicBezTo>
                  <a:cubicBezTo>
                    <a:pt x="678" y="45114"/>
                    <a:pt x="903" y="44826"/>
                    <a:pt x="903" y="44249"/>
                  </a:cubicBezTo>
                  <a:lnTo>
                    <a:pt x="903" y="865"/>
                  </a:lnTo>
                  <a:cubicBezTo>
                    <a:pt x="903" y="289"/>
                    <a:pt x="678" y="1"/>
                    <a:pt x="4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6105470" y="3488405"/>
              <a:ext cx="147674" cy="241188"/>
            </a:xfrm>
            <a:custGeom>
              <a:avLst/>
              <a:gdLst/>
              <a:ahLst/>
              <a:cxnLst/>
              <a:rect l="l" t="t" r="r" b="b"/>
              <a:pathLst>
                <a:path w="7520" h="12282" extrusionOk="0">
                  <a:moveTo>
                    <a:pt x="251" y="0"/>
                  </a:moveTo>
                  <a:lnTo>
                    <a:pt x="1" y="12281"/>
                  </a:lnTo>
                  <a:lnTo>
                    <a:pt x="3610" y="12281"/>
                  </a:lnTo>
                  <a:lnTo>
                    <a:pt x="3334" y="6216"/>
                  </a:lnTo>
                  <a:lnTo>
                    <a:pt x="6617" y="6216"/>
                  </a:lnTo>
                  <a:lnTo>
                    <a:pt x="6617" y="5138"/>
                  </a:lnTo>
                  <a:lnTo>
                    <a:pt x="3484" y="5138"/>
                  </a:lnTo>
                  <a:lnTo>
                    <a:pt x="3484" y="1429"/>
                  </a:lnTo>
                  <a:lnTo>
                    <a:pt x="7519" y="1429"/>
                  </a:lnTo>
                  <a:lnTo>
                    <a:pt x="75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6268379" y="3480039"/>
              <a:ext cx="224948" cy="252990"/>
            </a:xfrm>
            <a:custGeom>
              <a:avLst/>
              <a:gdLst/>
              <a:ahLst/>
              <a:cxnLst/>
              <a:rect l="l" t="t" r="r" b="b"/>
              <a:pathLst>
                <a:path w="11455" h="12883" extrusionOk="0">
                  <a:moveTo>
                    <a:pt x="251" y="0"/>
                  </a:moveTo>
                  <a:lnTo>
                    <a:pt x="0" y="12582"/>
                  </a:lnTo>
                  <a:lnTo>
                    <a:pt x="1629" y="12582"/>
                  </a:lnTo>
                  <a:lnTo>
                    <a:pt x="1429" y="4311"/>
                  </a:lnTo>
                  <a:lnTo>
                    <a:pt x="3735" y="12883"/>
                  </a:lnTo>
                  <a:lnTo>
                    <a:pt x="5690" y="12883"/>
                  </a:lnTo>
                  <a:lnTo>
                    <a:pt x="9274" y="4612"/>
                  </a:lnTo>
                  <a:lnTo>
                    <a:pt x="9023" y="12582"/>
                  </a:lnTo>
                  <a:lnTo>
                    <a:pt x="11454" y="12582"/>
                  </a:lnTo>
                  <a:lnTo>
                    <a:pt x="11229" y="0"/>
                  </a:lnTo>
                  <a:lnTo>
                    <a:pt x="9650" y="0"/>
                  </a:lnTo>
                  <a:lnTo>
                    <a:pt x="5564" y="9449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0"/>
            <p:cNvSpPr/>
            <p:nvPr/>
          </p:nvSpPr>
          <p:spPr>
            <a:xfrm flipH="1">
              <a:off x="6908669" y="4010084"/>
              <a:ext cx="779609" cy="390315"/>
            </a:xfrm>
            <a:custGeom>
              <a:avLst/>
              <a:gdLst/>
              <a:ahLst/>
              <a:cxnLst/>
              <a:rect l="l" t="t" r="r" b="b"/>
              <a:pathLst>
                <a:path w="39700" h="19876" extrusionOk="0">
                  <a:moveTo>
                    <a:pt x="0" y="1"/>
                  </a:moveTo>
                  <a:lnTo>
                    <a:pt x="1028" y="17044"/>
                  </a:lnTo>
                  <a:cubicBezTo>
                    <a:pt x="3008" y="17595"/>
                    <a:pt x="5063" y="18046"/>
                    <a:pt x="7268" y="18422"/>
                  </a:cubicBezTo>
                  <a:cubicBezTo>
                    <a:pt x="12732" y="19399"/>
                    <a:pt x="18321" y="19876"/>
                    <a:pt x="23935" y="19876"/>
                  </a:cubicBezTo>
                  <a:cubicBezTo>
                    <a:pt x="29223" y="19876"/>
                    <a:pt x="34512" y="19450"/>
                    <a:pt x="39700" y="18597"/>
                  </a:cubicBezTo>
                  <a:lnTo>
                    <a:pt x="39700" y="2507"/>
                  </a:lnTo>
                  <a:cubicBezTo>
                    <a:pt x="34519" y="3535"/>
                    <a:pt x="29196" y="4051"/>
                    <a:pt x="23879" y="4051"/>
                  </a:cubicBezTo>
                  <a:cubicBezTo>
                    <a:pt x="19215" y="4051"/>
                    <a:pt x="14556" y="3654"/>
                    <a:pt x="10000" y="2858"/>
                  </a:cubicBezTo>
                  <a:cubicBezTo>
                    <a:pt x="6166" y="2181"/>
                    <a:pt x="2807" y="122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0"/>
            <p:cNvSpPr/>
            <p:nvPr/>
          </p:nvSpPr>
          <p:spPr>
            <a:xfrm flipH="1">
              <a:off x="6253598" y="3746574"/>
              <a:ext cx="655107" cy="699664"/>
            </a:xfrm>
            <a:custGeom>
              <a:avLst/>
              <a:gdLst/>
              <a:ahLst/>
              <a:cxnLst/>
              <a:rect l="l" t="t" r="r" b="b"/>
              <a:pathLst>
                <a:path w="33360" h="35629" extrusionOk="0">
                  <a:moveTo>
                    <a:pt x="25354" y="1"/>
                  </a:moveTo>
                  <a:cubicBezTo>
                    <a:pt x="24551" y="1"/>
                    <a:pt x="23782" y="422"/>
                    <a:pt x="23058" y="813"/>
                  </a:cubicBezTo>
                  <a:cubicBezTo>
                    <a:pt x="22081" y="1390"/>
                    <a:pt x="21078" y="1941"/>
                    <a:pt x="20101" y="2543"/>
                  </a:cubicBezTo>
                  <a:cubicBezTo>
                    <a:pt x="16266" y="4773"/>
                    <a:pt x="12557" y="7179"/>
                    <a:pt x="8973" y="9736"/>
                  </a:cubicBezTo>
                  <a:cubicBezTo>
                    <a:pt x="5890" y="11941"/>
                    <a:pt x="2908" y="14247"/>
                    <a:pt x="1" y="16678"/>
                  </a:cubicBezTo>
                  <a:lnTo>
                    <a:pt x="1" y="31515"/>
                  </a:lnTo>
                  <a:cubicBezTo>
                    <a:pt x="417" y="31522"/>
                    <a:pt x="833" y="31525"/>
                    <a:pt x="1250" y="31525"/>
                  </a:cubicBezTo>
                  <a:cubicBezTo>
                    <a:pt x="2387" y="31525"/>
                    <a:pt x="3525" y="31502"/>
                    <a:pt x="4662" y="31465"/>
                  </a:cubicBezTo>
                  <a:cubicBezTo>
                    <a:pt x="5489" y="32568"/>
                    <a:pt x="6542" y="33545"/>
                    <a:pt x="7795" y="34297"/>
                  </a:cubicBezTo>
                  <a:cubicBezTo>
                    <a:pt x="9311" y="35193"/>
                    <a:pt x="11018" y="35629"/>
                    <a:pt x="12718" y="35629"/>
                  </a:cubicBezTo>
                  <a:cubicBezTo>
                    <a:pt x="15488" y="35629"/>
                    <a:pt x="18237" y="34472"/>
                    <a:pt x="20101" y="32267"/>
                  </a:cubicBezTo>
                  <a:cubicBezTo>
                    <a:pt x="21226" y="30913"/>
                    <a:pt x="20029" y="29108"/>
                    <a:pt x="18729" y="29108"/>
                  </a:cubicBezTo>
                  <a:cubicBezTo>
                    <a:pt x="18321" y="29108"/>
                    <a:pt x="17904" y="29286"/>
                    <a:pt x="17545" y="29711"/>
                  </a:cubicBezTo>
                  <a:cubicBezTo>
                    <a:pt x="16171" y="31341"/>
                    <a:pt x="14538" y="32031"/>
                    <a:pt x="12940" y="32031"/>
                  </a:cubicBezTo>
                  <a:cubicBezTo>
                    <a:pt x="9085" y="32031"/>
                    <a:pt x="5440" y="28014"/>
                    <a:pt x="6166" y="23495"/>
                  </a:cubicBezTo>
                  <a:cubicBezTo>
                    <a:pt x="6642" y="20462"/>
                    <a:pt x="8923" y="17330"/>
                    <a:pt x="12156" y="16904"/>
                  </a:cubicBezTo>
                  <a:cubicBezTo>
                    <a:pt x="12399" y="16873"/>
                    <a:pt x="12634" y="16859"/>
                    <a:pt x="12861" y="16859"/>
                  </a:cubicBezTo>
                  <a:cubicBezTo>
                    <a:pt x="16214" y="16859"/>
                    <a:pt x="17822" y="20044"/>
                    <a:pt x="18221" y="23119"/>
                  </a:cubicBezTo>
                  <a:cubicBezTo>
                    <a:pt x="18359" y="24263"/>
                    <a:pt x="19336" y="24839"/>
                    <a:pt x="20237" y="24839"/>
                  </a:cubicBezTo>
                  <a:cubicBezTo>
                    <a:pt x="21133" y="24839"/>
                    <a:pt x="21955" y="24269"/>
                    <a:pt x="21805" y="23119"/>
                  </a:cubicBezTo>
                  <a:cubicBezTo>
                    <a:pt x="21404" y="20112"/>
                    <a:pt x="20327" y="17204"/>
                    <a:pt x="18271" y="15325"/>
                  </a:cubicBezTo>
                  <a:cubicBezTo>
                    <a:pt x="20753" y="14472"/>
                    <a:pt x="23209" y="13520"/>
                    <a:pt x="25615" y="12493"/>
                  </a:cubicBezTo>
                  <a:cubicBezTo>
                    <a:pt x="27469" y="11691"/>
                    <a:pt x="29274" y="10863"/>
                    <a:pt x="31053" y="9961"/>
                  </a:cubicBezTo>
                  <a:cubicBezTo>
                    <a:pt x="31805" y="9560"/>
                    <a:pt x="32657" y="9184"/>
                    <a:pt x="33008" y="8332"/>
                  </a:cubicBezTo>
                  <a:cubicBezTo>
                    <a:pt x="33359" y="7505"/>
                    <a:pt x="32983" y="6578"/>
                    <a:pt x="32181" y="6177"/>
                  </a:cubicBezTo>
                  <a:cubicBezTo>
                    <a:pt x="31747" y="5966"/>
                    <a:pt x="31288" y="5905"/>
                    <a:pt x="30824" y="5905"/>
                  </a:cubicBezTo>
                  <a:cubicBezTo>
                    <a:pt x="30459" y="5905"/>
                    <a:pt x="30089" y="5943"/>
                    <a:pt x="29725" y="5976"/>
                  </a:cubicBezTo>
                  <a:cubicBezTo>
                    <a:pt x="28748" y="6076"/>
                    <a:pt x="27770" y="6227"/>
                    <a:pt x="26818" y="6427"/>
                  </a:cubicBezTo>
                  <a:cubicBezTo>
                    <a:pt x="24963" y="6853"/>
                    <a:pt x="23159" y="7455"/>
                    <a:pt x="21379" y="8182"/>
                  </a:cubicBezTo>
                  <a:cubicBezTo>
                    <a:pt x="20552" y="8508"/>
                    <a:pt x="19725" y="8858"/>
                    <a:pt x="18898" y="9234"/>
                  </a:cubicBezTo>
                  <a:cubicBezTo>
                    <a:pt x="20878" y="7831"/>
                    <a:pt x="22858" y="6427"/>
                    <a:pt x="24838" y="4974"/>
                  </a:cubicBezTo>
                  <a:cubicBezTo>
                    <a:pt x="25715" y="4347"/>
                    <a:pt x="26893" y="3620"/>
                    <a:pt x="27319" y="2568"/>
                  </a:cubicBezTo>
                  <a:cubicBezTo>
                    <a:pt x="27720" y="1515"/>
                    <a:pt x="27068" y="462"/>
                    <a:pt x="26041" y="112"/>
                  </a:cubicBezTo>
                  <a:cubicBezTo>
                    <a:pt x="25809" y="34"/>
                    <a:pt x="25580" y="1"/>
                    <a:pt x="253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0"/>
            <p:cNvSpPr/>
            <p:nvPr/>
          </p:nvSpPr>
          <p:spPr>
            <a:xfrm flipH="1">
              <a:off x="6616348" y="4009849"/>
              <a:ext cx="13786" cy="191957"/>
            </a:xfrm>
            <a:custGeom>
              <a:avLst/>
              <a:gdLst/>
              <a:ahLst/>
              <a:cxnLst/>
              <a:rect l="l" t="t" r="r" b="b"/>
              <a:pathLst>
                <a:path w="702" h="9775" extrusionOk="0">
                  <a:moveTo>
                    <a:pt x="351" y="0"/>
                  </a:moveTo>
                  <a:cubicBezTo>
                    <a:pt x="176" y="0"/>
                    <a:pt x="0" y="113"/>
                    <a:pt x="0" y="339"/>
                  </a:cubicBezTo>
                  <a:lnTo>
                    <a:pt x="0" y="9436"/>
                  </a:lnTo>
                  <a:cubicBezTo>
                    <a:pt x="0" y="9662"/>
                    <a:pt x="176" y="9775"/>
                    <a:pt x="351" y="9775"/>
                  </a:cubicBezTo>
                  <a:cubicBezTo>
                    <a:pt x="526" y="9775"/>
                    <a:pt x="702" y="9662"/>
                    <a:pt x="702" y="9436"/>
                  </a:cubicBezTo>
                  <a:lnTo>
                    <a:pt x="702" y="339"/>
                  </a:lnTo>
                  <a:cubicBezTo>
                    <a:pt x="702" y="113"/>
                    <a:pt x="526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0"/>
            <p:cNvSpPr/>
            <p:nvPr/>
          </p:nvSpPr>
          <p:spPr>
            <a:xfrm flipH="1">
              <a:off x="6661316" y="4089477"/>
              <a:ext cx="51313" cy="112444"/>
            </a:xfrm>
            <a:custGeom>
              <a:avLst/>
              <a:gdLst/>
              <a:ahLst/>
              <a:cxnLst/>
              <a:rect l="l" t="t" r="r" b="b"/>
              <a:pathLst>
                <a:path w="2613" h="5726" extrusionOk="0">
                  <a:moveTo>
                    <a:pt x="441" y="0"/>
                  </a:moveTo>
                  <a:cubicBezTo>
                    <a:pt x="219" y="0"/>
                    <a:pt x="0" y="172"/>
                    <a:pt x="91" y="444"/>
                  </a:cubicBezTo>
                  <a:cubicBezTo>
                    <a:pt x="667" y="2123"/>
                    <a:pt x="1244" y="3803"/>
                    <a:pt x="1845" y="5482"/>
                  </a:cubicBezTo>
                  <a:cubicBezTo>
                    <a:pt x="1905" y="5651"/>
                    <a:pt x="2047" y="5725"/>
                    <a:pt x="2188" y="5725"/>
                  </a:cubicBezTo>
                  <a:cubicBezTo>
                    <a:pt x="2402" y="5725"/>
                    <a:pt x="2613" y="5553"/>
                    <a:pt x="2522" y="5281"/>
                  </a:cubicBezTo>
                  <a:cubicBezTo>
                    <a:pt x="1945" y="3602"/>
                    <a:pt x="1369" y="1923"/>
                    <a:pt x="793" y="244"/>
                  </a:cubicBezTo>
                  <a:cubicBezTo>
                    <a:pt x="733" y="75"/>
                    <a:pt x="586" y="0"/>
                    <a:pt x="4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0"/>
            <p:cNvSpPr/>
            <p:nvPr/>
          </p:nvSpPr>
          <p:spPr>
            <a:xfrm flipH="1">
              <a:off x="6693109" y="4171462"/>
              <a:ext cx="50724" cy="47385"/>
            </a:xfrm>
            <a:custGeom>
              <a:avLst/>
              <a:gdLst/>
              <a:ahLst/>
              <a:cxnLst/>
              <a:rect l="l" t="t" r="r" b="b"/>
              <a:pathLst>
                <a:path w="2583" h="2413" extrusionOk="0">
                  <a:moveTo>
                    <a:pt x="380" y="0"/>
                  </a:moveTo>
                  <a:cubicBezTo>
                    <a:pt x="294" y="0"/>
                    <a:pt x="211" y="32"/>
                    <a:pt x="151" y="104"/>
                  </a:cubicBezTo>
                  <a:cubicBezTo>
                    <a:pt x="1" y="254"/>
                    <a:pt x="1" y="480"/>
                    <a:pt x="151" y="605"/>
                  </a:cubicBezTo>
                  <a:cubicBezTo>
                    <a:pt x="727" y="1181"/>
                    <a:pt x="1329" y="1733"/>
                    <a:pt x="1930" y="2309"/>
                  </a:cubicBezTo>
                  <a:cubicBezTo>
                    <a:pt x="2009" y="2375"/>
                    <a:pt x="2108" y="2413"/>
                    <a:pt x="2206" y="2413"/>
                  </a:cubicBezTo>
                  <a:cubicBezTo>
                    <a:pt x="2296" y="2413"/>
                    <a:pt x="2385" y="2381"/>
                    <a:pt x="2457" y="2309"/>
                  </a:cubicBezTo>
                  <a:cubicBezTo>
                    <a:pt x="2582" y="2159"/>
                    <a:pt x="2582" y="1933"/>
                    <a:pt x="2457" y="1808"/>
                  </a:cubicBezTo>
                  <a:cubicBezTo>
                    <a:pt x="1855" y="1232"/>
                    <a:pt x="1254" y="680"/>
                    <a:pt x="652" y="104"/>
                  </a:cubicBezTo>
                  <a:cubicBezTo>
                    <a:pt x="574" y="38"/>
                    <a:pt x="475" y="0"/>
                    <a:pt x="3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0"/>
            <p:cNvSpPr/>
            <p:nvPr/>
          </p:nvSpPr>
          <p:spPr>
            <a:xfrm flipH="1">
              <a:off x="6526625" y="4087140"/>
              <a:ext cx="55594" cy="118453"/>
            </a:xfrm>
            <a:custGeom>
              <a:avLst/>
              <a:gdLst/>
              <a:ahLst/>
              <a:cxnLst/>
              <a:rect l="l" t="t" r="r" b="b"/>
              <a:pathLst>
                <a:path w="2831" h="6032" extrusionOk="0">
                  <a:moveTo>
                    <a:pt x="2387" y="1"/>
                  </a:moveTo>
                  <a:cubicBezTo>
                    <a:pt x="2246" y="1"/>
                    <a:pt x="2105" y="72"/>
                    <a:pt x="2046" y="237"/>
                  </a:cubicBezTo>
                  <a:cubicBezTo>
                    <a:pt x="1395" y="2042"/>
                    <a:pt x="743" y="3821"/>
                    <a:pt x="91" y="5601"/>
                  </a:cubicBezTo>
                  <a:cubicBezTo>
                    <a:pt x="1" y="5857"/>
                    <a:pt x="210" y="6032"/>
                    <a:pt x="429" y="6032"/>
                  </a:cubicBezTo>
                  <a:cubicBezTo>
                    <a:pt x="574" y="6032"/>
                    <a:pt x="723" y="5956"/>
                    <a:pt x="793" y="5776"/>
                  </a:cubicBezTo>
                  <a:cubicBezTo>
                    <a:pt x="1445" y="3997"/>
                    <a:pt x="2071" y="2217"/>
                    <a:pt x="2723" y="438"/>
                  </a:cubicBezTo>
                  <a:cubicBezTo>
                    <a:pt x="2830" y="177"/>
                    <a:pt x="2609" y="1"/>
                    <a:pt x="2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0"/>
            <p:cNvSpPr/>
            <p:nvPr/>
          </p:nvSpPr>
          <p:spPr>
            <a:xfrm flipH="1">
              <a:off x="6504121" y="4185424"/>
              <a:ext cx="43831" cy="42770"/>
            </a:xfrm>
            <a:custGeom>
              <a:avLst/>
              <a:gdLst/>
              <a:ahLst/>
              <a:cxnLst/>
              <a:rect l="l" t="t" r="r" b="b"/>
              <a:pathLst>
                <a:path w="2232" h="2178" extrusionOk="0">
                  <a:moveTo>
                    <a:pt x="1821" y="0"/>
                  </a:moveTo>
                  <a:cubicBezTo>
                    <a:pt x="1730" y="0"/>
                    <a:pt x="1642" y="32"/>
                    <a:pt x="1580" y="94"/>
                  </a:cubicBezTo>
                  <a:lnTo>
                    <a:pt x="126" y="1573"/>
                  </a:lnTo>
                  <a:cubicBezTo>
                    <a:pt x="1" y="1698"/>
                    <a:pt x="1" y="1949"/>
                    <a:pt x="126" y="2074"/>
                  </a:cubicBezTo>
                  <a:cubicBezTo>
                    <a:pt x="205" y="2140"/>
                    <a:pt x="304" y="2178"/>
                    <a:pt x="402" y="2178"/>
                  </a:cubicBezTo>
                  <a:cubicBezTo>
                    <a:pt x="492" y="2178"/>
                    <a:pt x="580" y="2146"/>
                    <a:pt x="652" y="2074"/>
                  </a:cubicBezTo>
                  <a:lnTo>
                    <a:pt x="2081" y="621"/>
                  </a:lnTo>
                  <a:cubicBezTo>
                    <a:pt x="2206" y="470"/>
                    <a:pt x="2231" y="245"/>
                    <a:pt x="2081" y="94"/>
                  </a:cubicBezTo>
                  <a:cubicBezTo>
                    <a:pt x="2006" y="32"/>
                    <a:pt x="1912" y="0"/>
                    <a:pt x="1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0"/>
            <p:cNvSpPr/>
            <p:nvPr/>
          </p:nvSpPr>
          <p:spPr>
            <a:xfrm flipH="1">
              <a:off x="6479991" y="2028660"/>
              <a:ext cx="818511" cy="1079827"/>
            </a:xfrm>
            <a:custGeom>
              <a:avLst/>
              <a:gdLst/>
              <a:ahLst/>
              <a:cxnLst/>
              <a:rect l="l" t="t" r="r" b="b"/>
              <a:pathLst>
                <a:path w="41681" h="54988" extrusionOk="0">
                  <a:moveTo>
                    <a:pt x="38121" y="0"/>
                  </a:moveTo>
                  <a:lnTo>
                    <a:pt x="3259" y="3333"/>
                  </a:lnTo>
                  <a:lnTo>
                    <a:pt x="3259" y="23684"/>
                  </a:lnTo>
                  <a:lnTo>
                    <a:pt x="1" y="47795"/>
                  </a:lnTo>
                  <a:lnTo>
                    <a:pt x="24663" y="54988"/>
                  </a:lnTo>
                  <a:lnTo>
                    <a:pt x="24663" y="54988"/>
                  </a:lnTo>
                  <a:lnTo>
                    <a:pt x="20227" y="38898"/>
                  </a:lnTo>
                  <a:lnTo>
                    <a:pt x="35064" y="40301"/>
                  </a:lnTo>
                  <a:cubicBezTo>
                    <a:pt x="41680" y="21755"/>
                    <a:pt x="38121" y="0"/>
                    <a:pt x="38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0"/>
            <p:cNvSpPr/>
            <p:nvPr/>
          </p:nvSpPr>
          <p:spPr>
            <a:xfrm flipH="1">
              <a:off x="6246205" y="1636212"/>
              <a:ext cx="1132023" cy="857570"/>
            </a:xfrm>
            <a:custGeom>
              <a:avLst/>
              <a:gdLst/>
              <a:ahLst/>
              <a:cxnLst/>
              <a:rect l="l" t="t" r="r" b="b"/>
              <a:pathLst>
                <a:path w="57646" h="43670" extrusionOk="0">
                  <a:moveTo>
                    <a:pt x="48108" y="0"/>
                  </a:moveTo>
                  <a:cubicBezTo>
                    <a:pt x="41960" y="0"/>
                    <a:pt x="38998" y="7529"/>
                    <a:pt x="38998" y="7529"/>
                  </a:cubicBezTo>
                  <a:cubicBezTo>
                    <a:pt x="38998" y="7529"/>
                    <a:pt x="36823" y="276"/>
                    <a:pt x="33031" y="276"/>
                  </a:cubicBezTo>
                  <a:cubicBezTo>
                    <a:pt x="32836" y="276"/>
                    <a:pt x="32636" y="295"/>
                    <a:pt x="32432" y="336"/>
                  </a:cubicBezTo>
                  <a:cubicBezTo>
                    <a:pt x="28272" y="1138"/>
                    <a:pt x="31229" y="9358"/>
                    <a:pt x="31229" y="9358"/>
                  </a:cubicBezTo>
                  <a:lnTo>
                    <a:pt x="8397" y="11038"/>
                  </a:lnTo>
                  <a:cubicBezTo>
                    <a:pt x="3434" y="11389"/>
                    <a:pt x="1" y="16201"/>
                    <a:pt x="1279" y="21038"/>
                  </a:cubicBezTo>
                  <a:lnTo>
                    <a:pt x="7319" y="43669"/>
                  </a:lnTo>
                  <a:lnTo>
                    <a:pt x="7319" y="23318"/>
                  </a:lnTo>
                  <a:lnTo>
                    <a:pt x="42181" y="19985"/>
                  </a:lnTo>
                  <a:cubicBezTo>
                    <a:pt x="42181" y="19985"/>
                    <a:pt x="57645" y="2165"/>
                    <a:pt x="50126" y="261"/>
                  </a:cubicBezTo>
                  <a:cubicBezTo>
                    <a:pt x="49419" y="81"/>
                    <a:pt x="48746" y="0"/>
                    <a:pt x="48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0"/>
            <p:cNvSpPr/>
            <p:nvPr/>
          </p:nvSpPr>
          <p:spPr>
            <a:xfrm flipH="1">
              <a:off x="7089793" y="1829814"/>
              <a:ext cx="234786" cy="375057"/>
            </a:xfrm>
            <a:custGeom>
              <a:avLst/>
              <a:gdLst/>
              <a:ahLst/>
              <a:cxnLst/>
              <a:rect l="l" t="t" r="r" b="b"/>
              <a:pathLst>
                <a:path w="11956" h="19099" extrusionOk="0">
                  <a:moveTo>
                    <a:pt x="11955" y="1"/>
                  </a:moveTo>
                  <a:cubicBezTo>
                    <a:pt x="1" y="1"/>
                    <a:pt x="1579" y="17695"/>
                    <a:pt x="1579" y="17695"/>
                  </a:cubicBezTo>
                  <a:lnTo>
                    <a:pt x="6066" y="19099"/>
                  </a:lnTo>
                  <a:cubicBezTo>
                    <a:pt x="6066" y="19099"/>
                    <a:pt x="5013" y="12607"/>
                    <a:pt x="6442" y="6893"/>
                  </a:cubicBezTo>
                  <a:cubicBezTo>
                    <a:pt x="7870" y="1204"/>
                    <a:pt x="11955" y="1"/>
                    <a:pt x="119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0"/>
            <p:cNvSpPr/>
            <p:nvPr/>
          </p:nvSpPr>
          <p:spPr>
            <a:xfrm flipH="1">
              <a:off x="7124235" y="2163508"/>
              <a:ext cx="323390" cy="446419"/>
            </a:xfrm>
            <a:custGeom>
              <a:avLst/>
              <a:gdLst/>
              <a:ahLst/>
              <a:cxnLst/>
              <a:rect l="l" t="t" r="r" b="b"/>
              <a:pathLst>
                <a:path w="16468" h="22733" extrusionOk="0">
                  <a:moveTo>
                    <a:pt x="8246" y="0"/>
                  </a:moveTo>
                  <a:cubicBezTo>
                    <a:pt x="3710" y="0"/>
                    <a:pt x="1" y="3710"/>
                    <a:pt x="1" y="8221"/>
                  </a:cubicBezTo>
                  <a:lnTo>
                    <a:pt x="1" y="14487"/>
                  </a:lnTo>
                  <a:cubicBezTo>
                    <a:pt x="1" y="19023"/>
                    <a:pt x="3710" y="22732"/>
                    <a:pt x="8246" y="22732"/>
                  </a:cubicBezTo>
                  <a:cubicBezTo>
                    <a:pt x="12758" y="22732"/>
                    <a:pt x="16467" y="19023"/>
                    <a:pt x="16467" y="14487"/>
                  </a:cubicBezTo>
                  <a:lnTo>
                    <a:pt x="16467" y="8221"/>
                  </a:lnTo>
                  <a:cubicBezTo>
                    <a:pt x="16467" y="3710"/>
                    <a:pt x="12758" y="0"/>
                    <a:pt x="82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0"/>
            <p:cNvSpPr/>
            <p:nvPr/>
          </p:nvSpPr>
          <p:spPr>
            <a:xfrm flipH="1">
              <a:off x="7186250" y="2193042"/>
              <a:ext cx="251026" cy="387350"/>
            </a:xfrm>
            <a:custGeom>
              <a:avLst/>
              <a:gdLst/>
              <a:ahLst/>
              <a:cxnLst/>
              <a:rect l="l" t="t" r="r" b="b"/>
              <a:pathLst>
                <a:path w="12783" h="19725" extrusionOk="0">
                  <a:moveTo>
                    <a:pt x="6391" y="0"/>
                  </a:moveTo>
                  <a:cubicBezTo>
                    <a:pt x="2882" y="0"/>
                    <a:pt x="0" y="2882"/>
                    <a:pt x="0" y="6391"/>
                  </a:cubicBezTo>
                  <a:lnTo>
                    <a:pt x="0" y="13333"/>
                  </a:lnTo>
                  <a:cubicBezTo>
                    <a:pt x="0" y="16842"/>
                    <a:pt x="2882" y="19724"/>
                    <a:pt x="6391" y="19724"/>
                  </a:cubicBezTo>
                  <a:cubicBezTo>
                    <a:pt x="9900" y="19724"/>
                    <a:pt x="12782" y="16842"/>
                    <a:pt x="12782" y="13333"/>
                  </a:cubicBezTo>
                  <a:lnTo>
                    <a:pt x="12782" y="6391"/>
                  </a:lnTo>
                  <a:cubicBezTo>
                    <a:pt x="12782" y="2882"/>
                    <a:pt x="9900" y="0"/>
                    <a:pt x="6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0"/>
            <p:cNvSpPr/>
            <p:nvPr/>
          </p:nvSpPr>
          <p:spPr>
            <a:xfrm flipH="1">
              <a:off x="6983480" y="2351023"/>
              <a:ext cx="131434" cy="131414"/>
            </a:xfrm>
            <a:custGeom>
              <a:avLst/>
              <a:gdLst/>
              <a:ahLst/>
              <a:cxnLst/>
              <a:rect l="l" t="t" r="r" b="b"/>
              <a:pathLst>
                <a:path w="6693" h="6692" extrusionOk="0">
                  <a:moveTo>
                    <a:pt x="3334" y="0"/>
                  </a:moveTo>
                  <a:cubicBezTo>
                    <a:pt x="1479" y="0"/>
                    <a:pt x="0" y="1504"/>
                    <a:pt x="0" y="3334"/>
                  </a:cubicBezTo>
                  <a:cubicBezTo>
                    <a:pt x="0" y="5188"/>
                    <a:pt x="1479" y="6692"/>
                    <a:pt x="3334" y="6692"/>
                  </a:cubicBezTo>
                  <a:cubicBezTo>
                    <a:pt x="5188" y="6692"/>
                    <a:pt x="6692" y="5188"/>
                    <a:pt x="6692" y="3334"/>
                  </a:cubicBezTo>
                  <a:cubicBezTo>
                    <a:pt x="6692" y="1504"/>
                    <a:pt x="5188" y="0"/>
                    <a:pt x="33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0"/>
            <p:cNvSpPr/>
            <p:nvPr/>
          </p:nvSpPr>
          <p:spPr>
            <a:xfrm flipH="1">
              <a:off x="6806803" y="2489445"/>
              <a:ext cx="239204" cy="201461"/>
            </a:xfrm>
            <a:custGeom>
              <a:avLst/>
              <a:gdLst/>
              <a:ahLst/>
              <a:cxnLst/>
              <a:rect l="l" t="t" r="r" b="b"/>
              <a:pathLst>
                <a:path w="12181" h="10259" extrusionOk="0">
                  <a:moveTo>
                    <a:pt x="7449" y="7222"/>
                  </a:moveTo>
                  <a:cubicBezTo>
                    <a:pt x="7755" y="7222"/>
                    <a:pt x="8064" y="7251"/>
                    <a:pt x="8371" y="7312"/>
                  </a:cubicBezTo>
                  <a:cubicBezTo>
                    <a:pt x="9574" y="7563"/>
                    <a:pt x="10727" y="8315"/>
                    <a:pt x="11278" y="9442"/>
                  </a:cubicBezTo>
                  <a:cubicBezTo>
                    <a:pt x="10519" y="9489"/>
                    <a:pt x="9722" y="9530"/>
                    <a:pt x="8919" y="9530"/>
                  </a:cubicBezTo>
                  <a:cubicBezTo>
                    <a:pt x="7096" y="9530"/>
                    <a:pt x="5240" y="9317"/>
                    <a:pt x="3709" y="8465"/>
                  </a:cubicBezTo>
                  <a:cubicBezTo>
                    <a:pt x="3709" y="8440"/>
                    <a:pt x="3734" y="8440"/>
                    <a:pt x="3734" y="8440"/>
                  </a:cubicBezTo>
                  <a:cubicBezTo>
                    <a:pt x="4832" y="7749"/>
                    <a:pt x="6129" y="7222"/>
                    <a:pt x="7449" y="7222"/>
                  </a:cubicBezTo>
                  <a:close/>
                  <a:moveTo>
                    <a:pt x="4582" y="0"/>
                  </a:moveTo>
                  <a:cubicBezTo>
                    <a:pt x="3124" y="0"/>
                    <a:pt x="1715" y="534"/>
                    <a:pt x="877" y="1823"/>
                  </a:cubicBezTo>
                  <a:cubicBezTo>
                    <a:pt x="0" y="3177"/>
                    <a:pt x="25" y="4931"/>
                    <a:pt x="727" y="6360"/>
                  </a:cubicBezTo>
                  <a:cubicBezTo>
                    <a:pt x="1504" y="7989"/>
                    <a:pt x="3033" y="9092"/>
                    <a:pt x="4712" y="9668"/>
                  </a:cubicBezTo>
                  <a:cubicBezTo>
                    <a:pt x="6069" y="10125"/>
                    <a:pt x="7481" y="10258"/>
                    <a:pt x="8899" y="10258"/>
                  </a:cubicBezTo>
                  <a:cubicBezTo>
                    <a:pt x="9811" y="10258"/>
                    <a:pt x="10726" y="10203"/>
                    <a:pt x="11629" y="10144"/>
                  </a:cubicBezTo>
                  <a:cubicBezTo>
                    <a:pt x="11780" y="10144"/>
                    <a:pt x="11880" y="10044"/>
                    <a:pt x="11930" y="9944"/>
                  </a:cubicBezTo>
                  <a:cubicBezTo>
                    <a:pt x="12080" y="9894"/>
                    <a:pt x="12181" y="9743"/>
                    <a:pt x="12105" y="9543"/>
                  </a:cubicBezTo>
                  <a:cubicBezTo>
                    <a:pt x="11554" y="8064"/>
                    <a:pt x="10201" y="6986"/>
                    <a:pt x="8672" y="6635"/>
                  </a:cubicBezTo>
                  <a:cubicBezTo>
                    <a:pt x="8280" y="6550"/>
                    <a:pt x="7884" y="6510"/>
                    <a:pt x="7489" y="6510"/>
                  </a:cubicBezTo>
                  <a:cubicBezTo>
                    <a:pt x="6042" y="6510"/>
                    <a:pt x="4604" y="7045"/>
                    <a:pt x="3384" y="7813"/>
                  </a:cubicBezTo>
                  <a:cubicBezTo>
                    <a:pt x="3233" y="7889"/>
                    <a:pt x="3208" y="8039"/>
                    <a:pt x="3208" y="8139"/>
                  </a:cubicBezTo>
                  <a:cubicBezTo>
                    <a:pt x="2707" y="7788"/>
                    <a:pt x="2231" y="7362"/>
                    <a:pt x="1830" y="6836"/>
                  </a:cubicBezTo>
                  <a:cubicBezTo>
                    <a:pt x="952" y="5633"/>
                    <a:pt x="602" y="4029"/>
                    <a:pt x="1253" y="2625"/>
                  </a:cubicBezTo>
                  <a:cubicBezTo>
                    <a:pt x="1891" y="1283"/>
                    <a:pt x="3187" y="713"/>
                    <a:pt x="4579" y="713"/>
                  </a:cubicBezTo>
                  <a:cubicBezTo>
                    <a:pt x="4773" y="713"/>
                    <a:pt x="4968" y="724"/>
                    <a:pt x="5163" y="746"/>
                  </a:cubicBezTo>
                  <a:cubicBezTo>
                    <a:pt x="7093" y="971"/>
                    <a:pt x="8822" y="1999"/>
                    <a:pt x="10702" y="2425"/>
                  </a:cubicBezTo>
                  <a:cubicBezTo>
                    <a:pt x="10732" y="2432"/>
                    <a:pt x="10761" y="2435"/>
                    <a:pt x="10788" y="2435"/>
                  </a:cubicBezTo>
                  <a:cubicBezTo>
                    <a:pt x="11177" y="2435"/>
                    <a:pt x="11324" y="1817"/>
                    <a:pt x="10902" y="1723"/>
                  </a:cubicBezTo>
                  <a:cubicBezTo>
                    <a:pt x="8998" y="1322"/>
                    <a:pt x="7268" y="295"/>
                    <a:pt x="5313" y="44"/>
                  </a:cubicBezTo>
                  <a:cubicBezTo>
                    <a:pt x="5070" y="15"/>
                    <a:pt x="4825" y="0"/>
                    <a:pt x="4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0"/>
            <p:cNvSpPr/>
            <p:nvPr/>
          </p:nvSpPr>
          <p:spPr>
            <a:xfrm flipH="1">
              <a:off x="6906464" y="2219847"/>
              <a:ext cx="110520" cy="97049"/>
            </a:xfrm>
            <a:custGeom>
              <a:avLst/>
              <a:gdLst/>
              <a:ahLst/>
              <a:cxnLst/>
              <a:rect l="l" t="t" r="r" b="b"/>
              <a:pathLst>
                <a:path w="5628" h="4942" extrusionOk="0">
                  <a:moveTo>
                    <a:pt x="389" y="1"/>
                  </a:moveTo>
                  <a:cubicBezTo>
                    <a:pt x="208" y="1"/>
                    <a:pt x="26" y="114"/>
                    <a:pt x="26" y="339"/>
                  </a:cubicBezTo>
                  <a:cubicBezTo>
                    <a:pt x="1" y="1893"/>
                    <a:pt x="176" y="3698"/>
                    <a:pt x="1630" y="4600"/>
                  </a:cubicBezTo>
                  <a:cubicBezTo>
                    <a:pt x="2003" y="4824"/>
                    <a:pt x="2420" y="4941"/>
                    <a:pt x="2835" y="4941"/>
                  </a:cubicBezTo>
                  <a:cubicBezTo>
                    <a:pt x="3116" y="4941"/>
                    <a:pt x="3396" y="4887"/>
                    <a:pt x="3660" y="4775"/>
                  </a:cubicBezTo>
                  <a:cubicBezTo>
                    <a:pt x="4312" y="4500"/>
                    <a:pt x="4838" y="3948"/>
                    <a:pt x="5139" y="3297"/>
                  </a:cubicBezTo>
                  <a:cubicBezTo>
                    <a:pt x="5540" y="2420"/>
                    <a:pt x="5590" y="1467"/>
                    <a:pt x="5615" y="515"/>
                  </a:cubicBezTo>
                  <a:cubicBezTo>
                    <a:pt x="5627" y="289"/>
                    <a:pt x="5452" y="176"/>
                    <a:pt x="5273" y="176"/>
                  </a:cubicBezTo>
                  <a:cubicBezTo>
                    <a:pt x="5095" y="176"/>
                    <a:pt x="4913" y="289"/>
                    <a:pt x="4913" y="515"/>
                  </a:cubicBezTo>
                  <a:cubicBezTo>
                    <a:pt x="4863" y="1392"/>
                    <a:pt x="4838" y="2344"/>
                    <a:pt x="4412" y="3121"/>
                  </a:cubicBezTo>
                  <a:cubicBezTo>
                    <a:pt x="4093" y="3709"/>
                    <a:pt x="3536" y="4225"/>
                    <a:pt x="2833" y="4225"/>
                  </a:cubicBezTo>
                  <a:cubicBezTo>
                    <a:pt x="2816" y="4225"/>
                    <a:pt x="2799" y="4225"/>
                    <a:pt x="2783" y="4224"/>
                  </a:cubicBezTo>
                  <a:cubicBezTo>
                    <a:pt x="2056" y="4224"/>
                    <a:pt x="1454" y="3648"/>
                    <a:pt x="1154" y="3021"/>
                  </a:cubicBezTo>
                  <a:cubicBezTo>
                    <a:pt x="728" y="2219"/>
                    <a:pt x="728" y="1242"/>
                    <a:pt x="753" y="339"/>
                  </a:cubicBezTo>
                  <a:cubicBezTo>
                    <a:pt x="753" y="114"/>
                    <a:pt x="571" y="1"/>
                    <a:pt x="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0"/>
            <p:cNvSpPr/>
            <p:nvPr/>
          </p:nvSpPr>
          <p:spPr>
            <a:xfrm flipH="1">
              <a:off x="6547675" y="2208536"/>
              <a:ext cx="110029" cy="97029"/>
            </a:xfrm>
            <a:custGeom>
              <a:avLst/>
              <a:gdLst/>
              <a:ahLst/>
              <a:cxnLst/>
              <a:rect l="l" t="t" r="r" b="b"/>
              <a:pathLst>
                <a:path w="5603" h="4941" extrusionOk="0">
                  <a:moveTo>
                    <a:pt x="373" y="1"/>
                  </a:moveTo>
                  <a:cubicBezTo>
                    <a:pt x="195" y="1"/>
                    <a:pt x="13" y="113"/>
                    <a:pt x="1" y="339"/>
                  </a:cubicBezTo>
                  <a:cubicBezTo>
                    <a:pt x="1" y="1918"/>
                    <a:pt x="151" y="3697"/>
                    <a:pt x="1630" y="4600"/>
                  </a:cubicBezTo>
                  <a:cubicBezTo>
                    <a:pt x="1988" y="4823"/>
                    <a:pt x="2399" y="4941"/>
                    <a:pt x="2811" y="4941"/>
                  </a:cubicBezTo>
                  <a:cubicBezTo>
                    <a:pt x="3091" y="4941"/>
                    <a:pt x="3371" y="4886"/>
                    <a:pt x="3635" y="4775"/>
                  </a:cubicBezTo>
                  <a:cubicBezTo>
                    <a:pt x="4286" y="4499"/>
                    <a:pt x="4813" y="3948"/>
                    <a:pt x="5113" y="3296"/>
                  </a:cubicBezTo>
                  <a:cubicBezTo>
                    <a:pt x="5514" y="2444"/>
                    <a:pt x="5565" y="1467"/>
                    <a:pt x="5590" y="514"/>
                  </a:cubicBezTo>
                  <a:cubicBezTo>
                    <a:pt x="5602" y="289"/>
                    <a:pt x="5433" y="176"/>
                    <a:pt x="5258" y="176"/>
                  </a:cubicBezTo>
                  <a:cubicBezTo>
                    <a:pt x="5082" y="176"/>
                    <a:pt x="4900" y="289"/>
                    <a:pt x="4888" y="514"/>
                  </a:cubicBezTo>
                  <a:cubicBezTo>
                    <a:pt x="4838" y="1391"/>
                    <a:pt x="4838" y="2344"/>
                    <a:pt x="4387" y="3121"/>
                  </a:cubicBezTo>
                  <a:cubicBezTo>
                    <a:pt x="4068" y="3709"/>
                    <a:pt x="3511" y="4224"/>
                    <a:pt x="2807" y="4224"/>
                  </a:cubicBezTo>
                  <a:cubicBezTo>
                    <a:pt x="2791" y="4224"/>
                    <a:pt x="2774" y="4224"/>
                    <a:pt x="2758" y="4224"/>
                  </a:cubicBezTo>
                  <a:cubicBezTo>
                    <a:pt x="2031" y="4224"/>
                    <a:pt x="1429" y="3647"/>
                    <a:pt x="1128" y="3046"/>
                  </a:cubicBezTo>
                  <a:cubicBezTo>
                    <a:pt x="702" y="2219"/>
                    <a:pt x="727" y="1241"/>
                    <a:pt x="727" y="339"/>
                  </a:cubicBezTo>
                  <a:cubicBezTo>
                    <a:pt x="727" y="113"/>
                    <a:pt x="552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0"/>
            <p:cNvSpPr/>
            <p:nvPr/>
          </p:nvSpPr>
          <p:spPr>
            <a:xfrm flipH="1">
              <a:off x="6915085" y="2119187"/>
              <a:ext cx="126014" cy="51293"/>
            </a:xfrm>
            <a:custGeom>
              <a:avLst/>
              <a:gdLst/>
              <a:ahLst/>
              <a:cxnLst/>
              <a:rect l="l" t="t" r="r" b="b"/>
              <a:pathLst>
                <a:path w="6417" h="2612" extrusionOk="0">
                  <a:moveTo>
                    <a:pt x="5728" y="0"/>
                  </a:moveTo>
                  <a:cubicBezTo>
                    <a:pt x="5715" y="0"/>
                    <a:pt x="5703" y="1"/>
                    <a:pt x="5690" y="2"/>
                  </a:cubicBezTo>
                  <a:cubicBezTo>
                    <a:pt x="3860" y="127"/>
                    <a:pt x="2106" y="578"/>
                    <a:pt x="427" y="1280"/>
                  </a:cubicBezTo>
                  <a:cubicBezTo>
                    <a:pt x="76" y="1430"/>
                    <a:pt x="1" y="1957"/>
                    <a:pt x="176" y="2257"/>
                  </a:cubicBezTo>
                  <a:cubicBezTo>
                    <a:pt x="309" y="2506"/>
                    <a:pt x="540" y="2612"/>
                    <a:pt x="782" y="2612"/>
                  </a:cubicBezTo>
                  <a:cubicBezTo>
                    <a:pt x="907" y="2612"/>
                    <a:pt x="1035" y="2584"/>
                    <a:pt x="1154" y="2533"/>
                  </a:cubicBezTo>
                  <a:cubicBezTo>
                    <a:pt x="2582" y="1906"/>
                    <a:pt x="4161" y="1555"/>
                    <a:pt x="5690" y="1430"/>
                  </a:cubicBezTo>
                  <a:cubicBezTo>
                    <a:pt x="6091" y="1405"/>
                    <a:pt x="6417" y="1129"/>
                    <a:pt x="6417" y="728"/>
                  </a:cubicBezTo>
                  <a:cubicBezTo>
                    <a:pt x="6417" y="364"/>
                    <a:pt x="6111" y="0"/>
                    <a:pt x="57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0"/>
            <p:cNvSpPr/>
            <p:nvPr/>
          </p:nvSpPr>
          <p:spPr>
            <a:xfrm flipH="1">
              <a:off x="6530709" y="2096820"/>
              <a:ext cx="118139" cy="43851"/>
            </a:xfrm>
            <a:custGeom>
              <a:avLst/>
              <a:gdLst/>
              <a:ahLst/>
              <a:cxnLst/>
              <a:rect l="l" t="t" r="r" b="b"/>
              <a:pathLst>
                <a:path w="6016" h="2233" extrusionOk="0">
                  <a:moveTo>
                    <a:pt x="1245" y="1"/>
                  </a:moveTo>
                  <a:cubicBezTo>
                    <a:pt x="1073" y="1"/>
                    <a:pt x="900" y="5"/>
                    <a:pt x="728" y="13"/>
                  </a:cubicBezTo>
                  <a:cubicBezTo>
                    <a:pt x="352" y="13"/>
                    <a:pt x="1" y="314"/>
                    <a:pt x="26" y="715"/>
                  </a:cubicBezTo>
                  <a:cubicBezTo>
                    <a:pt x="26" y="1090"/>
                    <a:pt x="327" y="1441"/>
                    <a:pt x="728" y="1441"/>
                  </a:cubicBezTo>
                  <a:cubicBezTo>
                    <a:pt x="853" y="1437"/>
                    <a:pt x="977" y="1435"/>
                    <a:pt x="1101" y="1435"/>
                  </a:cubicBezTo>
                  <a:cubicBezTo>
                    <a:pt x="2465" y="1435"/>
                    <a:pt x="3752" y="1688"/>
                    <a:pt x="5038" y="2193"/>
                  </a:cubicBezTo>
                  <a:cubicBezTo>
                    <a:pt x="5102" y="2220"/>
                    <a:pt x="5169" y="2233"/>
                    <a:pt x="5236" y="2233"/>
                  </a:cubicBezTo>
                  <a:cubicBezTo>
                    <a:pt x="5541" y="2233"/>
                    <a:pt x="5859" y="1979"/>
                    <a:pt x="5941" y="1692"/>
                  </a:cubicBezTo>
                  <a:cubicBezTo>
                    <a:pt x="6016" y="1291"/>
                    <a:pt x="5790" y="965"/>
                    <a:pt x="5439" y="815"/>
                  </a:cubicBezTo>
                  <a:cubicBezTo>
                    <a:pt x="4097" y="278"/>
                    <a:pt x="2675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0"/>
            <p:cNvSpPr/>
            <p:nvPr/>
          </p:nvSpPr>
          <p:spPr>
            <a:xfrm flipH="1">
              <a:off x="7200039" y="2216155"/>
              <a:ext cx="113210" cy="189757"/>
            </a:xfrm>
            <a:custGeom>
              <a:avLst/>
              <a:gdLst/>
              <a:ahLst/>
              <a:cxnLst/>
              <a:rect l="l" t="t" r="r" b="b"/>
              <a:pathLst>
                <a:path w="5765" h="9663" extrusionOk="0">
                  <a:moveTo>
                    <a:pt x="429" y="0"/>
                  </a:moveTo>
                  <a:cubicBezTo>
                    <a:pt x="0" y="0"/>
                    <a:pt x="8" y="703"/>
                    <a:pt x="451" y="703"/>
                  </a:cubicBezTo>
                  <a:cubicBezTo>
                    <a:pt x="2130" y="778"/>
                    <a:pt x="3659" y="1856"/>
                    <a:pt x="4286" y="3410"/>
                  </a:cubicBezTo>
                  <a:cubicBezTo>
                    <a:pt x="4987" y="5289"/>
                    <a:pt x="4536" y="7369"/>
                    <a:pt x="4812" y="9324"/>
                  </a:cubicBezTo>
                  <a:cubicBezTo>
                    <a:pt x="4837" y="9550"/>
                    <a:pt x="5031" y="9663"/>
                    <a:pt x="5210" y="9663"/>
                  </a:cubicBezTo>
                  <a:cubicBezTo>
                    <a:pt x="5388" y="9663"/>
                    <a:pt x="5551" y="9550"/>
                    <a:pt x="5514" y="9324"/>
                  </a:cubicBezTo>
                  <a:cubicBezTo>
                    <a:pt x="5238" y="7144"/>
                    <a:pt x="5764" y="4763"/>
                    <a:pt x="4737" y="2708"/>
                  </a:cubicBezTo>
                  <a:cubicBezTo>
                    <a:pt x="3935" y="1104"/>
                    <a:pt x="2231" y="76"/>
                    <a:pt x="451" y="1"/>
                  </a:cubicBezTo>
                  <a:cubicBezTo>
                    <a:pt x="443" y="1"/>
                    <a:pt x="436" y="0"/>
                    <a:pt x="4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0"/>
            <p:cNvSpPr/>
            <p:nvPr/>
          </p:nvSpPr>
          <p:spPr>
            <a:xfrm flipH="1">
              <a:off x="7205951" y="2432713"/>
              <a:ext cx="14787" cy="42888"/>
            </a:xfrm>
            <a:custGeom>
              <a:avLst/>
              <a:gdLst/>
              <a:ahLst/>
              <a:cxnLst/>
              <a:rect l="l" t="t" r="r" b="b"/>
              <a:pathLst>
                <a:path w="753" h="2184" extrusionOk="0">
                  <a:moveTo>
                    <a:pt x="402" y="1"/>
                  </a:moveTo>
                  <a:cubicBezTo>
                    <a:pt x="201" y="26"/>
                    <a:pt x="51" y="176"/>
                    <a:pt x="26" y="377"/>
                  </a:cubicBezTo>
                  <a:cubicBezTo>
                    <a:pt x="26" y="853"/>
                    <a:pt x="26" y="1354"/>
                    <a:pt x="1" y="1830"/>
                  </a:cubicBezTo>
                  <a:cubicBezTo>
                    <a:pt x="1" y="2018"/>
                    <a:pt x="154" y="2183"/>
                    <a:pt x="338" y="2183"/>
                  </a:cubicBezTo>
                  <a:cubicBezTo>
                    <a:pt x="351" y="2183"/>
                    <a:pt x="364" y="2183"/>
                    <a:pt x="377" y="2181"/>
                  </a:cubicBezTo>
                  <a:cubicBezTo>
                    <a:pt x="577" y="2181"/>
                    <a:pt x="728" y="2031"/>
                    <a:pt x="728" y="1830"/>
                  </a:cubicBezTo>
                  <a:cubicBezTo>
                    <a:pt x="728" y="1354"/>
                    <a:pt x="753" y="853"/>
                    <a:pt x="753" y="377"/>
                  </a:cubicBezTo>
                  <a:cubicBezTo>
                    <a:pt x="753" y="176"/>
                    <a:pt x="577" y="1"/>
                    <a:pt x="4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0"/>
            <p:cNvSpPr/>
            <p:nvPr/>
          </p:nvSpPr>
          <p:spPr>
            <a:xfrm flipH="1">
              <a:off x="5880311" y="4036241"/>
              <a:ext cx="22662" cy="162127"/>
            </a:xfrm>
            <a:custGeom>
              <a:avLst/>
              <a:gdLst/>
              <a:ahLst/>
              <a:cxnLst/>
              <a:rect l="l" t="t" r="r" b="b"/>
              <a:pathLst>
                <a:path w="1154" h="8256" extrusionOk="0">
                  <a:moveTo>
                    <a:pt x="804" y="0"/>
                  </a:moveTo>
                  <a:cubicBezTo>
                    <a:pt x="620" y="0"/>
                    <a:pt x="427" y="119"/>
                    <a:pt x="414" y="348"/>
                  </a:cubicBezTo>
                  <a:cubicBezTo>
                    <a:pt x="289" y="2854"/>
                    <a:pt x="138" y="5386"/>
                    <a:pt x="13" y="7917"/>
                  </a:cubicBezTo>
                  <a:cubicBezTo>
                    <a:pt x="0" y="8143"/>
                    <a:pt x="170" y="8255"/>
                    <a:pt x="345" y="8255"/>
                  </a:cubicBezTo>
                  <a:cubicBezTo>
                    <a:pt x="520" y="8255"/>
                    <a:pt x="702" y="8143"/>
                    <a:pt x="715" y="7917"/>
                  </a:cubicBezTo>
                  <a:cubicBezTo>
                    <a:pt x="865" y="5386"/>
                    <a:pt x="990" y="2854"/>
                    <a:pt x="1141" y="348"/>
                  </a:cubicBezTo>
                  <a:cubicBezTo>
                    <a:pt x="1153" y="113"/>
                    <a:pt x="983" y="0"/>
                    <a:pt x="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0"/>
            <p:cNvSpPr/>
            <p:nvPr/>
          </p:nvSpPr>
          <p:spPr>
            <a:xfrm flipH="1">
              <a:off x="6507752" y="3919577"/>
              <a:ext cx="156550" cy="103195"/>
            </a:xfrm>
            <a:custGeom>
              <a:avLst/>
              <a:gdLst/>
              <a:ahLst/>
              <a:cxnLst/>
              <a:rect l="l" t="t" r="r" b="b"/>
              <a:pathLst>
                <a:path w="7972" h="5255" extrusionOk="0">
                  <a:moveTo>
                    <a:pt x="7452" y="0"/>
                  </a:moveTo>
                  <a:cubicBezTo>
                    <a:pt x="7397" y="0"/>
                    <a:pt x="7339" y="15"/>
                    <a:pt x="7279" y="48"/>
                  </a:cubicBezTo>
                  <a:cubicBezTo>
                    <a:pt x="4873" y="1427"/>
                    <a:pt x="2542" y="2931"/>
                    <a:pt x="312" y="4560"/>
                  </a:cubicBezTo>
                  <a:cubicBezTo>
                    <a:pt x="1" y="4788"/>
                    <a:pt x="187" y="5255"/>
                    <a:pt x="472" y="5255"/>
                  </a:cubicBezTo>
                  <a:cubicBezTo>
                    <a:pt x="533" y="5255"/>
                    <a:pt x="597" y="5234"/>
                    <a:pt x="662" y="5186"/>
                  </a:cubicBezTo>
                  <a:cubicBezTo>
                    <a:pt x="2893" y="3557"/>
                    <a:pt x="5224" y="2053"/>
                    <a:pt x="7630" y="675"/>
                  </a:cubicBezTo>
                  <a:cubicBezTo>
                    <a:pt x="7971" y="483"/>
                    <a:pt x="7768" y="0"/>
                    <a:pt x="74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0"/>
            <p:cNvSpPr/>
            <p:nvPr/>
          </p:nvSpPr>
          <p:spPr>
            <a:xfrm flipH="1">
              <a:off x="6191651" y="2386821"/>
              <a:ext cx="306934" cy="141665"/>
            </a:xfrm>
            <a:custGeom>
              <a:avLst/>
              <a:gdLst/>
              <a:ahLst/>
              <a:cxnLst/>
              <a:rect l="l" t="t" r="r" b="b"/>
              <a:pathLst>
                <a:path w="15630" h="7214" extrusionOk="0">
                  <a:moveTo>
                    <a:pt x="15036" y="0"/>
                  </a:moveTo>
                  <a:cubicBezTo>
                    <a:pt x="14986" y="0"/>
                    <a:pt x="14933" y="10"/>
                    <a:pt x="14880" y="32"/>
                  </a:cubicBezTo>
                  <a:cubicBezTo>
                    <a:pt x="10043" y="2212"/>
                    <a:pt x="5206" y="4393"/>
                    <a:pt x="369" y="6573"/>
                  </a:cubicBezTo>
                  <a:cubicBezTo>
                    <a:pt x="0" y="6725"/>
                    <a:pt x="232" y="7214"/>
                    <a:pt x="560" y="7214"/>
                  </a:cubicBezTo>
                  <a:cubicBezTo>
                    <a:pt x="612" y="7214"/>
                    <a:pt x="665" y="7202"/>
                    <a:pt x="720" y="7175"/>
                  </a:cubicBezTo>
                  <a:cubicBezTo>
                    <a:pt x="5557" y="5019"/>
                    <a:pt x="10419" y="2839"/>
                    <a:pt x="15256" y="658"/>
                  </a:cubicBezTo>
                  <a:cubicBezTo>
                    <a:pt x="15629" y="483"/>
                    <a:pt x="15388" y="0"/>
                    <a:pt x="15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0"/>
            <p:cNvSpPr/>
            <p:nvPr/>
          </p:nvSpPr>
          <p:spPr>
            <a:xfrm flipH="1">
              <a:off x="6349105" y="2573943"/>
              <a:ext cx="130432" cy="16770"/>
            </a:xfrm>
            <a:custGeom>
              <a:avLst/>
              <a:gdLst/>
              <a:ahLst/>
              <a:cxnLst/>
              <a:rect l="l" t="t" r="r" b="b"/>
              <a:pathLst>
                <a:path w="6642" h="854" extrusionOk="0">
                  <a:moveTo>
                    <a:pt x="6213" y="1"/>
                  </a:moveTo>
                  <a:cubicBezTo>
                    <a:pt x="6206" y="1"/>
                    <a:pt x="6198" y="1"/>
                    <a:pt x="6191" y="2"/>
                  </a:cubicBezTo>
                  <a:cubicBezTo>
                    <a:pt x="4261" y="52"/>
                    <a:pt x="2356" y="77"/>
                    <a:pt x="451" y="127"/>
                  </a:cubicBezTo>
                  <a:cubicBezTo>
                    <a:pt x="0" y="152"/>
                    <a:pt x="0" y="854"/>
                    <a:pt x="451" y="854"/>
                  </a:cubicBezTo>
                  <a:cubicBezTo>
                    <a:pt x="2356" y="804"/>
                    <a:pt x="4261" y="754"/>
                    <a:pt x="6191" y="703"/>
                  </a:cubicBezTo>
                  <a:cubicBezTo>
                    <a:pt x="6634" y="703"/>
                    <a:pt x="6642" y="1"/>
                    <a:pt x="6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0"/>
            <p:cNvSpPr/>
            <p:nvPr/>
          </p:nvSpPr>
          <p:spPr>
            <a:xfrm flipH="1">
              <a:off x="6172386" y="2631932"/>
              <a:ext cx="315064" cy="63724"/>
            </a:xfrm>
            <a:custGeom>
              <a:avLst/>
              <a:gdLst/>
              <a:ahLst/>
              <a:cxnLst/>
              <a:rect l="l" t="t" r="r" b="b"/>
              <a:pathLst>
                <a:path w="16044" h="3245" extrusionOk="0">
                  <a:moveTo>
                    <a:pt x="559" y="0"/>
                  </a:moveTo>
                  <a:cubicBezTo>
                    <a:pt x="137" y="0"/>
                    <a:pt x="0" y="636"/>
                    <a:pt x="428" y="708"/>
                  </a:cubicBezTo>
                  <a:lnTo>
                    <a:pt x="15416" y="3239"/>
                  </a:lnTo>
                  <a:cubicBezTo>
                    <a:pt x="15440" y="3243"/>
                    <a:pt x="15463" y="3245"/>
                    <a:pt x="15485" y="3245"/>
                  </a:cubicBezTo>
                  <a:cubicBezTo>
                    <a:pt x="15886" y="3245"/>
                    <a:pt x="16044" y="2634"/>
                    <a:pt x="15616" y="2562"/>
                  </a:cubicBezTo>
                  <a:lnTo>
                    <a:pt x="629" y="6"/>
                  </a:lnTo>
                  <a:cubicBezTo>
                    <a:pt x="605" y="2"/>
                    <a:pt x="581" y="0"/>
                    <a:pt x="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0"/>
            <p:cNvSpPr/>
            <p:nvPr/>
          </p:nvSpPr>
          <p:spPr>
            <a:xfrm flipH="1">
              <a:off x="6376008" y="2699542"/>
              <a:ext cx="119926" cy="48112"/>
            </a:xfrm>
            <a:custGeom>
              <a:avLst/>
              <a:gdLst/>
              <a:ahLst/>
              <a:cxnLst/>
              <a:rect l="l" t="t" r="r" b="b"/>
              <a:pathLst>
                <a:path w="6107" h="2450" extrusionOk="0">
                  <a:moveTo>
                    <a:pt x="465" y="0"/>
                  </a:moveTo>
                  <a:cubicBezTo>
                    <a:pt x="125" y="0"/>
                    <a:pt x="0" y="563"/>
                    <a:pt x="384" y="698"/>
                  </a:cubicBezTo>
                  <a:cubicBezTo>
                    <a:pt x="2114" y="1275"/>
                    <a:pt x="3818" y="1851"/>
                    <a:pt x="5522" y="2428"/>
                  </a:cubicBezTo>
                  <a:cubicBezTo>
                    <a:pt x="5567" y="2443"/>
                    <a:pt x="5609" y="2449"/>
                    <a:pt x="5648" y="2449"/>
                  </a:cubicBezTo>
                  <a:cubicBezTo>
                    <a:pt x="6002" y="2449"/>
                    <a:pt x="6107" y="1887"/>
                    <a:pt x="5723" y="1751"/>
                  </a:cubicBezTo>
                  <a:cubicBezTo>
                    <a:pt x="4018" y="1175"/>
                    <a:pt x="2289" y="598"/>
                    <a:pt x="585" y="22"/>
                  </a:cubicBezTo>
                  <a:cubicBezTo>
                    <a:pt x="543" y="7"/>
                    <a:pt x="503" y="0"/>
                    <a:pt x="4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0"/>
            <p:cNvSpPr/>
            <p:nvPr/>
          </p:nvSpPr>
          <p:spPr>
            <a:xfrm flipH="1">
              <a:off x="6301562" y="2779328"/>
              <a:ext cx="201304" cy="141783"/>
            </a:xfrm>
            <a:custGeom>
              <a:avLst/>
              <a:gdLst/>
              <a:ahLst/>
              <a:cxnLst/>
              <a:rect l="l" t="t" r="r" b="b"/>
              <a:pathLst>
                <a:path w="10251" h="7220" extrusionOk="0">
                  <a:moveTo>
                    <a:pt x="495" y="0"/>
                  </a:moveTo>
                  <a:cubicBezTo>
                    <a:pt x="203" y="0"/>
                    <a:pt x="1" y="468"/>
                    <a:pt x="311" y="696"/>
                  </a:cubicBezTo>
                  <a:cubicBezTo>
                    <a:pt x="3419" y="2851"/>
                    <a:pt x="6502" y="5006"/>
                    <a:pt x="9584" y="7162"/>
                  </a:cubicBezTo>
                  <a:cubicBezTo>
                    <a:pt x="9645" y="7202"/>
                    <a:pt x="9705" y="7220"/>
                    <a:pt x="9762" y="7220"/>
                  </a:cubicBezTo>
                  <a:cubicBezTo>
                    <a:pt x="10055" y="7220"/>
                    <a:pt x="10250" y="6745"/>
                    <a:pt x="9935" y="6535"/>
                  </a:cubicBezTo>
                  <a:cubicBezTo>
                    <a:pt x="6853" y="4380"/>
                    <a:pt x="3770" y="2224"/>
                    <a:pt x="687" y="69"/>
                  </a:cubicBezTo>
                  <a:cubicBezTo>
                    <a:pt x="622" y="21"/>
                    <a:pt x="556" y="0"/>
                    <a:pt x="4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0"/>
            <p:cNvSpPr/>
            <p:nvPr/>
          </p:nvSpPr>
          <p:spPr>
            <a:xfrm flipH="1">
              <a:off x="7833765" y="2534080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0"/>
            <p:cNvSpPr/>
            <p:nvPr/>
          </p:nvSpPr>
          <p:spPr>
            <a:xfrm flipH="1">
              <a:off x="7799791" y="2485714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0"/>
            <p:cNvSpPr/>
            <p:nvPr/>
          </p:nvSpPr>
          <p:spPr>
            <a:xfrm flipH="1">
              <a:off x="7790462" y="2440254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0"/>
            <p:cNvSpPr/>
            <p:nvPr/>
          </p:nvSpPr>
          <p:spPr>
            <a:xfrm flipH="1">
              <a:off x="7884156" y="2630439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40"/>
            <p:cNvSpPr/>
            <p:nvPr/>
          </p:nvSpPr>
          <p:spPr>
            <a:xfrm flipH="1">
              <a:off x="7862989" y="2716195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40"/>
            <p:cNvSpPr/>
            <p:nvPr/>
          </p:nvSpPr>
          <p:spPr>
            <a:xfrm flipH="1">
              <a:off x="6300739" y="4167162"/>
              <a:ext cx="86758" cy="145651"/>
            </a:xfrm>
            <a:custGeom>
              <a:avLst/>
              <a:gdLst/>
              <a:ahLst/>
              <a:cxnLst/>
              <a:rect l="l" t="t" r="r" b="b"/>
              <a:pathLst>
                <a:path w="4418" h="7417" extrusionOk="0">
                  <a:moveTo>
                    <a:pt x="3951" y="1"/>
                  </a:moveTo>
                  <a:cubicBezTo>
                    <a:pt x="3914" y="1"/>
                    <a:pt x="3876" y="8"/>
                    <a:pt x="3835" y="22"/>
                  </a:cubicBezTo>
                  <a:cubicBezTo>
                    <a:pt x="2481" y="423"/>
                    <a:pt x="1303" y="1400"/>
                    <a:pt x="677" y="2679"/>
                  </a:cubicBezTo>
                  <a:cubicBezTo>
                    <a:pt x="0" y="4107"/>
                    <a:pt x="25" y="5811"/>
                    <a:pt x="752" y="7240"/>
                  </a:cubicBezTo>
                  <a:cubicBezTo>
                    <a:pt x="814" y="7364"/>
                    <a:pt x="917" y="7416"/>
                    <a:pt x="1024" y="7416"/>
                  </a:cubicBezTo>
                  <a:cubicBezTo>
                    <a:pt x="1261" y="7416"/>
                    <a:pt x="1517" y="7158"/>
                    <a:pt x="1379" y="6864"/>
                  </a:cubicBezTo>
                  <a:cubicBezTo>
                    <a:pt x="752" y="5661"/>
                    <a:pt x="727" y="4157"/>
                    <a:pt x="1353" y="2954"/>
                  </a:cubicBezTo>
                  <a:cubicBezTo>
                    <a:pt x="1905" y="1877"/>
                    <a:pt x="2857" y="1050"/>
                    <a:pt x="4010" y="699"/>
                  </a:cubicBezTo>
                  <a:cubicBezTo>
                    <a:pt x="4418" y="585"/>
                    <a:pt x="4293" y="1"/>
                    <a:pt x="3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40"/>
            <p:cNvSpPr/>
            <p:nvPr/>
          </p:nvSpPr>
          <p:spPr>
            <a:xfrm flipH="1">
              <a:off x="6289056" y="4324337"/>
              <a:ext cx="61544" cy="36231"/>
            </a:xfrm>
            <a:custGeom>
              <a:avLst/>
              <a:gdLst/>
              <a:ahLst/>
              <a:cxnLst/>
              <a:rect l="l" t="t" r="r" b="b"/>
              <a:pathLst>
                <a:path w="3134" h="1845" extrusionOk="0">
                  <a:moveTo>
                    <a:pt x="402" y="0"/>
                  </a:moveTo>
                  <a:cubicBezTo>
                    <a:pt x="308" y="0"/>
                    <a:pt x="214" y="38"/>
                    <a:pt x="151" y="113"/>
                  </a:cubicBezTo>
                  <a:cubicBezTo>
                    <a:pt x="1" y="239"/>
                    <a:pt x="26" y="489"/>
                    <a:pt x="151" y="614"/>
                  </a:cubicBezTo>
                  <a:cubicBezTo>
                    <a:pt x="853" y="1341"/>
                    <a:pt x="1780" y="1767"/>
                    <a:pt x="2758" y="1843"/>
                  </a:cubicBezTo>
                  <a:cubicBezTo>
                    <a:pt x="2769" y="1844"/>
                    <a:pt x="2781" y="1845"/>
                    <a:pt x="2792" y="1845"/>
                  </a:cubicBezTo>
                  <a:cubicBezTo>
                    <a:pt x="2978" y="1845"/>
                    <a:pt x="3134" y="1657"/>
                    <a:pt x="3134" y="1492"/>
                  </a:cubicBezTo>
                  <a:cubicBezTo>
                    <a:pt x="3109" y="1291"/>
                    <a:pt x="2958" y="1141"/>
                    <a:pt x="2758" y="1141"/>
                  </a:cubicBezTo>
                  <a:cubicBezTo>
                    <a:pt x="2582" y="1116"/>
                    <a:pt x="2407" y="1091"/>
                    <a:pt x="2206" y="1041"/>
                  </a:cubicBezTo>
                  <a:cubicBezTo>
                    <a:pt x="2106" y="1015"/>
                    <a:pt x="2006" y="965"/>
                    <a:pt x="1906" y="940"/>
                  </a:cubicBezTo>
                  <a:cubicBezTo>
                    <a:pt x="1780" y="890"/>
                    <a:pt x="1755" y="890"/>
                    <a:pt x="1655" y="815"/>
                  </a:cubicBezTo>
                  <a:cubicBezTo>
                    <a:pt x="1254" y="640"/>
                    <a:pt x="953" y="414"/>
                    <a:pt x="652" y="113"/>
                  </a:cubicBezTo>
                  <a:cubicBezTo>
                    <a:pt x="590" y="38"/>
                    <a:pt x="496" y="0"/>
                    <a:pt x="4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0"/>
            <p:cNvSpPr/>
            <p:nvPr/>
          </p:nvSpPr>
          <p:spPr>
            <a:xfrm flipH="1">
              <a:off x="6682287" y="2199188"/>
              <a:ext cx="113367" cy="289849"/>
            </a:xfrm>
            <a:custGeom>
              <a:avLst/>
              <a:gdLst/>
              <a:ahLst/>
              <a:cxnLst/>
              <a:rect l="l" t="t" r="r" b="b"/>
              <a:pathLst>
                <a:path w="5773" h="14760" extrusionOk="0">
                  <a:moveTo>
                    <a:pt x="4576" y="0"/>
                  </a:moveTo>
                  <a:cubicBezTo>
                    <a:pt x="4363" y="0"/>
                    <a:pt x="4156" y="138"/>
                    <a:pt x="4168" y="414"/>
                  </a:cubicBezTo>
                  <a:cubicBezTo>
                    <a:pt x="4419" y="4875"/>
                    <a:pt x="4670" y="9361"/>
                    <a:pt x="4920" y="13822"/>
                  </a:cubicBezTo>
                  <a:cubicBezTo>
                    <a:pt x="3492" y="13421"/>
                    <a:pt x="2088" y="13045"/>
                    <a:pt x="685" y="12644"/>
                  </a:cubicBezTo>
                  <a:cubicBezTo>
                    <a:pt x="640" y="12632"/>
                    <a:pt x="598" y="12626"/>
                    <a:pt x="558" y="12626"/>
                  </a:cubicBezTo>
                  <a:cubicBezTo>
                    <a:pt x="129" y="12626"/>
                    <a:pt x="1" y="13309"/>
                    <a:pt x="459" y="13446"/>
                  </a:cubicBezTo>
                  <a:cubicBezTo>
                    <a:pt x="2013" y="13873"/>
                    <a:pt x="3567" y="14324"/>
                    <a:pt x="5096" y="14750"/>
                  </a:cubicBezTo>
                  <a:cubicBezTo>
                    <a:pt x="5136" y="14756"/>
                    <a:pt x="5173" y="14760"/>
                    <a:pt x="5207" y="14760"/>
                  </a:cubicBezTo>
                  <a:cubicBezTo>
                    <a:pt x="5300" y="14760"/>
                    <a:pt x="5373" y="14736"/>
                    <a:pt x="5447" y="14700"/>
                  </a:cubicBezTo>
                  <a:cubicBezTo>
                    <a:pt x="5622" y="14675"/>
                    <a:pt x="5772" y="14549"/>
                    <a:pt x="5772" y="14299"/>
                  </a:cubicBezTo>
                  <a:cubicBezTo>
                    <a:pt x="5522" y="9662"/>
                    <a:pt x="5271" y="5050"/>
                    <a:pt x="5021" y="414"/>
                  </a:cubicBezTo>
                  <a:cubicBezTo>
                    <a:pt x="5008" y="138"/>
                    <a:pt x="4789" y="0"/>
                    <a:pt x="4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74" name="Google Shape;474;p40"/>
            <p:cNvGrpSpPr/>
            <p:nvPr/>
          </p:nvGrpSpPr>
          <p:grpSpPr>
            <a:xfrm flipH="1">
              <a:off x="5181768" y="841299"/>
              <a:ext cx="1021715" cy="1128184"/>
              <a:chOff x="4549650" y="2024300"/>
              <a:chExt cx="1055600" cy="1165600"/>
            </a:xfrm>
          </p:grpSpPr>
          <p:sp>
            <p:nvSpPr>
              <p:cNvPr id="475" name="Google Shape;475;p40"/>
              <p:cNvSpPr/>
              <p:nvPr/>
            </p:nvSpPr>
            <p:spPr>
              <a:xfrm>
                <a:off x="4549650" y="2260675"/>
                <a:ext cx="772600" cy="929225"/>
              </a:xfrm>
              <a:custGeom>
                <a:avLst/>
                <a:gdLst/>
                <a:ahLst/>
                <a:cxnLst/>
                <a:rect l="l" t="t" r="r" b="b"/>
                <a:pathLst>
                  <a:path w="30904" h="37169" extrusionOk="0">
                    <a:moveTo>
                      <a:pt x="6843" y="1"/>
                    </a:moveTo>
                    <a:cubicBezTo>
                      <a:pt x="3058" y="1"/>
                      <a:pt x="1" y="3108"/>
                      <a:pt x="76" y="6918"/>
                    </a:cubicBezTo>
                    <a:lnTo>
                      <a:pt x="402" y="22206"/>
                    </a:lnTo>
                    <a:cubicBezTo>
                      <a:pt x="477" y="25891"/>
                      <a:pt x="3484" y="28823"/>
                      <a:pt x="7169" y="28823"/>
                    </a:cubicBezTo>
                    <a:lnTo>
                      <a:pt x="10652" y="28823"/>
                    </a:lnTo>
                    <a:cubicBezTo>
                      <a:pt x="10778" y="30703"/>
                      <a:pt x="10076" y="33835"/>
                      <a:pt x="5640" y="37169"/>
                    </a:cubicBezTo>
                    <a:cubicBezTo>
                      <a:pt x="5640" y="37169"/>
                      <a:pt x="13835" y="35991"/>
                      <a:pt x="14988" y="28823"/>
                    </a:cubicBezTo>
                    <a:lnTo>
                      <a:pt x="23560" y="28823"/>
                    </a:lnTo>
                    <a:cubicBezTo>
                      <a:pt x="27219" y="28823"/>
                      <a:pt x="30226" y="25916"/>
                      <a:pt x="30327" y="22282"/>
                    </a:cubicBezTo>
                    <a:lnTo>
                      <a:pt x="30778" y="6968"/>
                    </a:lnTo>
                    <a:cubicBezTo>
                      <a:pt x="30903" y="3159"/>
                      <a:pt x="27845" y="1"/>
                      <a:pt x="240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40"/>
              <p:cNvSpPr/>
              <p:nvPr/>
            </p:nvSpPr>
            <p:spPr>
              <a:xfrm flipH="1">
                <a:off x="4665589" y="2384328"/>
                <a:ext cx="540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1629" h="20848" extrusionOk="0">
                    <a:moveTo>
                      <a:pt x="6290" y="1"/>
                    </a:moveTo>
                    <a:lnTo>
                      <a:pt x="7318" y="8848"/>
                    </a:lnTo>
                    <a:cubicBezTo>
                      <a:pt x="7318" y="8848"/>
                      <a:pt x="4502" y="7275"/>
                      <a:pt x="2470" y="7275"/>
                    </a:cubicBezTo>
                    <a:cubicBezTo>
                      <a:pt x="1041" y="7275"/>
                      <a:pt x="1" y="8053"/>
                      <a:pt x="601" y="10702"/>
                    </a:cubicBezTo>
                    <a:cubicBezTo>
                      <a:pt x="1077" y="12808"/>
                      <a:pt x="2105" y="13860"/>
                      <a:pt x="3283" y="14311"/>
                    </a:cubicBezTo>
                    <a:cubicBezTo>
                      <a:pt x="3745" y="14500"/>
                      <a:pt x="4215" y="14587"/>
                      <a:pt x="4674" y="14587"/>
                    </a:cubicBezTo>
                    <a:cubicBezTo>
                      <a:pt x="6777" y="14587"/>
                      <a:pt x="8653" y="12756"/>
                      <a:pt x="8571" y="10452"/>
                    </a:cubicBezTo>
                    <a:lnTo>
                      <a:pt x="8396" y="5264"/>
                    </a:lnTo>
                    <a:lnTo>
                      <a:pt x="8396" y="5264"/>
                    </a:lnTo>
                    <a:lnTo>
                      <a:pt x="19047" y="5615"/>
                    </a:lnTo>
                    <a:lnTo>
                      <a:pt x="19624" y="15364"/>
                    </a:lnTo>
                    <a:cubicBezTo>
                      <a:pt x="19624" y="15364"/>
                      <a:pt x="17369" y="13342"/>
                      <a:pt x="15504" y="13342"/>
                    </a:cubicBezTo>
                    <a:cubicBezTo>
                      <a:pt x="14374" y="13342"/>
                      <a:pt x="13388" y="14084"/>
                      <a:pt x="13133" y="16467"/>
                    </a:cubicBezTo>
                    <a:cubicBezTo>
                      <a:pt x="12782" y="19625"/>
                      <a:pt x="14737" y="20627"/>
                      <a:pt x="16767" y="20828"/>
                    </a:cubicBezTo>
                    <a:cubicBezTo>
                      <a:pt x="16898" y="20841"/>
                      <a:pt x="17028" y="20847"/>
                      <a:pt x="17157" y="20847"/>
                    </a:cubicBezTo>
                    <a:cubicBezTo>
                      <a:pt x="19244" y="20847"/>
                      <a:pt x="20982" y="19168"/>
                      <a:pt x="21052" y="17043"/>
                    </a:cubicBezTo>
                    <a:lnTo>
                      <a:pt x="21629" y="1755"/>
                    </a:lnTo>
                    <a:lnTo>
                      <a:pt x="6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40"/>
              <p:cNvSpPr/>
              <p:nvPr/>
            </p:nvSpPr>
            <p:spPr>
              <a:xfrm>
                <a:off x="4603550" y="2250650"/>
                <a:ext cx="756275" cy="688000"/>
              </a:xfrm>
              <a:custGeom>
                <a:avLst/>
                <a:gdLst/>
                <a:ahLst/>
                <a:cxnLst/>
                <a:rect l="l" t="t" r="r" b="b"/>
                <a:pathLst>
                  <a:path w="30251" h="27520" fill="none" extrusionOk="0">
                    <a:moveTo>
                      <a:pt x="26216" y="27520"/>
                    </a:moveTo>
                    <a:lnTo>
                      <a:pt x="4035" y="27520"/>
                    </a:lnTo>
                    <a:cubicBezTo>
                      <a:pt x="1805" y="27520"/>
                      <a:pt x="0" y="25690"/>
                      <a:pt x="0" y="23459"/>
                    </a:cubicBezTo>
                    <a:lnTo>
                      <a:pt x="0" y="4036"/>
                    </a:lnTo>
                    <a:cubicBezTo>
                      <a:pt x="0" y="1830"/>
                      <a:pt x="1805" y="1"/>
                      <a:pt x="4035" y="1"/>
                    </a:cubicBezTo>
                    <a:lnTo>
                      <a:pt x="26216" y="1"/>
                    </a:lnTo>
                    <a:cubicBezTo>
                      <a:pt x="28446" y="1"/>
                      <a:pt x="30251" y="1830"/>
                      <a:pt x="30251" y="4036"/>
                    </a:cubicBezTo>
                    <a:lnTo>
                      <a:pt x="30251" y="23459"/>
                    </a:lnTo>
                    <a:cubicBezTo>
                      <a:pt x="30251" y="25690"/>
                      <a:pt x="28446" y="27520"/>
                      <a:pt x="26216" y="27520"/>
                    </a:cubicBezTo>
                    <a:close/>
                  </a:path>
                </a:pathLst>
              </a:custGeom>
              <a:solidFill>
                <a:schemeClr val="dk1"/>
              </a:solidFill>
              <a:ln w="10650" cap="flat" cmpd="sng">
                <a:solidFill>
                  <a:srgbClr val="41354D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40"/>
              <p:cNvSpPr/>
              <p:nvPr/>
            </p:nvSpPr>
            <p:spPr>
              <a:xfrm>
                <a:off x="5358250" y="2041300"/>
                <a:ext cx="219375" cy="229150"/>
              </a:xfrm>
              <a:custGeom>
                <a:avLst/>
                <a:gdLst/>
                <a:ahLst/>
                <a:cxnLst/>
                <a:rect l="l" t="t" r="r" b="b"/>
                <a:pathLst>
                  <a:path w="8775" h="9166" extrusionOk="0">
                    <a:moveTo>
                      <a:pt x="8359" y="1"/>
                    </a:moveTo>
                    <a:cubicBezTo>
                      <a:pt x="8290" y="1"/>
                      <a:pt x="8219" y="31"/>
                      <a:pt x="8158" y="104"/>
                    </a:cubicBezTo>
                    <a:cubicBezTo>
                      <a:pt x="5602" y="3036"/>
                      <a:pt x="2945" y="5893"/>
                      <a:pt x="213" y="8650"/>
                    </a:cubicBezTo>
                    <a:cubicBezTo>
                      <a:pt x="0" y="8863"/>
                      <a:pt x="206" y="9166"/>
                      <a:pt x="437" y="9166"/>
                    </a:cubicBezTo>
                    <a:cubicBezTo>
                      <a:pt x="506" y="9166"/>
                      <a:pt x="576" y="9139"/>
                      <a:pt x="639" y="9076"/>
                    </a:cubicBezTo>
                    <a:cubicBezTo>
                      <a:pt x="3371" y="6294"/>
                      <a:pt x="6028" y="3437"/>
                      <a:pt x="8584" y="505"/>
                    </a:cubicBezTo>
                    <a:cubicBezTo>
                      <a:pt x="8774" y="296"/>
                      <a:pt x="8575" y="1"/>
                      <a:pt x="83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40"/>
              <p:cNvSpPr/>
              <p:nvPr/>
            </p:nvSpPr>
            <p:spPr>
              <a:xfrm>
                <a:off x="5310925" y="2034100"/>
                <a:ext cx="92200" cy="192750"/>
              </a:xfrm>
              <a:custGeom>
                <a:avLst/>
                <a:gdLst/>
                <a:ahLst/>
                <a:cxnLst/>
                <a:rect l="l" t="t" r="r" b="b"/>
                <a:pathLst>
                  <a:path w="3688" h="7710" extrusionOk="0">
                    <a:moveTo>
                      <a:pt x="3321" y="0"/>
                    </a:moveTo>
                    <a:cubicBezTo>
                      <a:pt x="3207" y="0"/>
                      <a:pt x="3091" y="57"/>
                      <a:pt x="3034" y="191"/>
                    </a:cubicBezTo>
                    <a:cubicBezTo>
                      <a:pt x="2056" y="2572"/>
                      <a:pt x="1079" y="4953"/>
                      <a:pt x="76" y="7359"/>
                    </a:cubicBezTo>
                    <a:cubicBezTo>
                      <a:pt x="1" y="7571"/>
                      <a:pt x="171" y="7710"/>
                      <a:pt x="351" y="7710"/>
                    </a:cubicBezTo>
                    <a:cubicBezTo>
                      <a:pt x="470" y="7710"/>
                      <a:pt x="593" y="7649"/>
                      <a:pt x="653" y="7510"/>
                    </a:cubicBezTo>
                    <a:cubicBezTo>
                      <a:pt x="1630" y="5129"/>
                      <a:pt x="2633" y="2748"/>
                      <a:pt x="3610" y="367"/>
                    </a:cubicBezTo>
                    <a:cubicBezTo>
                      <a:pt x="3687" y="150"/>
                      <a:pt x="3506" y="0"/>
                      <a:pt x="3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40"/>
              <p:cNvSpPr/>
              <p:nvPr/>
            </p:nvSpPr>
            <p:spPr>
              <a:xfrm>
                <a:off x="5258925" y="2024300"/>
                <a:ext cx="16950" cy="197725"/>
              </a:xfrm>
              <a:custGeom>
                <a:avLst/>
                <a:gdLst/>
                <a:ahLst/>
                <a:cxnLst/>
                <a:rect l="l" t="t" r="r" b="b"/>
                <a:pathLst>
                  <a:path w="678" h="7909" extrusionOk="0">
                    <a:moveTo>
                      <a:pt x="389" y="1"/>
                    </a:moveTo>
                    <a:cubicBezTo>
                      <a:pt x="245" y="1"/>
                      <a:pt x="101" y="95"/>
                      <a:pt x="101" y="283"/>
                    </a:cubicBezTo>
                    <a:cubicBezTo>
                      <a:pt x="51" y="2739"/>
                      <a:pt x="26" y="5170"/>
                      <a:pt x="1" y="7626"/>
                    </a:cubicBezTo>
                    <a:cubicBezTo>
                      <a:pt x="1" y="7814"/>
                      <a:pt x="145" y="7908"/>
                      <a:pt x="289" y="7908"/>
                    </a:cubicBezTo>
                    <a:cubicBezTo>
                      <a:pt x="433" y="7908"/>
                      <a:pt x="577" y="7814"/>
                      <a:pt x="577" y="7626"/>
                    </a:cubicBezTo>
                    <a:cubicBezTo>
                      <a:pt x="627" y="5170"/>
                      <a:pt x="652" y="2739"/>
                      <a:pt x="677" y="283"/>
                    </a:cubicBezTo>
                    <a:cubicBezTo>
                      <a:pt x="677" y="95"/>
                      <a:pt x="533" y="1"/>
                      <a:pt x="3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40"/>
              <p:cNvSpPr/>
              <p:nvPr/>
            </p:nvSpPr>
            <p:spPr>
              <a:xfrm>
                <a:off x="5412475" y="2167775"/>
                <a:ext cx="192775" cy="134400"/>
              </a:xfrm>
              <a:custGeom>
                <a:avLst/>
                <a:gdLst/>
                <a:ahLst/>
                <a:cxnLst/>
                <a:rect l="l" t="t" r="r" b="b"/>
                <a:pathLst>
                  <a:path w="7711" h="5376" extrusionOk="0">
                    <a:moveTo>
                      <a:pt x="7323" y="1"/>
                    </a:moveTo>
                    <a:cubicBezTo>
                      <a:pt x="7273" y="1"/>
                      <a:pt x="7220" y="18"/>
                      <a:pt x="7167" y="58"/>
                    </a:cubicBezTo>
                    <a:cubicBezTo>
                      <a:pt x="4861" y="1636"/>
                      <a:pt x="2556" y="3215"/>
                      <a:pt x="250" y="4819"/>
                    </a:cubicBezTo>
                    <a:cubicBezTo>
                      <a:pt x="0" y="4986"/>
                      <a:pt x="147" y="5376"/>
                      <a:pt x="390" y="5376"/>
                    </a:cubicBezTo>
                    <a:cubicBezTo>
                      <a:pt x="441" y="5376"/>
                      <a:pt x="495" y="5359"/>
                      <a:pt x="550" y="5321"/>
                    </a:cubicBezTo>
                    <a:cubicBezTo>
                      <a:pt x="2856" y="3742"/>
                      <a:pt x="5162" y="2138"/>
                      <a:pt x="7443" y="559"/>
                    </a:cubicBezTo>
                    <a:cubicBezTo>
                      <a:pt x="7711" y="373"/>
                      <a:pt x="7555" y="1"/>
                      <a:pt x="73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40"/>
              <p:cNvSpPr/>
              <p:nvPr/>
            </p:nvSpPr>
            <p:spPr>
              <a:xfrm>
                <a:off x="5423800" y="2312875"/>
                <a:ext cx="124975" cy="45875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1835" extrusionOk="0">
                    <a:moveTo>
                      <a:pt x="4606" y="0"/>
                    </a:moveTo>
                    <a:cubicBezTo>
                      <a:pt x="4575" y="0"/>
                      <a:pt x="4543" y="6"/>
                      <a:pt x="4509" y="18"/>
                    </a:cubicBezTo>
                    <a:cubicBezTo>
                      <a:pt x="3105" y="419"/>
                      <a:pt x="1727" y="820"/>
                      <a:pt x="323" y="1246"/>
                    </a:cubicBezTo>
                    <a:cubicBezTo>
                      <a:pt x="0" y="1338"/>
                      <a:pt x="102" y="1834"/>
                      <a:pt x="394" y="1834"/>
                    </a:cubicBezTo>
                    <a:cubicBezTo>
                      <a:pt x="419" y="1834"/>
                      <a:pt x="446" y="1830"/>
                      <a:pt x="473" y="1822"/>
                    </a:cubicBezTo>
                    <a:cubicBezTo>
                      <a:pt x="1877" y="1396"/>
                      <a:pt x="3280" y="995"/>
                      <a:pt x="4659" y="569"/>
                    </a:cubicBezTo>
                    <a:cubicBezTo>
                      <a:pt x="4998" y="479"/>
                      <a:pt x="4888" y="0"/>
                      <a:pt x="46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483" name="Google Shape;483;p40"/>
          <p:cNvCxnSpPr>
            <a:stCxn id="364" idx="3"/>
          </p:cNvCxnSpPr>
          <p:nvPr/>
        </p:nvCxnSpPr>
        <p:spPr>
          <a:xfrm>
            <a:off x="5665567" y="5222325"/>
            <a:ext cx="1918400" cy="0"/>
          </a:xfrm>
          <a:prstGeom prst="straightConnector1">
            <a:avLst/>
          </a:prstGeom>
          <a:noFill/>
          <a:ln w="1905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4" name="Google Shape;484;p40"/>
          <p:cNvSpPr txBox="1">
            <a:spLocks noGrp="1"/>
          </p:cNvSpPr>
          <p:nvPr>
            <p:ph type="ctrTitle" idx="2"/>
          </p:nvPr>
        </p:nvSpPr>
        <p:spPr>
          <a:xfrm flipH="1">
            <a:off x="982767" y="852600"/>
            <a:ext cx="5658400" cy="1198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5400" dirty="0">
                <a:solidFill>
                  <a:schemeClr val="accent3"/>
                </a:solidFill>
              </a:rPr>
              <a:t>Gênero textual </a:t>
            </a:r>
            <a:endParaRPr sz="5400" dirty="0">
              <a:solidFill>
                <a:schemeClr val="accent3"/>
              </a:solidFill>
            </a:endParaRPr>
          </a:p>
        </p:txBody>
      </p:sp>
      <p:sp>
        <p:nvSpPr>
          <p:cNvPr id="485" name="Google Shape;485;p40"/>
          <p:cNvSpPr txBox="1">
            <a:spLocks noGrp="1"/>
          </p:cNvSpPr>
          <p:nvPr>
            <p:ph type="ctrTitle"/>
          </p:nvPr>
        </p:nvSpPr>
        <p:spPr>
          <a:xfrm flipH="1">
            <a:off x="950967" y="2455267"/>
            <a:ext cx="5722000" cy="208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R</a:t>
            </a:r>
            <a:r>
              <a:rPr lang="en" dirty="0"/>
              <a:t>eportagem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5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5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5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5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3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3" grpId="0" animBg="1"/>
          <p:bldP spid="364" grpId="0" animBg="1"/>
          <p:bldP spid="365" grpId="0" animBg="1"/>
          <p:bldP spid="366" grpId="0" build="p"/>
          <p:bldP spid="484" grpId="0"/>
          <p:bldP spid="4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3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3" grpId="0" animBg="1"/>
          <p:bldP spid="364" grpId="0" animBg="1"/>
          <p:bldP spid="365" grpId="0" animBg="1"/>
          <p:bldP spid="366" grpId="0" build="p"/>
          <p:bldP spid="484" grpId="0"/>
          <p:bldP spid="48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66BC69D-A541-AD6E-DF30-B1165715CAE4}"/>
              </a:ext>
            </a:extLst>
          </p:cNvPr>
          <p:cNvSpPr txBox="1"/>
          <p:nvPr/>
        </p:nvSpPr>
        <p:spPr>
          <a:xfrm>
            <a:off x="419100" y="838200"/>
            <a:ext cx="11353800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 dirty="0">
                <a:solidFill>
                  <a:srgbClr val="33474C"/>
                </a:solidFill>
                <a:effectLst/>
                <a:latin typeface="Nunito" pitchFamily="2" charset="0"/>
              </a:rPr>
              <a:t>(PUC-PR) O texto a seguir é referência para a próxima questão.</a:t>
            </a:r>
          </a:p>
          <a:p>
            <a:pPr algn="just">
              <a:lnSpc>
                <a:spcPct val="150000"/>
              </a:lnSpc>
            </a:pPr>
            <a:r>
              <a:rPr lang="pt-BR" b="1" i="0" dirty="0">
                <a:solidFill>
                  <a:srgbClr val="303840"/>
                </a:solidFill>
                <a:effectLst/>
                <a:latin typeface="Nunito" pitchFamily="2" charset="0"/>
              </a:rPr>
              <a:t>Você tem medo de avião?</a:t>
            </a:r>
            <a:endParaRPr lang="pt-BR" b="1" i="0" dirty="0">
              <a:solidFill>
                <a:srgbClr val="33474C"/>
              </a:solidFill>
              <a:effectLst/>
              <a:latin typeface="Nunito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t-BR" b="0" i="0" dirty="0">
                <a:solidFill>
                  <a:srgbClr val="33474C"/>
                </a:solidFill>
                <a:effectLst/>
                <a:latin typeface="Nunito" pitchFamily="2" charset="0"/>
              </a:rPr>
              <a:t>Muita gente tem, ao menos um pouquinho. Mas não deveria: as estatísticas mostram que, ao embarcar num avião, a sua chance de morrer é de apenas uma em dez milhões. E de hospital, você tem medo? A maioria das pessoas não tem, pois acha que nada de errado acontecerá. Só que acontece: segundo a Organização Mundial da Saúde, um em cada 300 pacientes morre por consequência de erros médicos. Ou seja, pegar um avião é 33 mil vezes mais seguro do que ser internado. Um estudo da Universidade John Hopkins constatou que o erro médico mata 251 mil pessoas por ano nos EUA (onde ele é a terceira maior causa de morte, só perdendo para o infarto e o câncer). É como se, todo santo dia, caíssem dois Boeings 747, sem deixar nenhum sobrevivente. No Brasil, o cenário pode ser ainda pior. Uma pesquisa realizada pela Universidade Federal de Minas Gerais (UFMG) e pelo Instituto de Estudos de Saúde Suplementar (</a:t>
            </a:r>
            <a:r>
              <a:rPr lang="pt-BR" b="0" i="0" dirty="0" err="1">
                <a:solidFill>
                  <a:srgbClr val="33474C"/>
                </a:solidFill>
                <a:effectLst/>
                <a:latin typeface="Nunito" pitchFamily="2" charset="0"/>
              </a:rPr>
              <a:t>Iess</a:t>
            </a:r>
            <a:r>
              <a:rPr lang="pt-BR" b="0" i="0" dirty="0">
                <a:solidFill>
                  <a:srgbClr val="33474C"/>
                </a:solidFill>
                <a:effectLst/>
                <a:latin typeface="Nunito" pitchFamily="2" charset="0"/>
              </a:rPr>
              <a:t>) estimou que, em 2015, 434 mil brasileiros tenham morrido devido a erros no atendimento médico – que são a maior causa de óbito no País.</a:t>
            </a:r>
          </a:p>
          <a:p>
            <a:pPr algn="just" latinLnBrk="1">
              <a:lnSpc>
                <a:spcPct val="150000"/>
              </a:lnSpc>
            </a:pPr>
            <a:r>
              <a:rPr lang="pt-BR" sz="1400" b="0" i="0" dirty="0">
                <a:solidFill>
                  <a:srgbClr val="33474C"/>
                </a:solidFill>
                <a:effectLst/>
                <a:latin typeface="Nunito" pitchFamily="2" charset="0"/>
              </a:rPr>
              <a:t>Superinteressante, ed. 391, </a:t>
            </a:r>
            <a:r>
              <a:rPr lang="pt-BR" sz="1400" b="0" i="0" dirty="0" err="1">
                <a:solidFill>
                  <a:srgbClr val="33474C"/>
                </a:solidFill>
                <a:effectLst/>
                <a:latin typeface="Nunito" pitchFamily="2" charset="0"/>
              </a:rPr>
              <a:t>jul</a:t>
            </a:r>
            <a:r>
              <a:rPr lang="pt-BR" sz="1400" b="0" i="0" dirty="0">
                <a:solidFill>
                  <a:srgbClr val="33474C"/>
                </a:solidFill>
                <a:effectLst/>
                <a:latin typeface="Nunito" pitchFamily="2" charset="0"/>
              </a:rPr>
              <a:t>/18, p. 24.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BA517F5-8F2F-4DE9-9BC6-40498BB0B681}"/>
              </a:ext>
            </a:extLst>
          </p:cNvPr>
          <p:cNvSpPr txBox="1"/>
          <p:nvPr/>
        </p:nvSpPr>
        <p:spPr>
          <a:xfrm>
            <a:off x="533400" y="385897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PERGUNTA DESAFIO</a:t>
            </a:r>
          </a:p>
        </p:txBody>
      </p:sp>
    </p:spTree>
    <p:extLst>
      <p:ext uri="{BB962C8B-B14F-4D97-AF65-F5344CB8AC3E}">
        <p14:creationId xmlns:p14="http://schemas.microsoft.com/office/powerpoint/2010/main" val="168789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6F21487-4B39-547D-A059-CE376BB1F0FD}"/>
              </a:ext>
            </a:extLst>
          </p:cNvPr>
          <p:cNvSpPr txBox="1"/>
          <p:nvPr/>
        </p:nvSpPr>
        <p:spPr>
          <a:xfrm>
            <a:off x="609600" y="1324578"/>
            <a:ext cx="10972800" cy="4208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No excerto de reportagem, há comparações entre as possibilidades de alguém ser vítima de acidente aéreo ou de erro médico.</a:t>
            </a:r>
          </a:p>
          <a:p>
            <a:pPr algn="just">
              <a:lnSpc>
                <a:spcPct val="150000"/>
              </a:lnSpc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Quanto às estratégias empregadas na mensagem, identifica-se como característica comum às realidades brasileira e norte-americana</a:t>
            </a:r>
          </a:p>
          <a:p>
            <a:pPr algn="just">
              <a:lnSpc>
                <a:spcPct val="150000"/>
              </a:lnSpc>
              <a:buFont typeface="+mj-lt"/>
              <a:buAutoNum type="alphaUcPeriod"/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A mesma colocação do erro médico como maior causa de mortes anuais.</a:t>
            </a:r>
          </a:p>
          <a:p>
            <a:pPr algn="just">
              <a:lnSpc>
                <a:spcPct val="150000"/>
              </a:lnSpc>
              <a:buFont typeface="+mj-lt"/>
              <a:buAutoNum type="alphaUcPeriod"/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O benefício da dúvida em relação aos números que ainda são incipientes no Brasil.</a:t>
            </a:r>
          </a:p>
          <a:p>
            <a:pPr algn="just">
              <a:lnSpc>
                <a:spcPct val="150000"/>
              </a:lnSpc>
              <a:buFont typeface="+mj-lt"/>
              <a:buAutoNum type="alphaUcPeriod"/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A disparidade entre o número de casos no Brasil em comparação aos norte-americanos.</a:t>
            </a:r>
          </a:p>
          <a:p>
            <a:pPr algn="just">
              <a:lnSpc>
                <a:spcPct val="150000"/>
              </a:lnSpc>
              <a:buFont typeface="+mj-lt"/>
              <a:buAutoNum type="alphaUcPeriod"/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O número alarmante de mortes de pacientes por erro médico no período de um ano.</a:t>
            </a:r>
          </a:p>
          <a:p>
            <a:pPr algn="just">
              <a:lnSpc>
                <a:spcPct val="150000"/>
              </a:lnSpc>
              <a:buFont typeface="+mj-lt"/>
              <a:buAutoNum type="alphaUcPeriod"/>
            </a:pPr>
            <a:r>
              <a:rPr lang="pt-BR" sz="2000" b="0" i="0" dirty="0">
                <a:solidFill>
                  <a:srgbClr val="33474C"/>
                </a:solidFill>
                <a:effectLst/>
                <a:latin typeface="Nunito" pitchFamily="2" charset="0"/>
              </a:rPr>
              <a:t>A sensação de fragilidade do ser humano diante da aviação e dos atendimentos em saúde.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D1B9EEC-CAE0-B4ED-FDB8-8C5B0E017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19878"/>
            <a:ext cx="2390298" cy="1717474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DBAB639-8983-B9CA-3142-7CA25B6EA423}"/>
              </a:ext>
            </a:extLst>
          </p:cNvPr>
          <p:cNvSpPr/>
          <p:nvPr/>
        </p:nvSpPr>
        <p:spPr>
          <a:xfrm>
            <a:off x="609600" y="4572000"/>
            <a:ext cx="10134600" cy="4341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7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885CB06-4531-C4B0-9DC5-FD7BDFAE5280}"/>
              </a:ext>
            </a:extLst>
          </p:cNvPr>
          <p:cNvSpPr txBox="1"/>
          <p:nvPr/>
        </p:nvSpPr>
        <p:spPr>
          <a:xfrm>
            <a:off x="1371600" y="3810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DIFERENÇAS ENTRE REPORTAGEM E A NOTÍCIA</a:t>
            </a: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81A124E0-7271-A483-1D24-9207AB9129AF}"/>
              </a:ext>
            </a:extLst>
          </p:cNvPr>
          <p:cNvSpPr txBox="1"/>
          <p:nvPr/>
        </p:nvSpPr>
        <p:spPr>
          <a:xfrm>
            <a:off x="322897" y="1415392"/>
            <a:ext cx="10421303" cy="40536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Reportagem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texto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3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tem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intuito</a:t>
            </a:r>
            <a:r>
              <a:rPr sz="2400" b="1" spc="3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3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informar</a:t>
            </a:r>
            <a:r>
              <a:rPr sz="2400" b="1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mesmo </a:t>
            </a:r>
            <a:r>
              <a:rPr sz="2400" dirty="0">
                <a:latin typeface="Calibri"/>
                <a:cs typeface="Calibri"/>
              </a:rPr>
              <a:t>tempo</a:t>
            </a:r>
            <a:r>
              <a:rPr sz="2400" spc="6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6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prevê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criar</a:t>
            </a:r>
            <a:r>
              <a:rPr sz="2400" spc="6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uma</a:t>
            </a:r>
            <a:r>
              <a:rPr sz="2400" spc="5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opinião</a:t>
            </a:r>
            <a:r>
              <a:rPr sz="2400" spc="6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nos</a:t>
            </a:r>
            <a:r>
              <a:rPr sz="2400" spc="6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leitores,</a:t>
            </a:r>
            <a:r>
              <a:rPr sz="2400" spc="5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portanto,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ela</a:t>
            </a:r>
            <a:r>
              <a:rPr sz="2400" spc="5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possui</a:t>
            </a:r>
            <a:r>
              <a:rPr sz="2400" spc="5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uma </a:t>
            </a:r>
            <a:r>
              <a:rPr sz="2400" dirty="0">
                <a:latin typeface="Calibri"/>
                <a:cs typeface="Calibri"/>
              </a:rPr>
              <a:t>função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muito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importante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formadora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opinião.</a:t>
            </a:r>
            <a:endParaRPr sz="2400" dirty="0">
              <a:latin typeface="Calibri"/>
              <a:cs typeface="Calibri"/>
            </a:endParaRPr>
          </a:p>
          <a:p>
            <a:pPr marL="12700" marR="7620" algn="just">
              <a:lnSpc>
                <a:spcPct val="100000"/>
              </a:lnSpc>
              <a:spcBef>
                <a:spcPts val="3369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Reportagem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pode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texto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expositivo,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informativo,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descritivo,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narrativo </a:t>
            </a:r>
            <a:r>
              <a:rPr sz="2400" dirty="0">
                <a:latin typeface="Calibri"/>
                <a:cs typeface="Calibri"/>
              </a:rPr>
              <a:t>ou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opinativo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Desse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modo,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ela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pode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tanto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0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aproximar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da</a:t>
            </a:r>
            <a:r>
              <a:rPr sz="2400" spc="10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notícia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quanto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dos</a:t>
            </a:r>
            <a:r>
              <a:rPr sz="2400" spc="11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artigos </a:t>
            </a:r>
            <a:r>
              <a:rPr sz="2400" dirty="0">
                <a:latin typeface="Calibri"/>
                <a:cs typeface="Calibri"/>
              </a:rPr>
              <a:t>opinativos,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porém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não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confundida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eles.</a:t>
            </a:r>
            <a:endParaRPr sz="2400" dirty="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2165"/>
              </a:spcBef>
            </a:pPr>
            <a:r>
              <a:rPr sz="2400" dirty="0">
                <a:latin typeface="Calibri"/>
                <a:cs typeface="Calibri"/>
              </a:rPr>
              <a:t>Expositivo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Informativo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porque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expõe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determinado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assunto,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com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intuito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principal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informar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leitor.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7" name="Google Shape;871;p48">
            <a:extLst>
              <a:ext uri="{FF2B5EF4-FFF2-40B4-BE49-F238E27FC236}">
                <a16:creationId xmlns:a16="http://schemas.microsoft.com/office/drawing/2014/main" id="{07101EE8-B510-F37E-917A-901B8820CF90}"/>
              </a:ext>
            </a:extLst>
          </p:cNvPr>
          <p:cNvGrpSpPr/>
          <p:nvPr/>
        </p:nvGrpSpPr>
        <p:grpSpPr>
          <a:xfrm>
            <a:off x="10058400" y="4943312"/>
            <a:ext cx="2451548" cy="1914688"/>
            <a:chOff x="5146814" y="1851033"/>
            <a:chExt cx="3365948" cy="2676688"/>
          </a:xfrm>
        </p:grpSpPr>
        <p:sp>
          <p:nvSpPr>
            <p:cNvPr id="8" name="Google Shape;872;p48">
              <a:extLst>
                <a:ext uri="{FF2B5EF4-FFF2-40B4-BE49-F238E27FC236}">
                  <a16:creationId xmlns:a16="http://schemas.microsoft.com/office/drawing/2014/main" id="{370C2630-CAD9-8E04-86A1-A3197B3A4FB1}"/>
                </a:ext>
              </a:extLst>
            </p:cNvPr>
            <p:cNvSpPr/>
            <p:nvPr/>
          </p:nvSpPr>
          <p:spPr>
            <a:xfrm>
              <a:off x="5146814" y="1851033"/>
              <a:ext cx="3365948" cy="2591383"/>
            </a:xfrm>
            <a:custGeom>
              <a:avLst/>
              <a:gdLst/>
              <a:ahLst/>
              <a:cxnLst/>
              <a:rect l="l" t="t" r="r" b="b"/>
              <a:pathLst>
                <a:path w="166693" h="144669" extrusionOk="0">
                  <a:moveTo>
                    <a:pt x="91332" y="0"/>
                  </a:moveTo>
                  <a:cubicBezTo>
                    <a:pt x="88388" y="0"/>
                    <a:pt x="85695" y="1454"/>
                    <a:pt x="83509" y="3415"/>
                  </a:cubicBezTo>
                  <a:cubicBezTo>
                    <a:pt x="80828" y="5871"/>
                    <a:pt x="78873" y="8979"/>
                    <a:pt x="77093" y="12111"/>
                  </a:cubicBezTo>
                  <a:cubicBezTo>
                    <a:pt x="75138" y="15570"/>
                    <a:pt x="73384" y="19129"/>
                    <a:pt x="71880" y="22813"/>
                  </a:cubicBezTo>
                  <a:cubicBezTo>
                    <a:pt x="68622" y="30758"/>
                    <a:pt x="66442" y="39154"/>
                    <a:pt x="65439" y="47676"/>
                  </a:cubicBezTo>
                  <a:cubicBezTo>
                    <a:pt x="60978" y="42989"/>
                    <a:pt x="59023" y="36573"/>
                    <a:pt x="55790" y="31059"/>
                  </a:cubicBezTo>
                  <a:cubicBezTo>
                    <a:pt x="52807" y="25971"/>
                    <a:pt x="48146" y="21360"/>
                    <a:pt x="41880" y="21284"/>
                  </a:cubicBezTo>
                  <a:cubicBezTo>
                    <a:pt x="41848" y="21284"/>
                    <a:pt x="41816" y="21284"/>
                    <a:pt x="41783" y="21284"/>
                  </a:cubicBezTo>
                  <a:cubicBezTo>
                    <a:pt x="39112" y="21284"/>
                    <a:pt x="36569" y="22310"/>
                    <a:pt x="34712" y="24242"/>
                  </a:cubicBezTo>
                  <a:cubicBezTo>
                    <a:pt x="32883" y="26172"/>
                    <a:pt x="31880" y="28753"/>
                    <a:pt x="31304" y="31310"/>
                  </a:cubicBezTo>
                  <a:cubicBezTo>
                    <a:pt x="30627" y="34217"/>
                    <a:pt x="30477" y="37224"/>
                    <a:pt x="30326" y="40207"/>
                  </a:cubicBezTo>
                  <a:cubicBezTo>
                    <a:pt x="30126" y="44041"/>
                    <a:pt x="30076" y="47876"/>
                    <a:pt x="30176" y="51711"/>
                  </a:cubicBezTo>
                  <a:cubicBezTo>
                    <a:pt x="30376" y="59530"/>
                    <a:pt x="31203" y="67350"/>
                    <a:pt x="32632" y="75044"/>
                  </a:cubicBezTo>
                  <a:cubicBezTo>
                    <a:pt x="29725" y="70608"/>
                    <a:pt x="26492" y="66122"/>
                    <a:pt x="21780" y="63540"/>
                  </a:cubicBezTo>
                  <a:cubicBezTo>
                    <a:pt x="19564" y="62332"/>
                    <a:pt x="16907" y="61617"/>
                    <a:pt x="14289" y="61617"/>
                  </a:cubicBezTo>
                  <a:cubicBezTo>
                    <a:pt x="11694" y="61617"/>
                    <a:pt x="9139" y="62319"/>
                    <a:pt x="7093" y="63941"/>
                  </a:cubicBezTo>
                  <a:cubicBezTo>
                    <a:pt x="2532" y="67575"/>
                    <a:pt x="2632" y="73916"/>
                    <a:pt x="3684" y="79104"/>
                  </a:cubicBezTo>
                  <a:cubicBezTo>
                    <a:pt x="4963" y="85470"/>
                    <a:pt x="7193" y="91711"/>
                    <a:pt x="9975" y="97551"/>
                  </a:cubicBezTo>
                  <a:cubicBezTo>
                    <a:pt x="12832" y="103515"/>
                    <a:pt x="16341" y="109130"/>
                    <a:pt x="20476" y="114292"/>
                  </a:cubicBezTo>
                  <a:cubicBezTo>
                    <a:pt x="17419" y="112438"/>
                    <a:pt x="14111" y="110759"/>
                    <a:pt x="10527" y="110759"/>
                  </a:cubicBezTo>
                  <a:cubicBezTo>
                    <a:pt x="7218" y="110759"/>
                    <a:pt x="3584" y="112338"/>
                    <a:pt x="2030" y="115370"/>
                  </a:cubicBezTo>
                  <a:cubicBezTo>
                    <a:pt x="0" y="119430"/>
                    <a:pt x="2657" y="123766"/>
                    <a:pt x="5113" y="126924"/>
                  </a:cubicBezTo>
                  <a:cubicBezTo>
                    <a:pt x="7795" y="130408"/>
                    <a:pt x="10852" y="133641"/>
                    <a:pt x="14186" y="136548"/>
                  </a:cubicBezTo>
                  <a:cubicBezTo>
                    <a:pt x="17795" y="139656"/>
                    <a:pt x="21705" y="142363"/>
                    <a:pt x="25865" y="144669"/>
                  </a:cubicBezTo>
                  <a:lnTo>
                    <a:pt x="27243" y="144543"/>
                  </a:lnTo>
                  <a:lnTo>
                    <a:pt x="125490" y="136799"/>
                  </a:lnTo>
                  <a:lnTo>
                    <a:pt x="130703" y="136398"/>
                  </a:lnTo>
                  <a:cubicBezTo>
                    <a:pt x="140352" y="133691"/>
                    <a:pt x="149475" y="129054"/>
                    <a:pt x="157294" y="122739"/>
                  </a:cubicBezTo>
                  <a:cubicBezTo>
                    <a:pt x="161605" y="119255"/>
                    <a:pt x="166192" y="114693"/>
                    <a:pt x="166442" y="108779"/>
                  </a:cubicBezTo>
                  <a:cubicBezTo>
                    <a:pt x="166693" y="103290"/>
                    <a:pt x="162808" y="98578"/>
                    <a:pt x="158171" y="96097"/>
                  </a:cubicBezTo>
                  <a:cubicBezTo>
                    <a:pt x="154474" y="94096"/>
                    <a:pt x="150343" y="93509"/>
                    <a:pt x="146179" y="93509"/>
                  </a:cubicBezTo>
                  <a:cubicBezTo>
                    <a:pt x="144501" y="93509"/>
                    <a:pt x="142817" y="93604"/>
                    <a:pt x="141154" y="93741"/>
                  </a:cubicBezTo>
                  <a:cubicBezTo>
                    <a:pt x="144512" y="92663"/>
                    <a:pt x="147846" y="91360"/>
                    <a:pt x="150778" y="89355"/>
                  </a:cubicBezTo>
                  <a:cubicBezTo>
                    <a:pt x="154362" y="86874"/>
                    <a:pt x="157169" y="83190"/>
                    <a:pt x="157971" y="78829"/>
                  </a:cubicBezTo>
                  <a:cubicBezTo>
                    <a:pt x="158773" y="74418"/>
                    <a:pt x="157019" y="70157"/>
                    <a:pt x="153309" y="67626"/>
                  </a:cubicBezTo>
                  <a:cubicBezTo>
                    <a:pt x="150728" y="65866"/>
                    <a:pt x="147694" y="65132"/>
                    <a:pt x="144631" y="65132"/>
                  </a:cubicBezTo>
                  <a:cubicBezTo>
                    <a:pt x="143025" y="65132"/>
                    <a:pt x="141411" y="65334"/>
                    <a:pt x="139851" y="65696"/>
                  </a:cubicBezTo>
                  <a:cubicBezTo>
                    <a:pt x="134612" y="66899"/>
                    <a:pt x="130051" y="69931"/>
                    <a:pt x="125740" y="73039"/>
                  </a:cubicBezTo>
                  <a:cubicBezTo>
                    <a:pt x="128848" y="67801"/>
                    <a:pt x="131630" y="62362"/>
                    <a:pt x="134011" y="56748"/>
                  </a:cubicBezTo>
                  <a:cubicBezTo>
                    <a:pt x="135314" y="53666"/>
                    <a:pt x="136517" y="50533"/>
                    <a:pt x="137595" y="47350"/>
                  </a:cubicBezTo>
                  <a:cubicBezTo>
                    <a:pt x="138547" y="44493"/>
                    <a:pt x="139575" y="41585"/>
                    <a:pt x="140126" y="38628"/>
                  </a:cubicBezTo>
                  <a:cubicBezTo>
                    <a:pt x="140928" y="34342"/>
                    <a:pt x="140678" y="28202"/>
                    <a:pt x="135465" y="26899"/>
                  </a:cubicBezTo>
                  <a:cubicBezTo>
                    <a:pt x="134943" y="26772"/>
                    <a:pt x="134417" y="26714"/>
                    <a:pt x="133890" y="26714"/>
                  </a:cubicBezTo>
                  <a:cubicBezTo>
                    <a:pt x="131605" y="26714"/>
                    <a:pt x="129314" y="27793"/>
                    <a:pt x="127419" y="28954"/>
                  </a:cubicBezTo>
                  <a:cubicBezTo>
                    <a:pt x="124838" y="30508"/>
                    <a:pt x="122457" y="32387"/>
                    <a:pt x="120226" y="34417"/>
                  </a:cubicBezTo>
                  <a:cubicBezTo>
                    <a:pt x="115840" y="38427"/>
                    <a:pt x="112131" y="43214"/>
                    <a:pt x="109349" y="48478"/>
                  </a:cubicBezTo>
                  <a:cubicBezTo>
                    <a:pt x="110001" y="40909"/>
                    <a:pt x="109575" y="33264"/>
                    <a:pt x="108021" y="25821"/>
                  </a:cubicBezTo>
                  <a:cubicBezTo>
                    <a:pt x="107169" y="21736"/>
                    <a:pt x="105991" y="17700"/>
                    <a:pt x="104512" y="13791"/>
                  </a:cubicBezTo>
                  <a:cubicBezTo>
                    <a:pt x="103284" y="10608"/>
                    <a:pt x="101905" y="7425"/>
                    <a:pt x="99800" y="4768"/>
                  </a:cubicBezTo>
                  <a:cubicBezTo>
                    <a:pt x="97946" y="2387"/>
                    <a:pt x="95414" y="407"/>
                    <a:pt x="92332" y="56"/>
                  </a:cubicBezTo>
                  <a:cubicBezTo>
                    <a:pt x="91995" y="18"/>
                    <a:pt x="91662" y="0"/>
                    <a:pt x="913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873;p48">
              <a:extLst>
                <a:ext uri="{FF2B5EF4-FFF2-40B4-BE49-F238E27FC236}">
                  <a16:creationId xmlns:a16="http://schemas.microsoft.com/office/drawing/2014/main" id="{C8DC2C2D-2C0A-BDD9-E0F9-B64BEAE6ABB1}"/>
                </a:ext>
              </a:extLst>
            </p:cNvPr>
            <p:cNvGrpSpPr/>
            <p:nvPr/>
          </p:nvGrpSpPr>
          <p:grpSpPr>
            <a:xfrm>
              <a:off x="5244518" y="2446969"/>
              <a:ext cx="3002337" cy="2080751"/>
              <a:chOff x="5428443" y="2446969"/>
              <a:chExt cx="3002337" cy="2080751"/>
            </a:xfrm>
          </p:grpSpPr>
          <p:sp>
            <p:nvSpPr>
              <p:cNvPr id="10" name="Google Shape;874;p48">
                <a:extLst>
                  <a:ext uri="{FF2B5EF4-FFF2-40B4-BE49-F238E27FC236}">
                    <a16:creationId xmlns:a16="http://schemas.microsoft.com/office/drawing/2014/main" id="{0BE905A2-B9EB-9BE1-D8C7-A0104EB1A0D6}"/>
                  </a:ext>
                </a:extLst>
              </p:cNvPr>
              <p:cNvSpPr/>
              <p:nvPr/>
            </p:nvSpPr>
            <p:spPr>
              <a:xfrm>
                <a:off x="6275548" y="4390299"/>
                <a:ext cx="804468" cy="62203"/>
              </a:xfrm>
              <a:custGeom>
                <a:avLst/>
                <a:gdLst/>
                <a:ahLst/>
                <a:cxnLst/>
                <a:rect l="l" t="t" r="r" b="b"/>
                <a:pathLst>
                  <a:path w="21404" h="1655" extrusionOk="0">
                    <a:moveTo>
                      <a:pt x="2557" y="0"/>
                    </a:moveTo>
                    <a:cubicBezTo>
                      <a:pt x="1454" y="0"/>
                      <a:pt x="451" y="652"/>
                      <a:pt x="0" y="1654"/>
                    </a:cubicBezTo>
                    <a:lnTo>
                      <a:pt x="251" y="1654"/>
                    </a:lnTo>
                    <a:cubicBezTo>
                      <a:pt x="677" y="777"/>
                      <a:pt x="1579" y="226"/>
                      <a:pt x="2557" y="226"/>
                    </a:cubicBezTo>
                    <a:lnTo>
                      <a:pt x="18847" y="226"/>
                    </a:lnTo>
                    <a:cubicBezTo>
                      <a:pt x="19825" y="226"/>
                      <a:pt x="20702" y="777"/>
                      <a:pt x="21153" y="1654"/>
                    </a:cubicBezTo>
                    <a:lnTo>
                      <a:pt x="21404" y="1654"/>
                    </a:lnTo>
                    <a:cubicBezTo>
                      <a:pt x="20928" y="652"/>
                      <a:pt x="19950" y="0"/>
                      <a:pt x="188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875;p48">
                <a:extLst>
                  <a:ext uri="{FF2B5EF4-FFF2-40B4-BE49-F238E27FC236}">
                    <a16:creationId xmlns:a16="http://schemas.microsoft.com/office/drawing/2014/main" id="{F6D3E145-5EFC-6942-109D-F5BEE67DE082}"/>
                  </a:ext>
                </a:extLst>
              </p:cNvPr>
              <p:cNvSpPr/>
              <p:nvPr/>
            </p:nvSpPr>
            <p:spPr>
              <a:xfrm>
                <a:off x="5428443" y="2595930"/>
                <a:ext cx="3002337" cy="1931791"/>
              </a:xfrm>
              <a:custGeom>
                <a:avLst/>
                <a:gdLst/>
                <a:ahLst/>
                <a:cxnLst/>
                <a:rect l="l" t="t" r="r" b="b"/>
                <a:pathLst>
                  <a:path w="73660" h="47395" extrusionOk="0">
                    <a:moveTo>
                      <a:pt x="22306" y="1"/>
                    </a:moveTo>
                    <a:cubicBezTo>
                      <a:pt x="21604" y="1"/>
                      <a:pt x="21028" y="527"/>
                      <a:pt x="20953" y="1229"/>
                    </a:cubicBezTo>
                    <a:lnTo>
                      <a:pt x="18321" y="29750"/>
                    </a:lnTo>
                    <a:lnTo>
                      <a:pt x="18321" y="29875"/>
                    </a:lnTo>
                    <a:lnTo>
                      <a:pt x="18246" y="29951"/>
                    </a:lnTo>
                    <a:lnTo>
                      <a:pt x="0" y="44763"/>
                    </a:lnTo>
                    <a:cubicBezTo>
                      <a:pt x="0" y="45489"/>
                      <a:pt x="301" y="46141"/>
                      <a:pt x="777" y="46617"/>
                    </a:cubicBezTo>
                    <a:cubicBezTo>
                      <a:pt x="1253" y="47093"/>
                      <a:pt x="1905" y="47394"/>
                      <a:pt x="2632" y="47394"/>
                    </a:cubicBezTo>
                    <a:lnTo>
                      <a:pt x="59875" y="47394"/>
                    </a:lnTo>
                    <a:cubicBezTo>
                      <a:pt x="60802" y="47394"/>
                      <a:pt x="61655" y="46893"/>
                      <a:pt x="62131" y="46116"/>
                    </a:cubicBezTo>
                    <a:lnTo>
                      <a:pt x="70627" y="31931"/>
                    </a:lnTo>
                    <a:lnTo>
                      <a:pt x="73584" y="1930"/>
                    </a:lnTo>
                    <a:cubicBezTo>
                      <a:pt x="73660" y="1128"/>
                      <a:pt x="73033" y="452"/>
                      <a:pt x="72256" y="452"/>
                    </a:cubicBezTo>
                    <a:lnTo>
                      <a:pt x="72006" y="452"/>
                    </a:lnTo>
                    <a:lnTo>
                      <a:pt x="2230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876;p48">
                <a:extLst>
                  <a:ext uri="{FF2B5EF4-FFF2-40B4-BE49-F238E27FC236}">
                    <a16:creationId xmlns:a16="http://schemas.microsoft.com/office/drawing/2014/main" id="{2A19582E-C2A7-5FC3-0223-DD162BB34FFF}"/>
                  </a:ext>
                </a:extLst>
              </p:cNvPr>
              <p:cNvSpPr/>
              <p:nvPr/>
            </p:nvSpPr>
            <p:spPr>
              <a:xfrm>
                <a:off x="5583196" y="2671164"/>
                <a:ext cx="2768507" cy="1781339"/>
              </a:xfrm>
              <a:custGeom>
                <a:avLst/>
                <a:gdLst/>
                <a:ahLst/>
                <a:cxnLst/>
                <a:rect l="l" t="t" r="r" b="b"/>
                <a:pathLst>
                  <a:path w="73660" h="47395" extrusionOk="0">
                    <a:moveTo>
                      <a:pt x="22306" y="1"/>
                    </a:moveTo>
                    <a:cubicBezTo>
                      <a:pt x="21604" y="1"/>
                      <a:pt x="21028" y="527"/>
                      <a:pt x="20953" y="1229"/>
                    </a:cubicBezTo>
                    <a:lnTo>
                      <a:pt x="18321" y="29750"/>
                    </a:lnTo>
                    <a:lnTo>
                      <a:pt x="18321" y="29875"/>
                    </a:lnTo>
                    <a:lnTo>
                      <a:pt x="18246" y="29951"/>
                    </a:lnTo>
                    <a:lnTo>
                      <a:pt x="0" y="44763"/>
                    </a:lnTo>
                    <a:cubicBezTo>
                      <a:pt x="0" y="45489"/>
                      <a:pt x="301" y="46141"/>
                      <a:pt x="777" y="46617"/>
                    </a:cubicBezTo>
                    <a:cubicBezTo>
                      <a:pt x="1253" y="47093"/>
                      <a:pt x="1905" y="47394"/>
                      <a:pt x="2632" y="47394"/>
                    </a:cubicBezTo>
                    <a:lnTo>
                      <a:pt x="59875" y="47394"/>
                    </a:lnTo>
                    <a:cubicBezTo>
                      <a:pt x="60802" y="47394"/>
                      <a:pt x="61655" y="46893"/>
                      <a:pt x="62131" y="46116"/>
                    </a:cubicBezTo>
                    <a:lnTo>
                      <a:pt x="70627" y="31931"/>
                    </a:lnTo>
                    <a:lnTo>
                      <a:pt x="73584" y="1930"/>
                    </a:lnTo>
                    <a:cubicBezTo>
                      <a:pt x="73660" y="1128"/>
                      <a:pt x="73033" y="452"/>
                      <a:pt x="72256" y="452"/>
                    </a:cubicBezTo>
                    <a:lnTo>
                      <a:pt x="72006" y="452"/>
                    </a:lnTo>
                    <a:lnTo>
                      <a:pt x="22306" y="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877;p48">
                <a:extLst>
                  <a:ext uri="{FF2B5EF4-FFF2-40B4-BE49-F238E27FC236}">
                    <a16:creationId xmlns:a16="http://schemas.microsoft.com/office/drawing/2014/main" id="{BAAEEBB7-EABD-7BB5-2303-28420DB25C3D}"/>
                  </a:ext>
                </a:extLst>
              </p:cNvPr>
              <p:cNvSpPr/>
              <p:nvPr/>
            </p:nvSpPr>
            <p:spPr>
              <a:xfrm>
                <a:off x="6357483" y="2780423"/>
                <a:ext cx="1845384" cy="974991"/>
              </a:xfrm>
              <a:custGeom>
                <a:avLst/>
                <a:gdLst/>
                <a:ahLst/>
                <a:cxnLst/>
                <a:rect l="l" t="t" r="r" b="b"/>
                <a:pathLst>
                  <a:path w="49099" h="25941" extrusionOk="0">
                    <a:moveTo>
                      <a:pt x="2607" y="1"/>
                    </a:moveTo>
                    <a:cubicBezTo>
                      <a:pt x="2357" y="1"/>
                      <a:pt x="2181" y="176"/>
                      <a:pt x="2156" y="402"/>
                    </a:cubicBezTo>
                    <a:lnTo>
                      <a:pt x="26" y="25214"/>
                    </a:lnTo>
                    <a:cubicBezTo>
                      <a:pt x="1" y="25490"/>
                      <a:pt x="201" y="25715"/>
                      <a:pt x="452" y="25715"/>
                    </a:cubicBezTo>
                    <a:lnTo>
                      <a:pt x="45966" y="25941"/>
                    </a:lnTo>
                    <a:cubicBezTo>
                      <a:pt x="46191" y="25941"/>
                      <a:pt x="46392" y="25765"/>
                      <a:pt x="46417" y="25540"/>
                    </a:cubicBezTo>
                    <a:lnTo>
                      <a:pt x="49049" y="477"/>
                    </a:lnTo>
                    <a:cubicBezTo>
                      <a:pt x="49099" y="226"/>
                      <a:pt x="48873" y="1"/>
                      <a:pt x="486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878;p48">
                <a:extLst>
                  <a:ext uri="{FF2B5EF4-FFF2-40B4-BE49-F238E27FC236}">
                    <a16:creationId xmlns:a16="http://schemas.microsoft.com/office/drawing/2014/main" id="{B41C4319-6ED5-0F69-8600-A88DC3BE04EF}"/>
                  </a:ext>
                </a:extLst>
              </p:cNvPr>
              <p:cNvSpPr/>
              <p:nvPr/>
            </p:nvSpPr>
            <p:spPr>
              <a:xfrm>
                <a:off x="7895760" y="4092627"/>
                <a:ext cx="15109" cy="8494"/>
              </a:xfrm>
              <a:custGeom>
                <a:avLst/>
                <a:gdLst/>
                <a:ahLst/>
                <a:cxnLst/>
                <a:rect l="l" t="t" r="r" b="b"/>
                <a:pathLst>
                  <a:path w="402" h="226" extrusionOk="0">
                    <a:moveTo>
                      <a:pt x="151" y="0"/>
                    </a:moveTo>
                    <a:lnTo>
                      <a:pt x="0" y="226"/>
                    </a:lnTo>
                    <a:lnTo>
                      <a:pt x="276" y="226"/>
                    </a:lnTo>
                    <a:lnTo>
                      <a:pt x="401" y="25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BDCE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879;p48">
                <a:extLst>
                  <a:ext uri="{FF2B5EF4-FFF2-40B4-BE49-F238E27FC236}">
                    <a16:creationId xmlns:a16="http://schemas.microsoft.com/office/drawing/2014/main" id="{0ADE0EA9-0698-6C9A-58FD-1B97724CFA7D}"/>
                  </a:ext>
                </a:extLst>
              </p:cNvPr>
              <p:cNvSpPr/>
              <p:nvPr/>
            </p:nvSpPr>
            <p:spPr>
              <a:xfrm>
                <a:off x="6390445" y="3846746"/>
                <a:ext cx="22664" cy="8532"/>
              </a:xfrm>
              <a:custGeom>
                <a:avLst/>
                <a:gdLst/>
                <a:ahLst/>
                <a:cxnLst/>
                <a:rect l="l" t="t" r="r" b="b"/>
                <a:pathLst>
                  <a:path w="603" h="227" extrusionOk="0">
                    <a:moveTo>
                      <a:pt x="277" y="1"/>
                    </a:moveTo>
                    <a:lnTo>
                      <a:pt x="1" y="226"/>
                    </a:lnTo>
                    <a:lnTo>
                      <a:pt x="352" y="226"/>
                    </a:lnTo>
                    <a:lnTo>
                      <a:pt x="60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" name="Google Shape;880;p48">
                <a:extLst>
                  <a:ext uri="{FF2B5EF4-FFF2-40B4-BE49-F238E27FC236}">
                    <a16:creationId xmlns:a16="http://schemas.microsoft.com/office/drawing/2014/main" id="{16991156-052D-034C-EF86-224F38B40870}"/>
                  </a:ext>
                </a:extLst>
              </p:cNvPr>
              <p:cNvGrpSpPr/>
              <p:nvPr/>
            </p:nvGrpSpPr>
            <p:grpSpPr>
              <a:xfrm>
                <a:off x="5738610" y="3849325"/>
                <a:ext cx="2316369" cy="455982"/>
                <a:chOff x="-3832786" y="4025213"/>
                <a:chExt cx="2435464" cy="479426"/>
              </a:xfrm>
            </p:grpSpPr>
            <p:sp>
              <p:nvSpPr>
                <p:cNvPr id="34" name="Google Shape;881;p48">
                  <a:extLst>
                    <a:ext uri="{FF2B5EF4-FFF2-40B4-BE49-F238E27FC236}">
                      <a16:creationId xmlns:a16="http://schemas.microsoft.com/office/drawing/2014/main" id="{3BCC85EF-6C91-6F75-8898-0791698576E9}"/>
                    </a:ext>
                  </a:extLst>
                </p:cNvPr>
                <p:cNvSpPr/>
                <p:nvPr/>
              </p:nvSpPr>
              <p:spPr>
                <a:xfrm>
                  <a:off x="-3832786" y="4025213"/>
                  <a:ext cx="2435464" cy="479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30" h="12132" extrusionOk="0">
                      <a:moveTo>
                        <a:pt x="14813" y="226"/>
                      </a:moveTo>
                      <a:lnTo>
                        <a:pt x="17344" y="251"/>
                      </a:lnTo>
                      <a:lnTo>
                        <a:pt x="17695" y="251"/>
                      </a:lnTo>
                      <a:lnTo>
                        <a:pt x="21930" y="276"/>
                      </a:lnTo>
                      <a:lnTo>
                        <a:pt x="22256" y="276"/>
                      </a:lnTo>
                      <a:lnTo>
                        <a:pt x="26492" y="302"/>
                      </a:lnTo>
                      <a:lnTo>
                        <a:pt x="26818" y="302"/>
                      </a:lnTo>
                      <a:lnTo>
                        <a:pt x="31078" y="327"/>
                      </a:lnTo>
                      <a:lnTo>
                        <a:pt x="31379" y="327"/>
                      </a:lnTo>
                      <a:lnTo>
                        <a:pt x="35665" y="352"/>
                      </a:lnTo>
                      <a:lnTo>
                        <a:pt x="35966" y="352"/>
                      </a:lnTo>
                      <a:lnTo>
                        <a:pt x="40251" y="377"/>
                      </a:lnTo>
                      <a:lnTo>
                        <a:pt x="40527" y="377"/>
                      </a:lnTo>
                      <a:lnTo>
                        <a:pt x="44086" y="402"/>
                      </a:lnTo>
                      <a:lnTo>
                        <a:pt x="44838" y="427"/>
                      </a:lnTo>
                      <a:lnTo>
                        <a:pt x="48146" y="427"/>
                      </a:lnTo>
                      <a:lnTo>
                        <a:pt x="49424" y="452"/>
                      </a:lnTo>
                      <a:lnTo>
                        <a:pt x="49700" y="452"/>
                      </a:lnTo>
                      <a:lnTo>
                        <a:pt x="54011" y="477"/>
                      </a:lnTo>
                      <a:lnTo>
                        <a:pt x="54286" y="477"/>
                      </a:lnTo>
                      <a:lnTo>
                        <a:pt x="58597" y="502"/>
                      </a:lnTo>
                      <a:lnTo>
                        <a:pt x="58873" y="502"/>
                      </a:lnTo>
                      <a:lnTo>
                        <a:pt x="61329" y="527"/>
                      </a:lnTo>
                      <a:lnTo>
                        <a:pt x="60627" y="1655"/>
                      </a:lnTo>
                      <a:lnTo>
                        <a:pt x="60477" y="1881"/>
                      </a:lnTo>
                      <a:lnTo>
                        <a:pt x="59550" y="3384"/>
                      </a:lnTo>
                      <a:lnTo>
                        <a:pt x="59399" y="3610"/>
                      </a:lnTo>
                      <a:lnTo>
                        <a:pt x="58522" y="5038"/>
                      </a:lnTo>
                      <a:lnTo>
                        <a:pt x="58372" y="5239"/>
                      </a:lnTo>
                      <a:lnTo>
                        <a:pt x="57545" y="6567"/>
                      </a:lnTo>
                      <a:lnTo>
                        <a:pt x="57394" y="6793"/>
                      </a:lnTo>
                      <a:lnTo>
                        <a:pt x="56467" y="8297"/>
                      </a:lnTo>
                      <a:lnTo>
                        <a:pt x="56317" y="8522"/>
                      </a:lnTo>
                      <a:lnTo>
                        <a:pt x="55414" y="9951"/>
                      </a:lnTo>
                      <a:lnTo>
                        <a:pt x="55289" y="10176"/>
                      </a:lnTo>
                      <a:lnTo>
                        <a:pt x="54312" y="11755"/>
                      </a:lnTo>
                      <a:lnTo>
                        <a:pt x="50753" y="11755"/>
                      </a:lnTo>
                      <a:lnTo>
                        <a:pt x="45790" y="11780"/>
                      </a:lnTo>
                      <a:lnTo>
                        <a:pt x="40276" y="11780"/>
                      </a:lnTo>
                      <a:lnTo>
                        <a:pt x="35339" y="11805"/>
                      </a:lnTo>
                      <a:lnTo>
                        <a:pt x="29800" y="11805"/>
                      </a:lnTo>
                      <a:lnTo>
                        <a:pt x="24888" y="11830"/>
                      </a:lnTo>
                      <a:lnTo>
                        <a:pt x="24562" y="11830"/>
                      </a:lnTo>
                      <a:lnTo>
                        <a:pt x="19650" y="11856"/>
                      </a:lnTo>
                      <a:lnTo>
                        <a:pt x="14111" y="11856"/>
                      </a:lnTo>
                      <a:lnTo>
                        <a:pt x="9199" y="11881"/>
                      </a:lnTo>
                      <a:lnTo>
                        <a:pt x="3635" y="11881"/>
                      </a:lnTo>
                      <a:lnTo>
                        <a:pt x="427" y="11906"/>
                      </a:lnTo>
                      <a:lnTo>
                        <a:pt x="427" y="11906"/>
                      </a:lnTo>
                      <a:lnTo>
                        <a:pt x="2732" y="10026"/>
                      </a:lnTo>
                      <a:lnTo>
                        <a:pt x="3008" y="9800"/>
                      </a:lnTo>
                      <a:lnTo>
                        <a:pt x="4838" y="8322"/>
                      </a:lnTo>
                      <a:lnTo>
                        <a:pt x="5113" y="8096"/>
                      </a:lnTo>
                      <a:lnTo>
                        <a:pt x="6968" y="6592"/>
                      </a:lnTo>
                      <a:lnTo>
                        <a:pt x="7244" y="6367"/>
                      </a:lnTo>
                      <a:lnTo>
                        <a:pt x="9048" y="4888"/>
                      </a:lnTo>
                      <a:lnTo>
                        <a:pt x="9324" y="4662"/>
                      </a:lnTo>
                      <a:lnTo>
                        <a:pt x="11178" y="3184"/>
                      </a:lnTo>
                      <a:lnTo>
                        <a:pt x="11429" y="2958"/>
                      </a:lnTo>
                      <a:lnTo>
                        <a:pt x="13284" y="1454"/>
                      </a:lnTo>
                      <a:lnTo>
                        <a:pt x="13559" y="1229"/>
                      </a:lnTo>
                      <a:lnTo>
                        <a:pt x="14813" y="226"/>
                      </a:lnTo>
                      <a:close/>
                      <a:moveTo>
                        <a:pt x="14762" y="1"/>
                      </a:moveTo>
                      <a:lnTo>
                        <a:pt x="14687" y="26"/>
                      </a:lnTo>
                      <a:lnTo>
                        <a:pt x="13184" y="1229"/>
                      </a:lnTo>
                      <a:lnTo>
                        <a:pt x="12933" y="1454"/>
                      </a:lnTo>
                      <a:lnTo>
                        <a:pt x="11078" y="2958"/>
                      </a:lnTo>
                      <a:lnTo>
                        <a:pt x="10803" y="3184"/>
                      </a:lnTo>
                      <a:lnTo>
                        <a:pt x="8973" y="4662"/>
                      </a:lnTo>
                      <a:lnTo>
                        <a:pt x="8697" y="4888"/>
                      </a:lnTo>
                      <a:lnTo>
                        <a:pt x="6868" y="6367"/>
                      </a:lnTo>
                      <a:lnTo>
                        <a:pt x="6617" y="6592"/>
                      </a:lnTo>
                      <a:lnTo>
                        <a:pt x="6592" y="6592"/>
                      </a:lnTo>
                      <a:lnTo>
                        <a:pt x="4762" y="8096"/>
                      </a:lnTo>
                      <a:lnTo>
                        <a:pt x="4487" y="8322"/>
                      </a:lnTo>
                      <a:lnTo>
                        <a:pt x="2657" y="9800"/>
                      </a:lnTo>
                      <a:lnTo>
                        <a:pt x="2482" y="9926"/>
                      </a:lnTo>
                      <a:lnTo>
                        <a:pt x="51" y="11931"/>
                      </a:lnTo>
                      <a:cubicBezTo>
                        <a:pt x="0" y="11956"/>
                        <a:pt x="0" y="12006"/>
                        <a:pt x="0" y="12056"/>
                      </a:cubicBezTo>
                      <a:cubicBezTo>
                        <a:pt x="26" y="12081"/>
                        <a:pt x="76" y="12131"/>
                        <a:pt x="101" y="12131"/>
                      </a:cubicBezTo>
                      <a:lnTo>
                        <a:pt x="3384" y="12106"/>
                      </a:lnTo>
                      <a:lnTo>
                        <a:pt x="8948" y="12106"/>
                      </a:lnTo>
                      <a:lnTo>
                        <a:pt x="13860" y="12081"/>
                      </a:lnTo>
                      <a:lnTo>
                        <a:pt x="19424" y="12081"/>
                      </a:lnTo>
                      <a:lnTo>
                        <a:pt x="24362" y="12056"/>
                      </a:lnTo>
                      <a:lnTo>
                        <a:pt x="29600" y="12056"/>
                      </a:lnTo>
                      <a:lnTo>
                        <a:pt x="29900" y="12031"/>
                      </a:lnTo>
                      <a:lnTo>
                        <a:pt x="35139" y="12031"/>
                      </a:lnTo>
                      <a:lnTo>
                        <a:pt x="40101" y="12006"/>
                      </a:lnTo>
                      <a:lnTo>
                        <a:pt x="45640" y="12006"/>
                      </a:lnTo>
                      <a:lnTo>
                        <a:pt x="50602" y="11981"/>
                      </a:lnTo>
                      <a:lnTo>
                        <a:pt x="54362" y="11981"/>
                      </a:lnTo>
                      <a:cubicBezTo>
                        <a:pt x="54412" y="11981"/>
                        <a:pt x="54437" y="11956"/>
                        <a:pt x="54462" y="11906"/>
                      </a:cubicBezTo>
                      <a:lnTo>
                        <a:pt x="56592" y="8522"/>
                      </a:lnTo>
                      <a:lnTo>
                        <a:pt x="56693" y="8347"/>
                      </a:lnTo>
                      <a:lnTo>
                        <a:pt x="57670" y="6793"/>
                      </a:lnTo>
                      <a:lnTo>
                        <a:pt x="57795" y="6592"/>
                      </a:lnTo>
                      <a:lnTo>
                        <a:pt x="58647" y="5264"/>
                      </a:lnTo>
                      <a:lnTo>
                        <a:pt x="58773" y="5038"/>
                      </a:lnTo>
                      <a:lnTo>
                        <a:pt x="59675" y="3610"/>
                      </a:lnTo>
                      <a:lnTo>
                        <a:pt x="59800" y="3384"/>
                      </a:lnTo>
                      <a:lnTo>
                        <a:pt x="60753" y="1881"/>
                      </a:lnTo>
                      <a:lnTo>
                        <a:pt x="60878" y="1655"/>
                      </a:lnTo>
                      <a:lnTo>
                        <a:pt x="61630" y="477"/>
                      </a:lnTo>
                      <a:lnTo>
                        <a:pt x="61630" y="352"/>
                      </a:lnTo>
                      <a:cubicBezTo>
                        <a:pt x="61605" y="327"/>
                        <a:pt x="61580" y="302"/>
                        <a:pt x="61530" y="302"/>
                      </a:cubicBezTo>
                      <a:lnTo>
                        <a:pt x="59023" y="276"/>
                      </a:lnTo>
                      <a:lnTo>
                        <a:pt x="58773" y="276"/>
                      </a:lnTo>
                      <a:lnTo>
                        <a:pt x="54462" y="251"/>
                      </a:lnTo>
                      <a:lnTo>
                        <a:pt x="54186" y="251"/>
                      </a:lnTo>
                      <a:lnTo>
                        <a:pt x="49875" y="226"/>
                      </a:lnTo>
                      <a:lnTo>
                        <a:pt x="48347" y="226"/>
                      </a:lnTo>
                      <a:lnTo>
                        <a:pt x="45314" y="201"/>
                      </a:lnTo>
                      <a:lnTo>
                        <a:pt x="45013" y="201"/>
                      </a:lnTo>
                      <a:lnTo>
                        <a:pt x="43735" y="176"/>
                      </a:lnTo>
                      <a:lnTo>
                        <a:pt x="40452" y="176"/>
                      </a:lnTo>
                      <a:lnTo>
                        <a:pt x="39951" y="151"/>
                      </a:lnTo>
                      <a:lnTo>
                        <a:pt x="36166" y="126"/>
                      </a:lnTo>
                      <a:lnTo>
                        <a:pt x="35865" y="126"/>
                      </a:lnTo>
                      <a:lnTo>
                        <a:pt x="31630" y="101"/>
                      </a:lnTo>
                      <a:lnTo>
                        <a:pt x="31304" y="101"/>
                      </a:lnTo>
                      <a:lnTo>
                        <a:pt x="27068" y="76"/>
                      </a:lnTo>
                      <a:lnTo>
                        <a:pt x="26742" y="76"/>
                      </a:lnTo>
                      <a:lnTo>
                        <a:pt x="22507" y="51"/>
                      </a:lnTo>
                      <a:lnTo>
                        <a:pt x="22181" y="51"/>
                      </a:lnTo>
                      <a:lnTo>
                        <a:pt x="17945" y="26"/>
                      </a:lnTo>
                      <a:lnTo>
                        <a:pt x="17620" y="26"/>
                      </a:lnTo>
                      <a:lnTo>
                        <a:pt x="1476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882;p48">
                  <a:extLst>
                    <a:ext uri="{FF2B5EF4-FFF2-40B4-BE49-F238E27FC236}">
                      <a16:creationId xmlns:a16="http://schemas.microsoft.com/office/drawing/2014/main" id="{AECCCE27-41A0-63DD-CE70-48BCB43B60D4}"/>
                    </a:ext>
                  </a:extLst>
                </p:cNvPr>
                <p:cNvSpPr/>
                <p:nvPr/>
              </p:nvSpPr>
              <p:spPr>
                <a:xfrm>
                  <a:off x="-3321748" y="4073740"/>
                  <a:ext cx="1894706" cy="25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46" h="653" extrusionOk="0">
                      <a:moveTo>
                        <a:pt x="252" y="1"/>
                      </a:moveTo>
                      <a:lnTo>
                        <a:pt x="1" y="226"/>
                      </a:lnTo>
                      <a:lnTo>
                        <a:pt x="352" y="226"/>
                      </a:lnTo>
                      <a:lnTo>
                        <a:pt x="2958" y="252"/>
                      </a:lnTo>
                      <a:lnTo>
                        <a:pt x="3284" y="252"/>
                      </a:lnTo>
                      <a:lnTo>
                        <a:pt x="7570" y="302"/>
                      </a:lnTo>
                      <a:lnTo>
                        <a:pt x="7921" y="302"/>
                      </a:lnTo>
                      <a:lnTo>
                        <a:pt x="12206" y="327"/>
                      </a:lnTo>
                      <a:lnTo>
                        <a:pt x="12532" y="327"/>
                      </a:lnTo>
                      <a:lnTo>
                        <a:pt x="16843" y="377"/>
                      </a:lnTo>
                      <a:lnTo>
                        <a:pt x="17169" y="377"/>
                      </a:lnTo>
                      <a:lnTo>
                        <a:pt x="21480" y="427"/>
                      </a:lnTo>
                      <a:lnTo>
                        <a:pt x="21780" y="427"/>
                      </a:lnTo>
                      <a:lnTo>
                        <a:pt x="26116" y="452"/>
                      </a:lnTo>
                      <a:lnTo>
                        <a:pt x="26417" y="452"/>
                      </a:lnTo>
                      <a:lnTo>
                        <a:pt x="30778" y="502"/>
                      </a:lnTo>
                      <a:lnTo>
                        <a:pt x="31054" y="502"/>
                      </a:lnTo>
                      <a:lnTo>
                        <a:pt x="35415" y="552"/>
                      </a:lnTo>
                      <a:lnTo>
                        <a:pt x="35690" y="552"/>
                      </a:lnTo>
                      <a:lnTo>
                        <a:pt x="40076" y="577"/>
                      </a:lnTo>
                      <a:lnTo>
                        <a:pt x="40352" y="577"/>
                      </a:lnTo>
                      <a:lnTo>
                        <a:pt x="44738" y="627"/>
                      </a:lnTo>
                      <a:lnTo>
                        <a:pt x="45014" y="627"/>
                      </a:lnTo>
                      <a:lnTo>
                        <a:pt x="47545" y="653"/>
                      </a:lnTo>
                      <a:lnTo>
                        <a:pt x="47821" y="653"/>
                      </a:lnTo>
                      <a:lnTo>
                        <a:pt x="47946" y="427"/>
                      </a:lnTo>
                      <a:lnTo>
                        <a:pt x="47695" y="427"/>
                      </a:lnTo>
                      <a:lnTo>
                        <a:pt x="45164" y="402"/>
                      </a:lnTo>
                      <a:lnTo>
                        <a:pt x="44888" y="402"/>
                      </a:lnTo>
                      <a:lnTo>
                        <a:pt x="40527" y="377"/>
                      </a:lnTo>
                      <a:lnTo>
                        <a:pt x="40227" y="352"/>
                      </a:lnTo>
                      <a:lnTo>
                        <a:pt x="35891" y="327"/>
                      </a:lnTo>
                      <a:lnTo>
                        <a:pt x="35590" y="327"/>
                      </a:lnTo>
                      <a:lnTo>
                        <a:pt x="31254" y="277"/>
                      </a:lnTo>
                      <a:lnTo>
                        <a:pt x="30953" y="277"/>
                      </a:lnTo>
                      <a:lnTo>
                        <a:pt x="26618" y="252"/>
                      </a:lnTo>
                      <a:lnTo>
                        <a:pt x="26317" y="252"/>
                      </a:lnTo>
                      <a:lnTo>
                        <a:pt x="22006" y="201"/>
                      </a:lnTo>
                      <a:lnTo>
                        <a:pt x="21680" y="201"/>
                      </a:lnTo>
                      <a:lnTo>
                        <a:pt x="17369" y="151"/>
                      </a:lnTo>
                      <a:lnTo>
                        <a:pt x="17069" y="151"/>
                      </a:lnTo>
                      <a:lnTo>
                        <a:pt x="12758" y="126"/>
                      </a:lnTo>
                      <a:lnTo>
                        <a:pt x="12457" y="126"/>
                      </a:lnTo>
                      <a:lnTo>
                        <a:pt x="8171" y="76"/>
                      </a:lnTo>
                      <a:lnTo>
                        <a:pt x="7820" y="76"/>
                      </a:lnTo>
                      <a:lnTo>
                        <a:pt x="3560" y="26"/>
                      </a:lnTo>
                      <a:lnTo>
                        <a:pt x="3209" y="26"/>
                      </a:lnTo>
                      <a:lnTo>
                        <a:pt x="62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883;p48">
                  <a:extLst>
                    <a:ext uri="{FF2B5EF4-FFF2-40B4-BE49-F238E27FC236}">
                      <a16:creationId xmlns:a16="http://schemas.microsoft.com/office/drawing/2014/main" id="{B52863D7-AAE8-095D-8D46-7CC89005EFD0}"/>
                    </a:ext>
                  </a:extLst>
                </p:cNvPr>
                <p:cNvSpPr/>
                <p:nvPr/>
              </p:nvSpPr>
              <p:spPr>
                <a:xfrm>
                  <a:off x="-3405920" y="4142105"/>
                  <a:ext cx="1936318" cy="257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99" h="652" extrusionOk="0">
                      <a:moveTo>
                        <a:pt x="276" y="0"/>
                      </a:moveTo>
                      <a:lnTo>
                        <a:pt x="1" y="201"/>
                      </a:lnTo>
                      <a:lnTo>
                        <a:pt x="376" y="201"/>
                      </a:lnTo>
                      <a:lnTo>
                        <a:pt x="3058" y="251"/>
                      </a:lnTo>
                      <a:lnTo>
                        <a:pt x="3409" y="251"/>
                      </a:lnTo>
                      <a:lnTo>
                        <a:pt x="7770" y="276"/>
                      </a:lnTo>
                      <a:lnTo>
                        <a:pt x="8121" y="276"/>
                      </a:lnTo>
                      <a:lnTo>
                        <a:pt x="12507" y="326"/>
                      </a:lnTo>
                      <a:lnTo>
                        <a:pt x="12833" y="326"/>
                      </a:lnTo>
                      <a:lnTo>
                        <a:pt x="17219" y="376"/>
                      </a:lnTo>
                      <a:lnTo>
                        <a:pt x="17545" y="376"/>
                      </a:lnTo>
                      <a:lnTo>
                        <a:pt x="21956" y="401"/>
                      </a:lnTo>
                      <a:lnTo>
                        <a:pt x="22256" y="401"/>
                      </a:lnTo>
                      <a:lnTo>
                        <a:pt x="26667" y="451"/>
                      </a:lnTo>
                      <a:lnTo>
                        <a:pt x="26968" y="451"/>
                      </a:lnTo>
                      <a:lnTo>
                        <a:pt x="31429" y="501"/>
                      </a:lnTo>
                      <a:lnTo>
                        <a:pt x="31705" y="501"/>
                      </a:lnTo>
                      <a:lnTo>
                        <a:pt x="36166" y="527"/>
                      </a:lnTo>
                      <a:lnTo>
                        <a:pt x="36442" y="527"/>
                      </a:lnTo>
                      <a:lnTo>
                        <a:pt x="40903" y="577"/>
                      </a:lnTo>
                      <a:lnTo>
                        <a:pt x="41179" y="577"/>
                      </a:lnTo>
                      <a:lnTo>
                        <a:pt x="45665" y="627"/>
                      </a:lnTo>
                      <a:lnTo>
                        <a:pt x="45941" y="627"/>
                      </a:lnTo>
                      <a:lnTo>
                        <a:pt x="48597" y="652"/>
                      </a:lnTo>
                      <a:lnTo>
                        <a:pt x="48873" y="652"/>
                      </a:lnTo>
                      <a:lnTo>
                        <a:pt x="48998" y="426"/>
                      </a:lnTo>
                      <a:lnTo>
                        <a:pt x="48748" y="426"/>
                      </a:lnTo>
                      <a:lnTo>
                        <a:pt x="46091" y="401"/>
                      </a:lnTo>
                      <a:lnTo>
                        <a:pt x="45815" y="401"/>
                      </a:lnTo>
                      <a:lnTo>
                        <a:pt x="41354" y="351"/>
                      </a:lnTo>
                      <a:lnTo>
                        <a:pt x="41078" y="351"/>
                      </a:lnTo>
                      <a:lnTo>
                        <a:pt x="36617" y="301"/>
                      </a:lnTo>
                      <a:lnTo>
                        <a:pt x="36342" y="301"/>
                      </a:lnTo>
                      <a:lnTo>
                        <a:pt x="31905" y="276"/>
                      </a:lnTo>
                      <a:lnTo>
                        <a:pt x="31605" y="276"/>
                      </a:lnTo>
                      <a:lnTo>
                        <a:pt x="27169" y="226"/>
                      </a:lnTo>
                      <a:lnTo>
                        <a:pt x="26893" y="226"/>
                      </a:lnTo>
                      <a:lnTo>
                        <a:pt x="22457" y="176"/>
                      </a:lnTo>
                      <a:lnTo>
                        <a:pt x="22156" y="176"/>
                      </a:lnTo>
                      <a:lnTo>
                        <a:pt x="17770" y="151"/>
                      </a:lnTo>
                      <a:lnTo>
                        <a:pt x="17444" y="151"/>
                      </a:lnTo>
                      <a:lnTo>
                        <a:pt x="13058" y="100"/>
                      </a:lnTo>
                      <a:lnTo>
                        <a:pt x="12732" y="100"/>
                      </a:lnTo>
                      <a:lnTo>
                        <a:pt x="8372" y="50"/>
                      </a:lnTo>
                      <a:lnTo>
                        <a:pt x="8021" y="50"/>
                      </a:lnTo>
                      <a:lnTo>
                        <a:pt x="3660" y="25"/>
                      </a:lnTo>
                      <a:lnTo>
                        <a:pt x="3334" y="25"/>
                      </a:lnTo>
                      <a:lnTo>
                        <a:pt x="62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884;p48">
                  <a:extLst>
                    <a:ext uri="{FF2B5EF4-FFF2-40B4-BE49-F238E27FC236}">
                      <a16:creationId xmlns:a16="http://schemas.microsoft.com/office/drawing/2014/main" id="{3F381313-3AA6-D987-6589-8180D167418E}"/>
                    </a:ext>
                  </a:extLst>
                </p:cNvPr>
                <p:cNvSpPr/>
                <p:nvPr/>
              </p:nvSpPr>
              <p:spPr>
                <a:xfrm>
                  <a:off x="-3489104" y="4209443"/>
                  <a:ext cx="1978878" cy="228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76" h="577" extrusionOk="0">
                      <a:moveTo>
                        <a:pt x="276" y="0"/>
                      </a:moveTo>
                      <a:lnTo>
                        <a:pt x="0" y="226"/>
                      </a:lnTo>
                      <a:lnTo>
                        <a:pt x="351" y="226"/>
                      </a:lnTo>
                      <a:lnTo>
                        <a:pt x="3158" y="251"/>
                      </a:lnTo>
                      <a:lnTo>
                        <a:pt x="3509" y="251"/>
                      </a:lnTo>
                      <a:lnTo>
                        <a:pt x="7970" y="276"/>
                      </a:lnTo>
                      <a:lnTo>
                        <a:pt x="8296" y="276"/>
                      </a:lnTo>
                      <a:lnTo>
                        <a:pt x="12782" y="326"/>
                      </a:lnTo>
                      <a:lnTo>
                        <a:pt x="13108" y="326"/>
                      </a:lnTo>
                      <a:lnTo>
                        <a:pt x="17594" y="351"/>
                      </a:lnTo>
                      <a:lnTo>
                        <a:pt x="17920" y="351"/>
                      </a:lnTo>
                      <a:lnTo>
                        <a:pt x="22431" y="376"/>
                      </a:lnTo>
                      <a:lnTo>
                        <a:pt x="22732" y="376"/>
                      </a:lnTo>
                      <a:lnTo>
                        <a:pt x="27244" y="427"/>
                      </a:lnTo>
                      <a:lnTo>
                        <a:pt x="27544" y="427"/>
                      </a:lnTo>
                      <a:lnTo>
                        <a:pt x="32081" y="452"/>
                      </a:lnTo>
                      <a:lnTo>
                        <a:pt x="32381" y="452"/>
                      </a:lnTo>
                      <a:lnTo>
                        <a:pt x="36918" y="502"/>
                      </a:lnTo>
                      <a:lnTo>
                        <a:pt x="37219" y="502"/>
                      </a:lnTo>
                      <a:lnTo>
                        <a:pt x="41755" y="527"/>
                      </a:lnTo>
                      <a:lnTo>
                        <a:pt x="42056" y="527"/>
                      </a:lnTo>
                      <a:lnTo>
                        <a:pt x="46617" y="552"/>
                      </a:lnTo>
                      <a:lnTo>
                        <a:pt x="46893" y="577"/>
                      </a:lnTo>
                      <a:lnTo>
                        <a:pt x="49950" y="577"/>
                      </a:lnTo>
                      <a:lnTo>
                        <a:pt x="50076" y="376"/>
                      </a:lnTo>
                      <a:lnTo>
                        <a:pt x="49825" y="376"/>
                      </a:lnTo>
                      <a:lnTo>
                        <a:pt x="47043" y="351"/>
                      </a:lnTo>
                      <a:lnTo>
                        <a:pt x="46767" y="351"/>
                      </a:lnTo>
                      <a:lnTo>
                        <a:pt x="42206" y="301"/>
                      </a:lnTo>
                      <a:lnTo>
                        <a:pt x="41930" y="301"/>
                      </a:lnTo>
                      <a:lnTo>
                        <a:pt x="37394" y="276"/>
                      </a:lnTo>
                      <a:lnTo>
                        <a:pt x="37093" y="276"/>
                      </a:lnTo>
                      <a:lnTo>
                        <a:pt x="32582" y="226"/>
                      </a:lnTo>
                      <a:lnTo>
                        <a:pt x="32281" y="226"/>
                      </a:lnTo>
                      <a:lnTo>
                        <a:pt x="27745" y="201"/>
                      </a:lnTo>
                      <a:lnTo>
                        <a:pt x="27469" y="201"/>
                      </a:lnTo>
                      <a:lnTo>
                        <a:pt x="22958" y="151"/>
                      </a:lnTo>
                      <a:lnTo>
                        <a:pt x="22632" y="151"/>
                      </a:lnTo>
                      <a:lnTo>
                        <a:pt x="18146" y="126"/>
                      </a:lnTo>
                      <a:lnTo>
                        <a:pt x="17820" y="126"/>
                      </a:lnTo>
                      <a:lnTo>
                        <a:pt x="13359" y="101"/>
                      </a:lnTo>
                      <a:lnTo>
                        <a:pt x="13033" y="101"/>
                      </a:lnTo>
                      <a:lnTo>
                        <a:pt x="8547" y="51"/>
                      </a:lnTo>
                      <a:lnTo>
                        <a:pt x="8221" y="51"/>
                      </a:lnTo>
                      <a:lnTo>
                        <a:pt x="3760" y="26"/>
                      </a:lnTo>
                      <a:lnTo>
                        <a:pt x="3409" y="26"/>
                      </a:lnTo>
                      <a:lnTo>
                        <a:pt x="62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885;p48">
                  <a:extLst>
                    <a:ext uri="{FF2B5EF4-FFF2-40B4-BE49-F238E27FC236}">
                      <a16:creationId xmlns:a16="http://schemas.microsoft.com/office/drawing/2014/main" id="{DA8D8AA2-4EF7-6D51-7ABA-FAA7842994C0}"/>
                    </a:ext>
                  </a:extLst>
                </p:cNvPr>
                <p:cNvSpPr/>
                <p:nvPr/>
              </p:nvSpPr>
              <p:spPr>
                <a:xfrm>
                  <a:off x="-3571300" y="4276775"/>
                  <a:ext cx="2015321" cy="1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21" h="427" extrusionOk="0">
                      <a:moveTo>
                        <a:pt x="251" y="1"/>
                      </a:moveTo>
                      <a:lnTo>
                        <a:pt x="0" y="226"/>
                      </a:lnTo>
                      <a:lnTo>
                        <a:pt x="3233" y="226"/>
                      </a:lnTo>
                      <a:lnTo>
                        <a:pt x="3584" y="251"/>
                      </a:lnTo>
                      <a:lnTo>
                        <a:pt x="8496" y="251"/>
                      </a:lnTo>
                      <a:lnTo>
                        <a:pt x="13083" y="276"/>
                      </a:lnTo>
                      <a:lnTo>
                        <a:pt x="13409" y="276"/>
                      </a:lnTo>
                      <a:lnTo>
                        <a:pt x="17995" y="302"/>
                      </a:lnTo>
                      <a:lnTo>
                        <a:pt x="18321" y="302"/>
                      </a:lnTo>
                      <a:lnTo>
                        <a:pt x="22933" y="327"/>
                      </a:lnTo>
                      <a:lnTo>
                        <a:pt x="23233" y="327"/>
                      </a:lnTo>
                      <a:lnTo>
                        <a:pt x="27845" y="352"/>
                      </a:lnTo>
                      <a:lnTo>
                        <a:pt x="32782" y="352"/>
                      </a:lnTo>
                      <a:lnTo>
                        <a:pt x="33083" y="377"/>
                      </a:lnTo>
                      <a:lnTo>
                        <a:pt x="38020" y="377"/>
                      </a:lnTo>
                      <a:lnTo>
                        <a:pt x="42657" y="402"/>
                      </a:lnTo>
                      <a:lnTo>
                        <a:pt x="42933" y="402"/>
                      </a:lnTo>
                      <a:lnTo>
                        <a:pt x="47594" y="427"/>
                      </a:lnTo>
                      <a:lnTo>
                        <a:pt x="47870" y="427"/>
                      </a:lnTo>
                      <a:lnTo>
                        <a:pt x="48020" y="201"/>
                      </a:lnTo>
                      <a:lnTo>
                        <a:pt x="47770" y="201"/>
                      </a:lnTo>
                      <a:lnTo>
                        <a:pt x="43108" y="176"/>
                      </a:lnTo>
                      <a:lnTo>
                        <a:pt x="42832" y="176"/>
                      </a:lnTo>
                      <a:lnTo>
                        <a:pt x="38196" y="151"/>
                      </a:lnTo>
                      <a:lnTo>
                        <a:pt x="32983" y="151"/>
                      </a:lnTo>
                      <a:lnTo>
                        <a:pt x="28346" y="126"/>
                      </a:lnTo>
                      <a:lnTo>
                        <a:pt x="28045" y="126"/>
                      </a:lnTo>
                      <a:lnTo>
                        <a:pt x="23459" y="101"/>
                      </a:lnTo>
                      <a:lnTo>
                        <a:pt x="23133" y="101"/>
                      </a:lnTo>
                      <a:lnTo>
                        <a:pt x="18547" y="76"/>
                      </a:lnTo>
                      <a:lnTo>
                        <a:pt x="18221" y="76"/>
                      </a:lnTo>
                      <a:lnTo>
                        <a:pt x="13634" y="51"/>
                      </a:lnTo>
                      <a:lnTo>
                        <a:pt x="13308" y="51"/>
                      </a:lnTo>
                      <a:lnTo>
                        <a:pt x="8747" y="26"/>
                      </a:lnTo>
                      <a:lnTo>
                        <a:pt x="3509" y="26"/>
                      </a:lnTo>
                      <a:lnTo>
                        <a:pt x="62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886;p48">
                  <a:extLst>
                    <a:ext uri="{FF2B5EF4-FFF2-40B4-BE49-F238E27FC236}">
                      <a16:creationId xmlns:a16="http://schemas.microsoft.com/office/drawing/2014/main" id="{8B6A64F2-48ED-3262-370B-424ABC896C14}"/>
                    </a:ext>
                  </a:extLst>
                </p:cNvPr>
                <p:cNvSpPr/>
                <p:nvPr/>
              </p:nvSpPr>
              <p:spPr>
                <a:xfrm>
                  <a:off x="-3655511" y="4345145"/>
                  <a:ext cx="2063090" cy="168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07" h="427" extrusionOk="0">
                      <a:moveTo>
                        <a:pt x="276" y="0"/>
                      </a:moveTo>
                      <a:lnTo>
                        <a:pt x="1" y="226"/>
                      </a:lnTo>
                      <a:lnTo>
                        <a:pt x="3685" y="226"/>
                      </a:lnTo>
                      <a:lnTo>
                        <a:pt x="8347" y="251"/>
                      </a:lnTo>
                      <a:lnTo>
                        <a:pt x="8698" y="251"/>
                      </a:lnTo>
                      <a:lnTo>
                        <a:pt x="13359" y="276"/>
                      </a:lnTo>
                      <a:lnTo>
                        <a:pt x="13685" y="276"/>
                      </a:lnTo>
                      <a:lnTo>
                        <a:pt x="18372" y="301"/>
                      </a:lnTo>
                      <a:lnTo>
                        <a:pt x="23710" y="301"/>
                      </a:lnTo>
                      <a:lnTo>
                        <a:pt x="28422" y="326"/>
                      </a:lnTo>
                      <a:lnTo>
                        <a:pt x="28723" y="326"/>
                      </a:lnTo>
                      <a:lnTo>
                        <a:pt x="33434" y="351"/>
                      </a:lnTo>
                      <a:lnTo>
                        <a:pt x="33735" y="351"/>
                      </a:lnTo>
                      <a:lnTo>
                        <a:pt x="38472" y="376"/>
                      </a:lnTo>
                      <a:lnTo>
                        <a:pt x="43510" y="376"/>
                      </a:lnTo>
                      <a:lnTo>
                        <a:pt x="43785" y="401"/>
                      </a:lnTo>
                      <a:lnTo>
                        <a:pt x="48823" y="401"/>
                      </a:lnTo>
                      <a:lnTo>
                        <a:pt x="51831" y="426"/>
                      </a:lnTo>
                      <a:lnTo>
                        <a:pt x="52106" y="426"/>
                      </a:lnTo>
                      <a:lnTo>
                        <a:pt x="52207" y="251"/>
                      </a:lnTo>
                      <a:cubicBezTo>
                        <a:pt x="52181" y="226"/>
                        <a:pt x="52156" y="201"/>
                        <a:pt x="52106" y="201"/>
                      </a:cubicBezTo>
                      <a:lnTo>
                        <a:pt x="51981" y="201"/>
                      </a:lnTo>
                      <a:lnTo>
                        <a:pt x="48973" y="176"/>
                      </a:lnTo>
                      <a:lnTo>
                        <a:pt x="43685" y="176"/>
                      </a:lnTo>
                      <a:lnTo>
                        <a:pt x="38948" y="150"/>
                      </a:lnTo>
                      <a:lnTo>
                        <a:pt x="38648" y="150"/>
                      </a:lnTo>
                      <a:lnTo>
                        <a:pt x="33936" y="125"/>
                      </a:lnTo>
                      <a:lnTo>
                        <a:pt x="33635" y="125"/>
                      </a:lnTo>
                      <a:lnTo>
                        <a:pt x="28923" y="100"/>
                      </a:lnTo>
                      <a:lnTo>
                        <a:pt x="23911" y="100"/>
                      </a:lnTo>
                      <a:lnTo>
                        <a:pt x="23610" y="75"/>
                      </a:lnTo>
                      <a:lnTo>
                        <a:pt x="18597" y="75"/>
                      </a:lnTo>
                      <a:lnTo>
                        <a:pt x="13936" y="50"/>
                      </a:lnTo>
                      <a:lnTo>
                        <a:pt x="13610" y="50"/>
                      </a:lnTo>
                      <a:lnTo>
                        <a:pt x="8948" y="25"/>
                      </a:lnTo>
                      <a:lnTo>
                        <a:pt x="8597" y="25"/>
                      </a:lnTo>
                      <a:lnTo>
                        <a:pt x="396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887;p48">
                  <a:extLst>
                    <a:ext uri="{FF2B5EF4-FFF2-40B4-BE49-F238E27FC236}">
                      <a16:creationId xmlns:a16="http://schemas.microsoft.com/office/drawing/2014/main" id="{BF6CABF6-64B6-76F1-42FB-5BA96EB11030}"/>
                    </a:ext>
                  </a:extLst>
                </p:cNvPr>
                <p:cNvSpPr/>
                <p:nvPr/>
              </p:nvSpPr>
              <p:spPr>
                <a:xfrm>
                  <a:off x="-3734744" y="4412483"/>
                  <a:ext cx="2097747" cy="14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84" h="377" extrusionOk="0">
                      <a:moveTo>
                        <a:pt x="101" y="0"/>
                      </a:moveTo>
                      <a:cubicBezTo>
                        <a:pt x="51" y="0"/>
                        <a:pt x="1" y="50"/>
                        <a:pt x="1" y="101"/>
                      </a:cubicBezTo>
                      <a:lnTo>
                        <a:pt x="1" y="126"/>
                      </a:lnTo>
                      <a:cubicBezTo>
                        <a:pt x="1" y="201"/>
                        <a:pt x="51" y="226"/>
                        <a:pt x="101" y="226"/>
                      </a:cubicBezTo>
                      <a:lnTo>
                        <a:pt x="3685" y="226"/>
                      </a:lnTo>
                      <a:lnTo>
                        <a:pt x="8447" y="251"/>
                      </a:lnTo>
                      <a:lnTo>
                        <a:pt x="8773" y="251"/>
                      </a:lnTo>
                      <a:lnTo>
                        <a:pt x="13535" y="276"/>
                      </a:lnTo>
                      <a:lnTo>
                        <a:pt x="18973" y="276"/>
                      </a:lnTo>
                      <a:lnTo>
                        <a:pt x="23760" y="301"/>
                      </a:lnTo>
                      <a:lnTo>
                        <a:pt x="29174" y="301"/>
                      </a:lnTo>
                      <a:lnTo>
                        <a:pt x="34011" y="326"/>
                      </a:lnTo>
                      <a:lnTo>
                        <a:pt x="39399" y="326"/>
                      </a:lnTo>
                      <a:lnTo>
                        <a:pt x="44262" y="351"/>
                      </a:lnTo>
                      <a:lnTo>
                        <a:pt x="44537" y="351"/>
                      </a:lnTo>
                      <a:lnTo>
                        <a:pt x="49374" y="376"/>
                      </a:lnTo>
                      <a:lnTo>
                        <a:pt x="52983" y="376"/>
                      </a:lnTo>
                      <a:cubicBezTo>
                        <a:pt x="53034" y="376"/>
                        <a:pt x="53084" y="326"/>
                        <a:pt x="53084" y="276"/>
                      </a:cubicBezTo>
                      <a:cubicBezTo>
                        <a:pt x="53084" y="201"/>
                        <a:pt x="53034" y="151"/>
                        <a:pt x="52983" y="151"/>
                      </a:cubicBezTo>
                      <a:lnTo>
                        <a:pt x="49525" y="151"/>
                      </a:lnTo>
                      <a:lnTo>
                        <a:pt x="44713" y="126"/>
                      </a:lnTo>
                      <a:lnTo>
                        <a:pt x="44412" y="126"/>
                      </a:lnTo>
                      <a:lnTo>
                        <a:pt x="39600" y="101"/>
                      </a:lnTo>
                      <a:lnTo>
                        <a:pt x="34186" y="101"/>
                      </a:lnTo>
                      <a:lnTo>
                        <a:pt x="29399" y="76"/>
                      </a:lnTo>
                      <a:lnTo>
                        <a:pt x="23986" y="76"/>
                      </a:lnTo>
                      <a:lnTo>
                        <a:pt x="19199" y="50"/>
                      </a:lnTo>
                      <a:lnTo>
                        <a:pt x="13785" y="50"/>
                      </a:lnTo>
                      <a:lnTo>
                        <a:pt x="9023" y="25"/>
                      </a:lnTo>
                      <a:lnTo>
                        <a:pt x="8697" y="25"/>
                      </a:lnTo>
                      <a:lnTo>
                        <a:pt x="393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888;p48">
                  <a:extLst>
                    <a:ext uri="{FF2B5EF4-FFF2-40B4-BE49-F238E27FC236}">
                      <a16:creationId xmlns:a16="http://schemas.microsoft.com/office/drawing/2014/main" id="{7726E826-E3ED-72D2-59C9-CB1B9AC096EA}"/>
                    </a:ext>
                  </a:extLst>
                </p:cNvPr>
                <p:cNvSpPr/>
                <p:nvPr/>
              </p:nvSpPr>
              <p:spPr>
                <a:xfrm>
                  <a:off x="-3492067" y="4027189"/>
                  <a:ext cx="548700" cy="476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5" h="12057" extrusionOk="0">
                      <a:moveTo>
                        <a:pt x="13559" y="1"/>
                      </a:moveTo>
                      <a:lnTo>
                        <a:pt x="13308" y="226"/>
                      </a:lnTo>
                      <a:lnTo>
                        <a:pt x="12130" y="1254"/>
                      </a:lnTo>
                      <a:lnTo>
                        <a:pt x="11880" y="1480"/>
                      </a:lnTo>
                      <a:lnTo>
                        <a:pt x="10201" y="2958"/>
                      </a:lnTo>
                      <a:lnTo>
                        <a:pt x="9950" y="3184"/>
                      </a:lnTo>
                      <a:lnTo>
                        <a:pt x="8296" y="4663"/>
                      </a:lnTo>
                      <a:lnTo>
                        <a:pt x="8045" y="4888"/>
                      </a:lnTo>
                      <a:lnTo>
                        <a:pt x="6391" y="6342"/>
                      </a:lnTo>
                      <a:lnTo>
                        <a:pt x="6140" y="6567"/>
                      </a:lnTo>
                      <a:lnTo>
                        <a:pt x="4461" y="8071"/>
                      </a:lnTo>
                      <a:lnTo>
                        <a:pt x="4211" y="8297"/>
                      </a:lnTo>
                      <a:lnTo>
                        <a:pt x="2556" y="9775"/>
                      </a:lnTo>
                      <a:lnTo>
                        <a:pt x="2306" y="10001"/>
                      </a:lnTo>
                      <a:lnTo>
                        <a:pt x="251" y="11831"/>
                      </a:lnTo>
                      <a:lnTo>
                        <a:pt x="0" y="12056"/>
                      </a:lnTo>
                      <a:lnTo>
                        <a:pt x="326" y="12056"/>
                      </a:lnTo>
                      <a:lnTo>
                        <a:pt x="577" y="11831"/>
                      </a:lnTo>
                      <a:lnTo>
                        <a:pt x="2632" y="10001"/>
                      </a:lnTo>
                      <a:lnTo>
                        <a:pt x="2882" y="9775"/>
                      </a:lnTo>
                      <a:lnTo>
                        <a:pt x="4562" y="8297"/>
                      </a:lnTo>
                      <a:lnTo>
                        <a:pt x="4812" y="8071"/>
                      </a:lnTo>
                      <a:lnTo>
                        <a:pt x="6491" y="6567"/>
                      </a:lnTo>
                      <a:lnTo>
                        <a:pt x="6742" y="6342"/>
                      </a:lnTo>
                      <a:lnTo>
                        <a:pt x="8371" y="4888"/>
                      </a:lnTo>
                      <a:lnTo>
                        <a:pt x="8622" y="4663"/>
                      </a:lnTo>
                      <a:lnTo>
                        <a:pt x="10301" y="3184"/>
                      </a:lnTo>
                      <a:lnTo>
                        <a:pt x="10552" y="2958"/>
                      </a:lnTo>
                      <a:lnTo>
                        <a:pt x="12231" y="1480"/>
                      </a:lnTo>
                      <a:lnTo>
                        <a:pt x="12481" y="1254"/>
                      </a:lnTo>
                      <a:lnTo>
                        <a:pt x="13634" y="226"/>
                      </a:lnTo>
                      <a:lnTo>
                        <a:pt x="1388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889;p48">
                  <a:extLst>
                    <a:ext uri="{FF2B5EF4-FFF2-40B4-BE49-F238E27FC236}">
                      <a16:creationId xmlns:a16="http://schemas.microsoft.com/office/drawing/2014/main" id="{11A95C6A-821B-65D5-BF40-BAC5AD00D4EA}"/>
                    </a:ext>
                  </a:extLst>
                </p:cNvPr>
                <p:cNvSpPr/>
                <p:nvPr/>
              </p:nvSpPr>
              <p:spPr>
                <a:xfrm>
                  <a:off x="-3285076" y="4028177"/>
                  <a:ext cx="521987" cy="474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9" h="12007" extrusionOk="0">
                      <a:moveTo>
                        <a:pt x="12882" y="1"/>
                      </a:moveTo>
                      <a:lnTo>
                        <a:pt x="12632" y="227"/>
                      </a:lnTo>
                      <a:lnTo>
                        <a:pt x="11529" y="1279"/>
                      </a:lnTo>
                      <a:lnTo>
                        <a:pt x="11278" y="1480"/>
                      </a:lnTo>
                      <a:lnTo>
                        <a:pt x="9674" y="2983"/>
                      </a:lnTo>
                      <a:lnTo>
                        <a:pt x="9449" y="3209"/>
                      </a:lnTo>
                      <a:lnTo>
                        <a:pt x="7870" y="4688"/>
                      </a:lnTo>
                      <a:lnTo>
                        <a:pt x="7619" y="4913"/>
                      </a:lnTo>
                      <a:lnTo>
                        <a:pt x="6065" y="6342"/>
                      </a:lnTo>
                      <a:lnTo>
                        <a:pt x="5840" y="6567"/>
                      </a:lnTo>
                      <a:lnTo>
                        <a:pt x="4236" y="8071"/>
                      </a:lnTo>
                      <a:lnTo>
                        <a:pt x="3985" y="8297"/>
                      </a:lnTo>
                      <a:lnTo>
                        <a:pt x="2406" y="9775"/>
                      </a:lnTo>
                      <a:lnTo>
                        <a:pt x="2156" y="10001"/>
                      </a:lnTo>
                      <a:lnTo>
                        <a:pt x="251" y="11781"/>
                      </a:lnTo>
                      <a:lnTo>
                        <a:pt x="0" y="12006"/>
                      </a:lnTo>
                      <a:lnTo>
                        <a:pt x="326" y="12006"/>
                      </a:lnTo>
                      <a:lnTo>
                        <a:pt x="577" y="11781"/>
                      </a:lnTo>
                      <a:lnTo>
                        <a:pt x="2481" y="10001"/>
                      </a:lnTo>
                      <a:lnTo>
                        <a:pt x="2732" y="9775"/>
                      </a:lnTo>
                      <a:lnTo>
                        <a:pt x="4311" y="8297"/>
                      </a:lnTo>
                      <a:lnTo>
                        <a:pt x="4562" y="8071"/>
                      </a:lnTo>
                      <a:lnTo>
                        <a:pt x="6166" y="6567"/>
                      </a:lnTo>
                      <a:lnTo>
                        <a:pt x="6391" y="6342"/>
                      </a:lnTo>
                      <a:lnTo>
                        <a:pt x="7945" y="4913"/>
                      </a:lnTo>
                      <a:lnTo>
                        <a:pt x="8171" y="4688"/>
                      </a:lnTo>
                      <a:lnTo>
                        <a:pt x="8196" y="4688"/>
                      </a:lnTo>
                      <a:lnTo>
                        <a:pt x="9775" y="3209"/>
                      </a:lnTo>
                      <a:lnTo>
                        <a:pt x="10000" y="2983"/>
                      </a:lnTo>
                      <a:lnTo>
                        <a:pt x="11604" y="1480"/>
                      </a:lnTo>
                      <a:lnTo>
                        <a:pt x="11830" y="1279"/>
                      </a:lnTo>
                      <a:lnTo>
                        <a:pt x="12958" y="227"/>
                      </a:lnTo>
                      <a:lnTo>
                        <a:pt x="132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890;p48">
                  <a:extLst>
                    <a:ext uri="{FF2B5EF4-FFF2-40B4-BE49-F238E27FC236}">
                      <a16:creationId xmlns:a16="http://schemas.microsoft.com/office/drawing/2014/main" id="{F710426F-242B-FD9C-31DA-48F7AA48FAF2}"/>
                    </a:ext>
                  </a:extLst>
                </p:cNvPr>
                <p:cNvSpPr/>
                <p:nvPr/>
              </p:nvSpPr>
              <p:spPr>
                <a:xfrm>
                  <a:off x="-3078084" y="4029204"/>
                  <a:ext cx="494245" cy="473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07" h="11981" extrusionOk="0">
                      <a:moveTo>
                        <a:pt x="12206" y="0"/>
                      </a:moveTo>
                      <a:lnTo>
                        <a:pt x="11980" y="226"/>
                      </a:lnTo>
                      <a:lnTo>
                        <a:pt x="10903" y="1278"/>
                      </a:lnTo>
                      <a:lnTo>
                        <a:pt x="10677" y="1504"/>
                      </a:lnTo>
                      <a:lnTo>
                        <a:pt x="9148" y="3008"/>
                      </a:lnTo>
                      <a:lnTo>
                        <a:pt x="8923" y="3233"/>
                      </a:lnTo>
                      <a:lnTo>
                        <a:pt x="7419" y="4687"/>
                      </a:lnTo>
                      <a:lnTo>
                        <a:pt x="7193" y="4912"/>
                      </a:lnTo>
                      <a:lnTo>
                        <a:pt x="5740" y="6341"/>
                      </a:lnTo>
                      <a:lnTo>
                        <a:pt x="5514" y="6567"/>
                      </a:lnTo>
                      <a:lnTo>
                        <a:pt x="3985" y="8070"/>
                      </a:lnTo>
                      <a:lnTo>
                        <a:pt x="3760" y="8296"/>
                      </a:lnTo>
                      <a:lnTo>
                        <a:pt x="2256" y="9749"/>
                      </a:lnTo>
                      <a:lnTo>
                        <a:pt x="2030" y="9975"/>
                      </a:lnTo>
                      <a:lnTo>
                        <a:pt x="226" y="11755"/>
                      </a:lnTo>
                      <a:lnTo>
                        <a:pt x="0" y="11980"/>
                      </a:lnTo>
                      <a:lnTo>
                        <a:pt x="326" y="11980"/>
                      </a:lnTo>
                      <a:lnTo>
                        <a:pt x="552" y="11755"/>
                      </a:lnTo>
                      <a:lnTo>
                        <a:pt x="2356" y="9975"/>
                      </a:lnTo>
                      <a:lnTo>
                        <a:pt x="2582" y="9749"/>
                      </a:lnTo>
                      <a:lnTo>
                        <a:pt x="4086" y="8296"/>
                      </a:lnTo>
                      <a:lnTo>
                        <a:pt x="4311" y="8070"/>
                      </a:lnTo>
                      <a:lnTo>
                        <a:pt x="5840" y="6567"/>
                      </a:lnTo>
                      <a:lnTo>
                        <a:pt x="6066" y="6341"/>
                      </a:lnTo>
                      <a:lnTo>
                        <a:pt x="7519" y="4912"/>
                      </a:lnTo>
                      <a:lnTo>
                        <a:pt x="7745" y="4687"/>
                      </a:lnTo>
                      <a:lnTo>
                        <a:pt x="9249" y="3233"/>
                      </a:lnTo>
                      <a:lnTo>
                        <a:pt x="9474" y="3008"/>
                      </a:lnTo>
                      <a:lnTo>
                        <a:pt x="10978" y="1504"/>
                      </a:lnTo>
                      <a:lnTo>
                        <a:pt x="11003" y="1504"/>
                      </a:lnTo>
                      <a:lnTo>
                        <a:pt x="11203" y="1278"/>
                      </a:lnTo>
                      <a:lnTo>
                        <a:pt x="12281" y="226"/>
                      </a:lnTo>
                      <a:lnTo>
                        <a:pt x="1250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891;p48">
                  <a:extLst>
                    <a:ext uri="{FF2B5EF4-FFF2-40B4-BE49-F238E27FC236}">
                      <a16:creationId xmlns:a16="http://schemas.microsoft.com/office/drawing/2014/main" id="{7773F31C-E112-B6D8-EF48-19E56FE5D070}"/>
                    </a:ext>
                  </a:extLst>
                </p:cNvPr>
                <p:cNvSpPr/>
                <p:nvPr/>
              </p:nvSpPr>
              <p:spPr>
                <a:xfrm>
                  <a:off x="-2870104" y="4492703"/>
                  <a:ext cx="20826" cy="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7" h="226" extrusionOk="0">
                      <a:moveTo>
                        <a:pt x="201" y="0"/>
                      </a:moveTo>
                      <a:lnTo>
                        <a:pt x="1" y="226"/>
                      </a:lnTo>
                      <a:lnTo>
                        <a:pt x="301" y="226"/>
                      </a:lnTo>
                      <a:lnTo>
                        <a:pt x="52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892;p48">
                  <a:extLst>
                    <a:ext uri="{FF2B5EF4-FFF2-40B4-BE49-F238E27FC236}">
                      <a16:creationId xmlns:a16="http://schemas.microsoft.com/office/drawing/2014/main" id="{CDC77F2B-B736-888F-87E6-303FE65F1618}"/>
                    </a:ext>
                  </a:extLst>
                </p:cNvPr>
                <p:cNvSpPr/>
                <p:nvPr/>
              </p:nvSpPr>
              <p:spPr>
                <a:xfrm>
                  <a:off x="-2795811" y="4030192"/>
                  <a:ext cx="392251" cy="394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6" h="9976" extrusionOk="0">
                      <a:moveTo>
                        <a:pt x="9624" y="0"/>
                      </a:moveTo>
                      <a:lnTo>
                        <a:pt x="9399" y="226"/>
                      </a:lnTo>
                      <a:lnTo>
                        <a:pt x="8371" y="1303"/>
                      </a:lnTo>
                      <a:lnTo>
                        <a:pt x="8171" y="1529"/>
                      </a:lnTo>
                      <a:lnTo>
                        <a:pt x="6717" y="3008"/>
                      </a:lnTo>
                      <a:lnTo>
                        <a:pt x="6517" y="3233"/>
                      </a:lnTo>
                      <a:lnTo>
                        <a:pt x="5088" y="4687"/>
                      </a:lnTo>
                      <a:lnTo>
                        <a:pt x="4887" y="4912"/>
                      </a:lnTo>
                      <a:lnTo>
                        <a:pt x="3509" y="6341"/>
                      </a:lnTo>
                      <a:lnTo>
                        <a:pt x="3309" y="6567"/>
                      </a:lnTo>
                      <a:lnTo>
                        <a:pt x="1855" y="8045"/>
                      </a:lnTo>
                      <a:lnTo>
                        <a:pt x="1654" y="8271"/>
                      </a:lnTo>
                      <a:lnTo>
                        <a:pt x="1629" y="8271"/>
                      </a:lnTo>
                      <a:lnTo>
                        <a:pt x="226" y="9750"/>
                      </a:lnTo>
                      <a:lnTo>
                        <a:pt x="0" y="9975"/>
                      </a:lnTo>
                      <a:lnTo>
                        <a:pt x="326" y="9975"/>
                      </a:lnTo>
                      <a:lnTo>
                        <a:pt x="527" y="9750"/>
                      </a:lnTo>
                      <a:lnTo>
                        <a:pt x="1955" y="8271"/>
                      </a:lnTo>
                      <a:lnTo>
                        <a:pt x="2156" y="8045"/>
                      </a:lnTo>
                      <a:lnTo>
                        <a:pt x="3609" y="6567"/>
                      </a:lnTo>
                      <a:lnTo>
                        <a:pt x="3835" y="6341"/>
                      </a:lnTo>
                      <a:lnTo>
                        <a:pt x="5188" y="4912"/>
                      </a:lnTo>
                      <a:lnTo>
                        <a:pt x="5414" y="4687"/>
                      </a:lnTo>
                      <a:lnTo>
                        <a:pt x="6817" y="3233"/>
                      </a:lnTo>
                      <a:lnTo>
                        <a:pt x="7018" y="3008"/>
                      </a:lnTo>
                      <a:lnTo>
                        <a:pt x="8471" y="1529"/>
                      </a:lnTo>
                      <a:lnTo>
                        <a:pt x="8697" y="1303"/>
                      </a:lnTo>
                      <a:lnTo>
                        <a:pt x="9725" y="226"/>
                      </a:lnTo>
                      <a:lnTo>
                        <a:pt x="992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893;p48">
                  <a:extLst>
                    <a:ext uri="{FF2B5EF4-FFF2-40B4-BE49-F238E27FC236}">
                      <a16:creationId xmlns:a16="http://schemas.microsoft.com/office/drawing/2014/main" id="{BFE3151A-6694-EF98-FD72-C6DDEDAC2646}"/>
                    </a:ext>
                  </a:extLst>
                </p:cNvPr>
                <p:cNvSpPr/>
                <p:nvPr/>
              </p:nvSpPr>
              <p:spPr>
                <a:xfrm>
                  <a:off x="-2663112" y="4491715"/>
                  <a:ext cx="19838" cy="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226" extrusionOk="0">
                      <a:moveTo>
                        <a:pt x="201" y="0"/>
                      </a:moveTo>
                      <a:lnTo>
                        <a:pt x="1" y="226"/>
                      </a:lnTo>
                      <a:lnTo>
                        <a:pt x="301" y="226"/>
                      </a:lnTo>
                      <a:lnTo>
                        <a:pt x="50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894;p48">
                  <a:extLst>
                    <a:ext uri="{FF2B5EF4-FFF2-40B4-BE49-F238E27FC236}">
                      <a16:creationId xmlns:a16="http://schemas.microsoft.com/office/drawing/2014/main" id="{9367AD17-5E56-E4C7-F975-FB0CC75E013C}"/>
                    </a:ext>
                  </a:extLst>
                </p:cNvPr>
                <p:cNvSpPr/>
                <p:nvPr/>
              </p:nvSpPr>
              <p:spPr>
                <a:xfrm>
                  <a:off x="-2593759" y="4031180"/>
                  <a:ext cx="370437" cy="3932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4" h="9951" extrusionOk="0">
                      <a:moveTo>
                        <a:pt x="9098" y="0"/>
                      </a:moveTo>
                      <a:lnTo>
                        <a:pt x="8897" y="226"/>
                      </a:lnTo>
                      <a:lnTo>
                        <a:pt x="7895" y="1329"/>
                      </a:lnTo>
                      <a:lnTo>
                        <a:pt x="7694" y="1529"/>
                      </a:lnTo>
                      <a:lnTo>
                        <a:pt x="6341" y="3033"/>
                      </a:lnTo>
                      <a:lnTo>
                        <a:pt x="6140" y="3258"/>
                      </a:lnTo>
                      <a:lnTo>
                        <a:pt x="6115" y="3258"/>
                      </a:lnTo>
                      <a:lnTo>
                        <a:pt x="4812" y="4712"/>
                      </a:lnTo>
                      <a:lnTo>
                        <a:pt x="4587" y="4938"/>
                      </a:lnTo>
                      <a:lnTo>
                        <a:pt x="3308" y="6341"/>
                      </a:lnTo>
                      <a:lnTo>
                        <a:pt x="3108" y="6567"/>
                      </a:lnTo>
                      <a:lnTo>
                        <a:pt x="1754" y="8045"/>
                      </a:lnTo>
                      <a:lnTo>
                        <a:pt x="1554" y="8271"/>
                      </a:lnTo>
                      <a:lnTo>
                        <a:pt x="226" y="9725"/>
                      </a:lnTo>
                      <a:lnTo>
                        <a:pt x="0" y="9950"/>
                      </a:lnTo>
                      <a:lnTo>
                        <a:pt x="301" y="9950"/>
                      </a:lnTo>
                      <a:lnTo>
                        <a:pt x="526" y="9725"/>
                      </a:lnTo>
                      <a:lnTo>
                        <a:pt x="1855" y="8271"/>
                      </a:lnTo>
                      <a:lnTo>
                        <a:pt x="2055" y="8045"/>
                      </a:lnTo>
                      <a:lnTo>
                        <a:pt x="3409" y="6567"/>
                      </a:lnTo>
                      <a:lnTo>
                        <a:pt x="3609" y="6341"/>
                      </a:lnTo>
                      <a:lnTo>
                        <a:pt x="4887" y="4938"/>
                      </a:lnTo>
                      <a:lnTo>
                        <a:pt x="5088" y="4712"/>
                      </a:lnTo>
                      <a:lnTo>
                        <a:pt x="6416" y="3258"/>
                      </a:lnTo>
                      <a:lnTo>
                        <a:pt x="6617" y="3033"/>
                      </a:lnTo>
                      <a:lnTo>
                        <a:pt x="7995" y="1529"/>
                      </a:lnTo>
                      <a:lnTo>
                        <a:pt x="8196" y="1329"/>
                      </a:lnTo>
                      <a:lnTo>
                        <a:pt x="9173" y="226"/>
                      </a:lnTo>
                      <a:lnTo>
                        <a:pt x="9374" y="25"/>
                      </a:lnTo>
                      <a:lnTo>
                        <a:pt x="9098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895;p48">
                  <a:extLst>
                    <a:ext uri="{FF2B5EF4-FFF2-40B4-BE49-F238E27FC236}">
                      <a16:creationId xmlns:a16="http://schemas.microsoft.com/office/drawing/2014/main" id="{5FE9C5E6-F91F-904D-5955-E15DCA871413}"/>
                    </a:ext>
                  </a:extLst>
                </p:cNvPr>
                <p:cNvSpPr/>
                <p:nvPr/>
              </p:nvSpPr>
              <p:spPr>
                <a:xfrm>
                  <a:off x="-2456120" y="4033156"/>
                  <a:ext cx="414064" cy="467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8" h="11830" extrusionOk="0">
                      <a:moveTo>
                        <a:pt x="10176" y="0"/>
                      </a:moveTo>
                      <a:lnTo>
                        <a:pt x="10001" y="201"/>
                      </a:lnTo>
                      <a:lnTo>
                        <a:pt x="9048" y="1304"/>
                      </a:lnTo>
                      <a:lnTo>
                        <a:pt x="8873" y="1529"/>
                      </a:lnTo>
                      <a:lnTo>
                        <a:pt x="7570" y="3033"/>
                      </a:lnTo>
                      <a:lnTo>
                        <a:pt x="7394" y="3258"/>
                      </a:lnTo>
                      <a:lnTo>
                        <a:pt x="6141" y="4687"/>
                      </a:lnTo>
                      <a:lnTo>
                        <a:pt x="5941" y="4913"/>
                      </a:lnTo>
                      <a:lnTo>
                        <a:pt x="4763" y="6316"/>
                      </a:lnTo>
                      <a:lnTo>
                        <a:pt x="4562" y="6517"/>
                      </a:lnTo>
                      <a:lnTo>
                        <a:pt x="3284" y="8020"/>
                      </a:lnTo>
                      <a:lnTo>
                        <a:pt x="3083" y="8246"/>
                      </a:lnTo>
                      <a:lnTo>
                        <a:pt x="1830" y="9700"/>
                      </a:lnTo>
                      <a:lnTo>
                        <a:pt x="1655" y="9925"/>
                      </a:lnTo>
                      <a:lnTo>
                        <a:pt x="201" y="11604"/>
                      </a:lnTo>
                      <a:lnTo>
                        <a:pt x="1" y="11830"/>
                      </a:lnTo>
                      <a:lnTo>
                        <a:pt x="302" y="11830"/>
                      </a:lnTo>
                      <a:lnTo>
                        <a:pt x="502" y="11604"/>
                      </a:lnTo>
                      <a:lnTo>
                        <a:pt x="1931" y="9925"/>
                      </a:lnTo>
                      <a:lnTo>
                        <a:pt x="2131" y="9700"/>
                      </a:lnTo>
                      <a:lnTo>
                        <a:pt x="3384" y="8246"/>
                      </a:lnTo>
                      <a:lnTo>
                        <a:pt x="3585" y="8020"/>
                      </a:lnTo>
                      <a:lnTo>
                        <a:pt x="4863" y="6542"/>
                      </a:lnTo>
                      <a:lnTo>
                        <a:pt x="5038" y="6316"/>
                      </a:lnTo>
                      <a:lnTo>
                        <a:pt x="6241" y="4913"/>
                      </a:lnTo>
                      <a:lnTo>
                        <a:pt x="6442" y="4687"/>
                      </a:lnTo>
                      <a:lnTo>
                        <a:pt x="7670" y="3258"/>
                      </a:lnTo>
                      <a:lnTo>
                        <a:pt x="7870" y="3033"/>
                      </a:lnTo>
                      <a:lnTo>
                        <a:pt x="9149" y="1529"/>
                      </a:lnTo>
                      <a:lnTo>
                        <a:pt x="9349" y="1304"/>
                      </a:lnTo>
                      <a:lnTo>
                        <a:pt x="10277" y="226"/>
                      </a:lnTo>
                      <a:lnTo>
                        <a:pt x="104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896;p48">
                  <a:extLst>
                    <a:ext uri="{FF2B5EF4-FFF2-40B4-BE49-F238E27FC236}">
                      <a16:creationId xmlns:a16="http://schemas.microsoft.com/office/drawing/2014/main" id="{FCF43FCD-AE3D-E0C5-4056-E3EA9C21AEC1}"/>
                    </a:ext>
                  </a:extLst>
                </p:cNvPr>
                <p:cNvSpPr/>
                <p:nvPr/>
              </p:nvSpPr>
              <p:spPr>
                <a:xfrm>
                  <a:off x="-2248140" y="4034144"/>
                  <a:ext cx="386323" cy="465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76" h="11780" extrusionOk="0">
                      <a:moveTo>
                        <a:pt x="9500" y="0"/>
                      </a:moveTo>
                      <a:lnTo>
                        <a:pt x="9324" y="226"/>
                      </a:lnTo>
                      <a:lnTo>
                        <a:pt x="8422" y="1329"/>
                      </a:lnTo>
                      <a:lnTo>
                        <a:pt x="8247" y="1554"/>
                      </a:lnTo>
                      <a:lnTo>
                        <a:pt x="7044" y="3033"/>
                      </a:lnTo>
                      <a:lnTo>
                        <a:pt x="6868" y="3259"/>
                      </a:lnTo>
                      <a:lnTo>
                        <a:pt x="5690" y="4712"/>
                      </a:lnTo>
                      <a:lnTo>
                        <a:pt x="5515" y="4938"/>
                      </a:lnTo>
                      <a:lnTo>
                        <a:pt x="4412" y="6291"/>
                      </a:lnTo>
                      <a:lnTo>
                        <a:pt x="4237" y="6517"/>
                      </a:lnTo>
                      <a:lnTo>
                        <a:pt x="3034" y="8020"/>
                      </a:lnTo>
                      <a:lnTo>
                        <a:pt x="2858" y="8246"/>
                      </a:lnTo>
                      <a:lnTo>
                        <a:pt x="1680" y="9675"/>
                      </a:lnTo>
                      <a:lnTo>
                        <a:pt x="1505" y="9900"/>
                      </a:lnTo>
                      <a:lnTo>
                        <a:pt x="176" y="11554"/>
                      </a:lnTo>
                      <a:lnTo>
                        <a:pt x="1" y="11780"/>
                      </a:lnTo>
                      <a:lnTo>
                        <a:pt x="277" y="11780"/>
                      </a:lnTo>
                      <a:lnTo>
                        <a:pt x="477" y="11554"/>
                      </a:lnTo>
                      <a:lnTo>
                        <a:pt x="1780" y="9900"/>
                      </a:lnTo>
                      <a:lnTo>
                        <a:pt x="1981" y="9675"/>
                      </a:lnTo>
                      <a:lnTo>
                        <a:pt x="3134" y="8246"/>
                      </a:lnTo>
                      <a:lnTo>
                        <a:pt x="3309" y="8020"/>
                      </a:lnTo>
                      <a:lnTo>
                        <a:pt x="3334" y="8020"/>
                      </a:lnTo>
                      <a:lnTo>
                        <a:pt x="4537" y="6517"/>
                      </a:lnTo>
                      <a:lnTo>
                        <a:pt x="4713" y="6291"/>
                      </a:lnTo>
                      <a:lnTo>
                        <a:pt x="5816" y="4938"/>
                      </a:lnTo>
                      <a:lnTo>
                        <a:pt x="5991" y="4712"/>
                      </a:lnTo>
                      <a:lnTo>
                        <a:pt x="7144" y="3259"/>
                      </a:lnTo>
                      <a:lnTo>
                        <a:pt x="7319" y="3033"/>
                      </a:lnTo>
                      <a:lnTo>
                        <a:pt x="8522" y="1554"/>
                      </a:lnTo>
                      <a:lnTo>
                        <a:pt x="8723" y="1329"/>
                      </a:lnTo>
                      <a:lnTo>
                        <a:pt x="9600" y="226"/>
                      </a:lnTo>
                      <a:lnTo>
                        <a:pt x="977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897;p48">
                  <a:extLst>
                    <a:ext uri="{FF2B5EF4-FFF2-40B4-BE49-F238E27FC236}">
                      <a16:creationId xmlns:a16="http://schemas.microsoft.com/office/drawing/2014/main" id="{2A8AAB1F-830F-5F8D-F816-6694FFBEE60C}"/>
                    </a:ext>
                  </a:extLst>
                </p:cNvPr>
                <p:cNvSpPr/>
                <p:nvPr/>
              </p:nvSpPr>
              <p:spPr>
                <a:xfrm>
                  <a:off x="-2041109" y="4035132"/>
                  <a:ext cx="360518" cy="464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3" h="11755" extrusionOk="0">
                      <a:moveTo>
                        <a:pt x="8847" y="0"/>
                      </a:moveTo>
                      <a:lnTo>
                        <a:pt x="8672" y="226"/>
                      </a:lnTo>
                      <a:lnTo>
                        <a:pt x="7820" y="1329"/>
                      </a:lnTo>
                      <a:lnTo>
                        <a:pt x="7669" y="1554"/>
                      </a:lnTo>
                      <a:lnTo>
                        <a:pt x="6541" y="3058"/>
                      </a:lnTo>
                      <a:lnTo>
                        <a:pt x="6366" y="3284"/>
                      </a:lnTo>
                      <a:lnTo>
                        <a:pt x="5288" y="4712"/>
                      </a:lnTo>
                      <a:lnTo>
                        <a:pt x="5138" y="4938"/>
                      </a:lnTo>
                      <a:lnTo>
                        <a:pt x="5113" y="4938"/>
                      </a:lnTo>
                      <a:lnTo>
                        <a:pt x="4110" y="6291"/>
                      </a:lnTo>
                      <a:lnTo>
                        <a:pt x="3935" y="6517"/>
                      </a:lnTo>
                      <a:lnTo>
                        <a:pt x="2832" y="7995"/>
                      </a:lnTo>
                      <a:lnTo>
                        <a:pt x="2657" y="8221"/>
                      </a:lnTo>
                      <a:lnTo>
                        <a:pt x="1554" y="9675"/>
                      </a:lnTo>
                      <a:lnTo>
                        <a:pt x="1404" y="9900"/>
                      </a:lnTo>
                      <a:lnTo>
                        <a:pt x="176" y="11529"/>
                      </a:lnTo>
                      <a:lnTo>
                        <a:pt x="0" y="11755"/>
                      </a:lnTo>
                      <a:lnTo>
                        <a:pt x="0" y="11755"/>
                      </a:lnTo>
                      <a:lnTo>
                        <a:pt x="301" y="11730"/>
                      </a:lnTo>
                      <a:lnTo>
                        <a:pt x="451" y="11529"/>
                      </a:lnTo>
                      <a:lnTo>
                        <a:pt x="1679" y="9900"/>
                      </a:lnTo>
                      <a:lnTo>
                        <a:pt x="1855" y="9675"/>
                      </a:lnTo>
                      <a:lnTo>
                        <a:pt x="2932" y="8246"/>
                      </a:lnTo>
                      <a:lnTo>
                        <a:pt x="3108" y="8021"/>
                      </a:lnTo>
                      <a:lnTo>
                        <a:pt x="4211" y="6517"/>
                      </a:lnTo>
                      <a:lnTo>
                        <a:pt x="4386" y="6291"/>
                      </a:lnTo>
                      <a:lnTo>
                        <a:pt x="5414" y="4938"/>
                      </a:lnTo>
                      <a:lnTo>
                        <a:pt x="5564" y="4712"/>
                      </a:lnTo>
                      <a:lnTo>
                        <a:pt x="6642" y="3284"/>
                      </a:lnTo>
                      <a:lnTo>
                        <a:pt x="6817" y="3058"/>
                      </a:lnTo>
                      <a:lnTo>
                        <a:pt x="7945" y="1554"/>
                      </a:lnTo>
                      <a:lnTo>
                        <a:pt x="8120" y="1354"/>
                      </a:lnTo>
                      <a:lnTo>
                        <a:pt x="8947" y="226"/>
                      </a:lnTo>
                      <a:lnTo>
                        <a:pt x="912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898;p48">
                  <a:extLst>
                    <a:ext uri="{FF2B5EF4-FFF2-40B4-BE49-F238E27FC236}">
                      <a16:creationId xmlns:a16="http://schemas.microsoft.com/office/drawing/2014/main" id="{1038A4D3-18C1-B352-5045-77C7D75E3834}"/>
                    </a:ext>
                  </a:extLst>
                </p:cNvPr>
                <p:cNvSpPr/>
                <p:nvPr/>
              </p:nvSpPr>
              <p:spPr>
                <a:xfrm>
                  <a:off x="-1873709" y="4035132"/>
                  <a:ext cx="360518" cy="464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3" h="11755" extrusionOk="0">
                      <a:moveTo>
                        <a:pt x="8847" y="0"/>
                      </a:moveTo>
                      <a:lnTo>
                        <a:pt x="8672" y="226"/>
                      </a:lnTo>
                      <a:lnTo>
                        <a:pt x="7820" y="1329"/>
                      </a:lnTo>
                      <a:lnTo>
                        <a:pt x="7669" y="1554"/>
                      </a:lnTo>
                      <a:lnTo>
                        <a:pt x="6541" y="3058"/>
                      </a:lnTo>
                      <a:lnTo>
                        <a:pt x="6366" y="3284"/>
                      </a:lnTo>
                      <a:lnTo>
                        <a:pt x="5288" y="4712"/>
                      </a:lnTo>
                      <a:lnTo>
                        <a:pt x="5138" y="4938"/>
                      </a:lnTo>
                      <a:lnTo>
                        <a:pt x="5113" y="4938"/>
                      </a:lnTo>
                      <a:lnTo>
                        <a:pt x="4110" y="6291"/>
                      </a:lnTo>
                      <a:lnTo>
                        <a:pt x="3935" y="6517"/>
                      </a:lnTo>
                      <a:lnTo>
                        <a:pt x="2832" y="7995"/>
                      </a:lnTo>
                      <a:lnTo>
                        <a:pt x="2657" y="8221"/>
                      </a:lnTo>
                      <a:lnTo>
                        <a:pt x="1554" y="9675"/>
                      </a:lnTo>
                      <a:lnTo>
                        <a:pt x="1404" y="9900"/>
                      </a:lnTo>
                      <a:lnTo>
                        <a:pt x="176" y="11529"/>
                      </a:lnTo>
                      <a:lnTo>
                        <a:pt x="0" y="11755"/>
                      </a:lnTo>
                      <a:lnTo>
                        <a:pt x="0" y="11755"/>
                      </a:lnTo>
                      <a:lnTo>
                        <a:pt x="301" y="11730"/>
                      </a:lnTo>
                      <a:lnTo>
                        <a:pt x="451" y="11529"/>
                      </a:lnTo>
                      <a:lnTo>
                        <a:pt x="1679" y="9900"/>
                      </a:lnTo>
                      <a:lnTo>
                        <a:pt x="1855" y="9675"/>
                      </a:lnTo>
                      <a:lnTo>
                        <a:pt x="2932" y="8246"/>
                      </a:lnTo>
                      <a:lnTo>
                        <a:pt x="3108" y="8021"/>
                      </a:lnTo>
                      <a:lnTo>
                        <a:pt x="4211" y="6517"/>
                      </a:lnTo>
                      <a:lnTo>
                        <a:pt x="4386" y="6291"/>
                      </a:lnTo>
                      <a:lnTo>
                        <a:pt x="5414" y="4938"/>
                      </a:lnTo>
                      <a:lnTo>
                        <a:pt x="5564" y="4712"/>
                      </a:lnTo>
                      <a:lnTo>
                        <a:pt x="6642" y="3284"/>
                      </a:lnTo>
                      <a:lnTo>
                        <a:pt x="6817" y="3058"/>
                      </a:lnTo>
                      <a:lnTo>
                        <a:pt x="7945" y="1554"/>
                      </a:lnTo>
                      <a:lnTo>
                        <a:pt x="8120" y="1354"/>
                      </a:lnTo>
                      <a:lnTo>
                        <a:pt x="8947" y="226"/>
                      </a:lnTo>
                      <a:lnTo>
                        <a:pt x="912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899;p48">
                  <a:extLst>
                    <a:ext uri="{FF2B5EF4-FFF2-40B4-BE49-F238E27FC236}">
                      <a16:creationId xmlns:a16="http://schemas.microsoft.com/office/drawing/2014/main" id="{1145F98E-D1B5-5FAC-AE90-9691DA0B736B}"/>
                    </a:ext>
                  </a:extLst>
                </p:cNvPr>
                <p:cNvSpPr/>
                <p:nvPr/>
              </p:nvSpPr>
              <p:spPr>
                <a:xfrm>
                  <a:off x="-3645792" y="4027189"/>
                  <a:ext cx="548700" cy="476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5" h="12057" extrusionOk="0">
                      <a:moveTo>
                        <a:pt x="13559" y="1"/>
                      </a:moveTo>
                      <a:lnTo>
                        <a:pt x="13308" y="226"/>
                      </a:lnTo>
                      <a:lnTo>
                        <a:pt x="12130" y="1254"/>
                      </a:lnTo>
                      <a:lnTo>
                        <a:pt x="11880" y="1480"/>
                      </a:lnTo>
                      <a:lnTo>
                        <a:pt x="10201" y="2958"/>
                      </a:lnTo>
                      <a:lnTo>
                        <a:pt x="9950" y="3184"/>
                      </a:lnTo>
                      <a:lnTo>
                        <a:pt x="8296" y="4663"/>
                      </a:lnTo>
                      <a:lnTo>
                        <a:pt x="8045" y="4888"/>
                      </a:lnTo>
                      <a:lnTo>
                        <a:pt x="6391" y="6342"/>
                      </a:lnTo>
                      <a:lnTo>
                        <a:pt x="6140" y="6567"/>
                      </a:lnTo>
                      <a:lnTo>
                        <a:pt x="4461" y="8071"/>
                      </a:lnTo>
                      <a:lnTo>
                        <a:pt x="4211" y="8297"/>
                      </a:lnTo>
                      <a:lnTo>
                        <a:pt x="2556" y="9775"/>
                      </a:lnTo>
                      <a:lnTo>
                        <a:pt x="2306" y="10001"/>
                      </a:lnTo>
                      <a:lnTo>
                        <a:pt x="251" y="11831"/>
                      </a:lnTo>
                      <a:lnTo>
                        <a:pt x="0" y="12056"/>
                      </a:lnTo>
                      <a:lnTo>
                        <a:pt x="326" y="12056"/>
                      </a:lnTo>
                      <a:lnTo>
                        <a:pt x="577" y="11831"/>
                      </a:lnTo>
                      <a:lnTo>
                        <a:pt x="2632" y="10001"/>
                      </a:lnTo>
                      <a:lnTo>
                        <a:pt x="2882" y="9775"/>
                      </a:lnTo>
                      <a:lnTo>
                        <a:pt x="4562" y="8297"/>
                      </a:lnTo>
                      <a:lnTo>
                        <a:pt x="4812" y="8071"/>
                      </a:lnTo>
                      <a:lnTo>
                        <a:pt x="6491" y="6567"/>
                      </a:lnTo>
                      <a:lnTo>
                        <a:pt x="6742" y="6342"/>
                      </a:lnTo>
                      <a:lnTo>
                        <a:pt x="8371" y="4888"/>
                      </a:lnTo>
                      <a:lnTo>
                        <a:pt x="8622" y="4663"/>
                      </a:lnTo>
                      <a:lnTo>
                        <a:pt x="10301" y="3184"/>
                      </a:lnTo>
                      <a:lnTo>
                        <a:pt x="10552" y="2958"/>
                      </a:lnTo>
                      <a:lnTo>
                        <a:pt x="12231" y="1480"/>
                      </a:lnTo>
                      <a:lnTo>
                        <a:pt x="12481" y="1254"/>
                      </a:lnTo>
                      <a:lnTo>
                        <a:pt x="13634" y="226"/>
                      </a:lnTo>
                      <a:lnTo>
                        <a:pt x="1388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" name="Google Shape;900;p48">
                <a:extLst>
                  <a:ext uri="{FF2B5EF4-FFF2-40B4-BE49-F238E27FC236}">
                    <a16:creationId xmlns:a16="http://schemas.microsoft.com/office/drawing/2014/main" id="{F537C908-2941-8A8B-4691-42A919895CAE}"/>
                  </a:ext>
                </a:extLst>
              </p:cNvPr>
              <p:cNvSpPr/>
              <p:nvPr/>
            </p:nvSpPr>
            <p:spPr>
              <a:xfrm>
                <a:off x="7112039" y="3286241"/>
                <a:ext cx="865695" cy="720692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9175" extrusionOk="0">
                    <a:moveTo>
                      <a:pt x="17879" y="0"/>
                    </a:moveTo>
                    <a:cubicBezTo>
                      <a:pt x="17153" y="0"/>
                      <a:pt x="12219" y="150"/>
                      <a:pt x="7243" y="4062"/>
                    </a:cubicBezTo>
                    <a:cubicBezTo>
                      <a:pt x="1855" y="8322"/>
                      <a:pt x="0" y="13360"/>
                      <a:pt x="0" y="13360"/>
                    </a:cubicBezTo>
                    <a:lnTo>
                      <a:pt x="9023" y="19175"/>
                    </a:lnTo>
                    <a:cubicBezTo>
                      <a:pt x="9023" y="19175"/>
                      <a:pt x="10577" y="15415"/>
                      <a:pt x="14787" y="12508"/>
                    </a:cubicBezTo>
                    <a:cubicBezTo>
                      <a:pt x="18797" y="9726"/>
                      <a:pt x="23033" y="8573"/>
                      <a:pt x="23033" y="8573"/>
                    </a:cubicBezTo>
                    <a:lnTo>
                      <a:pt x="17970" y="2"/>
                    </a:lnTo>
                    <a:cubicBezTo>
                      <a:pt x="17970" y="2"/>
                      <a:pt x="17939" y="0"/>
                      <a:pt x="178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" name="Google Shape;901;p48">
                <a:extLst>
                  <a:ext uri="{FF2B5EF4-FFF2-40B4-BE49-F238E27FC236}">
                    <a16:creationId xmlns:a16="http://schemas.microsoft.com/office/drawing/2014/main" id="{99C6DDB6-555D-FF1F-9F26-DE8AACBB1A3E}"/>
                  </a:ext>
                </a:extLst>
              </p:cNvPr>
              <p:cNvGrpSpPr/>
              <p:nvPr/>
            </p:nvGrpSpPr>
            <p:grpSpPr>
              <a:xfrm>
                <a:off x="7183601" y="3329915"/>
                <a:ext cx="704643" cy="577568"/>
                <a:chOff x="-2313502" y="2582273"/>
                <a:chExt cx="740871" cy="607263"/>
              </a:xfrm>
            </p:grpSpPr>
            <p:sp>
              <p:nvSpPr>
                <p:cNvPr id="28" name="Google Shape;902;p48">
                  <a:extLst>
                    <a:ext uri="{FF2B5EF4-FFF2-40B4-BE49-F238E27FC236}">
                      <a16:creationId xmlns:a16="http://schemas.microsoft.com/office/drawing/2014/main" id="{295510B7-1E2E-0B92-DDF5-6FFDF78F7AC2}"/>
                    </a:ext>
                  </a:extLst>
                </p:cNvPr>
                <p:cNvSpPr/>
                <p:nvPr/>
              </p:nvSpPr>
              <p:spPr>
                <a:xfrm>
                  <a:off x="-2313502" y="2996296"/>
                  <a:ext cx="297170" cy="19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20" h="4890" extrusionOk="0">
                      <a:moveTo>
                        <a:pt x="106" y="0"/>
                      </a:moveTo>
                      <a:cubicBezTo>
                        <a:pt x="72" y="0"/>
                        <a:pt x="41" y="12"/>
                        <a:pt x="26" y="42"/>
                      </a:cubicBezTo>
                      <a:cubicBezTo>
                        <a:pt x="1" y="92"/>
                        <a:pt x="1" y="167"/>
                        <a:pt x="51" y="192"/>
                      </a:cubicBezTo>
                      <a:cubicBezTo>
                        <a:pt x="2482" y="1746"/>
                        <a:pt x="4913" y="3300"/>
                        <a:pt x="7344" y="4879"/>
                      </a:cubicBezTo>
                      <a:cubicBezTo>
                        <a:pt x="7359" y="4886"/>
                        <a:pt x="7374" y="4889"/>
                        <a:pt x="7388" y="4889"/>
                      </a:cubicBezTo>
                      <a:cubicBezTo>
                        <a:pt x="7424" y="4889"/>
                        <a:pt x="7459" y="4872"/>
                        <a:pt x="7495" y="4854"/>
                      </a:cubicBezTo>
                      <a:cubicBezTo>
                        <a:pt x="7520" y="4804"/>
                        <a:pt x="7495" y="4729"/>
                        <a:pt x="7444" y="4703"/>
                      </a:cubicBezTo>
                      <a:cubicBezTo>
                        <a:pt x="5013" y="3124"/>
                        <a:pt x="2607" y="1571"/>
                        <a:pt x="176" y="17"/>
                      </a:cubicBezTo>
                      <a:cubicBezTo>
                        <a:pt x="155" y="6"/>
                        <a:pt x="130" y="0"/>
                        <a:pt x="1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903;p48">
                  <a:extLst>
                    <a:ext uri="{FF2B5EF4-FFF2-40B4-BE49-F238E27FC236}">
                      <a16:creationId xmlns:a16="http://schemas.microsoft.com/office/drawing/2014/main" id="{C727D01B-D119-34EB-A7F1-95EC24018C3A}"/>
                    </a:ext>
                  </a:extLst>
                </p:cNvPr>
                <p:cNvSpPr/>
                <p:nvPr/>
              </p:nvSpPr>
              <p:spPr>
                <a:xfrm>
                  <a:off x="-2227315" y="2909358"/>
                  <a:ext cx="281324" cy="206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9" h="5229" extrusionOk="0">
                      <a:moveTo>
                        <a:pt x="132" y="1"/>
                      </a:moveTo>
                      <a:cubicBezTo>
                        <a:pt x="96" y="1"/>
                        <a:pt x="61" y="19"/>
                        <a:pt x="25" y="36"/>
                      </a:cubicBezTo>
                      <a:cubicBezTo>
                        <a:pt x="0" y="86"/>
                        <a:pt x="25" y="162"/>
                        <a:pt x="50" y="187"/>
                      </a:cubicBezTo>
                      <a:lnTo>
                        <a:pt x="6943" y="5199"/>
                      </a:lnTo>
                      <a:cubicBezTo>
                        <a:pt x="6964" y="5220"/>
                        <a:pt x="6985" y="5228"/>
                        <a:pt x="7006" y="5228"/>
                      </a:cubicBezTo>
                      <a:cubicBezTo>
                        <a:pt x="7035" y="5228"/>
                        <a:pt x="7064" y="5214"/>
                        <a:pt x="7093" y="5199"/>
                      </a:cubicBezTo>
                      <a:cubicBezTo>
                        <a:pt x="7118" y="5149"/>
                        <a:pt x="7118" y="5074"/>
                        <a:pt x="7068" y="5049"/>
                      </a:cubicBezTo>
                      <a:lnTo>
                        <a:pt x="176" y="11"/>
                      </a:lnTo>
                      <a:cubicBezTo>
                        <a:pt x="161" y="4"/>
                        <a:pt x="146" y="1"/>
                        <a:pt x="1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904;p48">
                  <a:extLst>
                    <a:ext uri="{FF2B5EF4-FFF2-40B4-BE49-F238E27FC236}">
                      <a16:creationId xmlns:a16="http://schemas.microsoft.com/office/drawing/2014/main" id="{A46075C2-E488-D18D-0107-7ACC500309B2}"/>
                    </a:ext>
                  </a:extLst>
                </p:cNvPr>
                <p:cNvSpPr/>
                <p:nvPr/>
              </p:nvSpPr>
              <p:spPr>
                <a:xfrm>
                  <a:off x="-2141167" y="2818152"/>
                  <a:ext cx="267453" cy="220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8" h="5590" extrusionOk="0">
                      <a:moveTo>
                        <a:pt x="117" y="1"/>
                      </a:moveTo>
                      <a:cubicBezTo>
                        <a:pt x="88" y="1"/>
                        <a:pt x="63" y="13"/>
                        <a:pt x="51" y="38"/>
                      </a:cubicBezTo>
                      <a:cubicBezTo>
                        <a:pt x="1" y="89"/>
                        <a:pt x="26" y="164"/>
                        <a:pt x="51" y="189"/>
                      </a:cubicBezTo>
                      <a:lnTo>
                        <a:pt x="6567" y="5552"/>
                      </a:lnTo>
                      <a:cubicBezTo>
                        <a:pt x="6592" y="5577"/>
                        <a:pt x="6624" y="5590"/>
                        <a:pt x="6652" y="5590"/>
                      </a:cubicBezTo>
                      <a:cubicBezTo>
                        <a:pt x="6680" y="5590"/>
                        <a:pt x="6705" y="5577"/>
                        <a:pt x="6718" y="5552"/>
                      </a:cubicBezTo>
                      <a:cubicBezTo>
                        <a:pt x="6768" y="5502"/>
                        <a:pt x="6743" y="5427"/>
                        <a:pt x="6718" y="5402"/>
                      </a:cubicBezTo>
                      <a:lnTo>
                        <a:pt x="201" y="38"/>
                      </a:lnTo>
                      <a:cubicBezTo>
                        <a:pt x="176" y="13"/>
                        <a:pt x="145" y="1"/>
                        <a:pt x="1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905;p48">
                  <a:extLst>
                    <a:ext uri="{FF2B5EF4-FFF2-40B4-BE49-F238E27FC236}">
                      <a16:creationId xmlns:a16="http://schemas.microsoft.com/office/drawing/2014/main" id="{4FE66A8B-8CA7-A57A-5D2A-1B6AC2DAA106}"/>
                    </a:ext>
                  </a:extLst>
                </p:cNvPr>
                <p:cNvSpPr/>
                <p:nvPr/>
              </p:nvSpPr>
              <p:spPr>
                <a:xfrm>
                  <a:off x="-2021311" y="2718884"/>
                  <a:ext cx="248643" cy="2548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2" h="6448" extrusionOk="0">
                      <a:moveTo>
                        <a:pt x="113" y="0"/>
                      </a:moveTo>
                      <a:cubicBezTo>
                        <a:pt x="88" y="0"/>
                        <a:pt x="63" y="7"/>
                        <a:pt x="50" y="19"/>
                      </a:cubicBezTo>
                      <a:cubicBezTo>
                        <a:pt x="0" y="69"/>
                        <a:pt x="0" y="144"/>
                        <a:pt x="25" y="170"/>
                      </a:cubicBezTo>
                      <a:lnTo>
                        <a:pt x="6091" y="6410"/>
                      </a:lnTo>
                      <a:cubicBezTo>
                        <a:pt x="6116" y="6435"/>
                        <a:pt x="6147" y="6448"/>
                        <a:pt x="6175" y="6448"/>
                      </a:cubicBezTo>
                      <a:cubicBezTo>
                        <a:pt x="6203" y="6448"/>
                        <a:pt x="6228" y="6435"/>
                        <a:pt x="6241" y="6410"/>
                      </a:cubicBezTo>
                      <a:cubicBezTo>
                        <a:pt x="6291" y="6360"/>
                        <a:pt x="6291" y="6310"/>
                        <a:pt x="6241" y="6260"/>
                      </a:cubicBezTo>
                      <a:lnTo>
                        <a:pt x="176" y="19"/>
                      </a:lnTo>
                      <a:cubicBezTo>
                        <a:pt x="163" y="7"/>
                        <a:pt x="13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906;p48">
                  <a:extLst>
                    <a:ext uri="{FF2B5EF4-FFF2-40B4-BE49-F238E27FC236}">
                      <a16:creationId xmlns:a16="http://schemas.microsoft.com/office/drawing/2014/main" id="{A873B764-7955-710C-54FE-B8A9DD5B703F}"/>
                    </a:ext>
                  </a:extLst>
                </p:cNvPr>
                <p:cNvSpPr/>
                <p:nvPr/>
              </p:nvSpPr>
              <p:spPr>
                <a:xfrm>
                  <a:off x="-1888611" y="2646172"/>
                  <a:ext cx="210035" cy="276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5" h="6989" extrusionOk="0">
                      <a:moveTo>
                        <a:pt x="122" y="1"/>
                      </a:moveTo>
                      <a:cubicBezTo>
                        <a:pt x="98" y="1"/>
                        <a:pt x="72" y="8"/>
                        <a:pt x="51" y="30"/>
                      </a:cubicBezTo>
                      <a:cubicBezTo>
                        <a:pt x="1" y="55"/>
                        <a:pt x="1" y="130"/>
                        <a:pt x="26" y="155"/>
                      </a:cubicBezTo>
                      <a:lnTo>
                        <a:pt x="5114" y="6947"/>
                      </a:lnTo>
                      <a:cubicBezTo>
                        <a:pt x="5128" y="6976"/>
                        <a:pt x="5160" y="6988"/>
                        <a:pt x="5194" y="6988"/>
                      </a:cubicBezTo>
                      <a:cubicBezTo>
                        <a:pt x="5218" y="6988"/>
                        <a:pt x="5243" y="6982"/>
                        <a:pt x="5264" y="6972"/>
                      </a:cubicBezTo>
                      <a:cubicBezTo>
                        <a:pt x="5314" y="6947"/>
                        <a:pt x="5314" y="6872"/>
                        <a:pt x="5289" y="6822"/>
                      </a:cubicBezTo>
                      <a:lnTo>
                        <a:pt x="201" y="30"/>
                      </a:lnTo>
                      <a:cubicBezTo>
                        <a:pt x="187" y="15"/>
                        <a:pt x="15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907;p48">
                  <a:extLst>
                    <a:ext uri="{FF2B5EF4-FFF2-40B4-BE49-F238E27FC236}">
                      <a16:creationId xmlns:a16="http://schemas.microsoft.com/office/drawing/2014/main" id="{7E234E7B-6B85-C320-F49C-AB169562F042}"/>
                    </a:ext>
                  </a:extLst>
                </p:cNvPr>
                <p:cNvSpPr/>
                <p:nvPr/>
              </p:nvSpPr>
              <p:spPr>
                <a:xfrm>
                  <a:off x="-1743030" y="2582273"/>
                  <a:ext cx="170399" cy="295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" h="7471" extrusionOk="0">
                      <a:moveTo>
                        <a:pt x="121" y="1"/>
                      </a:moveTo>
                      <a:cubicBezTo>
                        <a:pt x="97" y="1"/>
                        <a:pt x="72" y="7"/>
                        <a:pt x="51" y="17"/>
                      </a:cubicBezTo>
                      <a:cubicBezTo>
                        <a:pt x="1" y="43"/>
                        <a:pt x="1" y="93"/>
                        <a:pt x="26" y="143"/>
                      </a:cubicBezTo>
                      <a:lnTo>
                        <a:pt x="4111" y="7411"/>
                      </a:lnTo>
                      <a:cubicBezTo>
                        <a:pt x="4130" y="7448"/>
                        <a:pt x="4161" y="7471"/>
                        <a:pt x="4197" y="7471"/>
                      </a:cubicBezTo>
                      <a:cubicBezTo>
                        <a:pt x="4210" y="7471"/>
                        <a:pt x="4223" y="7468"/>
                        <a:pt x="4237" y="7461"/>
                      </a:cubicBezTo>
                      <a:cubicBezTo>
                        <a:pt x="4287" y="7436"/>
                        <a:pt x="4312" y="7361"/>
                        <a:pt x="4287" y="7311"/>
                      </a:cubicBezTo>
                      <a:lnTo>
                        <a:pt x="201" y="43"/>
                      </a:lnTo>
                      <a:cubicBezTo>
                        <a:pt x="187" y="13"/>
                        <a:pt x="155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" name="Google Shape;908;p48">
                <a:extLst>
                  <a:ext uri="{FF2B5EF4-FFF2-40B4-BE49-F238E27FC236}">
                    <a16:creationId xmlns:a16="http://schemas.microsoft.com/office/drawing/2014/main" id="{ED6CD28C-058C-3587-5A96-0CB720F4FFBF}"/>
                  </a:ext>
                </a:extLst>
              </p:cNvPr>
              <p:cNvGrpSpPr/>
              <p:nvPr/>
            </p:nvGrpSpPr>
            <p:grpSpPr>
              <a:xfrm>
                <a:off x="6681541" y="2446969"/>
                <a:ext cx="855358" cy="689458"/>
                <a:chOff x="-2841375" y="1653931"/>
                <a:chExt cx="899336" cy="724906"/>
              </a:xfrm>
            </p:grpSpPr>
            <p:sp>
              <p:nvSpPr>
                <p:cNvPr id="20" name="Google Shape;909;p48">
                  <a:extLst>
                    <a:ext uri="{FF2B5EF4-FFF2-40B4-BE49-F238E27FC236}">
                      <a16:creationId xmlns:a16="http://schemas.microsoft.com/office/drawing/2014/main" id="{C3504EE8-07EC-2551-9960-C52C44913B37}"/>
                    </a:ext>
                  </a:extLst>
                </p:cNvPr>
                <p:cNvSpPr/>
                <p:nvPr/>
              </p:nvSpPr>
              <p:spPr>
                <a:xfrm>
                  <a:off x="-2841375" y="1653931"/>
                  <a:ext cx="899336" cy="724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58" h="18344" extrusionOk="0">
                      <a:moveTo>
                        <a:pt x="14913" y="1"/>
                      </a:moveTo>
                      <a:cubicBezTo>
                        <a:pt x="14913" y="1"/>
                        <a:pt x="13033" y="3635"/>
                        <a:pt x="8572" y="6141"/>
                      </a:cubicBezTo>
                      <a:cubicBezTo>
                        <a:pt x="4311" y="8547"/>
                        <a:pt x="0" y="9299"/>
                        <a:pt x="0" y="9299"/>
                      </a:cubicBezTo>
                      <a:lnTo>
                        <a:pt x="4286" y="18296"/>
                      </a:lnTo>
                      <a:cubicBezTo>
                        <a:pt x="4286" y="18296"/>
                        <a:pt x="4657" y="18344"/>
                        <a:pt x="5308" y="18344"/>
                      </a:cubicBezTo>
                      <a:cubicBezTo>
                        <a:pt x="7117" y="18344"/>
                        <a:pt x="11094" y="17978"/>
                        <a:pt x="15314" y="15214"/>
                      </a:cubicBezTo>
                      <a:cubicBezTo>
                        <a:pt x="21053" y="11479"/>
                        <a:pt x="22757" y="6943"/>
                        <a:pt x="22757" y="6943"/>
                      </a:cubicBezTo>
                      <a:lnTo>
                        <a:pt x="1491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" name="Google Shape;910;p48">
                  <a:extLst>
                    <a:ext uri="{FF2B5EF4-FFF2-40B4-BE49-F238E27FC236}">
                      <a16:creationId xmlns:a16="http://schemas.microsoft.com/office/drawing/2014/main" id="{EBD96FAC-6BEC-8F1A-069A-18AEBC7570C0}"/>
                    </a:ext>
                  </a:extLst>
                </p:cNvPr>
                <p:cNvGrpSpPr/>
                <p:nvPr/>
              </p:nvGrpSpPr>
              <p:grpSpPr>
                <a:xfrm>
                  <a:off x="-2748272" y="1757269"/>
                  <a:ext cx="734904" cy="575531"/>
                  <a:chOff x="-2748272" y="1757269"/>
                  <a:chExt cx="734904" cy="575531"/>
                </a:xfrm>
              </p:grpSpPr>
              <p:sp>
                <p:nvSpPr>
                  <p:cNvPr id="22" name="Google Shape;911;p48">
                    <a:extLst>
                      <a:ext uri="{FF2B5EF4-FFF2-40B4-BE49-F238E27FC236}">
                        <a16:creationId xmlns:a16="http://schemas.microsoft.com/office/drawing/2014/main" id="{F3C194D6-C39A-5822-7E93-F5A0EC2F5C0F}"/>
                      </a:ext>
                    </a:extLst>
                  </p:cNvPr>
                  <p:cNvSpPr/>
                  <p:nvPr/>
                </p:nvSpPr>
                <p:spPr>
                  <a:xfrm>
                    <a:off x="-2277818" y="1757269"/>
                    <a:ext cx="264450" cy="2192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" h="5548" extrusionOk="0">
                        <a:moveTo>
                          <a:pt x="126" y="1"/>
                        </a:moveTo>
                        <a:cubicBezTo>
                          <a:pt x="97" y="1"/>
                          <a:pt x="65" y="13"/>
                          <a:pt x="50" y="42"/>
                        </a:cubicBezTo>
                        <a:cubicBezTo>
                          <a:pt x="0" y="92"/>
                          <a:pt x="0" y="168"/>
                          <a:pt x="50" y="193"/>
                        </a:cubicBezTo>
                        <a:cubicBezTo>
                          <a:pt x="2331" y="1972"/>
                          <a:pt x="4261" y="3601"/>
                          <a:pt x="6491" y="5531"/>
                        </a:cubicBezTo>
                        <a:cubicBezTo>
                          <a:pt x="6512" y="5541"/>
                          <a:pt x="6537" y="5547"/>
                          <a:pt x="6561" y="5547"/>
                        </a:cubicBezTo>
                        <a:cubicBezTo>
                          <a:pt x="6595" y="5547"/>
                          <a:pt x="6627" y="5535"/>
                          <a:pt x="6642" y="5506"/>
                        </a:cubicBezTo>
                        <a:cubicBezTo>
                          <a:pt x="6692" y="5481"/>
                          <a:pt x="6667" y="5406"/>
                          <a:pt x="6642" y="5356"/>
                        </a:cubicBezTo>
                        <a:cubicBezTo>
                          <a:pt x="4386" y="3451"/>
                          <a:pt x="2456" y="1797"/>
                          <a:pt x="176" y="17"/>
                        </a:cubicBezTo>
                        <a:cubicBezTo>
                          <a:pt x="165" y="7"/>
                          <a:pt x="146" y="1"/>
                          <a:pt x="12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" name="Google Shape;912;p48">
                    <a:extLst>
                      <a:ext uri="{FF2B5EF4-FFF2-40B4-BE49-F238E27FC236}">
                        <a16:creationId xmlns:a16="http://schemas.microsoft.com/office/drawing/2014/main" id="{5D257449-55AD-80E4-FA7B-92A3F31CDA61}"/>
                      </a:ext>
                    </a:extLst>
                  </p:cNvPr>
                  <p:cNvSpPr/>
                  <p:nvPr/>
                </p:nvSpPr>
                <p:spPr>
                  <a:xfrm>
                    <a:off x="-2354086" y="1824528"/>
                    <a:ext cx="261486" cy="230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17" h="5822" extrusionOk="0">
                        <a:moveTo>
                          <a:pt x="100" y="1"/>
                        </a:moveTo>
                        <a:cubicBezTo>
                          <a:pt x="75" y="1"/>
                          <a:pt x="50" y="7"/>
                          <a:pt x="25" y="19"/>
                        </a:cubicBezTo>
                        <a:cubicBezTo>
                          <a:pt x="0" y="70"/>
                          <a:pt x="0" y="145"/>
                          <a:pt x="25" y="170"/>
                        </a:cubicBezTo>
                        <a:lnTo>
                          <a:pt x="6441" y="5784"/>
                        </a:lnTo>
                        <a:cubicBezTo>
                          <a:pt x="6466" y="5809"/>
                          <a:pt x="6491" y="5821"/>
                          <a:pt x="6517" y="5821"/>
                        </a:cubicBezTo>
                        <a:cubicBezTo>
                          <a:pt x="6542" y="5821"/>
                          <a:pt x="6567" y="5809"/>
                          <a:pt x="6592" y="5784"/>
                        </a:cubicBezTo>
                        <a:cubicBezTo>
                          <a:pt x="6617" y="5734"/>
                          <a:pt x="6617" y="5684"/>
                          <a:pt x="6567" y="5633"/>
                        </a:cubicBezTo>
                        <a:lnTo>
                          <a:pt x="176" y="19"/>
                        </a:lnTo>
                        <a:cubicBezTo>
                          <a:pt x="151" y="7"/>
                          <a:pt x="126" y="1"/>
                          <a:pt x="10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" name="Google Shape;913;p48">
                    <a:extLst>
                      <a:ext uri="{FF2B5EF4-FFF2-40B4-BE49-F238E27FC236}">
                        <a16:creationId xmlns:a16="http://schemas.microsoft.com/office/drawing/2014/main" id="{C9D0E5B4-FD38-A24A-EBC2-11712AAA0B19}"/>
                      </a:ext>
                    </a:extLst>
                  </p:cNvPr>
                  <p:cNvSpPr/>
                  <p:nvPr/>
                </p:nvSpPr>
                <p:spPr>
                  <a:xfrm>
                    <a:off x="-2433319" y="1894868"/>
                    <a:ext cx="246628" cy="2429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41" h="6147" extrusionOk="0">
                        <a:moveTo>
                          <a:pt x="116" y="0"/>
                        </a:moveTo>
                        <a:cubicBezTo>
                          <a:pt x="88" y="0"/>
                          <a:pt x="63" y="6"/>
                          <a:pt x="50" y="19"/>
                        </a:cubicBezTo>
                        <a:cubicBezTo>
                          <a:pt x="0" y="69"/>
                          <a:pt x="0" y="119"/>
                          <a:pt x="50" y="169"/>
                        </a:cubicBezTo>
                        <a:lnTo>
                          <a:pt x="6065" y="6109"/>
                        </a:lnTo>
                        <a:cubicBezTo>
                          <a:pt x="6078" y="6134"/>
                          <a:pt x="6103" y="6147"/>
                          <a:pt x="6128" y="6147"/>
                        </a:cubicBezTo>
                        <a:cubicBezTo>
                          <a:pt x="6153" y="6147"/>
                          <a:pt x="6178" y="6134"/>
                          <a:pt x="6191" y="6109"/>
                        </a:cubicBezTo>
                        <a:cubicBezTo>
                          <a:pt x="6241" y="6059"/>
                          <a:pt x="6241" y="6009"/>
                          <a:pt x="6191" y="5959"/>
                        </a:cubicBezTo>
                        <a:lnTo>
                          <a:pt x="201" y="19"/>
                        </a:lnTo>
                        <a:cubicBezTo>
                          <a:pt x="176" y="6"/>
                          <a:pt x="144" y="0"/>
                          <a:pt x="11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" name="Google Shape;914;p48">
                    <a:extLst>
                      <a:ext uri="{FF2B5EF4-FFF2-40B4-BE49-F238E27FC236}">
                        <a16:creationId xmlns:a16="http://schemas.microsoft.com/office/drawing/2014/main" id="{4937E383-A002-3528-6D29-EFC115C496AC}"/>
                      </a:ext>
                    </a:extLst>
                  </p:cNvPr>
                  <p:cNvSpPr/>
                  <p:nvPr/>
                </p:nvSpPr>
                <p:spPr>
                  <a:xfrm>
                    <a:off x="-2540292" y="1950548"/>
                    <a:ext cx="225842" cy="275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5" h="6973" extrusionOk="0">
                        <a:moveTo>
                          <a:pt x="135" y="1"/>
                        </a:moveTo>
                        <a:cubicBezTo>
                          <a:pt x="107" y="1"/>
                          <a:pt x="76" y="13"/>
                          <a:pt x="51" y="38"/>
                        </a:cubicBezTo>
                        <a:cubicBezTo>
                          <a:pt x="25" y="64"/>
                          <a:pt x="0" y="139"/>
                          <a:pt x="51" y="164"/>
                        </a:cubicBezTo>
                        <a:lnTo>
                          <a:pt x="5514" y="6931"/>
                        </a:lnTo>
                        <a:cubicBezTo>
                          <a:pt x="5544" y="6960"/>
                          <a:pt x="5573" y="6972"/>
                          <a:pt x="5602" y="6972"/>
                        </a:cubicBezTo>
                        <a:cubicBezTo>
                          <a:pt x="5623" y="6972"/>
                          <a:pt x="5644" y="6966"/>
                          <a:pt x="5665" y="6956"/>
                        </a:cubicBezTo>
                        <a:cubicBezTo>
                          <a:pt x="5715" y="6906"/>
                          <a:pt x="5715" y="6856"/>
                          <a:pt x="5690" y="6805"/>
                        </a:cubicBezTo>
                        <a:lnTo>
                          <a:pt x="201" y="38"/>
                        </a:lnTo>
                        <a:cubicBezTo>
                          <a:pt x="188" y="13"/>
                          <a:pt x="163" y="1"/>
                          <a:pt x="13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6" name="Google Shape;915;p48">
                    <a:extLst>
                      <a:ext uri="{FF2B5EF4-FFF2-40B4-BE49-F238E27FC236}">
                        <a16:creationId xmlns:a16="http://schemas.microsoft.com/office/drawing/2014/main" id="{A6BD519A-1E2D-EC80-63A7-61F9E3315DE0}"/>
                      </a:ext>
                    </a:extLst>
                  </p:cNvPr>
                  <p:cNvSpPr/>
                  <p:nvPr/>
                </p:nvSpPr>
                <p:spPr>
                  <a:xfrm>
                    <a:off x="-2638335" y="1992990"/>
                    <a:ext cx="185218" cy="2935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87" h="7428" extrusionOk="0">
                        <a:moveTo>
                          <a:pt x="125" y="1"/>
                        </a:moveTo>
                        <a:cubicBezTo>
                          <a:pt x="105" y="1"/>
                          <a:pt x="86" y="7"/>
                          <a:pt x="75" y="17"/>
                        </a:cubicBezTo>
                        <a:cubicBezTo>
                          <a:pt x="25" y="42"/>
                          <a:pt x="0" y="117"/>
                          <a:pt x="25" y="167"/>
                        </a:cubicBezTo>
                        <a:lnTo>
                          <a:pt x="4461" y="7386"/>
                        </a:lnTo>
                        <a:cubicBezTo>
                          <a:pt x="4491" y="7415"/>
                          <a:pt x="4520" y="7427"/>
                          <a:pt x="4549" y="7427"/>
                        </a:cubicBezTo>
                        <a:cubicBezTo>
                          <a:pt x="4570" y="7427"/>
                          <a:pt x="4591" y="7421"/>
                          <a:pt x="4612" y="7411"/>
                        </a:cubicBezTo>
                        <a:cubicBezTo>
                          <a:pt x="4662" y="7386"/>
                          <a:pt x="4687" y="7310"/>
                          <a:pt x="4662" y="7260"/>
                        </a:cubicBezTo>
                        <a:lnTo>
                          <a:pt x="201" y="42"/>
                        </a:lnTo>
                        <a:cubicBezTo>
                          <a:pt x="186" y="13"/>
                          <a:pt x="154" y="1"/>
                          <a:pt x="12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7" name="Google Shape;916;p48">
                    <a:extLst>
                      <a:ext uri="{FF2B5EF4-FFF2-40B4-BE49-F238E27FC236}">
                        <a16:creationId xmlns:a16="http://schemas.microsoft.com/office/drawing/2014/main" id="{D6C62FD5-7C69-D633-A996-4BAFA7630EFD}"/>
                      </a:ext>
                    </a:extLst>
                  </p:cNvPr>
                  <p:cNvSpPr/>
                  <p:nvPr/>
                </p:nvSpPr>
                <p:spPr>
                  <a:xfrm>
                    <a:off x="-2748272" y="2027923"/>
                    <a:ext cx="162456" cy="3048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1" h="7715" extrusionOk="0">
                        <a:moveTo>
                          <a:pt x="120" y="0"/>
                        </a:moveTo>
                        <a:cubicBezTo>
                          <a:pt x="104" y="0"/>
                          <a:pt x="89" y="4"/>
                          <a:pt x="75" y="10"/>
                        </a:cubicBezTo>
                        <a:cubicBezTo>
                          <a:pt x="25" y="35"/>
                          <a:pt x="0" y="111"/>
                          <a:pt x="25" y="161"/>
                        </a:cubicBezTo>
                        <a:lnTo>
                          <a:pt x="3910" y="7654"/>
                        </a:lnTo>
                        <a:cubicBezTo>
                          <a:pt x="3928" y="7691"/>
                          <a:pt x="3974" y="7714"/>
                          <a:pt x="4016" y="7714"/>
                        </a:cubicBezTo>
                        <a:cubicBezTo>
                          <a:pt x="4032" y="7714"/>
                          <a:pt x="4047" y="7711"/>
                          <a:pt x="4060" y="7705"/>
                        </a:cubicBezTo>
                        <a:cubicBezTo>
                          <a:pt x="4111" y="7680"/>
                          <a:pt x="4111" y="7604"/>
                          <a:pt x="4085" y="7554"/>
                        </a:cubicBezTo>
                        <a:lnTo>
                          <a:pt x="226" y="60"/>
                        </a:lnTo>
                        <a:cubicBezTo>
                          <a:pt x="207" y="24"/>
                          <a:pt x="162" y="0"/>
                          <a:pt x="120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63158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63093F4E-20D1-4DC0-8C6D-947239D6048A}"/>
              </a:ext>
            </a:extLst>
          </p:cNvPr>
          <p:cNvSpPr txBox="1"/>
          <p:nvPr/>
        </p:nvSpPr>
        <p:spPr>
          <a:xfrm>
            <a:off x="456996" y="2008708"/>
            <a:ext cx="11221085" cy="34663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sz="2800" dirty="0">
                <a:latin typeface="Calibri"/>
                <a:cs typeface="Calibri"/>
              </a:rPr>
              <a:t>Podem</a:t>
            </a:r>
            <a:r>
              <a:rPr sz="2800" spc="1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também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textos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descritivos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narrativos,</a:t>
            </a:r>
            <a:r>
              <a:rPr sz="2800" spc="1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uma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vez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descrevem </a:t>
            </a:r>
            <a:r>
              <a:rPr sz="2800" dirty="0">
                <a:latin typeface="Calibri"/>
                <a:cs typeface="Calibri"/>
              </a:rPr>
              <a:t>ações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incluem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tempo,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espaço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personagens.</a:t>
            </a:r>
            <a:endParaRPr sz="2800" dirty="0">
              <a:latin typeface="Calibri"/>
              <a:cs typeface="Calibri"/>
            </a:endParaRPr>
          </a:p>
          <a:p>
            <a:pPr marL="12700" marR="1016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sz="2800" dirty="0">
                <a:latin typeface="Calibri"/>
                <a:cs typeface="Calibri"/>
              </a:rPr>
              <a:t>E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fim,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é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texto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opinativo,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ou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seja,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repórter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apresenta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juízos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valor </a:t>
            </a:r>
            <a:r>
              <a:rPr sz="2800" dirty="0">
                <a:latin typeface="Calibri"/>
                <a:cs typeface="Calibri"/>
              </a:rPr>
              <a:t>sobre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está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sendo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 err="1">
                <a:latin typeface="Calibri"/>
                <a:cs typeface="Calibri"/>
              </a:rPr>
              <a:t>discorrido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sz="2800" dirty="0">
                <a:latin typeface="Calibri"/>
                <a:cs typeface="Calibri"/>
              </a:rPr>
              <a:t>Geralmente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são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textos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mais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longos,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opinativos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assinados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pelos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repórteres, </a:t>
            </a:r>
            <a:r>
              <a:rPr sz="2800" dirty="0">
                <a:latin typeface="Calibri"/>
                <a:cs typeface="Calibri"/>
              </a:rPr>
              <a:t>enquanto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11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notícias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são</a:t>
            </a:r>
            <a:r>
              <a:rPr sz="2800" spc="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textos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relativamente</a:t>
            </a:r>
            <a:r>
              <a:rPr sz="2800" spc="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curtos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impessoais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que </a:t>
            </a:r>
            <a:r>
              <a:rPr sz="2800" dirty="0">
                <a:latin typeface="Calibri"/>
                <a:cs typeface="Calibri"/>
              </a:rPr>
              <a:t>possuem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intuito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somente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informar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leitor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fato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atual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ocorrido.</a:t>
            </a:r>
            <a:endParaRPr sz="2800" dirty="0">
              <a:latin typeface="Calibri"/>
              <a:cs typeface="Calibri"/>
            </a:endParaRPr>
          </a:p>
        </p:txBody>
      </p:sp>
      <p:grpSp>
        <p:nvGrpSpPr>
          <p:cNvPr id="6" name="Google Shape;618;p45">
            <a:extLst>
              <a:ext uri="{FF2B5EF4-FFF2-40B4-BE49-F238E27FC236}">
                <a16:creationId xmlns:a16="http://schemas.microsoft.com/office/drawing/2014/main" id="{AE4F91BA-D564-4B9A-C533-6DB455AB913C}"/>
              </a:ext>
            </a:extLst>
          </p:cNvPr>
          <p:cNvGrpSpPr/>
          <p:nvPr/>
        </p:nvGrpSpPr>
        <p:grpSpPr>
          <a:xfrm>
            <a:off x="796696" y="638995"/>
            <a:ext cx="1796743" cy="994746"/>
            <a:chOff x="1685455" y="1490587"/>
            <a:chExt cx="1796743" cy="994746"/>
          </a:xfrm>
        </p:grpSpPr>
        <p:grpSp>
          <p:nvGrpSpPr>
            <p:cNvPr id="7" name="Google Shape;619;p45">
              <a:extLst>
                <a:ext uri="{FF2B5EF4-FFF2-40B4-BE49-F238E27FC236}">
                  <a16:creationId xmlns:a16="http://schemas.microsoft.com/office/drawing/2014/main" id="{E87A38EC-18B3-6AA6-5441-BCE690D8645B}"/>
                </a:ext>
              </a:extLst>
            </p:cNvPr>
            <p:cNvGrpSpPr/>
            <p:nvPr/>
          </p:nvGrpSpPr>
          <p:grpSpPr>
            <a:xfrm>
              <a:off x="2007002" y="1490587"/>
              <a:ext cx="1475196" cy="994738"/>
              <a:chOff x="1848926" y="1490587"/>
              <a:chExt cx="1475196" cy="994738"/>
            </a:xfrm>
          </p:grpSpPr>
          <p:sp>
            <p:nvSpPr>
              <p:cNvPr id="15" name="Google Shape;620;p45">
                <a:extLst>
                  <a:ext uri="{FF2B5EF4-FFF2-40B4-BE49-F238E27FC236}">
                    <a16:creationId xmlns:a16="http://schemas.microsoft.com/office/drawing/2014/main" id="{681BF4F9-09B2-40A5-C6E4-8413936AE5CE}"/>
                  </a:ext>
                </a:extLst>
              </p:cNvPr>
              <p:cNvSpPr/>
              <p:nvPr/>
            </p:nvSpPr>
            <p:spPr>
              <a:xfrm>
                <a:off x="2507265" y="1501050"/>
                <a:ext cx="43533" cy="82826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5723" extrusionOk="0">
                    <a:moveTo>
                      <a:pt x="928" y="1"/>
                    </a:moveTo>
                    <a:cubicBezTo>
                      <a:pt x="861" y="1"/>
                      <a:pt x="793" y="10"/>
                      <a:pt x="727" y="29"/>
                    </a:cubicBezTo>
                    <a:cubicBezTo>
                      <a:pt x="301" y="180"/>
                      <a:pt x="0" y="631"/>
                      <a:pt x="126" y="1082"/>
                    </a:cubicBezTo>
                    <a:cubicBezTo>
                      <a:pt x="502" y="2410"/>
                      <a:pt x="878" y="3764"/>
                      <a:pt x="1253" y="5092"/>
                    </a:cubicBezTo>
                    <a:cubicBezTo>
                      <a:pt x="1359" y="5452"/>
                      <a:pt x="1715" y="5722"/>
                      <a:pt x="2080" y="5722"/>
                    </a:cubicBezTo>
                    <a:cubicBezTo>
                      <a:pt x="2147" y="5722"/>
                      <a:pt x="2215" y="5713"/>
                      <a:pt x="2281" y="5693"/>
                    </a:cubicBezTo>
                    <a:cubicBezTo>
                      <a:pt x="2732" y="5543"/>
                      <a:pt x="3008" y="5117"/>
                      <a:pt x="2883" y="4641"/>
                    </a:cubicBezTo>
                    <a:cubicBezTo>
                      <a:pt x="2507" y="3313"/>
                      <a:pt x="2131" y="1959"/>
                      <a:pt x="1755" y="631"/>
                    </a:cubicBezTo>
                    <a:cubicBezTo>
                      <a:pt x="1649" y="271"/>
                      <a:pt x="1293" y="1"/>
                      <a:pt x="92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621;p45">
                <a:extLst>
                  <a:ext uri="{FF2B5EF4-FFF2-40B4-BE49-F238E27FC236}">
                    <a16:creationId xmlns:a16="http://schemas.microsoft.com/office/drawing/2014/main" id="{CD191615-21E8-87CF-AA74-13877C2325BA}"/>
                  </a:ext>
                </a:extLst>
              </p:cNvPr>
              <p:cNvSpPr/>
              <p:nvPr/>
            </p:nvSpPr>
            <p:spPr>
              <a:xfrm>
                <a:off x="2395914" y="1529518"/>
                <a:ext cx="56226" cy="69410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4796" extrusionOk="0">
                    <a:moveTo>
                      <a:pt x="952" y="0"/>
                    </a:moveTo>
                    <a:cubicBezTo>
                      <a:pt x="811" y="0"/>
                      <a:pt x="672" y="37"/>
                      <a:pt x="551" y="117"/>
                    </a:cubicBezTo>
                    <a:cubicBezTo>
                      <a:pt x="175" y="368"/>
                      <a:pt x="0" y="869"/>
                      <a:pt x="251" y="1270"/>
                    </a:cubicBezTo>
                    <a:cubicBezTo>
                      <a:pt x="902" y="2298"/>
                      <a:pt x="1554" y="3351"/>
                      <a:pt x="2181" y="4378"/>
                    </a:cubicBezTo>
                    <a:cubicBezTo>
                      <a:pt x="2351" y="4633"/>
                      <a:pt x="2648" y="4796"/>
                      <a:pt x="2938" y="4796"/>
                    </a:cubicBezTo>
                    <a:cubicBezTo>
                      <a:pt x="3076" y="4796"/>
                      <a:pt x="3213" y="4759"/>
                      <a:pt x="3333" y="4679"/>
                    </a:cubicBezTo>
                    <a:cubicBezTo>
                      <a:pt x="3709" y="4428"/>
                      <a:pt x="3885" y="3927"/>
                      <a:pt x="3634" y="3526"/>
                    </a:cubicBezTo>
                    <a:cubicBezTo>
                      <a:pt x="2983" y="2498"/>
                      <a:pt x="2356" y="1471"/>
                      <a:pt x="1704" y="418"/>
                    </a:cubicBezTo>
                    <a:cubicBezTo>
                      <a:pt x="1551" y="163"/>
                      <a:pt x="1248" y="0"/>
                      <a:pt x="952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622;p45">
                <a:extLst>
                  <a:ext uri="{FF2B5EF4-FFF2-40B4-BE49-F238E27FC236}">
                    <a16:creationId xmlns:a16="http://schemas.microsoft.com/office/drawing/2014/main" id="{2EC07858-D08C-E4EA-735C-83618E2863B9}"/>
                  </a:ext>
                </a:extLst>
              </p:cNvPr>
              <p:cNvSpPr/>
              <p:nvPr/>
            </p:nvSpPr>
            <p:spPr>
              <a:xfrm>
                <a:off x="2239567" y="1567276"/>
                <a:ext cx="97588" cy="44908"/>
              </a:xfrm>
              <a:custGeom>
                <a:avLst/>
                <a:gdLst/>
                <a:ahLst/>
                <a:cxnLst/>
                <a:rect l="l" t="t" r="r" b="b"/>
                <a:pathLst>
                  <a:path w="6743" h="3103" extrusionOk="0">
                    <a:moveTo>
                      <a:pt x="5804" y="1"/>
                    </a:moveTo>
                    <a:cubicBezTo>
                      <a:pt x="5726" y="1"/>
                      <a:pt x="5645" y="13"/>
                      <a:pt x="5565" y="40"/>
                    </a:cubicBezTo>
                    <a:cubicBezTo>
                      <a:pt x="3961" y="516"/>
                      <a:pt x="2357" y="992"/>
                      <a:pt x="728" y="1443"/>
                    </a:cubicBezTo>
                    <a:cubicBezTo>
                      <a:pt x="302" y="1569"/>
                      <a:pt x="1" y="2045"/>
                      <a:pt x="151" y="2496"/>
                    </a:cubicBezTo>
                    <a:cubicBezTo>
                      <a:pt x="256" y="2852"/>
                      <a:pt x="588" y="3103"/>
                      <a:pt x="957" y="3103"/>
                    </a:cubicBezTo>
                    <a:cubicBezTo>
                      <a:pt x="1030" y="3103"/>
                      <a:pt x="1105" y="3093"/>
                      <a:pt x="1179" y="3072"/>
                    </a:cubicBezTo>
                    <a:cubicBezTo>
                      <a:pt x="2783" y="2596"/>
                      <a:pt x="4412" y="2120"/>
                      <a:pt x="6016" y="1669"/>
                    </a:cubicBezTo>
                    <a:cubicBezTo>
                      <a:pt x="6442" y="1544"/>
                      <a:pt x="6743" y="1067"/>
                      <a:pt x="6593" y="616"/>
                    </a:cubicBezTo>
                    <a:cubicBezTo>
                      <a:pt x="6490" y="266"/>
                      <a:pt x="6166" y="1"/>
                      <a:pt x="5804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623;p45">
                <a:extLst>
                  <a:ext uri="{FF2B5EF4-FFF2-40B4-BE49-F238E27FC236}">
                    <a16:creationId xmlns:a16="http://schemas.microsoft.com/office/drawing/2014/main" id="{E2D25786-FC20-2815-2C25-F1F1D5C65C1A}"/>
                  </a:ext>
                </a:extLst>
              </p:cNvPr>
              <p:cNvSpPr/>
              <p:nvPr/>
            </p:nvSpPr>
            <p:spPr>
              <a:xfrm>
                <a:off x="2055318" y="1563050"/>
                <a:ext cx="75460" cy="56631"/>
              </a:xfrm>
              <a:custGeom>
                <a:avLst/>
                <a:gdLst/>
                <a:ahLst/>
                <a:cxnLst/>
                <a:rect l="l" t="t" r="r" b="b"/>
                <a:pathLst>
                  <a:path w="5214" h="3913" extrusionOk="0">
                    <a:moveTo>
                      <a:pt x="974" y="0"/>
                    </a:moveTo>
                    <a:cubicBezTo>
                      <a:pt x="672" y="0"/>
                      <a:pt x="362" y="152"/>
                      <a:pt x="226" y="407"/>
                    </a:cubicBezTo>
                    <a:cubicBezTo>
                      <a:pt x="0" y="833"/>
                      <a:pt x="150" y="1309"/>
                      <a:pt x="526" y="1560"/>
                    </a:cubicBezTo>
                    <a:cubicBezTo>
                      <a:pt x="1629" y="2312"/>
                      <a:pt x="2732" y="3064"/>
                      <a:pt x="3835" y="3790"/>
                    </a:cubicBezTo>
                    <a:cubicBezTo>
                      <a:pt x="3960" y="3874"/>
                      <a:pt x="4108" y="3913"/>
                      <a:pt x="4256" y="3913"/>
                    </a:cubicBezTo>
                    <a:cubicBezTo>
                      <a:pt x="4553" y="3913"/>
                      <a:pt x="4854" y="3757"/>
                      <a:pt x="4988" y="3490"/>
                    </a:cubicBezTo>
                    <a:cubicBezTo>
                      <a:pt x="5213" y="3064"/>
                      <a:pt x="5088" y="2612"/>
                      <a:pt x="4687" y="2337"/>
                    </a:cubicBezTo>
                    <a:cubicBezTo>
                      <a:pt x="3584" y="1610"/>
                      <a:pt x="2481" y="858"/>
                      <a:pt x="1379" y="106"/>
                    </a:cubicBezTo>
                    <a:cubicBezTo>
                      <a:pt x="1258" y="34"/>
                      <a:pt x="1117" y="0"/>
                      <a:pt x="974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624;p45">
                <a:extLst>
                  <a:ext uri="{FF2B5EF4-FFF2-40B4-BE49-F238E27FC236}">
                    <a16:creationId xmlns:a16="http://schemas.microsoft.com/office/drawing/2014/main" id="{D7546F11-D247-4A2C-A9A8-78BAA8AC9663}"/>
                  </a:ext>
                </a:extLst>
              </p:cNvPr>
              <p:cNvSpPr/>
              <p:nvPr/>
            </p:nvSpPr>
            <p:spPr>
              <a:xfrm>
                <a:off x="2547889" y="1591706"/>
                <a:ext cx="92508" cy="40465"/>
              </a:xfrm>
              <a:custGeom>
                <a:avLst/>
                <a:gdLst/>
                <a:ahLst/>
                <a:cxnLst/>
                <a:rect l="l" t="t" r="r" b="b"/>
                <a:pathLst>
                  <a:path w="6392" h="2796" extrusionOk="0">
                    <a:moveTo>
                      <a:pt x="5435" y="1"/>
                    </a:moveTo>
                    <a:cubicBezTo>
                      <a:pt x="5362" y="1"/>
                      <a:pt x="5288" y="10"/>
                      <a:pt x="5213" y="31"/>
                    </a:cubicBezTo>
                    <a:cubicBezTo>
                      <a:pt x="3710" y="407"/>
                      <a:pt x="2231" y="783"/>
                      <a:pt x="727" y="1159"/>
                    </a:cubicBezTo>
                    <a:cubicBezTo>
                      <a:pt x="301" y="1259"/>
                      <a:pt x="0" y="1760"/>
                      <a:pt x="151" y="2186"/>
                    </a:cubicBezTo>
                    <a:cubicBezTo>
                      <a:pt x="254" y="2559"/>
                      <a:pt x="580" y="2795"/>
                      <a:pt x="945" y="2795"/>
                    </a:cubicBezTo>
                    <a:cubicBezTo>
                      <a:pt x="1022" y="2795"/>
                      <a:pt x="1100" y="2785"/>
                      <a:pt x="1178" y="2763"/>
                    </a:cubicBezTo>
                    <a:cubicBezTo>
                      <a:pt x="2682" y="2387"/>
                      <a:pt x="4161" y="2011"/>
                      <a:pt x="5665" y="1660"/>
                    </a:cubicBezTo>
                    <a:cubicBezTo>
                      <a:pt x="6091" y="1535"/>
                      <a:pt x="6391" y="1033"/>
                      <a:pt x="6241" y="607"/>
                    </a:cubicBezTo>
                    <a:cubicBezTo>
                      <a:pt x="6136" y="252"/>
                      <a:pt x="5804" y="1"/>
                      <a:pt x="5435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625;p45">
                <a:extLst>
                  <a:ext uri="{FF2B5EF4-FFF2-40B4-BE49-F238E27FC236}">
                    <a16:creationId xmlns:a16="http://schemas.microsoft.com/office/drawing/2014/main" id="{6D0A593A-6CD3-D3A5-B2F7-5939C8270E73}"/>
                  </a:ext>
                </a:extLst>
              </p:cNvPr>
              <p:cNvSpPr/>
              <p:nvPr/>
            </p:nvSpPr>
            <p:spPr>
              <a:xfrm>
                <a:off x="2707116" y="1535205"/>
                <a:ext cx="43910" cy="64938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4487" extrusionOk="0">
                    <a:moveTo>
                      <a:pt x="896" y="1"/>
                    </a:moveTo>
                    <a:cubicBezTo>
                      <a:pt x="739" y="1"/>
                      <a:pt x="572" y="40"/>
                      <a:pt x="452" y="125"/>
                    </a:cubicBezTo>
                    <a:cubicBezTo>
                      <a:pt x="277" y="226"/>
                      <a:pt x="101" y="401"/>
                      <a:pt x="51" y="627"/>
                    </a:cubicBezTo>
                    <a:cubicBezTo>
                      <a:pt x="1" y="852"/>
                      <a:pt x="51" y="1053"/>
                      <a:pt x="151" y="1278"/>
                    </a:cubicBezTo>
                    <a:cubicBezTo>
                      <a:pt x="577" y="2206"/>
                      <a:pt x="1003" y="3133"/>
                      <a:pt x="1430" y="4085"/>
                    </a:cubicBezTo>
                    <a:cubicBezTo>
                      <a:pt x="1530" y="4261"/>
                      <a:pt x="1755" y="4411"/>
                      <a:pt x="1956" y="4461"/>
                    </a:cubicBezTo>
                    <a:cubicBezTo>
                      <a:pt x="2023" y="4478"/>
                      <a:pt x="2095" y="4486"/>
                      <a:pt x="2168" y="4486"/>
                    </a:cubicBezTo>
                    <a:cubicBezTo>
                      <a:pt x="2315" y="4486"/>
                      <a:pt x="2465" y="4453"/>
                      <a:pt x="2582" y="4386"/>
                    </a:cubicBezTo>
                    <a:cubicBezTo>
                      <a:pt x="2783" y="4261"/>
                      <a:pt x="2933" y="4085"/>
                      <a:pt x="2983" y="3885"/>
                    </a:cubicBezTo>
                    <a:cubicBezTo>
                      <a:pt x="3034" y="3634"/>
                      <a:pt x="2983" y="3434"/>
                      <a:pt x="2883" y="3233"/>
                    </a:cubicBezTo>
                    <a:cubicBezTo>
                      <a:pt x="2457" y="2281"/>
                      <a:pt x="2031" y="1354"/>
                      <a:pt x="1605" y="426"/>
                    </a:cubicBezTo>
                    <a:cubicBezTo>
                      <a:pt x="1505" y="226"/>
                      <a:pt x="1279" y="75"/>
                      <a:pt x="1104" y="25"/>
                    </a:cubicBezTo>
                    <a:cubicBezTo>
                      <a:pt x="1040" y="9"/>
                      <a:pt x="969" y="1"/>
                      <a:pt x="896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626;p45">
                <a:extLst>
                  <a:ext uri="{FF2B5EF4-FFF2-40B4-BE49-F238E27FC236}">
                    <a16:creationId xmlns:a16="http://schemas.microsoft.com/office/drawing/2014/main" id="{6B3B6F1D-7983-57B6-E2AC-4A4E0BB74911}"/>
                  </a:ext>
                </a:extLst>
              </p:cNvPr>
              <p:cNvSpPr/>
              <p:nvPr/>
            </p:nvSpPr>
            <p:spPr>
              <a:xfrm>
                <a:off x="2894289" y="1553904"/>
                <a:ext cx="53331" cy="66183"/>
              </a:xfrm>
              <a:custGeom>
                <a:avLst/>
                <a:gdLst/>
                <a:ahLst/>
                <a:cxnLst/>
                <a:rect l="l" t="t" r="r" b="b"/>
                <a:pathLst>
                  <a:path w="3685" h="4573" extrusionOk="0">
                    <a:moveTo>
                      <a:pt x="2737" y="0"/>
                    </a:moveTo>
                    <a:cubicBezTo>
                      <a:pt x="2451" y="0"/>
                      <a:pt x="2172" y="145"/>
                      <a:pt x="2005" y="412"/>
                    </a:cubicBezTo>
                    <a:cubicBezTo>
                      <a:pt x="1429" y="1390"/>
                      <a:pt x="827" y="2342"/>
                      <a:pt x="226" y="3320"/>
                    </a:cubicBezTo>
                    <a:cubicBezTo>
                      <a:pt x="0" y="3696"/>
                      <a:pt x="126" y="4247"/>
                      <a:pt x="527" y="4473"/>
                    </a:cubicBezTo>
                    <a:cubicBezTo>
                      <a:pt x="669" y="4539"/>
                      <a:pt x="816" y="4573"/>
                      <a:pt x="959" y="4573"/>
                    </a:cubicBezTo>
                    <a:cubicBezTo>
                      <a:pt x="1245" y="4573"/>
                      <a:pt x="1512" y="4439"/>
                      <a:pt x="1680" y="4172"/>
                    </a:cubicBezTo>
                    <a:cubicBezTo>
                      <a:pt x="2281" y="3194"/>
                      <a:pt x="2883" y="2242"/>
                      <a:pt x="3459" y="1265"/>
                    </a:cubicBezTo>
                    <a:cubicBezTo>
                      <a:pt x="3685" y="889"/>
                      <a:pt x="3559" y="312"/>
                      <a:pt x="3158" y="112"/>
                    </a:cubicBezTo>
                    <a:cubicBezTo>
                      <a:pt x="3025" y="36"/>
                      <a:pt x="2880" y="0"/>
                      <a:pt x="2737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627;p45">
                <a:extLst>
                  <a:ext uri="{FF2B5EF4-FFF2-40B4-BE49-F238E27FC236}">
                    <a16:creationId xmlns:a16="http://schemas.microsoft.com/office/drawing/2014/main" id="{49EA8207-06C5-3CC4-36A7-CDB6A6948EB4}"/>
                  </a:ext>
                </a:extLst>
              </p:cNvPr>
              <p:cNvSpPr/>
              <p:nvPr/>
            </p:nvSpPr>
            <p:spPr>
              <a:xfrm>
                <a:off x="2806151" y="1571676"/>
                <a:ext cx="38453" cy="5819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4021" extrusionOk="0">
                    <a:moveTo>
                      <a:pt x="946" y="0"/>
                    </a:moveTo>
                    <a:cubicBezTo>
                      <a:pt x="869" y="0"/>
                      <a:pt x="794" y="11"/>
                      <a:pt x="727" y="37"/>
                    </a:cubicBezTo>
                    <a:cubicBezTo>
                      <a:pt x="301" y="162"/>
                      <a:pt x="0" y="613"/>
                      <a:pt x="125" y="1064"/>
                    </a:cubicBezTo>
                    <a:cubicBezTo>
                      <a:pt x="401" y="1841"/>
                      <a:pt x="652" y="2618"/>
                      <a:pt x="902" y="3395"/>
                    </a:cubicBezTo>
                    <a:cubicBezTo>
                      <a:pt x="978" y="3621"/>
                      <a:pt x="1103" y="3796"/>
                      <a:pt x="1278" y="3896"/>
                    </a:cubicBezTo>
                    <a:cubicBezTo>
                      <a:pt x="1398" y="3982"/>
                      <a:pt x="1565" y="4021"/>
                      <a:pt x="1722" y="4021"/>
                    </a:cubicBezTo>
                    <a:cubicBezTo>
                      <a:pt x="1795" y="4021"/>
                      <a:pt x="1866" y="4012"/>
                      <a:pt x="1930" y="3996"/>
                    </a:cubicBezTo>
                    <a:cubicBezTo>
                      <a:pt x="2356" y="3846"/>
                      <a:pt x="2657" y="3395"/>
                      <a:pt x="2531" y="2944"/>
                    </a:cubicBezTo>
                    <a:cubicBezTo>
                      <a:pt x="2256" y="2167"/>
                      <a:pt x="2005" y="1390"/>
                      <a:pt x="1754" y="613"/>
                    </a:cubicBezTo>
                    <a:cubicBezTo>
                      <a:pt x="1704" y="412"/>
                      <a:pt x="1554" y="237"/>
                      <a:pt x="1379" y="112"/>
                    </a:cubicBezTo>
                    <a:cubicBezTo>
                      <a:pt x="1262" y="45"/>
                      <a:pt x="1100" y="0"/>
                      <a:pt x="946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628;p45">
                <a:extLst>
                  <a:ext uri="{FF2B5EF4-FFF2-40B4-BE49-F238E27FC236}">
                    <a16:creationId xmlns:a16="http://schemas.microsoft.com/office/drawing/2014/main" id="{0B0030AD-EE68-534E-AE34-C676ECE0B0CE}"/>
                  </a:ext>
                </a:extLst>
              </p:cNvPr>
              <p:cNvSpPr/>
              <p:nvPr/>
            </p:nvSpPr>
            <p:spPr>
              <a:xfrm>
                <a:off x="2977346" y="1571951"/>
                <a:ext cx="85981" cy="58744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4059" extrusionOk="0">
                    <a:moveTo>
                      <a:pt x="4968" y="1"/>
                    </a:moveTo>
                    <a:cubicBezTo>
                      <a:pt x="4830" y="1"/>
                      <a:pt x="4691" y="37"/>
                      <a:pt x="4562" y="118"/>
                    </a:cubicBezTo>
                    <a:lnTo>
                      <a:pt x="552" y="2499"/>
                    </a:lnTo>
                    <a:cubicBezTo>
                      <a:pt x="176" y="2724"/>
                      <a:pt x="1" y="3251"/>
                      <a:pt x="251" y="3652"/>
                    </a:cubicBezTo>
                    <a:cubicBezTo>
                      <a:pt x="422" y="3907"/>
                      <a:pt x="708" y="4058"/>
                      <a:pt x="999" y="4058"/>
                    </a:cubicBezTo>
                    <a:cubicBezTo>
                      <a:pt x="1137" y="4058"/>
                      <a:pt x="1276" y="4025"/>
                      <a:pt x="1404" y="3952"/>
                    </a:cubicBezTo>
                    <a:cubicBezTo>
                      <a:pt x="2733" y="3150"/>
                      <a:pt x="4061" y="2373"/>
                      <a:pt x="5414" y="1571"/>
                    </a:cubicBezTo>
                    <a:cubicBezTo>
                      <a:pt x="5790" y="1346"/>
                      <a:pt x="5941" y="794"/>
                      <a:pt x="5715" y="419"/>
                    </a:cubicBezTo>
                    <a:cubicBezTo>
                      <a:pt x="5545" y="163"/>
                      <a:pt x="5260" y="1"/>
                      <a:pt x="496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629;p45">
                <a:extLst>
                  <a:ext uri="{FF2B5EF4-FFF2-40B4-BE49-F238E27FC236}">
                    <a16:creationId xmlns:a16="http://schemas.microsoft.com/office/drawing/2014/main" id="{26F60484-FD53-2B4B-6FB1-A08A1B6F8A38}"/>
                  </a:ext>
                </a:extLst>
              </p:cNvPr>
              <p:cNvSpPr/>
              <p:nvPr/>
            </p:nvSpPr>
            <p:spPr>
              <a:xfrm>
                <a:off x="1848926" y="1490587"/>
                <a:ext cx="1475196" cy="895935"/>
              </a:xfrm>
              <a:custGeom>
                <a:avLst/>
                <a:gdLst/>
                <a:ahLst/>
                <a:cxnLst/>
                <a:rect l="l" t="t" r="r" b="b"/>
                <a:pathLst>
                  <a:path w="101931" h="61906" extrusionOk="0">
                    <a:moveTo>
                      <a:pt x="78823" y="2005"/>
                    </a:moveTo>
                    <a:cubicBezTo>
                      <a:pt x="83535" y="2005"/>
                      <a:pt x="87745" y="5188"/>
                      <a:pt x="89023" y="9725"/>
                    </a:cubicBezTo>
                    <a:lnTo>
                      <a:pt x="98923" y="44938"/>
                    </a:lnTo>
                    <a:cubicBezTo>
                      <a:pt x="99800" y="48121"/>
                      <a:pt x="99199" y="51479"/>
                      <a:pt x="97219" y="54111"/>
                    </a:cubicBezTo>
                    <a:cubicBezTo>
                      <a:pt x="95264" y="56768"/>
                      <a:pt x="92231" y="58322"/>
                      <a:pt x="88948" y="58397"/>
                    </a:cubicBezTo>
                    <a:lnTo>
                      <a:pt x="13208" y="59875"/>
                    </a:lnTo>
                    <a:cubicBezTo>
                      <a:pt x="13125" y="59877"/>
                      <a:pt x="13041" y="59878"/>
                      <a:pt x="12958" y="59878"/>
                    </a:cubicBezTo>
                    <a:cubicBezTo>
                      <a:pt x="9941" y="59878"/>
                      <a:pt x="7063" y="58560"/>
                      <a:pt x="5063" y="56291"/>
                    </a:cubicBezTo>
                    <a:cubicBezTo>
                      <a:pt x="2983" y="53936"/>
                      <a:pt x="2081" y="50803"/>
                      <a:pt x="2557" y="47720"/>
                    </a:cubicBezTo>
                    <a:lnTo>
                      <a:pt x="8146" y="11003"/>
                    </a:lnTo>
                    <a:cubicBezTo>
                      <a:pt x="8948" y="5790"/>
                      <a:pt x="13334" y="2005"/>
                      <a:pt x="18597" y="2005"/>
                    </a:cubicBezTo>
                    <a:close/>
                    <a:moveTo>
                      <a:pt x="18597" y="0"/>
                    </a:moveTo>
                    <a:cubicBezTo>
                      <a:pt x="12331" y="0"/>
                      <a:pt x="7093" y="4487"/>
                      <a:pt x="6141" y="10702"/>
                    </a:cubicBezTo>
                    <a:lnTo>
                      <a:pt x="552" y="47394"/>
                    </a:lnTo>
                    <a:cubicBezTo>
                      <a:pt x="0" y="51078"/>
                      <a:pt x="1078" y="54813"/>
                      <a:pt x="3534" y="57620"/>
                    </a:cubicBezTo>
                    <a:cubicBezTo>
                      <a:pt x="5940" y="60352"/>
                      <a:pt x="9374" y="61905"/>
                      <a:pt x="13008" y="61905"/>
                    </a:cubicBezTo>
                    <a:lnTo>
                      <a:pt x="13259" y="61905"/>
                    </a:lnTo>
                    <a:lnTo>
                      <a:pt x="88973" y="60402"/>
                    </a:lnTo>
                    <a:cubicBezTo>
                      <a:pt x="92908" y="60327"/>
                      <a:pt x="96517" y="58472"/>
                      <a:pt x="98848" y="55314"/>
                    </a:cubicBezTo>
                    <a:cubicBezTo>
                      <a:pt x="101204" y="52156"/>
                      <a:pt x="101931" y="48196"/>
                      <a:pt x="100853" y="44412"/>
                    </a:cubicBezTo>
                    <a:lnTo>
                      <a:pt x="90953" y="9173"/>
                    </a:lnTo>
                    <a:cubicBezTo>
                      <a:pt x="89424" y="3760"/>
                      <a:pt x="84437" y="0"/>
                      <a:pt x="78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630;p45">
                <a:extLst>
                  <a:ext uri="{FF2B5EF4-FFF2-40B4-BE49-F238E27FC236}">
                    <a16:creationId xmlns:a16="http://schemas.microsoft.com/office/drawing/2014/main" id="{39506C6C-B01A-222D-69F8-158DB6275467}"/>
                  </a:ext>
                </a:extLst>
              </p:cNvPr>
              <p:cNvSpPr/>
              <p:nvPr/>
            </p:nvSpPr>
            <p:spPr>
              <a:xfrm>
                <a:off x="1879028" y="1519604"/>
                <a:ext cx="1414267" cy="837581"/>
              </a:xfrm>
              <a:custGeom>
                <a:avLst/>
                <a:gdLst/>
                <a:ahLst/>
                <a:cxnLst/>
                <a:rect l="l" t="t" r="r" b="b"/>
                <a:pathLst>
                  <a:path w="97721" h="57874" extrusionOk="0">
                    <a:moveTo>
                      <a:pt x="16517" y="0"/>
                    </a:moveTo>
                    <a:cubicBezTo>
                      <a:pt x="11254" y="0"/>
                      <a:pt x="6868" y="3785"/>
                      <a:pt x="6066" y="8998"/>
                    </a:cubicBezTo>
                    <a:lnTo>
                      <a:pt x="477" y="45715"/>
                    </a:lnTo>
                    <a:cubicBezTo>
                      <a:pt x="1" y="48798"/>
                      <a:pt x="903" y="51931"/>
                      <a:pt x="2983" y="54286"/>
                    </a:cubicBezTo>
                    <a:cubicBezTo>
                      <a:pt x="4983" y="56555"/>
                      <a:pt x="7861" y="57873"/>
                      <a:pt x="10878" y="57873"/>
                    </a:cubicBezTo>
                    <a:cubicBezTo>
                      <a:pt x="10961" y="57873"/>
                      <a:pt x="11045" y="57872"/>
                      <a:pt x="11128" y="57870"/>
                    </a:cubicBezTo>
                    <a:lnTo>
                      <a:pt x="86868" y="56392"/>
                    </a:lnTo>
                    <a:cubicBezTo>
                      <a:pt x="90151" y="56317"/>
                      <a:pt x="93184" y="54763"/>
                      <a:pt x="95139" y="52106"/>
                    </a:cubicBezTo>
                    <a:cubicBezTo>
                      <a:pt x="97119" y="49474"/>
                      <a:pt x="97720" y="46116"/>
                      <a:pt x="96843" y="42933"/>
                    </a:cubicBezTo>
                    <a:lnTo>
                      <a:pt x="86943" y="7720"/>
                    </a:lnTo>
                    <a:cubicBezTo>
                      <a:pt x="85665" y="3183"/>
                      <a:pt x="81455" y="0"/>
                      <a:pt x="767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631;p45">
                <a:extLst>
                  <a:ext uri="{FF2B5EF4-FFF2-40B4-BE49-F238E27FC236}">
                    <a16:creationId xmlns:a16="http://schemas.microsoft.com/office/drawing/2014/main" id="{BE8F144A-2E19-C1D1-A3A2-F2CD99DBEF41}"/>
                  </a:ext>
                </a:extLst>
              </p:cNvPr>
              <p:cNvSpPr/>
              <p:nvPr/>
            </p:nvSpPr>
            <p:spPr>
              <a:xfrm>
                <a:off x="1884991" y="1534467"/>
                <a:ext cx="1387261" cy="808188"/>
              </a:xfrm>
              <a:custGeom>
                <a:avLst/>
                <a:gdLst/>
                <a:ahLst/>
                <a:cxnLst/>
                <a:rect l="l" t="t" r="r" b="b"/>
                <a:pathLst>
                  <a:path w="95855" h="55843" extrusionOk="0">
                    <a:moveTo>
                      <a:pt x="74000" y="953"/>
                    </a:moveTo>
                    <a:cubicBezTo>
                      <a:pt x="78461" y="953"/>
                      <a:pt x="82421" y="3911"/>
                      <a:pt x="83624" y="8146"/>
                    </a:cubicBezTo>
                    <a:lnTo>
                      <a:pt x="92998" y="40979"/>
                    </a:lnTo>
                    <a:cubicBezTo>
                      <a:pt x="93825" y="43936"/>
                      <a:pt x="93248" y="47044"/>
                      <a:pt x="91394" y="49525"/>
                    </a:cubicBezTo>
                    <a:cubicBezTo>
                      <a:pt x="89539" y="51981"/>
                      <a:pt x="86682" y="53435"/>
                      <a:pt x="83574" y="53510"/>
                    </a:cubicBezTo>
                    <a:lnTo>
                      <a:pt x="12045" y="54889"/>
                    </a:lnTo>
                    <a:cubicBezTo>
                      <a:pt x="11987" y="54889"/>
                      <a:pt x="11929" y="54890"/>
                      <a:pt x="11871" y="54890"/>
                    </a:cubicBezTo>
                    <a:cubicBezTo>
                      <a:pt x="8977" y="54890"/>
                      <a:pt x="6242" y="53668"/>
                      <a:pt x="4325" y="51530"/>
                    </a:cubicBezTo>
                    <a:cubicBezTo>
                      <a:pt x="2371" y="49325"/>
                      <a:pt x="1518" y="46417"/>
                      <a:pt x="1970" y="43535"/>
                    </a:cubicBezTo>
                    <a:lnTo>
                      <a:pt x="7258" y="9324"/>
                    </a:lnTo>
                    <a:cubicBezTo>
                      <a:pt x="7985" y="4462"/>
                      <a:pt x="12145" y="953"/>
                      <a:pt x="17133" y="953"/>
                    </a:cubicBezTo>
                    <a:close/>
                    <a:moveTo>
                      <a:pt x="17133" y="1"/>
                    </a:moveTo>
                    <a:cubicBezTo>
                      <a:pt x="11719" y="1"/>
                      <a:pt x="7107" y="3911"/>
                      <a:pt x="6305" y="9174"/>
                    </a:cubicBezTo>
                    <a:lnTo>
                      <a:pt x="1017" y="43410"/>
                    </a:lnTo>
                    <a:cubicBezTo>
                      <a:pt x="0" y="49958"/>
                      <a:pt x="5169" y="55843"/>
                      <a:pt x="11835" y="55843"/>
                    </a:cubicBezTo>
                    <a:cubicBezTo>
                      <a:pt x="11904" y="55843"/>
                      <a:pt x="11975" y="55842"/>
                      <a:pt x="12045" y="55841"/>
                    </a:cubicBezTo>
                    <a:lnTo>
                      <a:pt x="83574" y="54437"/>
                    </a:lnTo>
                    <a:cubicBezTo>
                      <a:pt x="90742" y="54287"/>
                      <a:pt x="95855" y="47520"/>
                      <a:pt x="93900" y="40703"/>
                    </a:cubicBezTo>
                    <a:lnTo>
                      <a:pt x="84551" y="7871"/>
                    </a:lnTo>
                    <a:cubicBezTo>
                      <a:pt x="83223" y="3234"/>
                      <a:pt x="78912" y="1"/>
                      <a:pt x="740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632;p45">
                <a:extLst>
                  <a:ext uri="{FF2B5EF4-FFF2-40B4-BE49-F238E27FC236}">
                    <a16:creationId xmlns:a16="http://schemas.microsoft.com/office/drawing/2014/main" id="{66D6A903-407C-77F6-2DEE-5CDD7D835C97}"/>
                  </a:ext>
                </a:extLst>
              </p:cNvPr>
              <p:cNvSpPr/>
              <p:nvPr/>
            </p:nvSpPr>
            <p:spPr>
              <a:xfrm>
                <a:off x="2921121" y="2010366"/>
                <a:ext cx="191182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10" h="13209" extrusionOk="0">
                    <a:moveTo>
                      <a:pt x="6592" y="0"/>
                    </a:moveTo>
                    <a:cubicBezTo>
                      <a:pt x="2958" y="0"/>
                      <a:pt x="1" y="2958"/>
                      <a:pt x="1" y="6592"/>
                    </a:cubicBezTo>
                    <a:cubicBezTo>
                      <a:pt x="1" y="10251"/>
                      <a:pt x="2958" y="13208"/>
                      <a:pt x="6592" y="13208"/>
                    </a:cubicBezTo>
                    <a:cubicBezTo>
                      <a:pt x="10252" y="13208"/>
                      <a:pt x="13209" y="10251"/>
                      <a:pt x="13209" y="6592"/>
                    </a:cubicBezTo>
                    <a:cubicBezTo>
                      <a:pt x="13209" y="2958"/>
                      <a:pt x="10252" y="0"/>
                      <a:pt x="65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633;p45">
                <a:extLst>
                  <a:ext uri="{FF2B5EF4-FFF2-40B4-BE49-F238E27FC236}">
                    <a16:creationId xmlns:a16="http://schemas.microsoft.com/office/drawing/2014/main" id="{891C1212-A13C-7C31-5B56-BBC8E77DF69D}"/>
                  </a:ext>
                </a:extLst>
              </p:cNvPr>
              <p:cNvSpPr/>
              <p:nvPr/>
            </p:nvSpPr>
            <p:spPr>
              <a:xfrm>
                <a:off x="2940355" y="2028949"/>
                <a:ext cx="96821" cy="98876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6832" extrusionOk="0">
                    <a:moveTo>
                      <a:pt x="5585" y="1"/>
                    </a:moveTo>
                    <a:cubicBezTo>
                      <a:pt x="4076" y="1"/>
                      <a:pt x="2585" y="641"/>
                      <a:pt x="1604" y="1774"/>
                    </a:cubicBezTo>
                    <a:cubicBezTo>
                      <a:pt x="451" y="3077"/>
                      <a:pt x="0" y="4907"/>
                      <a:pt x="401" y="6586"/>
                    </a:cubicBezTo>
                    <a:cubicBezTo>
                      <a:pt x="431" y="6757"/>
                      <a:pt x="554" y="6831"/>
                      <a:pt x="684" y="6831"/>
                    </a:cubicBezTo>
                    <a:cubicBezTo>
                      <a:pt x="878" y="6831"/>
                      <a:pt x="1088" y="6666"/>
                      <a:pt x="1028" y="6411"/>
                    </a:cubicBezTo>
                    <a:cubicBezTo>
                      <a:pt x="702" y="4932"/>
                      <a:pt x="1103" y="3303"/>
                      <a:pt x="2131" y="2175"/>
                    </a:cubicBezTo>
                    <a:cubicBezTo>
                      <a:pt x="3036" y="1205"/>
                      <a:pt x="4313" y="680"/>
                      <a:pt x="5626" y="680"/>
                    </a:cubicBezTo>
                    <a:cubicBezTo>
                      <a:pt x="5839" y="680"/>
                      <a:pt x="6053" y="693"/>
                      <a:pt x="6266" y="721"/>
                    </a:cubicBezTo>
                    <a:cubicBezTo>
                      <a:pt x="6281" y="723"/>
                      <a:pt x="6296" y="724"/>
                      <a:pt x="6310" y="724"/>
                    </a:cubicBezTo>
                    <a:cubicBezTo>
                      <a:pt x="6690" y="724"/>
                      <a:pt x="6653" y="93"/>
                      <a:pt x="6266" y="45"/>
                    </a:cubicBezTo>
                    <a:cubicBezTo>
                      <a:pt x="6040" y="15"/>
                      <a:pt x="5812" y="1"/>
                      <a:pt x="5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634;p45">
                <a:extLst>
                  <a:ext uri="{FF2B5EF4-FFF2-40B4-BE49-F238E27FC236}">
                    <a16:creationId xmlns:a16="http://schemas.microsoft.com/office/drawing/2014/main" id="{1D0BD7ED-FC57-3D1A-56D4-2F330E8A9C1C}"/>
                  </a:ext>
                </a:extLst>
              </p:cNvPr>
              <p:cNvSpPr/>
              <p:nvPr/>
            </p:nvSpPr>
            <p:spPr>
              <a:xfrm>
                <a:off x="2953409" y="2144932"/>
                <a:ext cx="12707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8" h="678" extrusionOk="0">
                    <a:moveTo>
                      <a:pt x="452" y="1"/>
                    </a:moveTo>
                    <a:cubicBezTo>
                      <a:pt x="1" y="1"/>
                      <a:pt x="1" y="677"/>
                      <a:pt x="452" y="677"/>
                    </a:cubicBezTo>
                    <a:cubicBezTo>
                      <a:pt x="878" y="677"/>
                      <a:pt x="878" y="1"/>
                      <a:pt x="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635;p45">
                <a:extLst>
                  <a:ext uri="{FF2B5EF4-FFF2-40B4-BE49-F238E27FC236}">
                    <a16:creationId xmlns:a16="http://schemas.microsoft.com/office/drawing/2014/main" id="{B5D8296A-31B3-4088-2D97-BD20CD2B51A0}"/>
                  </a:ext>
                </a:extLst>
              </p:cNvPr>
              <p:cNvSpPr/>
              <p:nvPr/>
            </p:nvSpPr>
            <p:spPr>
              <a:xfrm>
                <a:off x="3041127" y="2088069"/>
                <a:ext cx="62463" cy="91336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6311" extrusionOk="0">
                    <a:moveTo>
                      <a:pt x="3569" y="0"/>
                    </a:moveTo>
                    <a:cubicBezTo>
                      <a:pt x="3374" y="0"/>
                      <a:pt x="3168" y="166"/>
                      <a:pt x="3213" y="421"/>
                    </a:cubicBezTo>
                    <a:cubicBezTo>
                      <a:pt x="3614" y="2626"/>
                      <a:pt x="2386" y="4807"/>
                      <a:pt x="356" y="5684"/>
                    </a:cubicBezTo>
                    <a:cubicBezTo>
                      <a:pt x="0" y="5840"/>
                      <a:pt x="236" y="6310"/>
                      <a:pt x="573" y="6310"/>
                    </a:cubicBezTo>
                    <a:cubicBezTo>
                      <a:pt x="616" y="6310"/>
                      <a:pt x="661" y="6303"/>
                      <a:pt x="707" y="6286"/>
                    </a:cubicBezTo>
                    <a:cubicBezTo>
                      <a:pt x="3037" y="5258"/>
                      <a:pt x="4316" y="2727"/>
                      <a:pt x="3864" y="245"/>
                    </a:cubicBezTo>
                    <a:cubicBezTo>
                      <a:pt x="3824" y="75"/>
                      <a:pt x="3699" y="0"/>
                      <a:pt x="35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636;p45">
                <a:extLst>
                  <a:ext uri="{FF2B5EF4-FFF2-40B4-BE49-F238E27FC236}">
                    <a16:creationId xmlns:a16="http://schemas.microsoft.com/office/drawing/2014/main" id="{A56EB35F-26FE-05A7-C379-8E5277B0FC63}"/>
                  </a:ext>
                </a:extLst>
              </p:cNvPr>
              <p:cNvSpPr/>
              <p:nvPr/>
            </p:nvSpPr>
            <p:spPr>
              <a:xfrm>
                <a:off x="2033551" y="2032133"/>
                <a:ext cx="191167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09" h="13209" extrusionOk="0">
                    <a:moveTo>
                      <a:pt x="6617" y="0"/>
                    </a:moveTo>
                    <a:cubicBezTo>
                      <a:pt x="2958" y="0"/>
                      <a:pt x="0" y="2958"/>
                      <a:pt x="0" y="6617"/>
                    </a:cubicBezTo>
                    <a:cubicBezTo>
                      <a:pt x="0" y="10251"/>
                      <a:pt x="2958" y="13208"/>
                      <a:pt x="6617" y="13208"/>
                    </a:cubicBezTo>
                    <a:cubicBezTo>
                      <a:pt x="10251" y="13208"/>
                      <a:pt x="13208" y="10251"/>
                      <a:pt x="13208" y="6617"/>
                    </a:cubicBezTo>
                    <a:cubicBezTo>
                      <a:pt x="13208" y="2958"/>
                      <a:pt x="10251" y="0"/>
                      <a:pt x="66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637;p45">
                <a:extLst>
                  <a:ext uri="{FF2B5EF4-FFF2-40B4-BE49-F238E27FC236}">
                    <a16:creationId xmlns:a16="http://schemas.microsoft.com/office/drawing/2014/main" id="{F49A5ACE-7A3B-0F91-1283-187BBAA4712C}"/>
                  </a:ext>
                </a:extLst>
              </p:cNvPr>
              <p:cNvSpPr/>
              <p:nvPr/>
            </p:nvSpPr>
            <p:spPr>
              <a:xfrm>
                <a:off x="2052771" y="2050832"/>
                <a:ext cx="96850" cy="98746"/>
              </a:xfrm>
              <a:custGeom>
                <a:avLst/>
                <a:gdLst/>
                <a:ahLst/>
                <a:cxnLst/>
                <a:rect l="l" t="t" r="r" b="b"/>
                <a:pathLst>
                  <a:path w="6692" h="6823" extrusionOk="0">
                    <a:moveTo>
                      <a:pt x="5652" y="1"/>
                    </a:moveTo>
                    <a:cubicBezTo>
                      <a:pt x="4140" y="1"/>
                      <a:pt x="2620" y="640"/>
                      <a:pt x="1605" y="1766"/>
                    </a:cubicBezTo>
                    <a:cubicBezTo>
                      <a:pt x="452" y="3069"/>
                      <a:pt x="1" y="4899"/>
                      <a:pt x="402" y="6578"/>
                    </a:cubicBezTo>
                    <a:cubicBezTo>
                      <a:pt x="442" y="6749"/>
                      <a:pt x="571" y="6823"/>
                      <a:pt x="704" y="6823"/>
                    </a:cubicBezTo>
                    <a:cubicBezTo>
                      <a:pt x="904" y="6823"/>
                      <a:pt x="1113" y="6658"/>
                      <a:pt x="1053" y="6402"/>
                    </a:cubicBezTo>
                    <a:cubicBezTo>
                      <a:pt x="702" y="4924"/>
                      <a:pt x="1103" y="3295"/>
                      <a:pt x="2131" y="2167"/>
                    </a:cubicBezTo>
                    <a:cubicBezTo>
                      <a:pt x="3037" y="1196"/>
                      <a:pt x="4313" y="671"/>
                      <a:pt x="5626" y="671"/>
                    </a:cubicBezTo>
                    <a:cubicBezTo>
                      <a:pt x="5839" y="671"/>
                      <a:pt x="6053" y="685"/>
                      <a:pt x="6266" y="713"/>
                    </a:cubicBezTo>
                    <a:cubicBezTo>
                      <a:pt x="6282" y="715"/>
                      <a:pt x="6297" y="716"/>
                      <a:pt x="6312" y="716"/>
                    </a:cubicBezTo>
                    <a:cubicBezTo>
                      <a:pt x="6692" y="716"/>
                      <a:pt x="6677" y="109"/>
                      <a:pt x="6266" y="36"/>
                    </a:cubicBezTo>
                    <a:cubicBezTo>
                      <a:pt x="6063" y="13"/>
                      <a:pt x="5857" y="1"/>
                      <a:pt x="5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38;p45">
                <a:extLst>
                  <a:ext uri="{FF2B5EF4-FFF2-40B4-BE49-F238E27FC236}">
                    <a16:creationId xmlns:a16="http://schemas.microsoft.com/office/drawing/2014/main" id="{3D1EC808-78BF-820A-68E2-D07E0B9270D1}"/>
                  </a:ext>
                </a:extLst>
              </p:cNvPr>
              <p:cNvSpPr/>
              <p:nvPr/>
            </p:nvSpPr>
            <p:spPr>
              <a:xfrm>
                <a:off x="2065825" y="2166698"/>
                <a:ext cx="12721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9" h="678" extrusionOk="0">
                    <a:moveTo>
                      <a:pt x="452" y="0"/>
                    </a:moveTo>
                    <a:cubicBezTo>
                      <a:pt x="1" y="0"/>
                      <a:pt x="1" y="677"/>
                      <a:pt x="452" y="677"/>
                    </a:cubicBezTo>
                    <a:cubicBezTo>
                      <a:pt x="878" y="677"/>
                      <a:pt x="878" y="0"/>
                      <a:pt x="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39;p45">
                <a:extLst>
                  <a:ext uri="{FF2B5EF4-FFF2-40B4-BE49-F238E27FC236}">
                    <a16:creationId xmlns:a16="http://schemas.microsoft.com/office/drawing/2014/main" id="{EEE1A111-C658-756E-C934-3FD21F3E1529}"/>
                  </a:ext>
                </a:extLst>
              </p:cNvPr>
              <p:cNvSpPr/>
              <p:nvPr/>
            </p:nvSpPr>
            <p:spPr>
              <a:xfrm>
                <a:off x="2153948" y="2109836"/>
                <a:ext cx="62058" cy="91452"/>
              </a:xfrm>
              <a:custGeom>
                <a:avLst/>
                <a:gdLst/>
                <a:ahLst/>
                <a:cxnLst/>
                <a:rect l="l" t="t" r="r" b="b"/>
                <a:pathLst>
                  <a:path w="4288" h="6319" extrusionOk="0">
                    <a:moveTo>
                      <a:pt x="3552" y="0"/>
                    </a:moveTo>
                    <a:cubicBezTo>
                      <a:pt x="3356" y="0"/>
                      <a:pt x="3140" y="165"/>
                      <a:pt x="3185" y="421"/>
                    </a:cubicBezTo>
                    <a:cubicBezTo>
                      <a:pt x="3586" y="2626"/>
                      <a:pt x="2383" y="4807"/>
                      <a:pt x="328" y="5709"/>
                    </a:cubicBezTo>
                    <a:cubicBezTo>
                      <a:pt x="1" y="5862"/>
                      <a:pt x="205" y="6318"/>
                      <a:pt x="528" y="6318"/>
                    </a:cubicBezTo>
                    <a:cubicBezTo>
                      <a:pt x="576" y="6318"/>
                      <a:pt x="627" y="6308"/>
                      <a:pt x="679" y="6285"/>
                    </a:cubicBezTo>
                    <a:cubicBezTo>
                      <a:pt x="3010" y="5258"/>
                      <a:pt x="4288" y="2726"/>
                      <a:pt x="3837" y="245"/>
                    </a:cubicBezTo>
                    <a:cubicBezTo>
                      <a:pt x="3807" y="74"/>
                      <a:pt x="3684" y="0"/>
                      <a:pt x="35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40;p45">
                <a:extLst>
                  <a:ext uri="{FF2B5EF4-FFF2-40B4-BE49-F238E27FC236}">
                    <a16:creationId xmlns:a16="http://schemas.microsoft.com/office/drawing/2014/main" id="{16BFD2E4-74DD-924C-3B66-6F25B4BFE92E}"/>
                  </a:ext>
                </a:extLst>
              </p:cNvPr>
              <p:cNvSpPr/>
              <p:nvPr/>
            </p:nvSpPr>
            <p:spPr>
              <a:xfrm>
                <a:off x="2012508" y="1600129"/>
                <a:ext cx="1089273" cy="350408"/>
              </a:xfrm>
              <a:custGeom>
                <a:avLst/>
                <a:gdLst/>
                <a:ahLst/>
                <a:cxnLst/>
                <a:rect l="l" t="t" r="r" b="b"/>
                <a:pathLst>
                  <a:path w="75265" h="24212" extrusionOk="0">
                    <a:moveTo>
                      <a:pt x="66166" y="0"/>
                    </a:moveTo>
                    <a:lnTo>
                      <a:pt x="7595" y="76"/>
                    </a:lnTo>
                    <a:cubicBezTo>
                      <a:pt x="5590" y="76"/>
                      <a:pt x="3860" y="1529"/>
                      <a:pt x="3484" y="3484"/>
                    </a:cubicBezTo>
                    <a:lnTo>
                      <a:pt x="502" y="19249"/>
                    </a:lnTo>
                    <a:cubicBezTo>
                      <a:pt x="1" y="21830"/>
                      <a:pt x="1981" y="24211"/>
                      <a:pt x="4612" y="24211"/>
                    </a:cubicBezTo>
                    <a:lnTo>
                      <a:pt x="70502" y="24211"/>
                    </a:lnTo>
                    <a:cubicBezTo>
                      <a:pt x="73259" y="24211"/>
                      <a:pt x="75264" y="21579"/>
                      <a:pt x="74537" y="18923"/>
                    </a:cubicBezTo>
                    <a:lnTo>
                      <a:pt x="70227" y="3108"/>
                    </a:lnTo>
                    <a:cubicBezTo>
                      <a:pt x="69725" y="1279"/>
                      <a:pt x="68071" y="0"/>
                      <a:pt x="661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641;p45">
                <a:extLst>
                  <a:ext uri="{FF2B5EF4-FFF2-40B4-BE49-F238E27FC236}">
                    <a16:creationId xmlns:a16="http://schemas.microsoft.com/office/drawing/2014/main" id="{E13F46D6-8FC6-CF0A-55C6-B39EB0CBE34C}"/>
                  </a:ext>
                </a:extLst>
              </p:cNvPr>
              <p:cNvSpPr/>
              <p:nvPr/>
            </p:nvSpPr>
            <p:spPr>
              <a:xfrm>
                <a:off x="2147812" y="1640030"/>
                <a:ext cx="28670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9149" extrusionOk="0">
                    <a:moveTo>
                      <a:pt x="1003" y="0"/>
                    </a:moveTo>
                    <a:cubicBezTo>
                      <a:pt x="451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51" y="19148"/>
                      <a:pt x="1003" y="19148"/>
                    </a:cubicBezTo>
                    <a:cubicBezTo>
                      <a:pt x="1529" y="19148"/>
                      <a:pt x="1980" y="18722"/>
                      <a:pt x="1980" y="18171"/>
                    </a:cubicBezTo>
                    <a:lnTo>
                      <a:pt x="1980" y="978"/>
                    </a:lnTo>
                    <a:cubicBezTo>
                      <a:pt x="1980" y="451"/>
                      <a:pt x="1529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642;p45">
                <a:extLst>
                  <a:ext uri="{FF2B5EF4-FFF2-40B4-BE49-F238E27FC236}">
                    <a16:creationId xmlns:a16="http://schemas.microsoft.com/office/drawing/2014/main" id="{6D587F81-5794-79D9-CB63-5F174483A554}"/>
                  </a:ext>
                </a:extLst>
              </p:cNvPr>
              <p:cNvSpPr/>
              <p:nvPr/>
            </p:nvSpPr>
            <p:spPr>
              <a:xfrm>
                <a:off x="2311394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643;p45">
                <a:extLst>
                  <a:ext uri="{FF2B5EF4-FFF2-40B4-BE49-F238E27FC236}">
                    <a16:creationId xmlns:a16="http://schemas.microsoft.com/office/drawing/2014/main" id="{CB90E44B-FBE7-8554-52CF-3724810DC9B9}"/>
                  </a:ext>
                </a:extLst>
              </p:cNvPr>
              <p:cNvSpPr/>
              <p:nvPr/>
            </p:nvSpPr>
            <p:spPr>
              <a:xfrm>
                <a:off x="2478248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44;p45">
                <a:extLst>
                  <a:ext uri="{FF2B5EF4-FFF2-40B4-BE49-F238E27FC236}">
                    <a16:creationId xmlns:a16="http://schemas.microsoft.com/office/drawing/2014/main" id="{A2524A9C-8A5F-8FC9-124D-2170EA2FEAAB}"/>
                  </a:ext>
                </a:extLst>
              </p:cNvPr>
              <p:cNvSpPr/>
              <p:nvPr/>
            </p:nvSpPr>
            <p:spPr>
              <a:xfrm>
                <a:off x="2641469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52" y="0"/>
                      <a:pt x="1" y="451"/>
                      <a:pt x="1" y="978"/>
                    </a:cubicBezTo>
                    <a:lnTo>
                      <a:pt x="1" y="18171"/>
                    </a:lnTo>
                    <a:cubicBezTo>
                      <a:pt x="1" y="18722"/>
                      <a:pt x="452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45;p45">
                <a:extLst>
                  <a:ext uri="{FF2B5EF4-FFF2-40B4-BE49-F238E27FC236}">
                    <a16:creationId xmlns:a16="http://schemas.microsoft.com/office/drawing/2014/main" id="{9FB183F4-F72D-87A6-7F70-C839CDB5331D}"/>
                  </a:ext>
                </a:extLst>
              </p:cNvPr>
              <p:cNvSpPr/>
              <p:nvPr/>
            </p:nvSpPr>
            <p:spPr>
              <a:xfrm>
                <a:off x="2787641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2" y="1"/>
                      <a:pt x="1" y="427"/>
                      <a:pt x="1" y="978"/>
                    </a:cubicBezTo>
                    <a:lnTo>
                      <a:pt x="1" y="18146"/>
                    </a:lnTo>
                    <a:cubicBezTo>
                      <a:pt x="1" y="18698"/>
                      <a:pt x="452" y="19124"/>
                      <a:pt x="978" y="19124"/>
                    </a:cubicBezTo>
                    <a:cubicBezTo>
                      <a:pt x="1530" y="19124"/>
                      <a:pt x="1956" y="18698"/>
                      <a:pt x="1956" y="18146"/>
                    </a:cubicBezTo>
                    <a:lnTo>
                      <a:pt x="1956" y="978"/>
                    </a:lnTo>
                    <a:cubicBezTo>
                      <a:pt x="1956" y="427"/>
                      <a:pt x="1530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646;p45">
                <a:extLst>
                  <a:ext uri="{FF2B5EF4-FFF2-40B4-BE49-F238E27FC236}">
                    <a16:creationId xmlns:a16="http://schemas.microsoft.com/office/drawing/2014/main" id="{76290C27-F817-1084-9C23-1AFC9CA565B5}"/>
                  </a:ext>
                </a:extLst>
              </p:cNvPr>
              <p:cNvSpPr/>
              <p:nvPr/>
            </p:nvSpPr>
            <p:spPr>
              <a:xfrm>
                <a:off x="2950876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1" y="1"/>
                      <a:pt x="0" y="427"/>
                      <a:pt x="0" y="978"/>
                    </a:cubicBezTo>
                    <a:lnTo>
                      <a:pt x="0" y="18146"/>
                    </a:lnTo>
                    <a:cubicBezTo>
                      <a:pt x="0" y="18698"/>
                      <a:pt x="451" y="19124"/>
                      <a:pt x="978" y="19124"/>
                    </a:cubicBezTo>
                    <a:cubicBezTo>
                      <a:pt x="1529" y="19124"/>
                      <a:pt x="1955" y="18698"/>
                      <a:pt x="1955" y="18146"/>
                    </a:cubicBezTo>
                    <a:lnTo>
                      <a:pt x="1955" y="978"/>
                    </a:lnTo>
                    <a:cubicBezTo>
                      <a:pt x="1955" y="427"/>
                      <a:pt x="1529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47;p45">
                <a:extLst>
                  <a:ext uri="{FF2B5EF4-FFF2-40B4-BE49-F238E27FC236}">
                    <a16:creationId xmlns:a16="http://schemas.microsoft.com/office/drawing/2014/main" id="{EC315ACB-A38E-9E4A-DCC8-0DEDA8E7C3BC}"/>
                  </a:ext>
                </a:extLst>
              </p:cNvPr>
              <p:cNvSpPr/>
              <p:nvPr/>
            </p:nvSpPr>
            <p:spPr>
              <a:xfrm>
                <a:off x="2040730" y="1660783"/>
                <a:ext cx="42086" cy="198982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13749" extrusionOk="0">
                    <a:moveTo>
                      <a:pt x="2496" y="0"/>
                    </a:moveTo>
                    <a:cubicBezTo>
                      <a:pt x="2364" y="0"/>
                      <a:pt x="2241" y="75"/>
                      <a:pt x="2211" y="245"/>
                    </a:cubicBezTo>
                    <a:cubicBezTo>
                      <a:pt x="1484" y="4606"/>
                      <a:pt x="757" y="8967"/>
                      <a:pt x="31" y="13328"/>
                    </a:cubicBezTo>
                    <a:cubicBezTo>
                      <a:pt x="1" y="13583"/>
                      <a:pt x="222" y="13749"/>
                      <a:pt x="416" y="13749"/>
                    </a:cubicBezTo>
                    <a:cubicBezTo>
                      <a:pt x="545" y="13749"/>
                      <a:pt x="662" y="13675"/>
                      <a:pt x="682" y="13504"/>
                    </a:cubicBezTo>
                    <a:lnTo>
                      <a:pt x="2863" y="421"/>
                    </a:lnTo>
                    <a:cubicBezTo>
                      <a:pt x="2908" y="166"/>
                      <a:pt x="2692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48;p45">
                <a:extLst>
                  <a:ext uri="{FF2B5EF4-FFF2-40B4-BE49-F238E27FC236}">
                    <a16:creationId xmlns:a16="http://schemas.microsoft.com/office/drawing/2014/main" id="{10AF0069-9D8A-9B63-1D81-E4922D66AD64}"/>
                  </a:ext>
                </a:extLst>
              </p:cNvPr>
              <p:cNvSpPr/>
              <p:nvPr/>
            </p:nvSpPr>
            <p:spPr>
              <a:xfrm>
                <a:off x="2056982" y="1782294"/>
                <a:ext cx="25110" cy="81104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5604" extrusionOk="0">
                    <a:moveTo>
                      <a:pt x="1323" y="0"/>
                    </a:moveTo>
                    <a:cubicBezTo>
                      <a:pt x="1191" y="0"/>
                      <a:pt x="1068" y="75"/>
                      <a:pt x="1038" y="246"/>
                    </a:cubicBezTo>
                    <a:cubicBezTo>
                      <a:pt x="712" y="1900"/>
                      <a:pt x="386" y="3529"/>
                      <a:pt x="61" y="5183"/>
                    </a:cubicBezTo>
                    <a:cubicBezTo>
                      <a:pt x="0" y="5438"/>
                      <a:pt x="210" y="5603"/>
                      <a:pt x="410" y="5603"/>
                    </a:cubicBezTo>
                    <a:cubicBezTo>
                      <a:pt x="543" y="5603"/>
                      <a:pt x="672" y="5529"/>
                      <a:pt x="712" y="5358"/>
                    </a:cubicBezTo>
                    <a:lnTo>
                      <a:pt x="1690" y="421"/>
                    </a:lnTo>
                    <a:cubicBezTo>
                      <a:pt x="1735" y="166"/>
                      <a:pt x="1519" y="0"/>
                      <a:pt x="1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649;p45">
                <a:extLst>
                  <a:ext uri="{FF2B5EF4-FFF2-40B4-BE49-F238E27FC236}">
                    <a16:creationId xmlns:a16="http://schemas.microsoft.com/office/drawing/2014/main" id="{1C43C4B9-0F49-C8B5-6005-6A241C60D68C}"/>
                  </a:ext>
                </a:extLst>
              </p:cNvPr>
              <p:cNvSpPr/>
              <p:nvPr/>
            </p:nvSpPr>
            <p:spPr>
              <a:xfrm>
                <a:off x="2428737" y="1830546"/>
                <a:ext cx="12707" cy="68021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700" extrusionOk="0">
                    <a:moveTo>
                      <a:pt x="545" y="1"/>
                    </a:moveTo>
                    <a:cubicBezTo>
                      <a:pt x="376" y="1"/>
                      <a:pt x="201" y="107"/>
                      <a:pt x="188" y="320"/>
                    </a:cubicBezTo>
                    <a:cubicBezTo>
                      <a:pt x="138" y="1673"/>
                      <a:pt x="63" y="3027"/>
                      <a:pt x="13" y="4380"/>
                    </a:cubicBezTo>
                    <a:cubicBezTo>
                      <a:pt x="0" y="4593"/>
                      <a:pt x="163" y="4700"/>
                      <a:pt x="332" y="4700"/>
                    </a:cubicBezTo>
                    <a:cubicBezTo>
                      <a:pt x="501" y="4700"/>
                      <a:pt x="677" y="4593"/>
                      <a:pt x="689" y="4380"/>
                    </a:cubicBezTo>
                    <a:cubicBezTo>
                      <a:pt x="740" y="3027"/>
                      <a:pt x="790" y="1673"/>
                      <a:pt x="865" y="320"/>
                    </a:cubicBezTo>
                    <a:cubicBezTo>
                      <a:pt x="877" y="107"/>
                      <a:pt x="715" y="1"/>
                      <a:pt x="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650;p45">
                <a:extLst>
                  <a:ext uri="{FF2B5EF4-FFF2-40B4-BE49-F238E27FC236}">
                    <a16:creationId xmlns:a16="http://schemas.microsoft.com/office/drawing/2014/main" id="{FE4EA57A-CDE8-DDDE-AF66-D0FFD3094074}"/>
                  </a:ext>
                </a:extLst>
              </p:cNvPr>
              <p:cNvSpPr/>
              <p:nvPr/>
            </p:nvSpPr>
            <p:spPr>
              <a:xfrm>
                <a:off x="2925115" y="1645283"/>
                <a:ext cx="12345" cy="253283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7501" extrusionOk="0">
                    <a:moveTo>
                      <a:pt x="524" y="1"/>
                    </a:moveTo>
                    <a:cubicBezTo>
                      <a:pt x="358" y="1"/>
                      <a:pt x="189" y="113"/>
                      <a:pt x="176" y="339"/>
                    </a:cubicBezTo>
                    <a:cubicBezTo>
                      <a:pt x="126" y="5953"/>
                      <a:pt x="51" y="11567"/>
                      <a:pt x="1" y="17181"/>
                    </a:cubicBezTo>
                    <a:cubicBezTo>
                      <a:pt x="1" y="17394"/>
                      <a:pt x="170" y="17501"/>
                      <a:pt x="339" y="17501"/>
                    </a:cubicBezTo>
                    <a:cubicBezTo>
                      <a:pt x="508" y="17501"/>
                      <a:pt x="677" y="17394"/>
                      <a:pt x="677" y="17181"/>
                    </a:cubicBezTo>
                    <a:cubicBezTo>
                      <a:pt x="727" y="11567"/>
                      <a:pt x="803" y="5953"/>
                      <a:pt x="853" y="339"/>
                    </a:cubicBezTo>
                    <a:cubicBezTo>
                      <a:pt x="853" y="113"/>
                      <a:pt x="690" y="1"/>
                      <a:pt x="5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651;p45">
                <a:extLst>
                  <a:ext uri="{FF2B5EF4-FFF2-40B4-BE49-F238E27FC236}">
                    <a16:creationId xmlns:a16="http://schemas.microsoft.com/office/drawing/2014/main" id="{40B2B1AC-2C0E-5265-E5F4-3DAE4BDCBDDA}"/>
                  </a:ext>
                </a:extLst>
              </p:cNvPr>
              <p:cNvSpPr/>
              <p:nvPr/>
            </p:nvSpPr>
            <p:spPr>
              <a:xfrm>
                <a:off x="2904087" y="1848405"/>
                <a:ext cx="9798" cy="48353"/>
              </a:xfrm>
              <a:custGeom>
                <a:avLst/>
                <a:gdLst/>
                <a:ahLst/>
                <a:cxnLst/>
                <a:rect l="l" t="t" r="r" b="b"/>
                <a:pathLst>
                  <a:path w="677" h="3341" extrusionOk="0">
                    <a:moveTo>
                      <a:pt x="329" y="1"/>
                    </a:moveTo>
                    <a:cubicBezTo>
                      <a:pt x="163" y="1"/>
                      <a:pt x="0" y="114"/>
                      <a:pt x="0" y="339"/>
                    </a:cubicBezTo>
                    <a:lnTo>
                      <a:pt x="0" y="3021"/>
                    </a:lnTo>
                    <a:cubicBezTo>
                      <a:pt x="0" y="3234"/>
                      <a:pt x="169" y="3340"/>
                      <a:pt x="338" y="3340"/>
                    </a:cubicBezTo>
                    <a:cubicBezTo>
                      <a:pt x="508" y="3340"/>
                      <a:pt x="677" y="3234"/>
                      <a:pt x="677" y="3021"/>
                    </a:cubicBezTo>
                    <a:lnTo>
                      <a:pt x="677" y="339"/>
                    </a:lnTo>
                    <a:cubicBezTo>
                      <a:pt x="664" y="114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652;p45">
                <a:extLst>
                  <a:ext uri="{FF2B5EF4-FFF2-40B4-BE49-F238E27FC236}">
                    <a16:creationId xmlns:a16="http://schemas.microsoft.com/office/drawing/2014/main" id="{509591CE-82C8-63A9-F30C-C678929ECFA7}"/>
                  </a:ext>
                </a:extLst>
              </p:cNvPr>
              <p:cNvSpPr/>
              <p:nvPr/>
            </p:nvSpPr>
            <p:spPr>
              <a:xfrm>
                <a:off x="2452313" y="1647729"/>
                <a:ext cx="11260" cy="253385"/>
              </a:xfrm>
              <a:custGeom>
                <a:avLst/>
                <a:gdLst/>
                <a:ahLst/>
                <a:cxnLst/>
                <a:rect l="l" t="t" r="r" b="b"/>
                <a:pathLst>
                  <a:path w="778" h="17508" extrusionOk="0">
                    <a:moveTo>
                      <a:pt x="329" y="1"/>
                    </a:moveTo>
                    <a:cubicBezTo>
                      <a:pt x="163" y="1"/>
                      <a:pt x="0" y="107"/>
                      <a:pt x="13" y="320"/>
                    </a:cubicBezTo>
                    <a:cubicBezTo>
                      <a:pt x="38" y="5934"/>
                      <a:pt x="63" y="11574"/>
                      <a:pt x="113" y="17188"/>
                    </a:cubicBezTo>
                    <a:cubicBezTo>
                      <a:pt x="113" y="17401"/>
                      <a:pt x="282" y="17507"/>
                      <a:pt x="448" y="17507"/>
                    </a:cubicBezTo>
                    <a:cubicBezTo>
                      <a:pt x="614" y="17507"/>
                      <a:pt x="777" y="17401"/>
                      <a:pt x="765" y="17188"/>
                    </a:cubicBezTo>
                    <a:cubicBezTo>
                      <a:pt x="740" y="11574"/>
                      <a:pt x="715" y="5934"/>
                      <a:pt x="664" y="320"/>
                    </a:cubicBezTo>
                    <a:cubicBezTo>
                      <a:pt x="664" y="107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653;p45">
                <a:extLst>
                  <a:ext uri="{FF2B5EF4-FFF2-40B4-BE49-F238E27FC236}">
                    <a16:creationId xmlns:a16="http://schemas.microsoft.com/office/drawing/2014/main" id="{13703B09-A746-9426-A2CA-3CDB044C71E4}"/>
                  </a:ext>
                </a:extLst>
              </p:cNvPr>
              <p:cNvSpPr/>
              <p:nvPr/>
            </p:nvSpPr>
            <p:spPr>
              <a:xfrm>
                <a:off x="2093033" y="2382512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6" y="1"/>
                    </a:moveTo>
                    <a:lnTo>
                      <a:pt x="1" y="201"/>
                    </a:lnTo>
                    <a:lnTo>
                      <a:pt x="1981" y="5063"/>
                    </a:lnTo>
                    <a:cubicBezTo>
                      <a:pt x="2538" y="6420"/>
                      <a:pt x="3789" y="7103"/>
                      <a:pt x="5038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654;p45">
                <a:extLst>
                  <a:ext uri="{FF2B5EF4-FFF2-40B4-BE49-F238E27FC236}">
                    <a16:creationId xmlns:a16="http://schemas.microsoft.com/office/drawing/2014/main" id="{7D2E8F3D-A1AB-1106-DA46-2D0B24717227}"/>
                  </a:ext>
                </a:extLst>
              </p:cNvPr>
              <p:cNvSpPr/>
              <p:nvPr/>
            </p:nvSpPr>
            <p:spPr>
              <a:xfrm>
                <a:off x="2937446" y="2364740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7" y="1"/>
                    </a:moveTo>
                    <a:lnTo>
                      <a:pt x="1" y="201"/>
                    </a:lnTo>
                    <a:lnTo>
                      <a:pt x="2006" y="5063"/>
                    </a:lnTo>
                    <a:cubicBezTo>
                      <a:pt x="2551" y="6420"/>
                      <a:pt x="3795" y="7103"/>
                      <a:pt x="5041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655;p45">
                <a:extLst>
                  <a:ext uri="{FF2B5EF4-FFF2-40B4-BE49-F238E27FC236}">
                    <a16:creationId xmlns:a16="http://schemas.microsoft.com/office/drawing/2014/main" id="{8E0F8BAD-5AE8-85DB-85EE-A7356CF397EC}"/>
                  </a:ext>
                </a:extLst>
              </p:cNvPr>
              <p:cNvSpPr/>
              <p:nvPr/>
            </p:nvSpPr>
            <p:spPr>
              <a:xfrm>
                <a:off x="2241029" y="2004201"/>
                <a:ext cx="645647" cy="162512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11229" extrusionOk="0">
                    <a:moveTo>
                      <a:pt x="5013" y="0"/>
                    </a:moveTo>
                    <a:cubicBezTo>
                      <a:pt x="2256" y="0"/>
                      <a:pt x="0" y="2256"/>
                      <a:pt x="0" y="5013"/>
                    </a:cubicBezTo>
                    <a:lnTo>
                      <a:pt x="0" y="6216"/>
                    </a:lnTo>
                    <a:cubicBezTo>
                      <a:pt x="0" y="8973"/>
                      <a:pt x="2256" y="11228"/>
                      <a:pt x="5013" y="11228"/>
                    </a:cubicBezTo>
                    <a:lnTo>
                      <a:pt x="39599" y="11228"/>
                    </a:lnTo>
                    <a:cubicBezTo>
                      <a:pt x="42356" y="11228"/>
                      <a:pt x="44612" y="8973"/>
                      <a:pt x="44612" y="6216"/>
                    </a:cubicBezTo>
                    <a:lnTo>
                      <a:pt x="44612" y="5013"/>
                    </a:lnTo>
                    <a:cubicBezTo>
                      <a:pt x="44612" y="2256"/>
                      <a:pt x="42356" y="0"/>
                      <a:pt x="395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656;p45">
                <a:extLst>
                  <a:ext uri="{FF2B5EF4-FFF2-40B4-BE49-F238E27FC236}">
                    <a16:creationId xmlns:a16="http://schemas.microsoft.com/office/drawing/2014/main" id="{E96287E1-15B1-336C-4243-872C744639B0}"/>
                  </a:ext>
                </a:extLst>
              </p:cNvPr>
              <p:cNvSpPr/>
              <p:nvPr/>
            </p:nvSpPr>
            <p:spPr>
              <a:xfrm>
                <a:off x="2283824" y="2201519"/>
                <a:ext cx="591983" cy="84534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5841" extrusionOk="0">
                    <a:moveTo>
                      <a:pt x="1" y="0"/>
                    </a:moveTo>
                    <a:lnTo>
                      <a:pt x="1" y="5840"/>
                    </a:lnTo>
                    <a:lnTo>
                      <a:pt x="40903" y="5840"/>
                    </a:lnTo>
                    <a:lnTo>
                      <a:pt x="409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57;p45">
                <a:extLst>
                  <a:ext uri="{FF2B5EF4-FFF2-40B4-BE49-F238E27FC236}">
                    <a16:creationId xmlns:a16="http://schemas.microsoft.com/office/drawing/2014/main" id="{7F7D4885-6686-EA27-BF02-78A2F5FF2F60}"/>
                  </a:ext>
                </a:extLst>
              </p:cNvPr>
              <p:cNvSpPr/>
              <p:nvPr/>
            </p:nvSpPr>
            <p:spPr>
              <a:xfrm>
                <a:off x="2356013" y="2192908"/>
                <a:ext cx="20681" cy="94144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6505" extrusionOk="0">
                    <a:moveTo>
                      <a:pt x="326" y="0"/>
                    </a:moveTo>
                    <a:cubicBezTo>
                      <a:pt x="157" y="0"/>
                      <a:pt x="0" y="107"/>
                      <a:pt x="25" y="320"/>
                    </a:cubicBezTo>
                    <a:cubicBezTo>
                      <a:pt x="276" y="2275"/>
                      <a:pt x="501" y="4230"/>
                      <a:pt x="727" y="6184"/>
                    </a:cubicBezTo>
                    <a:cubicBezTo>
                      <a:pt x="765" y="6398"/>
                      <a:pt x="946" y="6504"/>
                      <a:pt x="1112" y="6504"/>
                    </a:cubicBezTo>
                    <a:cubicBezTo>
                      <a:pt x="1278" y="6504"/>
                      <a:pt x="1429" y="6398"/>
                      <a:pt x="1404" y="6184"/>
                    </a:cubicBezTo>
                    <a:cubicBezTo>
                      <a:pt x="1178" y="4230"/>
                      <a:pt x="953" y="2275"/>
                      <a:pt x="702" y="320"/>
                    </a:cubicBezTo>
                    <a:cubicBezTo>
                      <a:pt x="677" y="107"/>
                      <a:pt x="495" y="0"/>
                      <a:pt x="3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58;p45">
                <a:extLst>
                  <a:ext uri="{FF2B5EF4-FFF2-40B4-BE49-F238E27FC236}">
                    <a16:creationId xmlns:a16="http://schemas.microsoft.com/office/drawing/2014/main" id="{875BC13D-4317-CFB6-7BD1-53E437AEC21E}"/>
                  </a:ext>
                </a:extLst>
              </p:cNvPr>
              <p:cNvSpPr/>
              <p:nvPr/>
            </p:nvSpPr>
            <p:spPr>
              <a:xfrm>
                <a:off x="2441097" y="2194341"/>
                <a:ext cx="34039" cy="97791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6757" extrusionOk="0">
                    <a:moveTo>
                      <a:pt x="1943" y="1"/>
                    </a:moveTo>
                    <a:cubicBezTo>
                      <a:pt x="1809" y="1"/>
                      <a:pt x="1680" y="75"/>
                      <a:pt x="1640" y="246"/>
                    </a:cubicBezTo>
                    <a:cubicBezTo>
                      <a:pt x="1114" y="2276"/>
                      <a:pt x="587" y="4306"/>
                      <a:pt x="61" y="6336"/>
                    </a:cubicBezTo>
                    <a:cubicBezTo>
                      <a:pt x="1" y="6591"/>
                      <a:pt x="211" y="6757"/>
                      <a:pt x="410" y="6757"/>
                    </a:cubicBezTo>
                    <a:cubicBezTo>
                      <a:pt x="544" y="6757"/>
                      <a:pt x="672" y="6682"/>
                      <a:pt x="713" y="6512"/>
                    </a:cubicBezTo>
                    <a:cubicBezTo>
                      <a:pt x="1239" y="4481"/>
                      <a:pt x="1765" y="2451"/>
                      <a:pt x="2292" y="421"/>
                    </a:cubicBezTo>
                    <a:cubicBezTo>
                      <a:pt x="2352" y="166"/>
                      <a:pt x="2142" y="1"/>
                      <a:pt x="19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59;p45">
                <a:extLst>
                  <a:ext uri="{FF2B5EF4-FFF2-40B4-BE49-F238E27FC236}">
                    <a16:creationId xmlns:a16="http://schemas.microsoft.com/office/drawing/2014/main" id="{9AA76A0B-753E-AB1D-BDD4-313E5CB79269}"/>
                  </a:ext>
                </a:extLst>
              </p:cNvPr>
              <p:cNvSpPr/>
              <p:nvPr/>
            </p:nvSpPr>
            <p:spPr>
              <a:xfrm>
                <a:off x="2534763" y="2195065"/>
                <a:ext cx="24676" cy="98152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6782" extrusionOk="0">
                    <a:moveTo>
                      <a:pt x="415" y="1"/>
                    </a:moveTo>
                    <a:cubicBezTo>
                      <a:pt x="222" y="1"/>
                      <a:pt x="0" y="166"/>
                      <a:pt x="30" y="421"/>
                    </a:cubicBezTo>
                    <a:cubicBezTo>
                      <a:pt x="356" y="2451"/>
                      <a:pt x="682" y="4507"/>
                      <a:pt x="1008" y="6537"/>
                    </a:cubicBezTo>
                    <a:cubicBezTo>
                      <a:pt x="1038" y="6708"/>
                      <a:pt x="1161" y="6782"/>
                      <a:pt x="1292" y="6782"/>
                    </a:cubicBezTo>
                    <a:cubicBezTo>
                      <a:pt x="1489" y="6782"/>
                      <a:pt x="1704" y="6616"/>
                      <a:pt x="1659" y="6361"/>
                    </a:cubicBezTo>
                    <a:lnTo>
                      <a:pt x="682" y="246"/>
                    </a:lnTo>
                    <a:cubicBezTo>
                      <a:pt x="662" y="75"/>
                      <a:pt x="545" y="1"/>
                      <a:pt x="4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660;p45">
                <a:extLst>
                  <a:ext uri="{FF2B5EF4-FFF2-40B4-BE49-F238E27FC236}">
                    <a16:creationId xmlns:a16="http://schemas.microsoft.com/office/drawing/2014/main" id="{4024E2CB-8325-FCE3-97BB-4BFCD8A3A0F7}"/>
                  </a:ext>
                </a:extLst>
              </p:cNvPr>
              <p:cNvSpPr/>
              <p:nvPr/>
            </p:nvSpPr>
            <p:spPr>
              <a:xfrm>
                <a:off x="2604983" y="2197872"/>
                <a:ext cx="41594" cy="94621"/>
              </a:xfrm>
              <a:custGeom>
                <a:avLst/>
                <a:gdLst/>
                <a:ahLst/>
                <a:cxnLst/>
                <a:rect l="l" t="t" r="r" b="b"/>
                <a:pathLst>
                  <a:path w="2874" h="6538" extrusionOk="0">
                    <a:moveTo>
                      <a:pt x="2461" y="0"/>
                    </a:moveTo>
                    <a:cubicBezTo>
                      <a:pt x="2327" y="0"/>
                      <a:pt x="2195" y="69"/>
                      <a:pt x="2146" y="227"/>
                    </a:cubicBezTo>
                    <a:lnTo>
                      <a:pt x="90" y="6117"/>
                    </a:lnTo>
                    <a:cubicBezTo>
                      <a:pt x="0" y="6372"/>
                      <a:pt x="198" y="6538"/>
                      <a:pt x="403" y="6538"/>
                    </a:cubicBezTo>
                    <a:cubicBezTo>
                      <a:pt x="541" y="6538"/>
                      <a:pt x="682" y="6463"/>
                      <a:pt x="742" y="6293"/>
                    </a:cubicBezTo>
                    <a:lnTo>
                      <a:pt x="2797" y="403"/>
                    </a:lnTo>
                    <a:cubicBezTo>
                      <a:pt x="2873" y="160"/>
                      <a:pt x="2665" y="0"/>
                      <a:pt x="24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61;p45">
                <a:extLst>
                  <a:ext uri="{FF2B5EF4-FFF2-40B4-BE49-F238E27FC236}">
                    <a16:creationId xmlns:a16="http://schemas.microsoft.com/office/drawing/2014/main" id="{1C7B4F5D-2277-8104-C5EA-DC6B943E48DD}"/>
                  </a:ext>
                </a:extLst>
              </p:cNvPr>
              <p:cNvSpPr/>
              <p:nvPr/>
            </p:nvSpPr>
            <p:spPr>
              <a:xfrm>
                <a:off x="2685581" y="2199059"/>
                <a:ext cx="32939" cy="97067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6707" extrusionOk="0">
                    <a:moveTo>
                      <a:pt x="409" y="1"/>
                    </a:moveTo>
                    <a:cubicBezTo>
                      <a:pt x="210" y="1"/>
                      <a:pt x="0" y="166"/>
                      <a:pt x="60" y="421"/>
                    </a:cubicBezTo>
                    <a:cubicBezTo>
                      <a:pt x="562" y="2451"/>
                      <a:pt x="1063" y="4456"/>
                      <a:pt x="1564" y="6461"/>
                    </a:cubicBezTo>
                    <a:cubicBezTo>
                      <a:pt x="1604" y="6632"/>
                      <a:pt x="1733" y="6706"/>
                      <a:pt x="1867" y="6706"/>
                    </a:cubicBezTo>
                    <a:cubicBezTo>
                      <a:pt x="2066" y="6706"/>
                      <a:pt x="2276" y="6541"/>
                      <a:pt x="2216" y="6286"/>
                    </a:cubicBezTo>
                    <a:cubicBezTo>
                      <a:pt x="1714" y="4281"/>
                      <a:pt x="1213" y="2251"/>
                      <a:pt x="712" y="246"/>
                    </a:cubicBezTo>
                    <a:cubicBezTo>
                      <a:pt x="672" y="75"/>
                      <a:pt x="543" y="1"/>
                      <a:pt x="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62;p45">
                <a:extLst>
                  <a:ext uri="{FF2B5EF4-FFF2-40B4-BE49-F238E27FC236}">
                    <a16:creationId xmlns:a16="http://schemas.microsoft.com/office/drawing/2014/main" id="{38A1029A-D593-3946-F3C9-2BBE5F714644}"/>
                  </a:ext>
                </a:extLst>
              </p:cNvPr>
              <p:cNvSpPr/>
              <p:nvPr/>
            </p:nvSpPr>
            <p:spPr>
              <a:xfrm>
                <a:off x="2780752" y="2195701"/>
                <a:ext cx="33895" cy="94259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6513" extrusionOk="0">
                    <a:moveTo>
                      <a:pt x="1938" y="0"/>
                    </a:moveTo>
                    <a:cubicBezTo>
                      <a:pt x="1807" y="0"/>
                      <a:pt x="1679" y="68"/>
                      <a:pt x="1630" y="227"/>
                    </a:cubicBezTo>
                    <a:cubicBezTo>
                      <a:pt x="1103" y="2182"/>
                      <a:pt x="577" y="4137"/>
                      <a:pt x="76" y="6092"/>
                    </a:cubicBezTo>
                    <a:cubicBezTo>
                      <a:pt x="1" y="6347"/>
                      <a:pt x="204" y="6512"/>
                      <a:pt x="407" y="6512"/>
                    </a:cubicBezTo>
                    <a:cubicBezTo>
                      <a:pt x="542" y="6512"/>
                      <a:pt x="677" y="6438"/>
                      <a:pt x="727" y="6267"/>
                    </a:cubicBezTo>
                    <a:cubicBezTo>
                      <a:pt x="1229" y="4312"/>
                      <a:pt x="1755" y="2357"/>
                      <a:pt x="2281" y="402"/>
                    </a:cubicBezTo>
                    <a:cubicBezTo>
                      <a:pt x="2342" y="160"/>
                      <a:pt x="2137" y="0"/>
                      <a:pt x="1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63;p45">
                <a:extLst>
                  <a:ext uri="{FF2B5EF4-FFF2-40B4-BE49-F238E27FC236}">
                    <a16:creationId xmlns:a16="http://schemas.microsoft.com/office/drawing/2014/main" id="{ACB64180-83D2-A450-C382-1A4E0CB32AAC}"/>
                  </a:ext>
                </a:extLst>
              </p:cNvPr>
              <p:cNvSpPr/>
              <p:nvPr/>
            </p:nvSpPr>
            <p:spPr>
              <a:xfrm>
                <a:off x="1927627" y="2031742"/>
                <a:ext cx="66791" cy="254600"/>
              </a:xfrm>
              <a:custGeom>
                <a:avLst/>
                <a:gdLst/>
                <a:ahLst/>
                <a:cxnLst/>
                <a:rect l="l" t="t" r="r" b="b"/>
                <a:pathLst>
                  <a:path w="4615" h="17592" extrusionOk="0">
                    <a:moveTo>
                      <a:pt x="2127" y="0"/>
                    </a:moveTo>
                    <a:cubicBezTo>
                      <a:pt x="2029" y="0"/>
                      <a:pt x="1935" y="52"/>
                      <a:pt x="1881" y="178"/>
                    </a:cubicBezTo>
                    <a:cubicBezTo>
                      <a:pt x="1" y="4538"/>
                      <a:pt x="26" y="9601"/>
                      <a:pt x="1856" y="13962"/>
                    </a:cubicBezTo>
                    <a:cubicBezTo>
                      <a:pt x="2382" y="15190"/>
                      <a:pt x="3059" y="16368"/>
                      <a:pt x="3861" y="17446"/>
                    </a:cubicBezTo>
                    <a:cubicBezTo>
                      <a:pt x="3934" y="17549"/>
                      <a:pt x="4035" y="17591"/>
                      <a:pt x="4136" y="17591"/>
                    </a:cubicBezTo>
                    <a:cubicBezTo>
                      <a:pt x="4378" y="17591"/>
                      <a:pt x="4614" y="17343"/>
                      <a:pt x="4437" y="17095"/>
                    </a:cubicBezTo>
                    <a:cubicBezTo>
                      <a:pt x="1730" y="13461"/>
                      <a:pt x="602" y="8724"/>
                      <a:pt x="1354" y="4263"/>
                    </a:cubicBezTo>
                    <a:cubicBezTo>
                      <a:pt x="1580" y="2985"/>
                      <a:pt x="1931" y="1706"/>
                      <a:pt x="2457" y="528"/>
                    </a:cubicBezTo>
                    <a:cubicBezTo>
                      <a:pt x="2578" y="253"/>
                      <a:pt x="2343" y="0"/>
                      <a:pt x="2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64;p45">
                <a:extLst>
                  <a:ext uri="{FF2B5EF4-FFF2-40B4-BE49-F238E27FC236}">
                    <a16:creationId xmlns:a16="http://schemas.microsoft.com/office/drawing/2014/main" id="{38E3841F-6FC5-061D-7EC2-2324B950A8FE}"/>
                  </a:ext>
                </a:extLst>
              </p:cNvPr>
              <p:cNvSpPr/>
              <p:nvPr/>
            </p:nvSpPr>
            <p:spPr>
              <a:xfrm>
                <a:off x="2003449" y="2287486"/>
                <a:ext cx="9798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28" extrusionOk="0">
                    <a:moveTo>
                      <a:pt x="251" y="0"/>
                    </a:moveTo>
                    <a:cubicBezTo>
                      <a:pt x="201" y="25"/>
                      <a:pt x="150" y="50"/>
                      <a:pt x="100" y="101"/>
                    </a:cubicBezTo>
                    <a:cubicBezTo>
                      <a:pt x="100" y="101"/>
                      <a:pt x="75" y="126"/>
                      <a:pt x="50" y="151"/>
                    </a:cubicBezTo>
                    <a:cubicBezTo>
                      <a:pt x="25" y="201"/>
                      <a:pt x="25" y="276"/>
                      <a:pt x="25" y="326"/>
                    </a:cubicBezTo>
                    <a:lnTo>
                      <a:pt x="25" y="401"/>
                    </a:lnTo>
                    <a:cubicBezTo>
                      <a:pt x="0" y="426"/>
                      <a:pt x="25" y="477"/>
                      <a:pt x="50" y="527"/>
                    </a:cubicBezTo>
                    <a:cubicBezTo>
                      <a:pt x="50" y="552"/>
                      <a:pt x="75" y="602"/>
                      <a:pt x="100" y="627"/>
                    </a:cubicBezTo>
                    <a:cubicBezTo>
                      <a:pt x="150" y="652"/>
                      <a:pt x="176" y="677"/>
                      <a:pt x="226" y="702"/>
                    </a:cubicBezTo>
                    <a:cubicBezTo>
                      <a:pt x="251" y="727"/>
                      <a:pt x="301" y="727"/>
                      <a:pt x="351" y="727"/>
                    </a:cubicBezTo>
                    <a:lnTo>
                      <a:pt x="451" y="727"/>
                    </a:lnTo>
                    <a:cubicBezTo>
                      <a:pt x="501" y="702"/>
                      <a:pt x="551" y="677"/>
                      <a:pt x="577" y="627"/>
                    </a:cubicBezTo>
                    <a:cubicBezTo>
                      <a:pt x="602" y="602"/>
                      <a:pt x="627" y="577"/>
                      <a:pt x="652" y="552"/>
                    </a:cubicBezTo>
                    <a:cubicBezTo>
                      <a:pt x="677" y="502"/>
                      <a:pt x="677" y="451"/>
                      <a:pt x="677" y="401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52" y="151"/>
                      <a:pt x="627" y="126"/>
                      <a:pt x="577" y="101"/>
                    </a:cubicBezTo>
                    <a:cubicBezTo>
                      <a:pt x="551" y="50"/>
                      <a:pt x="526" y="25"/>
                      <a:pt x="476" y="25"/>
                    </a:cubicBezTo>
                    <a:cubicBezTo>
                      <a:pt x="451" y="0"/>
                      <a:pt x="401" y="0"/>
                      <a:pt x="3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65;p45">
                <a:extLst>
                  <a:ext uri="{FF2B5EF4-FFF2-40B4-BE49-F238E27FC236}">
                    <a16:creationId xmlns:a16="http://schemas.microsoft.com/office/drawing/2014/main" id="{A9A66210-DF64-D0BB-7381-1AD12ABF055F}"/>
                  </a:ext>
                </a:extLst>
              </p:cNvPr>
              <p:cNvSpPr/>
              <p:nvPr/>
            </p:nvSpPr>
            <p:spPr>
              <a:xfrm>
                <a:off x="2011785" y="2249394"/>
                <a:ext cx="9812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738" extrusionOk="0">
                    <a:moveTo>
                      <a:pt x="326" y="1"/>
                    </a:moveTo>
                    <a:cubicBezTo>
                      <a:pt x="301" y="1"/>
                      <a:pt x="276" y="1"/>
                      <a:pt x="251" y="26"/>
                    </a:cubicBez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51" y="151"/>
                      <a:pt x="51" y="176"/>
                    </a:cubicBezTo>
                    <a:cubicBezTo>
                      <a:pt x="26" y="226"/>
                      <a:pt x="1" y="276"/>
                      <a:pt x="1" y="352"/>
                    </a:cubicBezTo>
                    <a:lnTo>
                      <a:pt x="1" y="402"/>
                    </a:lnTo>
                    <a:cubicBezTo>
                      <a:pt x="1" y="452"/>
                      <a:pt x="1" y="502"/>
                      <a:pt x="26" y="527"/>
                    </a:cubicBezTo>
                    <a:cubicBezTo>
                      <a:pt x="51" y="577"/>
                      <a:pt x="76" y="602"/>
                      <a:pt x="101" y="652"/>
                    </a:cubicBezTo>
                    <a:cubicBezTo>
                      <a:pt x="126" y="677"/>
                      <a:pt x="176" y="703"/>
                      <a:pt x="201" y="703"/>
                    </a:cubicBezTo>
                    <a:cubicBezTo>
                      <a:pt x="237" y="720"/>
                      <a:pt x="272" y="738"/>
                      <a:pt x="299" y="738"/>
                    </a:cubicBezTo>
                    <a:cubicBezTo>
                      <a:pt x="310" y="738"/>
                      <a:pt x="319" y="735"/>
                      <a:pt x="326" y="728"/>
                    </a:cubicBezTo>
                    <a:lnTo>
                      <a:pt x="427" y="728"/>
                    </a:lnTo>
                    <a:cubicBezTo>
                      <a:pt x="477" y="703"/>
                      <a:pt x="527" y="677"/>
                      <a:pt x="577" y="652"/>
                    </a:cubicBezTo>
                    <a:cubicBezTo>
                      <a:pt x="602" y="627"/>
                      <a:pt x="602" y="602"/>
                      <a:pt x="627" y="577"/>
                    </a:cubicBezTo>
                    <a:cubicBezTo>
                      <a:pt x="652" y="527"/>
                      <a:pt x="677" y="452"/>
                      <a:pt x="677" y="402"/>
                    </a:cubicBezTo>
                    <a:lnTo>
                      <a:pt x="677" y="352"/>
                    </a:lnTo>
                    <a:cubicBezTo>
                      <a:pt x="677" y="302"/>
                      <a:pt x="652" y="251"/>
                      <a:pt x="652" y="201"/>
                    </a:cubicBezTo>
                    <a:cubicBezTo>
                      <a:pt x="627" y="176"/>
                      <a:pt x="602" y="126"/>
                      <a:pt x="577" y="101"/>
                    </a:cubicBezTo>
                    <a:cubicBezTo>
                      <a:pt x="552" y="76"/>
                      <a:pt x="502" y="51"/>
                      <a:pt x="477" y="26"/>
                    </a:cubicBezTo>
                    <a:cubicBezTo>
                      <a:pt x="427" y="1"/>
                      <a:pt x="376" y="1"/>
                      <a:pt x="3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66;p45">
                <a:extLst>
                  <a:ext uri="{FF2B5EF4-FFF2-40B4-BE49-F238E27FC236}">
                    <a16:creationId xmlns:a16="http://schemas.microsoft.com/office/drawing/2014/main" id="{AA604571-D755-562F-1446-19F50BAA7380}"/>
                  </a:ext>
                </a:extLst>
              </p:cNvPr>
              <p:cNvSpPr/>
              <p:nvPr/>
            </p:nvSpPr>
            <p:spPr>
              <a:xfrm>
                <a:off x="2041526" y="2271161"/>
                <a:ext cx="9812" cy="1162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803" extrusionOk="0">
                    <a:moveTo>
                      <a:pt x="251" y="1"/>
                    </a:move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76" y="151"/>
                      <a:pt x="51" y="176"/>
                    </a:cubicBezTo>
                    <a:cubicBezTo>
                      <a:pt x="26" y="226"/>
                      <a:pt x="1" y="276"/>
                      <a:pt x="1" y="326"/>
                    </a:cubicBezTo>
                    <a:lnTo>
                      <a:pt x="1" y="452"/>
                    </a:lnTo>
                    <a:cubicBezTo>
                      <a:pt x="1" y="502"/>
                      <a:pt x="1" y="552"/>
                      <a:pt x="26" y="577"/>
                    </a:cubicBezTo>
                    <a:cubicBezTo>
                      <a:pt x="51" y="627"/>
                      <a:pt x="76" y="677"/>
                      <a:pt x="101" y="702"/>
                    </a:cubicBezTo>
                    <a:cubicBezTo>
                      <a:pt x="126" y="727"/>
                      <a:pt x="176" y="752"/>
                      <a:pt x="201" y="777"/>
                    </a:cubicBezTo>
                    <a:cubicBezTo>
                      <a:pt x="251" y="777"/>
                      <a:pt x="301" y="803"/>
                      <a:pt x="327" y="803"/>
                    </a:cubicBezTo>
                    <a:lnTo>
                      <a:pt x="427" y="777"/>
                    </a:lnTo>
                    <a:cubicBezTo>
                      <a:pt x="477" y="777"/>
                      <a:pt x="527" y="727"/>
                      <a:pt x="577" y="702"/>
                    </a:cubicBezTo>
                    <a:cubicBezTo>
                      <a:pt x="602" y="677"/>
                      <a:pt x="602" y="652"/>
                      <a:pt x="627" y="627"/>
                    </a:cubicBezTo>
                    <a:cubicBezTo>
                      <a:pt x="652" y="577"/>
                      <a:pt x="677" y="527"/>
                      <a:pt x="677" y="452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27" y="151"/>
                      <a:pt x="602" y="126"/>
                      <a:pt x="577" y="101"/>
                    </a:cubicBezTo>
                    <a:cubicBezTo>
                      <a:pt x="552" y="51"/>
                      <a:pt x="502" y="51"/>
                      <a:pt x="477" y="26"/>
                    </a:cubicBezTo>
                    <a:cubicBezTo>
                      <a:pt x="427" y="1"/>
                      <a:pt x="377" y="1"/>
                      <a:pt x="3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67;p45">
                <a:extLst>
                  <a:ext uri="{FF2B5EF4-FFF2-40B4-BE49-F238E27FC236}">
                    <a16:creationId xmlns:a16="http://schemas.microsoft.com/office/drawing/2014/main" id="{D155055C-827C-1E0A-46B7-5472E75EF72D}"/>
                  </a:ext>
                </a:extLst>
              </p:cNvPr>
              <p:cNvSpPr/>
              <p:nvPr/>
            </p:nvSpPr>
            <p:spPr>
              <a:xfrm>
                <a:off x="2054218" y="2296401"/>
                <a:ext cx="10536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38" extrusionOk="0">
                    <a:moveTo>
                      <a:pt x="288" y="1"/>
                    </a:moveTo>
                    <a:cubicBezTo>
                      <a:pt x="260" y="1"/>
                      <a:pt x="237" y="18"/>
                      <a:pt x="201" y="36"/>
                    </a:cubicBezTo>
                    <a:cubicBezTo>
                      <a:pt x="151" y="36"/>
                      <a:pt x="126" y="61"/>
                      <a:pt x="101" y="86"/>
                    </a:cubicBezTo>
                    <a:cubicBezTo>
                      <a:pt x="76" y="111"/>
                      <a:pt x="51" y="136"/>
                      <a:pt x="51" y="161"/>
                    </a:cubicBezTo>
                    <a:cubicBezTo>
                      <a:pt x="26" y="211"/>
                      <a:pt x="1" y="287"/>
                      <a:pt x="1" y="337"/>
                    </a:cubicBezTo>
                    <a:cubicBezTo>
                      <a:pt x="1" y="362"/>
                      <a:pt x="1" y="387"/>
                      <a:pt x="1" y="437"/>
                    </a:cubicBezTo>
                    <a:cubicBezTo>
                      <a:pt x="26" y="487"/>
                      <a:pt x="51" y="537"/>
                      <a:pt x="101" y="562"/>
                    </a:cubicBezTo>
                    <a:lnTo>
                      <a:pt x="151" y="637"/>
                    </a:lnTo>
                    <a:cubicBezTo>
                      <a:pt x="201" y="663"/>
                      <a:pt x="226" y="688"/>
                      <a:pt x="277" y="713"/>
                    </a:cubicBezTo>
                    <a:cubicBezTo>
                      <a:pt x="302" y="738"/>
                      <a:pt x="352" y="738"/>
                      <a:pt x="402" y="738"/>
                    </a:cubicBezTo>
                    <a:cubicBezTo>
                      <a:pt x="452" y="738"/>
                      <a:pt x="477" y="738"/>
                      <a:pt x="527" y="713"/>
                    </a:cubicBezTo>
                    <a:cubicBezTo>
                      <a:pt x="577" y="688"/>
                      <a:pt x="602" y="663"/>
                      <a:pt x="627" y="637"/>
                    </a:cubicBezTo>
                    <a:cubicBezTo>
                      <a:pt x="653" y="612"/>
                      <a:pt x="678" y="587"/>
                      <a:pt x="678" y="562"/>
                    </a:cubicBezTo>
                    <a:cubicBezTo>
                      <a:pt x="728" y="512"/>
                      <a:pt x="728" y="462"/>
                      <a:pt x="728" y="387"/>
                    </a:cubicBezTo>
                    <a:lnTo>
                      <a:pt x="728" y="312"/>
                    </a:lnTo>
                    <a:cubicBezTo>
                      <a:pt x="703" y="262"/>
                      <a:pt x="678" y="211"/>
                      <a:pt x="627" y="161"/>
                    </a:cubicBezTo>
                    <a:cubicBezTo>
                      <a:pt x="602" y="136"/>
                      <a:pt x="602" y="111"/>
                      <a:pt x="577" y="86"/>
                    </a:cubicBezTo>
                    <a:cubicBezTo>
                      <a:pt x="552" y="61"/>
                      <a:pt x="502" y="36"/>
                      <a:pt x="452" y="36"/>
                    </a:cubicBezTo>
                    <a:cubicBezTo>
                      <a:pt x="434" y="18"/>
                      <a:pt x="404" y="1"/>
                      <a:pt x="370" y="1"/>
                    </a:cubicBezTo>
                    <a:cubicBezTo>
                      <a:pt x="356" y="1"/>
                      <a:pt x="341" y="4"/>
                      <a:pt x="327" y="11"/>
                    </a:cubicBezTo>
                    <a:cubicBezTo>
                      <a:pt x="312" y="4"/>
                      <a:pt x="300" y="1"/>
                      <a:pt x="2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68;p45">
                <a:extLst>
                  <a:ext uri="{FF2B5EF4-FFF2-40B4-BE49-F238E27FC236}">
                    <a16:creationId xmlns:a16="http://schemas.microsoft.com/office/drawing/2014/main" id="{8F902680-B478-ED41-37CB-409823194C48}"/>
                  </a:ext>
                </a:extLst>
              </p:cNvPr>
              <p:cNvSpPr/>
              <p:nvPr/>
            </p:nvSpPr>
            <p:spPr>
              <a:xfrm>
                <a:off x="1959365" y="2039355"/>
                <a:ext cx="27049" cy="94983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6563" extrusionOk="0">
                    <a:moveTo>
                      <a:pt x="1456" y="1"/>
                    </a:moveTo>
                    <a:cubicBezTo>
                      <a:pt x="1323" y="1"/>
                      <a:pt x="1191" y="69"/>
                      <a:pt x="1141" y="228"/>
                    </a:cubicBezTo>
                    <a:cubicBezTo>
                      <a:pt x="515" y="2183"/>
                      <a:pt x="139" y="4213"/>
                      <a:pt x="14" y="6243"/>
                    </a:cubicBezTo>
                    <a:cubicBezTo>
                      <a:pt x="1" y="6456"/>
                      <a:pt x="164" y="6563"/>
                      <a:pt x="333" y="6563"/>
                    </a:cubicBezTo>
                    <a:cubicBezTo>
                      <a:pt x="502" y="6563"/>
                      <a:pt x="678" y="6456"/>
                      <a:pt x="690" y="6243"/>
                    </a:cubicBezTo>
                    <a:cubicBezTo>
                      <a:pt x="816" y="4263"/>
                      <a:pt x="1191" y="2308"/>
                      <a:pt x="1793" y="403"/>
                    </a:cubicBezTo>
                    <a:cubicBezTo>
                      <a:pt x="1869" y="161"/>
                      <a:pt x="1661" y="1"/>
                      <a:pt x="1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69;p45">
                <a:extLst>
                  <a:ext uri="{FF2B5EF4-FFF2-40B4-BE49-F238E27FC236}">
                    <a16:creationId xmlns:a16="http://schemas.microsoft.com/office/drawing/2014/main" id="{2C4931BA-AC54-A6A4-3214-B374FCF7F7E4}"/>
                  </a:ext>
                </a:extLst>
              </p:cNvPr>
              <p:cNvSpPr/>
              <p:nvPr/>
            </p:nvSpPr>
            <p:spPr>
              <a:xfrm>
                <a:off x="3058378" y="1617149"/>
                <a:ext cx="52680" cy="129818"/>
              </a:xfrm>
              <a:custGeom>
                <a:avLst/>
                <a:gdLst/>
                <a:ahLst/>
                <a:cxnLst/>
                <a:rect l="l" t="t" r="r" b="b"/>
                <a:pathLst>
                  <a:path w="3640" h="8970" extrusionOk="0">
                    <a:moveTo>
                      <a:pt x="410" y="1"/>
                    </a:moveTo>
                    <a:cubicBezTo>
                      <a:pt x="202" y="1"/>
                      <a:pt x="0" y="161"/>
                      <a:pt x="91" y="403"/>
                    </a:cubicBezTo>
                    <a:cubicBezTo>
                      <a:pt x="1018" y="3185"/>
                      <a:pt x="1971" y="5967"/>
                      <a:pt x="2898" y="8724"/>
                    </a:cubicBezTo>
                    <a:cubicBezTo>
                      <a:pt x="2958" y="8895"/>
                      <a:pt x="3099" y="8969"/>
                      <a:pt x="3237" y="8969"/>
                    </a:cubicBezTo>
                    <a:cubicBezTo>
                      <a:pt x="3442" y="8969"/>
                      <a:pt x="3640" y="8804"/>
                      <a:pt x="3550" y="8549"/>
                    </a:cubicBezTo>
                    <a:cubicBezTo>
                      <a:pt x="2622" y="5792"/>
                      <a:pt x="1670" y="3010"/>
                      <a:pt x="743" y="228"/>
                    </a:cubicBezTo>
                    <a:cubicBezTo>
                      <a:pt x="683" y="69"/>
                      <a:pt x="545" y="1"/>
                      <a:pt x="4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70;p45">
                <a:extLst>
                  <a:ext uri="{FF2B5EF4-FFF2-40B4-BE49-F238E27FC236}">
                    <a16:creationId xmlns:a16="http://schemas.microsoft.com/office/drawing/2014/main" id="{8D57EB94-3514-A41F-79CC-456770F361FE}"/>
                  </a:ext>
                </a:extLst>
              </p:cNvPr>
              <p:cNvSpPr/>
              <p:nvPr/>
            </p:nvSpPr>
            <p:spPr>
              <a:xfrm>
                <a:off x="3059319" y="1702985"/>
                <a:ext cx="26499" cy="4896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3383" extrusionOk="0">
                    <a:moveTo>
                      <a:pt x="389" y="0"/>
                    </a:moveTo>
                    <a:cubicBezTo>
                      <a:pt x="361" y="0"/>
                      <a:pt x="332" y="4"/>
                      <a:pt x="302" y="11"/>
                    </a:cubicBezTo>
                    <a:cubicBezTo>
                      <a:pt x="151" y="61"/>
                      <a:pt x="1" y="262"/>
                      <a:pt x="76" y="437"/>
                    </a:cubicBezTo>
                    <a:cubicBezTo>
                      <a:pt x="427" y="1340"/>
                      <a:pt x="778" y="2242"/>
                      <a:pt x="1129" y="3144"/>
                    </a:cubicBezTo>
                    <a:cubicBezTo>
                      <a:pt x="1170" y="3289"/>
                      <a:pt x="1297" y="3383"/>
                      <a:pt x="1439" y="3383"/>
                    </a:cubicBezTo>
                    <a:cubicBezTo>
                      <a:pt x="1469" y="3383"/>
                      <a:pt x="1499" y="3378"/>
                      <a:pt x="1530" y="3370"/>
                    </a:cubicBezTo>
                    <a:cubicBezTo>
                      <a:pt x="1705" y="3345"/>
                      <a:pt x="1830" y="3144"/>
                      <a:pt x="1755" y="2969"/>
                    </a:cubicBezTo>
                    <a:cubicBezTo>
                      <a:pt x="1429" y="2066"/>
                      <a:pt x="1079" y="1164"/>
                      <a:pt x="728" y="262"/>
                    </a:cubicBezTo>
                    <a:cubicBezTo>
                      <a:pt x="664" y="113"/>
                      <a:pt x="546" y="0"/>
                      <a:pt x="3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671;p45">
              <a:extLst>
                <a:ext uri="{FF2B5EF4-FFF2-40B4-BE49-F238E27FC236}">
                  <a16:creationId xmlns:a16="http://schemas.microsoft.com/office/drawing/2014/main" id="{40078F0B-3FB0-D9CA-5415-F59E20B60E9F}"/>
                </a:ext>
              </a:extLst>
            </p:cNvPr>
            <p:cNvGrpSpPr/>
            <p:nvPr/>
          </p:nvGrpSpPr>
          <p:grpSpPr>
            <a:xfrm>
              <a:off x="1685455" y="2098960"/>
              <a:ext cx="321536" cy="386372"/>
              <a:chOff x="742400" y="3818325"/>
              <a:chExt cx="555425" cy="667425"/>
            </a:xfrm>
          </p:grpSpPr>
          <p:sp>
            <p:nvSpPr>
              <p:cNvPr id="9" name="Google Shape;672;p45">
                <a:extLst>
                  <a:ext uri="{FF2B5EF4-FFF2-40B4-BE49-F238E27FC236}">
                    <a16:creationId xmlns:a16="http://schemas.microsoft.com/office/drawing/2014/main" id="{D3A1533C-777C-C99C-86B8-2267D33EDC99}"/>
                  </a:ext>
                </a:extLst>
              </p:cNvPr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673;p45">
                <a:extLst>
                  <a:ext uri="{FF2B5EF4-FFF2-40B4-BE49-F238E27FC236}">
                    <a16:creationId xmlns:a16="http://schemas.microsoft.com/office/drawing/2014/main" id="{DF9CDFA2-80C7-E314-7258-9A71B379134E}"/>
                  </a:ext>
                </a:extLst>
              </p:cNvPr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674;p45">
                <a:extLst>
                  <a:ext uri="{FF2B5EF4-FFF2-40B4-BE49-F238E27FC236}">
                    <a16:creationId xmlns:a16="http://schemas.microsoft.com/office/drawing/2014/main" id="{138B63B4-D8B3-D8B1-CF90-809D390B2E83}"/>
                  </a:ext>
                </a:extLst>
              </p:cNvPr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675;p45">
                <a:extLst>
                  <a:ext uri="{FF2B5EF4-FFF2-40B4-BE49-F238E27FC236}">
                    <a16:creationId xmlns:a16="http://schemas.microsoft.com/office/drawing/2014/main" id="{1961C960-7FF7-5CD1-FDCB-D639F528F468}"/>
                  </a:ext>
                </a:extLst>
              </p:cNvPr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676;p45">
                <a:extLst>
                  <a:ext uri="{FF2B5EF4-FFF2-40B4-BE49-F238E27FC236}">
                    <a16:creationId xmlns:a16="http://schemas.microsoft.com/office/drawing/2014/main" id="{8153F7F4-CD92-D983-E3DB-B372BFF8A7B1}"/>
                  </a:ext>
                </a:extLst>
              </p:cNvPr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677;p45">
                <a:extLst>
                  <a:ext uri="{FF2B5EF4-FFF2-40B4-BE49-F238E27FC236}">
                    <a16:creationId xmlns:a16="http://schemas.microsoft.com/office/drawing/2014/main" id="{30D25529-449F-CA89-4328-CA595C687B65}"/>
                  </a:ext>
                </a:extLst>
              </p:cNvPr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6" name="Google Shape;678;p45">
            <a:extLst>
              <a:ext uri="{FF2B5EF4-FFF2-40B4-BE49-F238E27FC236}">
                <a16:creationId xmlns:a16="http://schemas.microsoft.com/office/drawing/2014/main" id="{833E7A10-5B70-5F4F-E5D9-E170927CCF51}"/>
              </a:ext>
            </a:extLst>
          </p:cNvPr>
          <p:cNvGrpSpPr/>
          <p:nvPr/>
        </p:nvGrpSpPr>
        <p:grpSpPr>
          <a:xfrm>
            <a:off x="8960710" y="427678"/>
            <a:ext cx="1755391" cy="1252831"/>
            <a:chOff x="5693165" y="1232465"/>
            <a:chExt cx="1755391" cy="1252831"/>
          </a:xfrm>
        </p:grpSpPr>
        <p:grpSp>
          <p:nvGrpSpPr>
            <p:cNvPr id="67" name="Google Shape;679;p45">
              <a:extLst>
                <a:ext uri="{FF2B5EF4-FFF2-40B4-BE49-F238E27FC236}">
                  <a16:creationId xmlns:a16="http://schemas.microsoft.com/office/drawing/2014/main" id="{98E8C75E-B537-B132-FF29-5558AD5E274F}"/>
                </a:ext>
              </a:extLst>
            </p:cNvPr>
            <p:cNvGrpSpPr/>
            <p:nvPr/>
          </p:nvGrpSpPr>
          <p:grpSpPr>
            <a:xfrm>
              <a:off x="5693165" y="1490616"/>
              <a:ext cx="1412470" cy="994680"/>
              <a:chOff x="5637395" y="3135231"/>
              <a:chExt cx="2092238" cy="1473382"/>
            </a:xfrm>
          </p:grpSpPr>
          <p:sp>
            <p:nvSpPr>
              <p:cNvPr id="75" name="Google Shape;680;p45">
                <a:extLst>
                  <a:ext uri="{FF2B5EF4-FFF2-40B4-BE49-F238E27FC236}">
                    <a16:creationId xmlns:a16="http://schemas.microsoft.com/office/drawing/2014/main" id="{AF25ABE7-444A-D569-0955-907EE6C6B76F}"/>
                  </a:ext>
                </a:extLst>
              </p:cNvPr>
              <p:cNvSpPr/>
              <p:nvPr/>
            </p:nvSpPr>
            <p:spPr>
              <a:xfrm flipH="1">
                <a:off x="5802803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681;p45">
                <a:extLst>
                  <a:ext uri="{FF2B5EF4-FFF2-40B4-BE49-F238E27FC236}">
                    <a16:creationId xmlns:a16="http://schemas.microsoft.com/office/drawing/2014/main" id="{AE165F56-4BBD-6A4D-DD29-1378DE05D809}"/>
                  </a:ext>
                </a:extLst>
              </p:cNvPr>
              <p:cNvSpPr/>
              <p:nvPr/>
            </p:nvSpPr>
            <p:spPr>
              <a:xfrm flipH="1">
                <a:off x="5820515" y="353170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6" y="1805"/>
                      <a:pt x="2306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682;p45">
                <a:extLst>
                  <a:ext uri="{FF2B5EF4-FFF2-40B4-BE49-F238E27FC236}">
                    <a16:creationId xmlns:a16="http://schemas.microsoft.com/office/drawing/2014/main" id="{9EBF3A58-E7FA-2822-4AC0-18094C63C304}"/>
                  </a:ext>
                </a:extLst>
              </p:cNvPr>
              <p:cNvSpPr/>
              <p:nvPr/>
            </p:nvSpPr>
            <p:spPr>
              <a:xfrm flipH="1">
                <a:off x="5811894" y="3677137"/>
                <a:ext cx="51215" cy="540915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45" extrusionOk="0">
                    <a:moveTo>
                      <a:pt x="2250" y="1"/>
                    </a:moveTo>
                    <a:cubicBezTo>
                      <a:pt x="2068" y="1"/>
                      <a:pt x="1880" y="114"/>
                      <a:pt x="1868" y="339"/>
                    </a:cubicBezTo>
                    <a:cubicBezTo>
                      <a:pt x="1391" y="7332"/>
                      <a:pt x="915" y="14299"/>
                      <a:pt x="414" y="21292"/>
                    </a:cubicBezTo>
                    <a:lnTo>
                      <a:pt x="13" y="27207"/>
                    </a:lnTo>
                    <a:cubicBezTo>
                      <a:pt x="0" y="27432"/>
                      <a:pt x="170" y="27545"/>
                      <a:pt x="348" y="27545"/>
                    </a:cubicBezTo>
                    <a:cubicBezTo>
                      <a:pt x="527" y="27545"/>
                      <a:pt x="715" y="27432"/>
                      <a:pt x="740" y="27207"/>
                    </a:cubicBezTo>
                    <a:cubicBezTo>
                      <a:pt x="1216" y="20214"/>
                      <a:pt x="1692" y="13221"/>
                      <a:pt x="2193" y="6254"/>
                    </a:cubicBezTo>
                    <a:lnTo>
                      <a:pt x="2594" y="339"/>
                    </a:lnTo>
                    <a:cubicBezTo>
                      <a:pt x="2607" y="114"/>
                      <a:pt x="2432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83;p45">
                <a:extLst>
                  <a:ext uri="{FF2B5EF4-FFF2-40B4-BE49-F238E27FC236}">
                    <a16:creationId xmlns:a16="http://schemas.microsoft.com/office/drawing/2014/main" id="{10A0CC50-ECC1-54F5-363A-04DAB6A77AA6}"/>
                  </a:ext>
                </a:extLst>
              </p:cNvPr>
              <p:cNvSpPr/>
              <p:nvPr/>
            </p:nvSpPr>
            <p:spPr>
              <a:xfrm flipH="1">
                <a:off x="5649846" y="3149056"/>
                <a:ext cx="2065021" cy="1445281"/>
              </a:xfrm>
              <a:custGeom>
                <a:avLst/>
                <a:gdLst/>
                <a:ahLst/>
                <a:cxnLst/>
                <a:rect l="l" t="t" r="r" b="b"/>
                <a:pathLst>
                  <a:path w="105157" h="73598" extrusionOk="0">
                    <a:moveTo>
                      <a:pt x="99083" y="1"/>
                    </a:moveTo>
                    <a:cubicBezTo>
                      <a:pt x="98955" y="1"/>
                      <a:pt x="98827" y="5"/>
                      <a:pt x="98698" y="13"/>
                    </a:cubicBezTo>
                    <a:lnTo>
                      <a:pt x="5640" y="6504"/>
                    </a:lnTo>
                    <a:cubicBezTo>
                      <a:pt x="2432" y="6730"/>
                      <a:pt x="1" y="9487"/>
                      <a:pt x="176" y="12720"/>
                    </a:cubicBezTo>
                    <a:lnTo>
                      <a:pt x="3535" y="68084"/>
                    </a:lnTo>
                    <a:cubicBezTo>
                      <a:pt x="3735" y="71191"/>
                      <a:pt x="6291" y="73597"/>
                      <a:pt x="9399" y="73597"/>
                    </a:cubicBezTo>
                    <a:lnTo>
                      <a:pt x="95465" y="73597"/>
                    </a:lnTo>
                    <a:cubicBezTo>
                      <a:pt x="98573" y="73597"/>
                      <a:pt x="101154" y="71191"/>
                      <a:pt x="101330" y="68084"/>
                    </a:cubicBezTo>
                    <a:lnTo>
                      <a:pt x="104964" y="6229"/>
                    </a:lnTo>
                    <a:cubicBezTo>
                      <a:pt x="105157" y="2824"/>
                      <a:pt x="102442" y="1"/>
                      <a:pt x="990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684;p45">
                <a:extLst>
                  <a:ext uri="{FF2B5EF4-FFF2-40B4-BE49-F238E27FC236}">
                    <a16:creationId xmlns:a16="http://schemas.microsoft.com/office/drawing/2014/main" id="{77B73BB6-D02A-7483-AED3-6911FF9CC771}"/>
                  </a:ext>
                </a:extLst>
              </p:cNvPr>
              <p:cNvSpPr/>
              <p:nvPr/>
            </p:nvSpPr>
            <p:spPr>
              <a:xfrm flipH="1">
                <a:off x="5747642" y="3214447"/>
                <a:ext cx="1910631" cy="1314927"/>
              </a:xfrm>
              <a:custGeom>
                <a:avLst/>
                <a:gdLst/>
                <a:ahLst/>
                <a:cxnLst/>
                <a:rect l="l" t="t" r="r" b="b"/>
                <a:pathLst>
                  <a:path w="97295" h="66960" extrusionOk="0">
                    <a:moveTo>
                      <a:pt x="96192" y="3124"/>
                    </a:moveTo>
                    <a:cubicBezTo>
                      <a:pt x="96367" y="3400"/>
                      <a:pt x="96493" y="3701"/>
                      <a:pt x="96568" y="4001"/>
                    </a:cubicBezTo>
                    <a:cubicBezTo>
                      <a:pt x="96468" y="3701"/>
                      <a:pt x="96342" y="3400"/>
                      <a:pt x="96192" y="3124"/>
                    </a:cubicBezTo>
                    <a:close/>
                    <a:moveTo>
                      <a:pt x="91455" y="718"/>
                    </a:moveTo>
                    <a:cubicBezTo>
                      <a:pt x="92808" y="718"/>
                      <a:pt x="94087" y="1244"/>
                      <a:pt x="95039" y="2197"/>
                    </a:cubicBezTo>
                    <a:cubicBezTo>
                      <a:pt x="96042" y="3174"/>
                      <a:pt x="96568" y="4553"/>
                      <a:pt x="96493" y="5931"/>
                    </a:cubicBezTo>
                    <a:lnTo>
                      <a:pt x="93134" y="61596"/>
                    </a:lnTo>
                    <a:cubicBezTo>
                      <a:pt x="92984" y="64202"/>
                      <a:pt x="90778" y="66232"/>
                      <a:pt x="88122" y="66232"/>
                    </a:cubicBezTo>
                    <a:lnTo>
                      <a:pt x="9024" y="66232"/>
                    </a:lnTo>
                    <a:cubicBezTo>
                      <a:pt x="6367" y="66232"/>
                      <a:pt x="4161" y="64202"/>
                      <a:pt x="4011" y="61621"/>
                    </a:cubicBezTo>
                    <a:lnTo>
                      <a:pt x="928" y="11771"/>
                    </a:lnTo>
                    <a:cubicBezTo>
                      <a:pt x="753" y="9089"/>
                      <a:pt x="2858" y="6758"/>
                      <a:pt x="5590" y="6558"/>
                    </a:cubicBezTo>
                    <a:lnTo>
                      <a:pt x="91104" y="743"/>
                    </a:lnTo>
                    <a:cubicBezTo>
                      <a:pt x="91230" y="718"/>
                      <a:pt x="91330" y="718"/>
                      <a:pt x="91455" y="718"/>
                    </a:cubicBezTo>
                    <a:close/>
                    <a:moveTo>
                      <a:pt x="91491" y="0"/>
                    </a:moveTo>
                    <a:cubicBezTo>
                      <a:pt x="91346" y="0"/>
                      <a:pt x="91200" y="5"/>
                      <a:pt x="91054" y="16"/>
                    </a:cubicBezTo>
                    <a:lnTo>
                      <a:pt x="5540" y="5831"/>
                    </a:lnTo>
                    <a:cubicBezTo>
                      <a:pt x="2407" y="6057"/>
                      <a:pt x="1" y="8738"/>
                      <a:pt x="201" y="11821"/>
                    </a:cubicBezTo>
                    <a:lnTo>
                      <a:pt x="3284" y="61646"/>
                    </a:lnTo>
                    <a:cubicBezTo>
                      <a:pt x="3460" y="64628"/>
                      <a:pt x="5991" y="66959"/>
                      <a:pt x="9024" y="66959"/>
                    </a:cubicBezTo>
                    <a:lnTo>
                      <a:pt x="88122" y="66959"/>
                    </a:lnTo>
                    <a:cubicBezTo>
                      <a:pt x="91154" y="66959"/>
                      <a:pt x="93686" y="64628"/>
                      <a:pt x="93861" y="61646"/>
                    </a:cubicBezTo>
                    <a:lnTo>
                      <a:pt x="97194" y="5981"/>
                    </a:lnTo>
                    <a:cubicBezTo>
                      <a:pt x="97295" y="4377"/>
                      <a:pt x="96693" y="2823"/>
                      <a:pt x="95540" y="1671"/>
                    </a:cubicBezTo>
                    <a:cubicBezTo>
                      <a:pt x="94465" y="595"/>
                      <a:pt x="93013" y="0"/>
                      <a:pt x="914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685;p45">
                <a:extLst>
                  <a:ext uri="{FF2B5EF4-FFF2-40B4-BE49-F238E27FC236}">
                    <a16:creationId xmlns:a16="http://schemas.microsoft.com/office/drawing/2014/main" id="{B7A619D9-24B8-189B-5618-A326864111C0}"/>
                  </a:ext>
                </a:extLst>
              </p:cNvPr>
              <p:cNvSpPr/>
              <p:nvPr/>
            </p:nvSpPr>
            <p:spPr>
              <a:xfrm flipH="1">
                <a:off x="5637395" y="3135231"/>
                <a:ext cx="2092238" cy="1473382"/>
              </a:xfrm>
              <a:custGeom>
                <a:avLst/>
                <a:gdLst/>
                <a:ahLst/>
                <a:cxnLst/>
                <a:rect l="l" t="t" r="r" b="b"/>
                <a:pathLst>
                  <a:path w="106543" h="75029" extrusionOk="0">
                    <a:moveTo>
                      <a:pt x="99857" y="1432"/>
                    </a:moveTo>
                    <a:cubicBezTo>
                      <a:pt x="101210" y="1432"/>
                      <a:pt x="102517" y="1955"/>
                      <a:pt x="103485" y="2923"/>
                    </a:cubicBezTo>
                    <a:cubicBezTo>
                      <a:pt x="104538" y="3950"/>
                      <a:pt x="105089" y="5404"/>
                      <a:pt x="104989" y="6882"/>
                    </a:cubicBezTo>
                    <a:lnTo>
                      <a:pt x="101355" y="68737"/>
                    </a:lnTo>
                    <a:cubicBezTo>
                      <a:pt x="101204" y="71469"/>
                      <a:pt x="98949" y="73600"/>
                      <a:pt x="96217" y="73600"/>
                    </a:cubicBezTo>
                    <a:lnTo>
                      <a:pt x="10151" y="73600"/>
                    </a:lnTo>
                    <a:cubicBezTo>
                      <a:pt x="7444" y="73600"/>
                      <a:pt x="5189" y="71469"/>
                      <a:pt x="5013" y="68763"/>
                    </a:cubicBezTo>
                    <a:lnTo>
                      <a:pt x="1655" y="13374"/>
                    </a:lnTo>
                    <a:cubicBezTo>
                      <a:pt x="1480" y="10567"/>
                      <a:pt x="3635" y="8111"/>
                      <a:pt x="6442" y="7910"/>
                    </a:cubicBezTo>
                    <a:lnTo>
                      <a:pt x="99500" y="1444"/>
                    </a:lnTo>
                    <a:cubicBezTo>
                      <a:pt x="99619" y="1436"/>
                      <a:pt x="99738" y="1432"/>
                      <a:pt x="99857" y="1432"/>
                    </a:cubicBezTo>
                    <a:close/>
                    <a:moveTo>
                      <a:pt x="99843" y="1"/>
                    </a:moveTo>
                    <a:cubicBezTo>
                      <a:pt x="99696" y="1"/>
                      <a:pt x="99548" y="5"/>
                      <a:pt x="99400" y="15"/>
                    </a:cubicBezTo>
                    <a:lnTo>
                      <a:pt x="6342" y="6481"/>
                    </a:lnTo>
                    <a:cubicBezTo>
                      <a:pt x="2758" y="6732"/>
                      <a:pt x="1" y="9865"/>
                      <a:pt x="226" y="13449"/>
                    </a:cubicBezTo>
                    <a:lnTo>
                      <a:pt x="3585" y="68838"/>
                    </a:lnTo>
                    <a:cubicBezTo>
                      <a:pt x="3785" y="72321"/>
                      <a:pt x="6668" y="75028"/>
                      <a:pt x="10151" y="75028"/>
                    </a:cubicBezTo>
                    <a:lnTo>
                      <a:pt x="96217" y="75028"/>
                    </a:lnTo>
                    <a:cubicBezTo>
                      <a:pt x="99701" y="75028"/>
                      <a:pt x="102608" y="72296"/>
                      <a:pt x="102808" y="68838"/>
                    </a:cubicBezTo>
                    <a:lnTo>
                      <a:pt x="106443" y="6958"/>
                    </a:lnTo>
                    <a:cubicBezTo>
                      <a:pt x="106543" y="5078"/>
                      <a:pt x="105841" y="3223"/>
                      <a:pt x="104488" y="1895"/>
                    </a:cubicBezTo>
                    <a:cubicBezTo>
                      <a:pt x="103241" y="671"/>
                      <a:pt x="101568" y="1"/>
                      <a:pt x="998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686;p45">
                <a:extLst>
                  <a:ext uri="{FF2B5EF4-FFF2-40B4-BE49-F238E27FC236}">
                    <a16:creationId xmlns:a16="http://schemas.microsoft.com/office/drawing/2014/main" id="{6D5F6519-2C80-593E-0A2E-4B8F29E3261C}"/>
                  </a:ext>
                </a:extLst>
              </p:cNvPr>
              <p:cNvSpPr/>
              <p:nvPr/>
            </p:nvSpPr>
            <p:spPr>
              <a:xfrm flipH="1">
                <a:off x="7443657" y="3480039"/>
                <a:ext cx="7434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6" h="46567" extrusionOk="0">
                    <a:moveTo>
                      <a:pt x="1906" y="0"/>
                    </a:moveTo>
                    <a:cubicBezTo>
                      <a:pt x="853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53" y="46567"/>
                      <a:pt x="1906" y="46567"/>
                    </a:cubicBezTo>
                    <a:cubicBezTo>
                      <a:pt x="2933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3" y="0"/>
                      <a:pt x="19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687;p45">
                <a:extLst>
                  <a:ext uri="{FF2B5EF4-FFF2-40B4-BE49-F238E27FC236}">
                    <a16:creationId xmlns:a16="http://schemas.microsoft.com/office/drawing/2014/main" id="{C1C0ECBD-9F44-AE57-34A5-0A0E5A136759}"/>
                  </a:ext>
                </a:extLst>
              </p:cNvPr>
              <p:cNvSpPr/>
              <p:nvPr/>
            </p:nvSpPr>
            <p:spPr>
              <a:xfrm flipH="1">
                <a:off x="7261071" y="3480039"/>
                <a:ext cx="7432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5" h="46567" extrusionOk="0">
                    <a:moveTo>
                      <a:pt x="1880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880" y="46567"/>
                    </a:cubicBezTo>
                    <a:cubicBezTo>
                      <a:pt x="2932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2" y="0"/>
                      <a:pt x="1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688;p45">
                <a:extLst>
                  <a:ext uri="{FF2B5EF4-FFF2-40B4-BE49-F238E27FC236}">
                    <a16:creationId xmlns:a16="http://schemas.microsoft.com/office/drawing/2014/main" id="{2E4A14E4-0549-7D62-B479-14C8FC3AF787}"/>
                  </a:ext>
                </a:extLst>
              </p:cNvPr>
              <p:cNvSpPr/>
              <p:nvPr/>
            </p:nvSpPr>
            <p:spPr>
              <a:xfrm flipH="1">
                <a:off x="7068137" y="3480039"/>
                <a:ext cx="7483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46567" extrusionOk="0">
                    <a:moveTo>
                      <a:pt x="1905" y="0"/>
                    </a:moveTo>
                    <a:cubicBezTo>
                      <a:pt x="878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78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689;p45">
                <a:extLst>
                  <a:ext uri="{FF2B5EF4-FFF2-40B4-BE49-F238E27FC236}">
                    <a16:creationId xmlns:a16="http://schemas.microsoft.com/office/drawing/2014/main" id="{91A430F8-E3F9-523F-ADE8-5D22C06CFDEB}"/>
                  </a:ext>
                </a:extLst>
              </p:cNvPr>
              <p:cNvSpPr/>
              <p:nvPr/>
            </p:nvSpPr>
            <p:spPr>
              <a:xfrm flipH="1">
                <a:off x="6875222" y="3480039"/>
                <a:ext cx="7481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46567" extrusionOk="0">
                    <a:moveTo>
                      <a:pt x="1905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690;p45">
                <a:extLst>
                  <a:ext uri="{FF2B5EF4-FFF2-40B4-BE49-F238E27FC236}">
                    <a16:creationId xmlns:a16="http://schemas.microsoft.com/office/drawing/2014/main" id="{2E8C634D-D5AF-1309-9D37-81E5221FAF24}"/>
                  </a:ext>
                </a:extLst>
              </p:cNvPr>
              <p:cNvSpPr/>
              <p:nvPr/>
            </p:nvSpPr>
            <p:spPr>
              <a:xfrm flipH="1">
                <a:off x="5975537" y="3331897"/>
                <a:ext cx="662471" cy="661980"/>
              </a:xfrm>
              <a:custGeom>
                <a:avLst/>
                <a:gdLst/>
                <a:ahLst/>
                <a:cxnLst/>
                <a:rect l="l" t="t" r="r" b="b"/>
                <a:pathLst>
                  <a:path w="33735" h="33710" extrusionOk="0">
                    <a:moveTo>
                      <a:pt x="16867" y="0"/>
                    </a:moveTo>
                    <a:cubicBezTo>
                      <a:pt x="7544" y="0"/>
                      <a:pt x="0" y="7544"/>
                      <a:pt x="0" y="16843"/>
                    </a:cubicBezTo>
                    <a:cubicBezTo>
                      <a:pt x="0" y="26166"/>
                      <a:pt x="7544" y="33710"/>
                      <a:pt x="16867" y="33710"/>
                    </a:cubicBezTo>
                    <a:cubicBezTo>
                      <a:pt x="26191" y="33710"/>
                      <a:pt x="33735" y="26166"/>
                      <a:pt x="33735" y="16843"/>
                    </a:cubicBezTo>
                    <a:cubicBezTo>
                      <a:pt x="33735" y="7544"/>
                      <a:pt x="26191" y="0"/>
                      <a:pt x="16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691;p45">
                <a:extLst>
                  <a:ext uri="{FF2B5EF4-FFF2-40B4-BE49-F238E27FC236}">
                    <a16:creationId xmlns:a16="http://schemas.microsoft.com/office/drawing/2014/main" id="{97FB7E4A-6500-C340-D0C8-55EAD0110C0D}"/>
                  </a:ext>
                </a:extLst>
              </p:cNvPr>
              <p:cNvSpPr/>
              <p:nvPr/>
            </p:nvSpPr>
            <p:spPr>
              <a:xfrm flipH="1">
                <a:off x="5965207" y="3321057"/>
                <a:ext cx="683149" cy="683660"/>
              </a:xfrm>
              <a:custGeom>
                <a:avLst/>
                <a:gdLst/>
                <a:ahLst/>
                <a:cxnLst/>
                <a:rect l="l" t="t" r="r" b="b"/>
                <a:pathLst>
                  <a:path w="34788" h="34814" extrusionOk="0">
                    <a:moveTo>
                      <a:pt x="17394" y="1079"/>
                    </a:moveTo>
                    <a:cubicBezTo>
                      <a:pt x="26392" y="1079"/>
                      <a:pt x="33710" y="8397"/>
                      <a:pt x="33710" y="17395"/>
                    </a:cubicBezTo>
                    <a:cubicBezTo>
                      <a:pt x="33710" y="26417"/>
                      <a:pt x="26392" y="33735"/>
                      <a:pt x="17394" y="33735"/>
                    </a:cubicBezTo>
                    <a:cubicBezTo>
                      <a:pt x="8397" y="33735"/>
                      <a:pt x="1079" y="26417"/>
                      <a:pt x="1079" y="17395"/>
                    </a:cubicBezTo>
                    <a:cubicBezTo>
                      <a:pt x="1079" y="8397"/>
                      <a:pt x="8397" y="1079"/>
                      <a:pt x="17394" y="1079"/>
                    </a:cubicBezTo>
                    <a:close/>
                    <a:moveTo>
                      <a:pt x="17394" y="1"/>
                    </a:moveTo>
                    <a:cubicBezTo>
                      <a:pt x="7795" y="1"/>
                      <a:pt x="1" y="7821"/>
                      <a:pt x="1" y="17395"/>
                    </a:cubicBezTo>
                    <a:cubicBezTo>
                      <a:pt x="1" y="26994"/>
                      <a:pt x="7795" y="34813"/>
                      <a:pt x="17394" y="34813"/>
                    </a:cubicBezTo>
                    <a:cubicBezTo>
                      <a:pt x="26993" y="34813"/>
                      <a:pt x="34788" y="26994"/>
                      <a:pt x="34788" y="17395"/>
                    </a:cubicBezTo>
                    <a:cubicBezTo>
                      <a:pt x="34788" y="7821"/>
                      <a:pt x="26993" y="1"/>
                      <a:pt x="17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692;p45">
                <a:extLst>
                  <a:ext uri="{FF2B5EF4-FFF2-40B4-BE49-F238E27FC236}">
                    <a16:creationId xmlns:a16="http://schemas.microsoft.com/office/drawing/2014/main" id="{84CBB0D5-9A49-9196-75EB-C79B585075AE}"/>
                  </a:ext>
                </a:extLst>
              </p:cNvPr>
              <p:cNvSpPr/>
              <p:nvPr/>
            </p:nvSpPr>
            <p:spPr>
              <a:xfrm flipH="1">
                <a:off x="6549893" y="4208439"/>
                <a:ext cx="145219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5" h="7394" extrusionOk="0">
                    <a:moveTo>
                      <a:pt x="3710" y="0"/>
                    </a:moveTo>
                    <a:cubicBezTo>
                      <a:pt x="1655" y="0"/>
                      <a:pt x="1" y="1654"/>
                      <a:pt x="1" y="3709"/>
                    </a:cubicBezTo>
                    <a:cubicBezTo>
                      <a:pt x="1" y="5740"/>
                      <a:pt x="1655" y="7394"/>
                      <a:pt x="3710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7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693;p45">
                <a:extLst>
                  <a:ext uri="{FF2B5EF4-FFF2-40B4-BE49-F238E27FC236}">
                    <a16:creationId xmlns:a16="http://schemas.microsoft.com/office/drawing/2014/main" id="{96831912-8287-00B1-C0FE-03F262459A92}"/>
                  </a:ext>
                </a:extLst>
              </p:cNvPr>
              <p:cNvSpPr/>
              <p:nvPr/>
            </p:nvSpPr>
            <p:spPr>
              <a:xfrm flipH="1">
                <a:off x="6123686" y="4093267"/>
                <a:ext cx="335683" cy="335192"/>
              </a:xfrm>
              <a:custGeom>
                <a:avLst/>
                <a:gdLst/>
                <a:ahLst/>
                <a:cxnLst/>
                <a:rect l="l" t="t" r="r" b="b"/>
                <a:pathLst>
                  <a:path w="17094" h="17069" extrusionOk="0">
                    <a:moveTo>
                      <a:pt x="8547" y="0"/>
                    </a:moveTo>
                    <a:cubicBezTo>
                      <a:pt x="3836" y="0"/>
                      <a:pt x="1" y="3810"/>
                      <a:pt x="1" y="8547"/>
                    </a:cubicBezTo>
                    <a:cubicBezTo>
                      <a:pt x="1" y="13259"/>
                      <a:pt x="3836" y="17068"/>
                      <a:pt x="8547" y="17068"/>
                    </a:cubicBezTo>
                    <a:cubicBezTo>
                      <a:pt x="13259" y="17068"/>
                      <a:pt x="17094" y="13259"/>
                      <a:pt x="17094" y="8547"/>
                    </a:cubicBezTo>
                    <a:cubicBezTo>
                      <a:pt x="17094" y="3810"/>
                      <a:pt x="13259" y="0"/>
                      <a:pt x="85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94;p45">
                <a:extLst>
                  <a:ext uri="{FF2B5EF4-FFF2-40B4-BE49-F238E27FC236}">
                    <a16:creationId xmlns:a16="http://schemas.microsoft.com/office/drawing/2014/main" id="{96E9BE67-76D3-6EAF-833B-C2C71F40EA72}"/>
                  </a:ext>
                </a:extLst>
              </p:cNvPr>
              <p:cNvSpPr/>
              <p:nvPr/>
            </p:nvSpPr>
            <p:spPr>
              <a:xfrm flipH="1">
                <a:off x="6167479" y="4136567"/>
                <a:ext cx="248081" cy="248571"/>
              </a:xfrm>
              <a:custGeom>
                <a:avLst/>
                <a:gdLst/>
                <a:ahLst/>
                <a:cxnLst/>
                <a:rect l="l" t="t" r="r" b="b"/>
                <a:pathLst>
                  <a:path w="12633" h="12658" fill="none" extrusionOk="0">
                    <a:moveTo>
                      <a:pt x="12632" y="6342"/>
                    </a:moveTo>
                    <a:cubicBezTo>
                      <a:pt x="12632" y="9826"/>
                      <a:pt x="9800" y="12658"/>
                      <a:pt x="6316" y="12658"/>
                    </a:cubicBezTo>
                    <a:cubicBezTo>
                      <a:pt x="2833" y="12658"/>
                      <a:pt x="1" y="9826"/>
                      <a:pt x="1" y="6342"/>
                    </a:cubicBezTo>
                    <a:cubicBezTo>
                      <a:pt x="1" y="2833"/>
                      <a:pt x="2833" y="1"/>
                      <a:pt x="6316" y="1"/>
                    </a:cubicBezTo>
                    <a:cubicBezTo>
                      <a:pt x="9800" y="1"/>
                      <a:pt x="12632" y="2833"/>
                      <a:pt x="12632" y="6342"/>
                    </a:cubicBezTo>
                    <a:close/>
                  </a:path>
                </a:pathLst>
              </a:custGeom>
              <a:solidFill>
                <a:schemeClr val="dk1"/>
              </a:solidFill>
              <a:ln w="313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95;p45">
                <a:extLst>
                  <a:ext uri="{FF2B5EF4-FFF2-40B4-BE49-F238E27FC236}">
                    <a16:creationId xmlns:a16="http://schemas.microsoft.com/office/drawing/2014/main" id="{B38A09EF-6DCE-2819-BE11-EBEAA3814B66}"/>
                  </a:ext>
                </a:extLst>
              </p:cNvPr>
              <p:cNvSpPr/>
              <p:nvPr/>
            </p:nvSpPr>
            <p:spPr>
              <a:xfrm flipH="1">
                <a:off x="5865796" y="4216313"/>
                <a:ext cx="145200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4" h="7394" extrusionOk="0">
                    <a:moveTo>
                      <a:pt x="3684" y="0"/>
                    </a:moveTo>
                    <a:cubicBezTo>
                      <a:pt x="1654" y="0"/>
                      <a:pt x="0" y="1654"/>
                      <a:pt x="0" y="3709"/>
                    </a:cubicBezTo>
                    <a:cubicBezTo>
                      <a:pt x="0" y="5740"/>
                      <a:pt x="1654" y="7394"/>
                      <a:pt x="3684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6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96;p45">
                <a:extLst>
                  <a:ext uri="{FF2B5EF4-FFF2-40B4-BE49-F238E27FC236}">
                    <a16:creationId xmlns:a16="http://schemas.microsoft.com/office/drawing/2014/main" id="{300D6A38-D7A7-9D98-C87D-D9880714D18A}"/>
                  </a:ext>
                </a:extLst>
              </p:cNvPr>
              <p:cNvSpPr/>
              <p:nvPr/>
            </p:nvSpPr>
            <p:spPr>
              <a:xfrm flipH="1">
                <a:off x="5841193" y="3308273"/>
                <a:ext cx="4528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697;p45">
                <a:extLst>
                  <a:ext uri="{FF2B5EF4-FFF2-40B4-BE49-F238E27FC236}">
                    <a16:creationId xmlns:a16="http://schemas.microsoft.com/office/drawing/2014/main" id="{CDDAAEDC-EF30-A50E-CC7F-ADF258C832A1}"/>
                  </a:ext>
                </a:extLst>
              </p:cNvPr>
              <p:cNvSpPr/>
              <p:nvPr/>
            </p:nvSpPr>
            <p:spPr>
              <a:xfrm flipH="1">
                <a:off x="5938141" y="3314184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79" y="0"/>
                    </a:moveTo>
                    <a:cubicBezTo>
                      <a:pt x="1" y="0"/>
                      <a:pt x="1" y="1805"/>
                      <a:pt x="1179" y="1805"/>
                    </a:cubicBezTo>
                    <a:cubicBezTo>
                      <a:pt x="2331" y="1805"/>
                      <a:pt x="2331" y="0"/>
                      <a:pt x="11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698;p45">
                <a:extLst>
                  <a:ext uri="{FF2B5EF4-FFF2-40B4-BE49-F238E27FC236}">
                    <a16:creationId xmlns:a16="http://schemas.microsoft.com/office/drawing/2014/main" id="{D8958F15-D6D7-FA19-4B4B-B70EB4BEF635}"/>
                  </a:ext>
                </a:extLst>
              </p:cNvPr>
              <p:cNvSpPr/>
              <p:nvPr/>
            </p:nvSpPr>
            <p:spPr>
              <a:xfrm flipH="1">
                <a:off x="5885475" y="3417043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699;p45">
                <a:extLst>
                  <a:ext uri="{FF2B5EF4-FFF2-40B4-BE49-F238E27FC236}">
                    <a16:creationId xmlns:a16="http://schemas.microsoft.com/office/drawing/2014/main" id="{8B615119-D0BA-8FA6-0ECF-8A28B773029A}"/>
                  </a:ext>
                </a:extLst>
              </p:cNvPr>
              <p:cNvSpPr/>
              <p:nvPr/>
            </p:nvSpPr>
            <p:spPr>
              <a:xfrm flipH="1">
                <a:off x="5985388" y="339636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3" y="1"/>
                    </a:moveTo>
                    <a:cubicBezTo>
                      <a:pt x="1" y="1"/>
                      <a:pt x="1" y="1805"/>
                      <a:pt x="1153" y="1805"/>
                    </a:cubicBezTo>
                    <a:cubicBezTo>
                      <a:pt x="2306" y="1805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00;p45">
                <a:extLst>
                  <a:ext uri="{FF2B5EF4-FFF2-40B4-BE49-F238E27FC236}">
                    <a16:creationId xmlns:a16="http://schemas.microsoft.com/office/drawing/2014/main" id="{FC9A3200-197A-EEF5-2E2C-121C2021EB2A}"/>
                  </a:ext>
                </a:extLst>
              </p:cNvPr>
              <p:cNvSpPr/>
              <p:nvPr/>
            </p:nvSpPr>
            <p:spPr>
              <a:xfrm flipH="1">
                <a:off x="6079391" y="3287595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9" y="1"/>
                    </a:moveTo>
                    <a:cubicBezTo>
                      <a:pt x="1" y="1"/>
                      <a:pt x="1" y="1805"/>
                      <a:pt x="1179" y="1805"/>
                    </a:cubicBezTo>
                    <a:cubicBezTo>
                      <a:pt x="2331" y="1805"/>
                      <a:pt x="2331" y="1"/>
                      <a:pt x="11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01;p45">
                <a:extLst>
                  <a:ext uri="{FF2B5EF4-FFF2-40B4-BE49-F238E27FC236}">
                    <a16:creationId xmlns:a16="http://schemas.microsoft.com/office/drawing/2014/main" id="{00A768E8-6BB1-F253-0098-31333F0698BA}"/>
                  </a:ext>
                </a:extLst>
              </p:cNvPr>
              <p:cNvSpPr/>
              <p:nvPr/>
            </p:nvSpPr>
            <p:spPr>
              <a:xfrm flipH="1">
                <a:off x="7464827" y="4438272"/>
                <a:ext cx="38411" cy="38411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56" extrusionOk="0">
                    <a:moveTo>
                      <a:pt x="1053" y="0"/>
                    </a:moveTo>
                    <a:cubicBezTo>
                      <a:pt x="978" y="26"/>
                      <a:pt x="878" y="26"/>
                      <a:pt x="803" y="51"/>
                    </a:cubicBezTo>
                    <a:cubicBezTo>
                      <a:pt x="652" y="76"/>
                      <a:pt x="527" y="151"/>
                      <a:pt x="402" y="276"/>
                    </a:cubicBezTo>
                    <a:cubicBezTo>
                      <a:pt x="352" y="326"/>
                      <a:pt x="301" y="376"/>
                      <a:pt x="251" y="427"/>
                    </a:cubicBezTo>
                    <a:cubicBezTo>
                      <a:pt x="176" y="502"/>
                      <a:pt x="101" y="602"/>
                      <a:pt x="76" y="702"/>
                    </a:cubicBezTo>
                    <a:cubicBezTo>
                      <a:pt x="26" y="828"/>
                      <a:pt x="1" y="928"/>
                      <a:pt x="1" y="1053"/>
                    </a:cubicBezTo>
                    <a:cubicBezTo>
                      <a:pt x="1" y="1178"/>
                      <a:pt x="26" y="1304"/>
                      <a:pt x="76" y="1404"/>
                    </a:cubicBezTo>
                    <a:cubicBezTo>
                      <a:pt x="101" y="1504"/>
                      <a:pt x="176" y="1604"/>
                      <a:pt x="251" y="1705"/>
                    </a:cubicBezTo>
                    <a:cubicBezTo>
                      <a:pt x="327" y="1730"/>
                      <a:pt x="377" y="1780"/>
                      <a:pt x="452" y="1830"/>
                    </a:cubicBezTo>
                    <a:cubicBezTo>
                      <a:pt x="577" y="1905"/>
                      <a:pt x="728" y="1955"/>
                      <a:pt x="903" y="1955"/>
                    </a:cubicBezTo>
                    <a:cubicBezTo>
                      <a:pt x="978" y="1955"/>
                      <a:pt x="1053" y="1930"/>
                      <a:pt x="1129" y="1930"/>
                    </a:cubicBezTo>
                    <a:cubicBezTo>
                      <a:pt x="1279" y="1880"/>
                      <a:pt x="1429" y="1805"/>
                      <a:pt x="1530" y="1705"/>
                    </a:cubicBezTo>
                    <a:cubicBezTo>
                      <a:pt x="1580" y="1655"/>
                      <a:pt x="1630" y="1604"/>
                      <a:pt x="1680" y="1554"/>
                    </a:cubicBezTo>
                    <a:cubicBezTo>
                      <a:pt x="1780" y="1454"/>
                      <a:pt x="1830" y="1379"/>
                      <a:pt x="1855" y="1254"/>
                    </a:cubicBezTo>
                    <a:cubicBezTo>
                      <a:pt x="1931" y="1153"/>
                      <a:pt x="1956" y="1028"/>
                      <a:pt x="1956" y="903"/>
                    </a:cubicBezTo>
                    <a:cubicBezTo>
                      <a:pt x="1956" y="777"/>
                      <a:pt x="1931" y="677"/>
                      <a:pt x="1855" y="552"/>
                    </a:cubicBezTo>
                    <a:cubicBezTo>
                      <a:pt x="1830" y="452"/>
                      <a:pt x="1780" y="351"/>
                      <a:pt x="1680" y="276"/>
                    </a:cubicBezTo>
                    <a:cubicBezTo>
                      <a:pt x="1630" y="226"/>
                      <a:pt x="1555" y="176"/>
                      <a:pt x="1505" y="126"/>
                    </a:cubicBezTo>
                    <a:cubicBezTo>
                      <a:pt x="1354" y="51"/>
                      <a:pt x="1204" y="0"/>
                      <a:pt x="10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02;p45">
                <a:extLst>
                  <a:ext uri="{FF2B5EF4-FFF2-40B4-BE49-F238E27FC236}">
                    <a16:creationId xmlns:a16="http://schemas.microsoft.com/office/drawing/2014/main" id="{1CC0FDE8-647D-A690-26B8-B6EDF685B410}"/>
                  </a:ext>
                </a:extLst>
              </p:cNvPr>
              <p:cNvSpPr/>
              <p:nvPr/>
            </p:nvSpPr>
            <p:spPr>
              <a:xfrm flipH="1">
                <a:off x="7368860" y="4400372"/>
                <a:ext cx="45284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781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06" y="1780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03;p45">
                <a:extLst>
                  <a:ext uri="{FF2B5EF4-FFF2-40B4-BE49-F238E27FC236}">
                    <a16:creationId xmlns:a16="http://schemas.microsoft.com/office/drawing/2014/main" id="{310B69FC-36FC-1439-E914-0C6187F4D4AF}"/>
                  </a:ext>
                </a:extLst>
              </p:cNvPr>
              <p:cNvSpPr/>
              <p:nvPr/>
            </p:nvSpPr>
            <p:spPr>
              <a:xfrm flipH="1">
                <a:off x="7365895" y="445895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04;p45">
                <a:extLst>
                  <a:ext uri="{FF2B5EF4-FFF2-40B4-BE49-F238E27FC236}">
                    <a16:creationId xmlns:a16="http://schemas.microsoft.com/office/drawing/2014/main" id="{6800844E-6535-1F41-641C-9231F97220F4}"/>
                  </a:ext>
                </a:extLst>
              </p:cNvPr>
              <p:cNvSpPr/>
              <p:nvPr/>
            </p:nvSpPr>
            <p:spPr>
              <a:xfrm flipH="1">
                <a:off x="6593706" y="4394343"/>
                <a:ext cx="35446" cy="38234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947" extrusionOk="0">
                    <a:moveTo>
                      <a:pt x="969" y="0"/>
                    </a:moveTo>
                    <a:cubicBezTo>
                      <a:pt x="948" y="0"/>
                      <a:pt x="926" y="2"/>
                      <a:pt x="903" y="7"/>
                    </a:cubicBezTo>
                    <a:cubicBezTo>
                      <a:pt x="827" y="7"/>
                      <a:pt x="752" y="32"/>
                      <a:pt x="652" y="32"/>
                    </a:cubicBezTo>
                    <a:cubicBezTo>
                      <a:pt x="502" y="82"/>
                      <a:pt x="376" y="157"/>
                      <a:pt x="276" y="258"/>
                    </a:cubicBezTo>
                    <a:lnTo>
                      <a:pt x="126" y="433"/>
                    </a:lnTo>
                    <a:cubicBezTo>
                      <a:pt x="50" y="583"/>
                      <a:pt x="0" y="734"/>
                      <a:pt x="0" y="909"/>
                    </a:cubicBezTo>
                    <a:lnTo>
                      <a:pt x="0" y="1060"/>
                    </a:lnTo>
                    <a:cubicBezTo>
                      <a:pt x="0" y="1160"/>
                      <a:pt x="25" y="1285"/>
                      <a:pt x="75" y="1385"/>
                    </a:cubicBezTo>
                    <a:cubicBezTo>
                      <a:pt x="126" y="1511"/>
                      <a:pt x="176" y="1611"/>
                      <a:pt x="276" y="1686"/>
                    </a:cubicBezTo>
                    <a:cubicBezTo>
                      <a:pt x="351" y="1761"/>
                      <a:pt x="451" y="1836"/>
                      <a:pt x="552" y="1862"/>
                    </a:cubicBezTo>
                    <a:cubicBezTo>
                      <a:pt x="627" y="1918"/>
                      <a:pt x="716" y="1946"/>
                      <a:pt x="809" y="1946"/>
                    </a:cubicBezTo>
                    <a:cubicBezTo>
                      <a:pt x="840" y="1946"/>
                      <a:pt x="871" y="1943"/>
                      <a:pt x="903" y="1937"/>
                    </a:cubicBezTo>
                    <a:cubicBezTo>
                      <a:pt x="978" y="1937"/>
                      <a:pt x="1053" y="1937"/>
                      <a:pt x="1128" y="1912"/>
                    </a:cubicBezTo>
                    <a:cubicBezTo>
                      <a:pt x="1304" y="1862"/>
                      <a:pt x="1429" y="1786"/>
                      <a:pt x="1529" y="1686"/>
                    </a:cubicBezTo>
                    <a:cubicBezTo>
                      <a:pt x="1579" y="1611"/>
                      <a:pt x="1629" y="1561"/>
                      <a:pt x="1679" y="1511"/>
                    </a:cubicBezTo>
                    <a:cubicBezTo>
                      <a:pt x="1755" y="1360"/>
                      <a:pt x="1805" y="1210"/>
                      <a:pt x="1805" y="1060"/>
                    </a:cubicBezTo>
                    <a:lnTo>
                      <a:pt x="1805" y="909"/>
                    </a:lnTo>
                    <a:cubicBezTo>
                      <a:pt x="1805" y="784"/>
                      <a:pt x="1780" y="659"/>
                      <a:pt x="1730" y="558"/>
                    </a:cubicBezTo>
                    <a:cubicBezTo>
                      <a:pt x="1679" y="433"/>
                      <a:pt x="1629" y="333"/>
                      <a:pt x="1529" y="258"/>
                    </a:cubicBezTo>
                    <a:cubicBezTo>
                      <a:pt x="1454" y="182"/>
                      <a:pt x="1354" y="107"/>
                      <a:pt x="1253" y="82"/>
                    </a:cubicBezTo>
                    <a:cubicBezTo>
                      <a:pt x="1151" y="41"/>
                      <a:pt x="1065" y="0"/>
                      <a:pt x="969" y="0"/>
                    </a:cubicBezTo>
                    <a:close/>
                  </a:path>
                </a:pathLst>
              </a:custGeom>
              <a:solidFill>
                <a:srgbClr val="CEC0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05;p45">
                <a:extLst>
                  <a:ext uri="{FF2B5EF4-FFF2-40B4-BE49-F238E27FC236}">
                    <a16:creationId xmlns:a16="http://schemas.microsoft.com/office/drawing/2014/main" id="{91EEFD07-CD34-27F6-ECB3-B0998A8D7842}"/>
                  </a:ext>
                </a:extLst>
              </p:cNvPr>
              <p:cNvSpPr/>
              <p:nvPr/>
            </p:nvSpPr>
            <p:spPr>
              <a:xfrm flipH="1">
                <a:off x="6491338" y="4356071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54" y="1"/>
                    </a:moveTo>
                    <a:cubicBezTo>
                      <a:pt x="1" y="1"/>
                      <a:pt x="1" y="1806"/>
                      <a:pt x="1154" y="1806"/>
                    </a:cubicBezTo>
                    <a:cubicBezTo>
                      <a:pt x="2307" y="1806"/>
                      <a:pt x="2332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06;p45">
                <a:extLst>
                  <a:ext uri="{FF2B5EF4-FFF2-40B4-BE49-F238E27FC236}">
                    <a16:creationId xmlns:a16="http://schemas.microsoft.com/office/drawing/2014/main" id="{7CD2248E-3D96-37CE-2173-7AA3023BC67C}"/>
                  </a:ext>
                </a:extLst>
              </p:cNvPr>
              <p:cNvSpPr/>
              <p:nvPr/>
            </p:nvSpPr>
            <p:spPr>
              <a:xfrm flipH="1">
                <a:off x="6520852" y="4415139"/>
                <a:ext cx="45795" cy="3495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780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31" y="1780"/>
                      <a:pt x="2331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07;p45">
                <a:extLst>
                  <a:ext uri="{FF2B5EF4-FFF2-40B4-BE49-F238E27FC236}">
                    <a16:creationId xmlns:a16="http://schemas.microsoft.com/office/drawing/2014/main" id="{AD6D7350-36AC-D09D-C24D-7B8600A50B95}"/>
                  </a:ext>
                </a:extLst>
              </p:cNvPr>
              <p:cNvSpPr/>
              <p:nvPr/>
            </p:nvSpPr>
            <p:spPr>
              <a:xfrm flipH="1">
                <a:off x="6826975" y="3414078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8" y="1"/>
                    </a:moveTo>
                    <a:cubicBezTo>
                      <a:pt x="0" y="1"/>
                      <a:pt x="0" y="1805"/>
                      <a:pt x="1178" y="1805"/>
                    </a:cubicBezTo>
                    <a:cubicBezTo>
                      <a:pt x="2331" y="1805"/>
                      <a:pt x="2331" y="1"/>
                      <a:pt x="1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08;p45">
                <a:extLst>
                  <a:ext uri="{FF2B5EF4-FFF2-40B4-BE49-F238E27FC236}">
                    <a16:creationId xmlns:a16="http://schemas.microsoft.com/office/drawing/2014/main" id="{FE17D4F4-C8E4-2D5D-7734-67E4A62526F3}"/>
                  </a:ext>
                </a:extLst>
              </p:cNvPr>
              <p:cNvSpPr/>
              <p:nvPr/>
            </p:nvSpPr>
            <p:spPr>
              <a:xfrm flipH="1">
                <a:off x="6774328" y="346132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09;p45">
                <a:extLst>
                  <a:ext uri="{FF2B5EF4-FFF2-40B4-BE49-F238E27FC236}">
                    <a16:creationId xmlns:a16="http://schemas.microsoft.com/office/drawing/2014/main" id="{C9F16D3B-9643-8DE4-37FE-27EA31909657}"/>
                  </a:ext>
                </a:extLst>
              </p:cNvPr>
              <p:cNvSpPr/>
              <p:nvPr/>
            </p:nvSpPr>
            <p:spPr>
              <a:xfrm flipH="1">
                <a:off x="6744794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6" y="1805"/>
                      <a:pt x="2306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10;p45">
                <a:extLst>
                  <a:ext uri="{FF2B5EF4-FFF2-40B4-BE49-F238E27FC236}">
                    <a16:creationId xmlns:a16="http://schemas.microsoft.com/office/drawing/2014/main" id="{E8C4CDB6-798B-CC32-EEDA-FD0D98A4208A}"/>
                  </a:ext>
                </a:extLst>
              </p:cNvPr>
              <p:cNvSpPr/>
              <p:nvPr/>
            </p:nvSpPr>
            <p:spPr>
              <a:xfrm flipH="1">
                <a:off x="7553900" y="3408187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31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711;p45">
                <a:extLst>
                  <a:ext uri="{FF2B5EF4-FFF2-40B4-BE49-F238E27FC236}">
                    <a16:creationId xmlns:a16="http://schemas.microsoft.com/office/drawing/2014/main" id="{01E24876-48DB-C11A-3FE2-231B0EFA3177}"/>
                  </a:ext>
                </a:extLst>
              </p:cNvPr>
              <p:cNvSpPr/>
              <p:nvPr/>
            </p:nvSpPr>
            <p:spPr>
              <a:xfrm flipH="1">
                <a:off x="7480575" y="3363886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712;p45">
                <a:extLst>
                  <a:ext uri="{FF2B5EF4-FFF2-40B4-BE49-F238E27FC236}">
                    <a16:creationId xmlns:a16="http://schemas.microsoft.com/office/drawing/2014/main" id="{23A1BF09-1342-50DC-B007-F65C22419E7F}"/>
                  </a:ext>
                </a:extLst>
              </p:cNvPr>
              <p:cNvSpPr/>
              <p:nvPr/>
            </p:nvSpPr>
            <p:spPr>
              <a:xfrm flipH="1">
                <a:off x="7495343" y="342293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713;p45">
                <a:extLst>
                  <a:ext uri="{FF2B5EF4-FFF2-40B4-BE49-F238E27FC236}">
                    <a16:creationId xmlns:a16="http://schemas.microsoft.com/office/drawing/2014/main" id="{3963691B-C54B-B3CE-AEC3-4AA96F85DA6A}"/>
                  </a:ext>
                </a:extLst>
              </p:cNvPr>
              <p:cNvSpPr/>
              <p:nvPr/>
            </p:nvSpPr>
            <p:spPr>
              <a:xfrm flipH="1">
                <a:off x="7416107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2" y="0"/>
                    </a:moveTo>
                    <a:cubicBezTo>
                      <a:pt x="226" y="0"/>
                      <a:pt x="1" y="288"/>
                      <a:pt x="1" y="865"/>
                    </a:cubicBezTo>
                    <a:lnTo>
                      <a:pt x="1" y="44248"/>
                    </a:lnTo>
                    <a:cubicBezTo>
                      <a:pt x="1" y="44825"/>
                      <a:pt x="226" y="45113"/>
                      <a:pt x="452" y="45113"/>
                    </a:cubicBezTo>
                    <a:cubicBezTo>
                      <a:pt x="677" y="45113"/>
                      <a:pt x="903" y="44825"/>
                      <a:pt x="903" y="44248"/>
                    </a:cubicBezTo>
                    <a:lnTo>
                      <a:pt x="903" y="865"/>
                    </a:lnTo>
                    <a:cubicBezTo>
                      <a:pt x="903" y="288"/>
                      <a:pt x="677" y="0"/>
                      <a:pt x="4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714;p45">
                <a:extLst>
                  <a:ext uri="{FF2B5EF4-FFF2-40B4-BE49-F238E27FC236}">
                    <a16:creationId xmlns:a16="http://schemas.microsoft.com/office/drawing/2014/main" id="{8B122945-7750-4FE3-F9B4-FBE4AF24FFAD}"/>
                  </a:ext>
                </a:extLst>
              </p:cNvPr>
              <p:cNvSpPr/>
              <p:nvPr/>
            </p:nvSpPr>
            <p:spPr>
              <a:xfrm flipH="1">
                <a:off x="7231048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1" y="0"/>
                    </a:moveTo>
                    <a:cubicBezTo>
                      <a:pt x="226" y="0"/>
                      <a:pt x="0" y="288"/>
                      <a:pt x="0" y="865"/>
                    </a:cubicBezTo>
                    <a:lnTo>
                      <a:pt x="0" y="44248"/>
                    </a:lnTo>
                    <a:cubicBezTo>
                      <a:pt x="0" y="44825"/>
                      <a:pt x="226" y="45113"/>
                      <a:pt x="451" y="45113"/>
                    </a:cubicBezTo>
                    <a:cubicBezTo>
                      <a:pt x="677" y="45113"/>
                      <a:pt x="902" y="44825"/>
                      <a:pt x="902" y="44248"/>
                    </a:cubicBezTo>
                    <a:lnTo>
                      <a:pt x="902" y="865"/>
                    </a:lnTo>
                    <a:cubicBezTo>
                      <a:pt x="902" y="288"/>
                      <a:pt x="677" y="0"/>
                      <a:pt x="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715;p45">
                <a:extLst>
                  <a:ext uri="{FF2B5EF4-FFF2-40B4-BE49-F238E27FC236}">
                    <a16:creationId xmlns:a16="http://schemas.microsoft.com/office/drawing/2014/main" id="{41CCB45E-3DC8-A83F-7D07-18398256C224}"/>
                  </a:ext>
                </a:extLst>
              </p:cNvPr>
              <p:cNvSpPr/>
              <p:nvPr/>
            </p:nvSpPr>
            <p:spPr>
              <a:xfrm flipH="1">
                <a:off x="7035168" y="3488640"/>
                <a:ext cx="1724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5114" extrusionOk="0">
                    <a:moveTo>
                      <a:pt x="439" y="1"/>
                    </a:moveTo>
                    <a:cubicBezTo>
                      <a:pt x="220" y="1"/>
                      <a:pt x="0" y="289"/>
                      <a:pt x="0" y="865"/>
                    </a:cubicBezTo>
                    <a:lnTo>
                      <a:pt x="0" y="44249"/>
                    </a:lnTo>
                    <a:cubicBezTo>
                      <a:pt x="0" y="44826"/>
                      <a:pt x="220" y="45114"/>
                      <a:pt x="439" y="45114"/>
                    </a:cubicBezTo>
                    <a:cubicBezTo>
                      <a:pt x="658" y="45114"/>
                      <a:pt x="877" y="44826"/>
                      <a:pt x="877" y="44249"/>
                    </a:cubicBezTo>
                    <a:lnTo>
                      <a:pt x="877" y="865"/>
                    </a:lnTo>
                    <a:cubicBezTo>
                      <a:pt x="877" y="289"/>
                      <a:pt x="658" y="1"/>
                      <a:pt x="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716;p45">
                <a:extLst>
                  <a:ext uri="{FF2B5EF4-FFF2-40B4-BE49-F238E27FC236}">
                    <a16:creationId xmlns:a16="http://schemas.microsoft.com/office/drawing/2014/main" id="{A83F31B9-9CB8-5779-4C29-B1522A474AC9}"/>
                  </a:ext>
                </a:extLst>
              </p:cNvPr>
              <p:cNvSpPr/>
              <p:nvPr/>
            </p:nvSpPr>
            <p:spPr>
              <a:xfrm flipH="1">
                <a:off x="6849617" y="3488640"/>
                <a:ext cx="1775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4" h="45114" extrusionOk="0">
                    <a:moveTo>
                      <a:pt x="452" y="1"/>
                    </a:moveTo>
                    <a:cubicBezTo>
                      <a:pt x="226" y="1"/>
                      <a:pt x="1" y="289"/>
                      <a:pt x="1" y="865"/>
                    </a:cubicBezTo>
                    <a:lnTo>
                      <a:pt x="1" y="44249"/>
                    </a:lnTo>
                    <a:cubicBezTo>
                      <a:pt x="1" y="44826"/>
                      <a:pt x="226" y="45114"/>
                      <a:pt x="452" y="45114"/>
                    </a:cubicBezTo>
                    <a:cubicBezTo>
                      <a:pt x="678" y="45114"/>
                      <a:pt x="903" y="44826"/>
                      <a:pt x="903" y="44249"/>
                    </a:cubicBezTo>
                    <a:lnTo>
                      <a:pt x="903" y="865"/>
                    </a:lnTo>
                    <a:cubicBezTo>
                      <a:pt x="903" y="289"/>
                      <a:pt x="678" y="1"/>
                      <a:pt x="4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717;p45">
                <a:extLst>
                  <a:ext uri="{FF2B5EF4-FFF2-40B4-BE49-F238E27FC236}">
                    <a16:creationId xmlns:a16="http://schemas.microsoft.com/office/drawing/2014/main" id="{3F849325-4162-2E21-DB9D-F91D5361F5DE}"/>
                  </a:ext>
                </a:extLst>
              </p:cNvPr>
              <p:cNvSpPr/>
              <p:nvPr/>
            </p:nvSpPr>
            <p:spPr>
              <a:xfrm flipH="1">
                <a:off x="6616348" y="4009849"/>
                <a:ext cx="13786" cy="191957"/>
              </a:xfrm>
              <a:custGeom>
                <a:avLst/>
                <a:gdLst/>
                <a:ahLst/>
                <a:cxnLst/>
                <a:rect l="l" t="t" r="r" b="b"/>
                <a:pathLst>
                  <a:path w="702" h="9775" extrusionOk="0">
                    <a:moveTo>
                      <a:pt x="351" y="0"/>
                    </a:moveTo>
                    <a:cubicBezTo>
                      <a:pt x="176" y="0"/>
                      <a:pt x="0" y="113"/>
                      <a:pt x="0" y="339"/>
                    </a:cubicBezTo>
                    <a:lnTo>
                      <a:pt x="0" y="9436"/>
                    </a:lnTo>
                    <a:cubicBezTo>
                      <a:pt x="0" y="9662"/>
                      <a:pt x="176" y="9775"/>
                      <a:pt x="351" y="9775"/>
                    </a:cubicBezTo>
                    <a:cubicBezTo>
                      <a:pt x="526" y="9775"/>
                      <a:pt x="702" y="9662"/>
                      <a:pt x="702" y="9436"/>
                    </a:cubicBezTo>
                    <a:lnTo>
                      <a:pt x="702" y="339"/>
                    </a:lnTo>
                    <a:cubicBezTo>
                      <a:pt x="702" y="113"/>
                      <a:pt x="526" y="0"/>
                      <a:pt x="3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718;p45">
                <a:extLst>
                  <a:ext uri="{FF2B5EF4-FFF2-40B4-BE49-F238E27FC236}">
                    <a16:creationId xmlns:a16="http://schemas.microsoft.com/office/drawing/2014/main" id="{8020ED8E-8403-D663-8321-0018E332ACE1}"/>
                  </a:ext>
                </a:extLst>
              </p:cNvPr>
              <p:cNvSpPr/>
              <p:nvPr/>
            </p:nvSpPr>
            <p:spPr>
              <a:xfrm flipH="1">
                <a:off x="6661316" y="4089477"/>
                <a:ext cx="51313" cy="112444"/>
              </a:xfrm>
              <a:custGeom>
                <a:avLst/>
                <a:gdLst/>
                <a:ahLst/>
                <a:cxnLst/>
                <a:rect l="l" t="t" r="r" b="b"/>
                <a:pathLst>
                  <a:path w="2613" h="5726" extrusionOk="0">
                    <a:moveTo>
                      <a:pt x="441" y="0"/>
                    </a:moveTo>
                    <a:cubicBezTo>
                      <a:pt x="219" y="0"/>
                      <a:pt x="0" y="172"/>
                      <a:pt x="91" y="444"/>
                    </a:cubicBezTo>
                    <a:cubicBezTo>
                      <a:pt x="667" y="2123"/>
                      <a:pt x="1244" y="3803"/>
                      <a:pt x="1845" y="5482"/>
                    </a:cubicBezTo>
                    <a:cubicBezTo>
                      <a:pt x="1905" y="5651"/>
                      <a:pt x="2047" y="5725"/>
                      <a:pt x="2188" y="5725"/>
                    </a:cubicBezTo>
                    <a:cubicBezTo>
                      <a:pt x="2402" y="5725"/>
                      <a:pt x="2613" y="5553"/>
                      <a:pt x="2522" y="5281"/>
                    </a:cubicBezTo>
                    <a:cubicBezTo>
                      <a:pt x="1945" y="3602"/>
                      <a:pt x="1369" y="1923"/>
                      <a:pt x="793" y="244"/>
                    </a:cubicBezTo>
                    <a:cubicBezTo>
                      <a:pt x="733" y="75"/>
                      <a:pt x="586" y="0"/>
                      <a:pt x="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719;p45">
                <a:extLst>
                  <a:ext uri="{FF2B5EF4-FFF2-40B4-BE49-F238E27FC236}">
                    <a16:creationId xmlns:a16="http://schemas.microsoft.com/office/drawing/2014/main" id="{01522362-DF7E-EEDB-B4BB-BBE1CF6BBB71}"/>
                  </a:ext>
                </a:extLst>
              </p:cNvPr>
              <p:cNvSpPr/>
              <p:nvPr/>
            </p:nvSpPr>
            <p:spPr>
              <a:xfrm flipH="1">
                <a:off x="6693109" y="4171462"/>
                <a:ext cx="50724" cy="4738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413" extrusionOk="0">
                    <a:moveTo>
                      <a:pt x="380" y="0"/>
                    </a:moveTo>
                    <a:cubicBezTo>
                      <a:pt x="294" y="0"/>
                      <a:pt x="211" y="32"/>
                      <a:pt x="151" y="104"/>
                    </a:cubicBezTo>
                    <a:cubicBezTo>
                      <a:pt x="1" y="254"/>
                      <a:pt x="1" y="480"/>
                      <a:pt x="151" y="605"/>
                    </a:cubicBezTo>
                    <a:cubicBezTo>
                      <a:pt x="727" y="1181"/>
                      <a:pt x="1329" y="1733"/>
                      <a:pt x="1930" y="2309"/>
                    </a:cubicBezTo>
                    <a:cubicBezTo>
                      <a:pt x="2009" y="2375"/>
                      <a:pt x="2108" y="2413"/>
                      <a:pt x="2206" y="2413"/>
                    </a:cubicBezTo>
                    <a:cubicBezTo>
                      <a:pt x="2296" y="2413"/>
                      <a:pt x="2385" y="2381"/>
                      <a:pt x="2457" y="2309"/>
                    </a:cubicBezTo>
                    <a:cubicBezTo>
                      <a:pt x="2582" y="2159"/>
                      <a:pt x="2582" y="1933"/>
                      <a:pt x="2457" y="1808"/>
                    </a:cubicBezTo>
                    <a:cubicBezTo>
                      <a:pt x="1855" y="1232"/>
                      <a:pt x="1254" y="680"/>
                      <a:pt x="652" y="104"/>
                    </a:cubicBezTo>
                    <a:cubicBezTo>
                      <a:pt x="574" y="38"/>
                      <a:pt x="475" y="0"/>
                      <a:pt x="3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720;p45">
                <a:extLst>
                  <a:ext uri="{FF2B5EF4-FFF2-40B4-BE49-F238E27FC236}">
                    <a16:creationId xmlns:a16="http://schemas.microsoft.com/office/drawing/2014/main" id="{17D8AB87-A72C-3B4A-4F2F-1DDF90027B37}"/>
                  </a:ext>
                </a:extLst>
              </p:cNvPr>
              <p:cNvSpPr/>
              <p:nvPr/>
            </p:nvSpPr>
            <p:spPr>
              <a:xfrm flipH="1">
                <a:off x="6526625" y="4087140"/>
                <a:ext cx="55594" cy="118453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6032" extrusionOk="0">
                    <a:moveTo>
                      <a:pt x="2387" y="1"/>
                    </a:moveTo>
                    <a:cubicBezTo>
                      <a:pt x="2246" y="1"/>
                      <a:pt x="2105" y="72"/>
                      <a:pt x="2046" y="237"/>
                    </a:cubicBezTo>
                    <a:cubicBezTo>
                      <a:pt x="1395" y="2042"/>
                      <a:pt x="743" y="3821"/>
                      <a:pt x="91" y="5601"/>
                    </a:cubicBezTo>
                    <a:cubicBezTo>
                      <a:pt x="1" y="5857"/>
                      <a:pt x="210" y="6032"/>
                      <a:pt x="429" y="6032"/>
                    </a:cubicBezTo>
                    <a:cubicBezTo>
                      <a:pt x="574" y="6032"/>
                      <a:pt x="723" y="5956"/>
                      <a:pt x="793" y="5776"/>
                    </a:cubicBezTo>
                    <a:cubicBezTo>
                      <a:pt x="1445" y="3997"/>
                      <a:pt x="2071" y="2217"/>
                      <a:pt x="2723" y="438"/>
                    </a:cubicBezTo>
                    <a:cubicBezTo>
                      <a:pt x="2830" y="177"/>
                      <a:pt x="2609" y="1"/>
                      <a:pt x="23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721;p45">
                <a:extLst>
                  <a:ext uri="{FF2B5EF4-FFF2-40B4-BE49-F238E27FC236}">
                    <a16:creationId xmlns:a16="http://schemas.microsoft.com/office/drawing/2014/main" id="{42A1689B-84D2-EA20-266F-A9DC928F66DF}"/>
                  </a:ext>
                </a:extLst>
              </p:cNvPr>
              <p:cNvSpPr/>
              <p:nvPr/>
            </p:nvSpPr>
            <p:spPr>
              <a:xfrm flipH="1">
                <a:off x="6504121" y="4185424"/>
                <a:ext cx="43831" cy="4277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178" extrusionOk="0">
                    <a:moveTo>
                      <a:pt x="1821" y="0"/>
                    </a:moveTo>
                    <a:cubicBezTo>
                      <a:pt x="1730" y="0"/>
                      <a:pt x="1642" y="32"/>
                      <a:pt x="1580" y="94"/>
                    </a:cubicBezTo>
                    <a:lnTo>
                      <a:pt x="126" y="1573"/>
                    </a:lnTo>
                    <a:cubicBezTo>
                      <a:pt x="1" y="1698"/>
                      <a:pt x="1" y="1949"/>
                      <a:pt x="126" y="2074"/>
                    </a:cubicBezTo>
                    <a:cubicBezTo>
                      <a:pt x="205" y="2140"/>
                      <a:pt x="304" y="2178"/>
                      <a:pt x="402" y="2178"/>
                    </a:cubicBezTo>
                    <a:cubicBezTo>
                      <a:pt x="492" y="2178"/>
                      <a:pt x="580" y="2146"/>
                      <a:pt x="652" y="2074"/>
                    </a:cubicBezTo>
                    <a:lnTo>
                      <a:pt x="2081" y="621"/>
                    </a:lnTo>
                    <a:cubicBezTo>
                      <a:pt x="2206" y="470"/>
                      <a:pt x="2231" y="245"/>
                      <a:pt x="2081" y="94"/>
                    </a:cubicBezTo>
                    <a:cubicBezTo>
                      <a:pt x="2006" y="32"/>
                      <a:pt x="1912" y="0"/>
                      <a:pt x="18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722;p45">
                <a:extLst>
                  <a:ext uri="{FF2B5EF4-FFF2-40B4-BE49-F238E27FC236}">
                    <a16:creationId xmlns:a16="http://schemas.microsoft.com/office/drawing/2014/main" id="{9A384A47-D690-1E98-CF88-4247CB92A25F}"/>
                  </a:ext>
                </a:extLst>
              </p:cNvPr>
              <p:cNvSpPr/>
              <p:nvPr/>
            </p:nvSpPr>
            <p:spPr>
              <a:xfrm flipH="1">
                <a:off x="5880311" y="4036241"/>
                <a:ext cx="22662" cy="16212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8256" extrusionOk="0">
                    <a:moveTo>
                      <a:pt x="804" y="0"/>
                    </a:moveTo>
                    <a:cubicBezTo>
                      <a:pt x="620" y="0"/>
                      <a:pt x="427" y="119"/>
                      <a:pt x="414" y="348"/>
                    </a:cubicBezTo>
                    <a:cubicBezTo>
                      <a:pt x="289" y="2854"/>
                      <a:pt x="138" y="5386"/>
                      <a:pt x="13" y="7917"/>
                    </a:cubicBezTo>
                    <a:cubicBezTo>
                      <a:pt x="0" y="8143"/>
                      <a:pt x="170" y="8255"/>
                      <a:pt x="345" y="8255"/>
                    </a:cubicBezTo>
                    <a:cubicBezTo>
                      <a:pt x="520" y="8255"/>
                      <a:pt x="702" y="8143"/>
                      <a:pt x="715" y="7917"/>
                    </a:cubicBezTo>
                    <a:cubicBezTo>
                      <a:pt x="865" y="5386"/>
                      <a:pt x="990" y="2854"/>
                      <a:pt x="1141" y="348"/>
                    </a:cubicBezTo>
                    <a:cubicBezTo>
                      <a:pt x="1153" y="113"/>
                      <a:pt x="983" y="0"/>
                      <a:pt x="8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723;p45">
                <a:extLst>
                  <a:ext uri="{FF2B5EF4-FFF2-40B4-BE49-F238E27FC236}">
                    <a16:creationId xmlns:a16="http://schemas.microsoft.com/office/drawing/2014/main" id="{FC2A415B-C6A7-AE8B-3DA0-5B4CDBAB9DC5}"/>
                  </a:ext>
                </a:extLst>
              </p:cNvPr>
              <p:cNvSpPr/>
              <p:nvPr/>
            </p:nvSpPr>
            <p:spPr>
              <a:xfrm flipH="1">
                <a:off x="6300739" y="4167162"/>
                <a:ext cx="86758" cy="145651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7417" extrusionOk="0">
                    <a:moveTo>
                      <a:pt x="3951" y="1"/>
                    </a:moveTo>
                    <a:cubicBezTo>
                      <a:pt x="3914" y="1"/>
                      <a:pt x="3876" y="8"/>
                      <a:pt x="3835" y="22"/>
                    </a:cubicBezTo>
                    <a:cubicBezTo>
                      <a:pt x="2481" y="423"/>
                      <a:pt x="1303" y="1400"/>
                      <a:pt x="677" y="2679"/>
                    </a:cubicBezTo>
                    <a:cubicBezTo>
                      <a:pt x="0" y="4107"/>
                      <a:pt x="25" y="5811"/>
                      <a:pt x="752" y="7240"/>
                    </a:cubicBezTo>
                    <a:cubicBezTo>
                      <a:pt x="814" y="7364"/>
                      <a:pt x="917" y="7416"/>
                      <a:pt x="1024" y="7416"/>
                    </a:cubicBezTo>
                    <a:cubicBezTo>
                      <a:pt x="1261" y="7416"/>
                      <a:pt x="1517" y="7158"/>
                      <a:pt x="1379" y="6864"/>
                    </a:cubicBezTo>
                    <a:cubicBezTo>
                      <a:pt x="752" y="5661"/>
                      <a:pt x="727" y="4157"/>
                      <a:pt x="1353" y="2954"/>
                    </a:cubicBezTo>
                    <a:cubicBezTo>
                      <a:pt x="1905" y="1877"/>
                      <a:pt x="2857" y="1050"/>
                      <a:pt x="4010" y="699"/>
                    </a:cubicBezTo>
                    <a:cubicBezTo>
                      <a:pt x="4418" y="585"/>
                      <a:pt x="4293" y="1"/>
                      <a:pt x="39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724;p45">
                <a:extLst>
                  <a:ext uri="{FF2B5EF4-FFF2-40B4-BE49-F238E27FC236}">
                    <a16:creationId xmlns:a16="http://schemas.microsoft.com/office/drawing/2014/main" id="{177458B0-EFD5-828A-86B9-253AFA02EE37}"/>
                  </a:ext>
                </a:extLst>
              </p:cNvPr>
              <p:cNvSpPr/>
              <p:nvPr/>
            </p:nvSpPr>
            <p:spPr>
              <a:xfrm flipH="1">
                <a:off x="6289056" y="4324337"/>
                <a:ext cx="61544" cy="36231"/>
              </a:xfrm>
              <a:custGeom>
                <a:avLst/>
                <a:gdLst/>
                <a:ahLst/>
                <a:cxnLst/>
                <a:rect l="l" t="t" r="r" b="b"/>
                <a:pathLst>
                  <a:path w="3134" h="1845" extrusionOk="0">
                    <a:moveTo>
                      <a:pt x="402" y="0"/>
                    </a:moveTo>
                    <a:cubicBezTo>
                      <a:pt x="308" y="0"/>
                      <a:pt x="214" y="38"/>
                      <a:pt x="151" y="113"/>
                    </a:cubicBezTo>
                    <a:cubicBezTo>
                      <a:pt x="1" y="239"/>
                      <a:pt x="26" y="489"/>
                      <a:pt x="151" y="614"/>
                    </a:cubicBezTo>
                    <a:cubicBezTo>
                      <a:pt x="853" y="1341"/>
                      <a:pt x="1780" y="1767"/>
                      <a:pt x="2758" y="1843"/>
                    </a:cubicBezTo>
                    <a:cubicBezTo>
                      <a:pt x="2769" y="1844"/>
                      <a:pt x="2781" y="1845"/>
                      <a:pt x="2792" y="1845"/>
                    </a:cubicBezTo>
                    <a:cubicBezTo>
                      <a:pt x="2978" y="1845"/>
                      <a:pt x="3134" y="1657"/>
                      <a:pt x="3134" y="1492"/>
                    </a:cubicBezTo>
                    <a:cubicBezTo>
                      <a:pt x="3109" y="1291"/>
                      <a:pt x="2958" y="1141"/>
                      <a:pt x="2758" y="1141"/>
                    </a:cubicBezTo>
                    <a:cubicBezTo>
                      <a:pt x="2582" y="1116"/>
                      <a:pt x="2407" y="1091"/>
                      <a:pt x="2206" y="1041"/>
                    </a:cubicBezTo>
                    <a:cubicBezTo>
                      <a:pt x="2106" y="1015"/>
                      <a:pt x="2006" y="965"/>
                      <a:pt x="1906" y="940"/>
                    </a:cubicBezTo>
                    <a:cubicBezTo>
                      <a:pt x="1780" y="890"/>
                      <a:pt x="1755" y="890"/>
                      <a:pt x="1655" y="815"/>
                    </a:cubicBezTo>
                    <a:cubicBezTo>
                      <a:pt x="1254" y="640"/>
                      <a:pt x="953" y="414"/>
                      <a:pt x="652" y="113"/>
                    </a:cubicBezTo>
                    <a:cubicBezTo>
                      <a:pt x="590" y="38"/>
                      <a:pt x="496" y="0"/>
                      <a:pt x="4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725;p45">
              <a:extLst>
                <a:ext uri="{FF2B5EF4-FFF2-40B4-BE49-F238E27FC236}">
                  <a16:creationId xmlns:a16="http://schemas.microsoft.com/office/drawing/2014/main" id="{D33F86EA-C156-8D34-8523-D6D3112A5B1D}"/>
                </a:ext>
              </a:extLst>
            </p:cNvPr>
            <p:cNvGrpSpPr/>
            <p:nvPr/>
          </p:nvGrpSpPr>
          <p:grpSpPr>
            <a:xfrm rot="7888842">
              <a:off x="7038660" y="1287403"/>
              <a:ext cx="319905" cy="384413"/>
              <a:chOff x="742400" y="3818325"/>
              <a:chExt cx="555425" cy="667425"/>
            </a:xfrm>
          </p:grpSpPr>
          <p:sp>
            <p:nvSpPr>
              <p:cNvPr id="69" name="Google Shape;726;p45">
                <a:extLst>
                  <a:ext uri="{FF2B5EF4-FFF2-40B4-BE49-F238E27FC236}">
                    <a16:creationId xmlns:a16="http://schemas.microsoft.com/office/drawing/2014/main" id="{CB31BE85-128D-826C-1D4B-340B889F8B82}"/>
                  </a:ext>
                </a:extLst>
              </p:cNvPr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27;p45">
                <a:extLst>
                  <a:ext uri="{FF2B5EF4-FFF2-40B4-BE49-F238E27FC236}">
                    <a16:creationId xmlns:a16="http://schemas.microsoft.com/office/drawing/2014/main" id="{91C4978D-ADE2-E8B3-A288-1A07BEA41EB4}"/>
                  </a:ext>
                </a:extLst>
              </p:cNvPr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28;p45">
                <a:extLst>
                  <a:ext uri="{FF2B5EF4-FFF2-40B4-BE49-F238E27FC236}">
                    <a16:creationId xmlns:a16="http://schemas.microsoft.com/office/drawing/2014/main" id="{7688D2EE-FBBB-F6EE-1377-EFB5C6490EE4}"/>
                  </a:ext>
                </a:extLst>
              </p:cNvPr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9;p45">
                <a:extLst>
                  <a:ext uri="{FF2B5EF4-FFF2-40B4-BE49-F238E27FC236}">
                    <a16:creationId xmlns:a16="http://schemas.microsoft.com/office/drawing/2014/main" id="{8C25F838-E298-1577-53B8-7D51B306E1A2}"/>
                  </a:ext>
                </a:extLst>
              </p:cNvPr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0;p45">
                <a:extLst>
                  <a:ext uri="{FF2B5EF4-FFF2-40B4-BE49-F238E27FC236}">
                    <a16:creationId xmlns:a16="http://schemas.microsoft.com/office/drawing/2014/main" id="{5C962A3C-D1FA-805B-EC64-5159956A1909}"/>
                  </a:ext>
                </a:extLst>
              </p:cNvPr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31;p45">
                <a:extLst>
                  <a:ext uri="{FF2B5EF4-FFF2-40B4-BE49-F238E27FC236}">
                    <a16:creationId xmlns:a16="http://schemas.microsoft.com/office/drawing/2014/main" id="{48684467-0E2E-2218-C0F9-B8A904C661F9}"/>
                  </a:ext>
                </a:extLst>
              </p:cNvPr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077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0F413FC8-A383-924A-AA9A-F6EDF901D131}"/>
              </a:ext>
            </a:extLst>
          </p:cNvPr>
          <p:cNvSpPr txBox="1"/>
          <p:nvPr/>
        </p:nvSpPr>
        <p:spPr>
          <a:xfrm>
            <a:off x="483209" y="2097405"/>
            <a:ext cx="11077575" cy="3014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Calibri"/>
                <a:cs typeface="Calibri"/>
              </a:rPr>
              <a:t>Em</a:t>
            </a:r>
            <a:r>
              <a:rPr sz="2800" spc="3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resumo,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podemos</a:t>
            </a:r>
            <a:r>
              <a:rPr sz="2800" spc="3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dizer</a:t>
            </a:r>
            <a:r>
              <a:rPr sz="2800" spc="3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3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notícia</a:t>
            </a:r>
            <a:r>
              <a:rPr sz="2800" spc="3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faz</a:t>
            </a:r>
            <a:r>
              <a:rPr sz="2800" spc="3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parte</a:t>
            </a:r>
            <a:r>
              <a:rPr sz="2800" spc="3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do</a:t>
            </a:r>
            <a:r>
              <a:rPr sz="2800" spc="36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jornalismo </a:t>
            </a:r>
            <a:r>
              <a:rPr sz="2800" dirty="0">
                <a:latin typeface="Calibri"/>
                <a:cs typeface="Calibri"/>
              </a:rPr>
              <a:t>informativo,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enquanto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reportagens</a:t>
            </a:r>
            <a:r>
              <a:rPr sz="2800" spc="2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fazem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parte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chamado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jornalismo opinativo.</a:t>
            </a:r>
            <a:endParaRPr sz="28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3365"/>
              </a:spcBef>
            </a:pPr>
            <a:r>
              <a:rPr sz="2800" dirty="0">
                <a:latin typeface="Calibri"/>
                <a:cs typeface="Calibri"/>
              </a:rPr>
              <a:t>Por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esse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motivo,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reportagem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é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texto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precisa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mais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tempo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para </a:t>
            </a:r>
            <a:r>
              <a:rPr sz="2800" dirty="0">
                <a:latin typeface="Calibri"/>
                <a:cs typeface="Calibri"/>
              </a:rPr>
              <a:t>ser</a:t>
            </a:r>
            <a:r>
              <a:rPr sz="2800" spc="5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elaborado</a:t>
            </a:r>
            <a:r>
              <a:rPr sz="2800" spc="5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pelo</a:t>
            </a:r>
            <a:r>
              <a:rPr sz="2800" spc="5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repórter,</a:t>
            </a:r>
            <a:r>
              <a:rPr sz="2800" spc="5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donde</a:t>
            </a:r>
            <a:r>
              <a:rPr sz="2800" spc="5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5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desenvolve</a:t>
            </a:r>
            <a:r>
              <a:rPr sz="2800" spc="5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</a:t>
            </a:r>
            <a:r>
              <a:rPr sz="2800" spc="5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debate</a:t>
            </a:r>
            <a:r>
              <a:rPr sz="2800" spc="5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sobre</a:t>
            </a:r>
            <a:r>
              <a:rPr sz="2800" spc="5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um </a:t>
            </a:r>
            <a:r>
              <a:rPr sz="2800" dirty="0">
                <a:latin typeface="Calibri"/>
                <a:cs typeface="Calibri"/>
              </a:rPr>
              <a:t>tema,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modo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mais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abrangente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notícia.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75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56"/>
          <p:cNvSpPr/>
          <p:nvPr/>
        </p:nvSpPr>
        <p:spPr>
          <a:xfrm>
            <a:off x="950967" y="4773167"/>
            <a:ext cx="10290000" cy="1371600"/>
          </a:xfrm>
          <a:prstGeom prst="roundRect">
            <a:avLst>
              <a:gd name="adj" fmla="val 1863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35" name="Google Shape;1435;p56"/>
          <p:cNvSpPr txBox="1">
            <a:spLocks noGrp="1"/>
          </p:cNvSpPr>
          <p:nvPr>
            <p:ph type="title"/>
          </p:nvPr>
        </p:nvSpPr>
        <p:spPr>
          <a:xfrm>
            <a:off x="1943100" y="4900167"/>
            <a:ext cx="8306400" cy="1118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ESTRUTURA DA REPORTAGEM</a:t>
            </a:r>
            <a:endParaRPr dirty="0"/>
          </a:p>
        </p:txBody>
      </p:sp>
      <p:grpSp>
        <p:nvGrpSpPr>
          <p:cNvPr id="1436" name="Google Shape;1436;p56"/>
          <p:cNvGrpSpPr/>
          <p:nvPr/>
        </p:nvGrpSpPr>
        <p:grpSpPr>
          <a:xfrm flipH="1">
            <a:off x="411908" y="3987873"/>
            <a:ext cx="810472" cy="1123940"/>
            <a:chOff x="13164556" y="2520729"/>
            <a:chExt cx="607854" cy="842955"/>
          </a:xfrm>
        </p:grpSpPr>
        <p:sp>
          <p:nvSpPr>
            <p:cNvPr id="1437" name="Google Shape;1437;p56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56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56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56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56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56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56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289AECA-D559-768F-67B6-7171F29B4647}"/>
              </a:ext>
            </a:extLst>
          </p:cNvPr>
          <p:cNvSpPr txBox="1"/>
          <p:nvPr/>
        </p:nvSpPr>
        <p:spPr>
          <a:xfrm>
            <a:off x="4800600" y="2286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1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REPORTAGEM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7290F1-5C18-6FB4-1082-32092AE2F2FD}"/>
              </a:ext>
            </a:extLst>
          </p:cNvPr>
          <p:cNvSpPr txBox="1"/>
          <p:nvPr/>
        </p:nvSpPr>
        <p:spPr>
          <a:xfrm>
            <a:off x="228600" y="690265"/>
            <a:ext cx="3248198" cy="18933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TÍTULO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Destacado do corpo do texto, é a síntese sugestiva da reportagem.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Sua função é chamar a atenção do leitor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E3271A-0965-3237-45AA-02ED25FD4D27}"/>
              </a:ext>
            </a:extLst>
          </p:cNvPr>
          <p:cNvSpPr txBox="1"/>
          <p:nvPr/>
        </p:nvSpPr>
        <p:spPr>
          <a:xfrm>
            <a:off x="3809999" y="690265"/>
            <a:ext cx="7904015" cy="11546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dirty="0"/>
              <a:t>a estrutura da reportagem não segue um padrão, um modelo fixo, principalmente no corpo do texto. Isso ocorre porque cada repórter costuma ter estilo próprio e o adapta aos formatos de cada meio de comunicação.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B3DD95-B9B1-5FCC-F45F-DA948BDF26D1}"/>
              </a:ext>
            </a:extLst>
          </p:cNvPr>
          <p:cNvSpPr txBox="1"/>
          <p:nvPr/>
        </p:nvSpPr>
        <p:spPr>
          <a:xfrm>
            <a:off x="228599" y="2743200"/>
            <a:ext cx="3248197" cy="18933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SUBTÍTULO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Situado logo abaixo do titulo, procura apresentar de maneia resumida informações básicas sobre o texto.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2A6D58B-9717-7DB1-B832-17F83560F365}"/>
              </a:ext>
            </a:extLst>
          </p:cNvPr>
          <p:cNvSpPr txBox="1"/>
          <p:nvPr/>
        </p:nvSpPr>
        <p:spPr>
          <a:xfrm>
            <a:off x="228599" y="4796135"/>
            <a:ext cx="3810001" cy="18933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LEAD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O primeiro paragrafo faz uma apresentação do tema de traz uma contextualização do assunto que será desenvolvido ao longo do texto.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B11BAF-723D-0556-D858-A1E9F8A8DF18}"/>
              </a:ext>
            </a:extLst>
          </p:cNvPr>
          <p:cNvSpPr txBox="1"/>
          <p:nvPr/>
        </p:nvSpPr>
        <p:spPr>
          <a:xfrm>
            <a:off x="4262352" y="4837390"/>
            <a:ext cx="4229795" cy="18933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DESENVOLVIMENTO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Essa parte do texto desenvolve o tema e seus aspectos mais relevantes, garantindo a profundidade necessária para a plena compreensão das informações.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7880C24-5FC9-FE80-FCB8-A7E07CA7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24" y="1524000"/>
            <a:ext cx="2987269" cy="298726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1DD2E51-1C32-1AA2-6EAD-B9C5992F3958}"/>
              </a:ext>
            </a:extLst>
          </p:cNvPr>
          <p:cNvSpPr txBox="1"/>
          <p:nvPr/>
        </p:nvSpPr>
        <p:spPr>
          <a:xfrm>
            <a:off x="9288549" y="4123664"/>
            <a:ext cx="2798615" cy="263200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CONCLUSÃO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A conclusão tem por objetivo retomar e confirmar as informações apresentadas anteriormente. Além disso, procura fechar o texto com algumas reflexões.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C012C76-1068-2277-EA0B-26DDBF67A4D6}"/>
              </a:ext>
            </a:extLst>
          </p:cNvPr>
          <p:cNvSpPr txBox="1"/>
          <p:nvPr/>
        </p:nvSpPr>
        <p:spPr>
          <a:xfrm>
            <a:off x="3742801" y="2061865"/>
            <a:ext cx="5417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Muitas reportagens apresentam fotografias, gráficos, tabelas e mapas, entre outros recursos a fim de explorar dados estatísticos e fornecer outras referencias. Esses recursos visuais recebem o nome de icnografia e facilitam a compreensão de determinadas mensagens pelos leitores.</a:t>
            </a:r>
          </a:p>
        </p:txBody>
      </p:sp>
    </p:spTree>
    <p:extLst>
      <p:ext uri="{BB962C8B-B14F-4D97-AF65-F5344CB8AC3E}">
        <p14:creationId xmlns:p14="http://schemas.microsoft.com/office/powerpoint/2010/main" val="202268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7900" y="457200"/>
            <a:ext cx="381620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0000"/>
                </a:solidFill>
              </a:rPr>
              <a:t>ESTRUTURA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1219200"/>
            <a:ext cx="11255375" cy="45114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indent="-10795" algn="just">
              <a:lnSpc>
                <a:spcPct val="100000"/>
              </a:lnSpc>
              <a:spcBef>
                <a:spcPts val="100"/>
              </a:spcBef>
              <a:buSzPct val="98214"/>
              <a:buAutoNum type="arabicPeriod"/>
              <a:tabLst>
                <a:tab pos="387985" algn="l"/>
              </a:tabLst>
            </a:pPr>
            <a:r>
              <a:rPr sz="2400" b="1" dirty="0">
                <a:latin typeface="Nunito" pitchFamily="2" charset="0"/>
                <a:cs typeface="Verdana"/>
              </a:rPr>
              <a:t>	Manchete: </a:t>
            </a:r>
            <a:r>
              <a:rPr sz="2400" dirty="0">
                <a:latin typeface="Nunito" pitchFamily="2" charset="0"/>
                <a:cs typeface="Arial MT"/>
              </a:rPr>
              <a:t>compõe-se de frases curtas e objetivas; apresenta-se em letras de maior destaque, visando despertar o interesse do leitor para o que se quer comunicar.</a:t>
            </a:r>
          </a:p>
          <a:p>
            <a:pPr marL="12700" marR="12700" indent="419734" algn="just">
              <a:lnSpc>
                <a:spcPct val="100000"/>
              </a:lnSpc>
              <a:buSzPct val="98214"/>
              <a:buAutoNum type="arabicPeriod"/>
              <a:tabLst>
                <a:tab pos="432434" algn="l"/>
              </a:tabLst>
            </a:pPr>
            <a:r>
              <a:rPr sz="2400" b="1" dirty="0">
                <a:latin typeface="Nunito" pitchFamily="2" charset="0"/>
                <a:cs typeface="Verdana"/>
              </a:rPr>
              <a:t>Título auxiliar: </a:t>
            </a:r>
            <a:r>
              <a:rPr sz="2400" dirty="0">
                <a:latin typeface="Nunito" pitchFamily="2" charset="0"/>
                <a:cs typeface="Arial MT"/>
              </a:rPr>
              <a:t>complementa o título principal, isto é, a manchete, com o objetivo de aumentar o interesse do leitor pelo conteúdo da notícia ou reportagem.</a:t>
            </a:r>
          </a:p>
          <a:p>
            <a:pPr marL="12700" marR="12700" indent="508634" algn="just">
              <a:lnSpc>
                <a:spcPct val="100000"/>
              </a:lnSpc>
              <a:buSzPct val="98214"/>
              <a:buAutoNum type="arabicPeriod"/>
              <a:tabLst>
                <a:tab pos="521334" algn="l"/>
              </a:tabLst>
            </a:pPr>
            <a:r>
              <a:rPr sz="2400" b="1" dirty="0">
                <a:latin typeface="Nunito" pitchFamily="2" charset="0"/>
                <a:cs typeface="Verdana"/>
              </a:rPr>
              <a:t>Lide</a:t>
            </a:r>
            <a:r>
              <a:rPr sz="2400" dirty="0">
                <a:latin typeface="Nunito" pitchFamily="2" charset="0"/>
                <a:cs typeface="Arial Black"/>
              </a:rPr>
              <a:t>:  </a:t>
            </a:r>
            <a:r>
              <a:rPr sz="2400" dirty="0">
                <a:latin typeface="Nunito" pitchFamily="2" charset="0"/>
                <a:cs typeface="Arial MT"/>
              </a:rPr>
              <a:t>constitui  o  primeiro  parágrafo,  que  apresenta,  de  forma resumida,  aspectos  relevantes  da  informação  sobre  a  qual  a reportagem ou notícia versa, respondendo a questões como: O quê? Quem? Quando? Como? Onde? Por quê?</a:t>
            </a:r>
          </a:p>
          <a:p>
            <a:pPr marL="528955" indent="-516255" algn="just">
              <a:lnSpc>
                <a:spcPts val="3350"/>
              </a:lnSpc>
              <a:buSzPct val="98214"/>
              <a:buAutoNum type="arabicPeriod"/>
              <a:tabLst>
                <a:tab pos="528955" algn="l"/>
              </a:tabLst>
            </a:pPr>
            <a:r>
              <a:rPr sz="2400" b="1" dirty="0">
                <a:latin typeface="Nunito" pitchFamily="2" charset="0"/>
                <a:cs typeface="Verdana"/>
              </a:rPr>
              <a:t>Corpo  da  reportagem:  </a:t>
            </a:r>
            <a:r>
              <a:rPr sz="2400" dirty="0">
                <a:latin typeface="Nunito" pitchFamily="2" charset="0"/>
                <a:cs typeface="Arial MT"/>
              </a:rPr>
              <a:t>consiste  no  texto  desenvolvido,  com  a</a:t>
            </a:r>
          </a:p>
          <a:p>
            <a:pPr marL="12700" marR="13335" algn="just">
              <a:lnSpc>
                <a:spcPct val="100000"/>
              </a:lnSpc>
            </a:pPr>
            <a:r>
              <a:rPr sz="2400" dirty="0">
                <a:latin typeface="Nunito" pitchFamily="2" charset="0"/>
                <a:cs typeface="Arial MT"/>
              </a:rPr>
              <a:t>apresentação mais pormenorizada dos pontos relevantes ao assunto tratado.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294" y="1442783"/>
            <a:ext cx="11385550" cy="429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74345" algn="just">
              <a:lnSpc>
                <a:spcPct val="100000"/>
              </a:lnSpc>
              <a:spcBef>
                <a:spcPts val="100"/>
              </a:spcBef>
              <a:buFont typeface="Calibri"/>
              <a:buAutoNum type="arabicPeriod" startAt="5"/>
              <a:tabLst>
                <a:tab pos="487045" algn="l"/>
              </a:tabLst>
            </a:pPr>
            <a:r>
              <a:rPr sz="2800" b="1" dirty="0">
                <a:latin typeface="Calibri"/>
                <a:cs typeface="Calibri"/>
              </a:rPr>
              <a:t>Entretítulos</a:t>
            </a:r>
            <a:r>
              <a:rPr sz="2800" b="1" spc="11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itens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abordados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em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uma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reportagem.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1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meio</a:t>
            </a:r>
            <a:r>
              <a:rPr sz="2800" spc="10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deles, </a:t>
            </a:r>
            <a:r>
              <a:rPr sz="2800" spc="-25" dirty="0">
                <a:latin typeface="Calibri"/>
                <a:cs typeface="Calibri"/>
              </a:rPr>
              <a:t>informa-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ao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leitor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qual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é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encaminhamento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dado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pelo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produtor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texto,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divide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assunto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tratado.</a:t>
            </a:r>
            <a:endParaRPr sz="2800">
              <a:latin typeface="Calibri"/>
              <a:cs typeface="Calibri"/>
            </a:endParaRPr>
          </a:p>
          <a:p>
            <a:pPr marL="12700" marR="8255" indent="363220" algn="just">
              <a:lnSpc>
                <a:spcPct val="100000"/>
              </a:lnSpc>
              <a:spcBef>
                <a:spcPts val="3359"/>
              </a:spcBef>
              <a:buAutoNum type="arabicPeriod" startAt="5"/>
              <a:tabLst>
                <a:tab pos="375920" algn="l"/>
              </a:tabLst>
            </a:pPr>
            <a:r>
              <a:rPr sz="2800" b="1" dirty="0">
                <a:latin typeface="Calibri"/>
                <a:cs typeface="Calibri"/>
              </a:rPr>
              <a:t>Janela </a:t>
            </a:r>
            <a:r>
              <a:rPr sz="2800" dirty="0">
                <a:latin typeface="Calibri"/>
                <a:cs typeface="Calibri"/>
              </a:rPr>
              <a:t>– espaço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trechos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mais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interessantes</a:t>
            </a:r>
            <a:r>
              <a:rPr sz="2800" dirty="0">
                <a:latin typeface="Calibri"/>
                <a:cs typeface="Calibri"/>
              </a:rPr>
              <a:t> da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reportagem,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fala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alguém,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dado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estatístico,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etc.</a:t>
            </a:r>
            <a:endParaRPr sz="2800">
              <a:latin typeface="Calibri"/>
              <a:cs typeface="Calibri"/>
            </a:endParaRPr>
          </a:p>
          <a:p>
            <a:pPr marL="12700" marR="5080" indent="470534" algn="just">
              <a:lnSpc>
                <a:spcPct val="100000"/>
              </a:lnSpc>
              <a:spcBef>
                <a:spcPts val="3359"/>
              </a:spcBef>
              <a:buAutoNum type="arabicPeriod" startAt="5"/>
              <a:tabLst>
                <a:tab pos="483234" algn="l"/>
              </a:tabLst>
            </a:pPr>
            <a:r>
              <a:rPr sz="2800" b="1" dirty="0">
                <a:latin typeface="Calibri"/>
                <a:cs typeface="Calibri"/>
              </a:rPr>
              <a:t>Boxe</a:t>
            </a:r>
            <a:r>
              <a:rPr sz="2800" b="1" spc="45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explicativo</a:t>
            </a:r>
            <a:r>
              <a:rPr sz="2800" b="1" spc="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quadro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com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informação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suplementar,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dados </a:t>
            </a:r>
            <a:r>
              <a:rPr sz="2800" dirty="0">
                <a:latin typeface="Calibri"/>
                <a:cs typeface="Calibri"/>
              </a:rPr>
              <a:t>numéricos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pesquisa,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mapas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3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localização,</a:t>
            </a:r>
            <a:r>
              <a:rPr sz="2800" spc="1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contextualização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histórica, </a:t>
            </a:r>
            <a:r>
              <a:rPr sz="2800" dirty="0">
                <a:latin typeface="Calibri"/>
                <a:cs typeface="Calibri"/>
              </a:rPr>
              <a:t>definições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conceitos</a:t>
            </a:r>
            <a:r>
              <a:rPr sz="2800" spc="4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etc.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8C3B9BA-FC66-6D03-2BC4-E9722AE11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81000"/>
            <a:ext cx="9402321" cy="592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6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00000"/>
                </a:solidFill>
                <a:latin typeface="Calibri"/>
                <a:cs typeface="Calibri"/>
              </a:rPr>
              <a:t>CARACTERÍSTICAS</a:t>
            </a:r>
            <a:r>
              <a:rPr sz="3600" b="1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0000"/>
                </a:solidFill>
                <a:latin typeface="Calibri"/>
                <a:cs typeface="Calibri"/>
              </a:rPr>
              <a:t>DA</a:t>
            </a:r>
            <a:r>
              <a:rPr sz="3600" b="1" spc="-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0000"/>
                </a:solidFill>
                <a:latin typeface="Calibri"/>
                <a:cs typeface="Calibri"/>
              </a:rPr>
              <a:t>REPORTAGEM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25262" y="6680324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25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1981200"/>
            <a:ext cx="6233160" cy="3954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"/>
              <a:cs typeface="Calibri"/>
            </a:endParaRPr>
          </a:p>
          <a:p>
            <a:pPr marL="469900" indent="-457200">
              <a:lnSpc>
                <a:spcPts val="3595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spc="-55" dirty="0">
                <a:latin typeface="Calibri"/>
                <a:cs typeface="Calibri"/>
              </a:rPr>
              <a:t>Textos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em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primeira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terceira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pessoa;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ts val="3595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presença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títulos;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temas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sociais,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políticos,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econômicos;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ts val="3595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linguagem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simples,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clara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dinâmica;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ts val="3595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discurso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direto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indireto;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objetividade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subjetividade;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linguagem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formal;</a:t>
            </a:r>
            <a:endParaRPr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sz="3000" dirty="0">
                <a:latin typeface="Calibri"/>
                <a:cs typeface="Calibri"/>
              </a:rPr>
              <a:t>textos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assinados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pelo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autor.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8482" y="2209800"/>
            <a:ext cx="11075035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0215" algn="just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“O</a:t>
            </a:r>
            <a:r>
              <a:rPr sz="3600" spc="50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projeto</a:t>
            </a:r>
            <a:r>
              <a:rPr sz="3600" spc="5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determina</a:t>
            </a:r>
            <a:r>
              <a:rPr sz="3600" spc="5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que</a:t>
            </a:r>
            <a:r>
              <a:rPr sz="3600" spc="509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as</a:t>
            </a:r>
            <a:r>
              <a:rPr sz="3600" spc="50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medidas</a:t>
            </a:r>
            <a:r>
              <a:rPr sz="3600" spc="5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protetivas</a:t>
            </a:r>
            <a:r>
              <a:rPr sz="3600" spc="50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serão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registradas</a:t>
            </a:r>
            <a:r>
              <a:rPr sz="3600" spc="3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em</a:t>
            </a:r>
            <a:r>
              <a:rPr sz="3600" spc="38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um</a:t>
            </a:r>
            <a:r>
              <a:rPr sz="3600" spc="38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banco</a:t>
            </a:r>
            <a:r>
              <a:rPr sz="3600" spc="3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3600" spc="3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dados</a:t>
            </a:r>
            <a:r>
              <a:rPr sz="3600" spc="37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do</a:t>
            </a:r>
            <a:r>
              <a:rPr sz="3600" spc="3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Conselho</a:t>
            </a:r>
            <a:r>
              <a:rPr sz="3600" spc="37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Nacional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36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Justiça,</a:t>
            </a:r>
            <a:r>
              <a:rPr sz="36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que</a:t>
            </a:r>
            <a:r>
              <a:rPr sz="36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pode</a:t>
            </a:r>
            <a:r>
              <a:rPr sz="3600" spc="2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ser</a:t>
            </a:r>
            <a:r>
              <a:rPr sz="3600" spc="2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acessado</a:t>
            </a:r>
            <a:r>
              <a:rPr sz="3600" spc="2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pelo</a:t>
            </a:r>
            <a:r>
              <a:rPr sz="36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Ministério</a:t>
            </a:r>
            <a:r>
              <a:rPr sz="3600" spc="2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Público,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pela</a:t>
            </a:r>
            <a:r>
              <a:rPr sz="3600" spc="59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Defensoria</a:t>
            </a:r>
            <a:r>
              <a:rPr sz="3600" spc="59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Pública</a:t>
            </a:r>
            <a:r>
              <a:rPr sz="3600" spc="59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3600" spc="58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órgãos</a:t>
            </a:r>
            <a:r>
              <a:rPr sz="3600" spc="59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3600" spc="59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segurança</a:t>
            </a:r>
            <a:r>
              <a:rPr sz="3600" spc="6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pública</a:t>
            </a:r>
            <a:r>
              <a:rPr sz="3600" spc="6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50" dirty="0">
                <a:solidFill>
                  <a:srgbClr val="333333"/>
                </a:solidFill>
                <a:latin typeface="Calibri"/>
                <a:cs typeface="Calibri"/>
              </a:rPr>
              <a:t>e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assistência</a:t>
            </a:r>
            <a:r>
              <a:rPr sz="36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social,</a:t>
            </a:r>
            <a:r>
              <a:rPr sz="36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para</a:t>
            </a:r>
            <a:r>
              <a:rPr sz="36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garantir</a:t>
            </a:r>
            <a:r>
              <a:rPr sz="3600" spc="2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3600" spc="2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fiscalização</a:t>
            </a:r>
            <a:r>
              <a:rPr sz="3600" spc="2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3600" spc="19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efetividade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da</a:t>
            </a:r>
            <a:r>
              <a:rPr sz="36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proteção.</a:t>
            </a:r>
            <a:r>
              <a:rPr sz="36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Há,</a:t>
            </a:r>
            <a:r>
              <a:rPr sz="36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por</a:t>
            </a:r>
            <a:r>
              <a:rPr sz="36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outro</a:t>
            </a:r>
            <a:r>
              <a:rPr sz="36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lado,</a:t>
            </a:r>
            <a:r>
              <a:rPr sz="36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quem</a:t>
            </a:r>
            <a:r>
              <a:rPr sz="36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veja</a:t>
            </a:r>
            <a:r>
              <a:rPr sz="36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36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mudança</a:t>
            </a:r>
            <a:r>
              <a:rPr sz="36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333333"/>
                </a:solidFill>
                <a:latin typeface="Calibri"/>
                <a:cs typeface="Calibri"/>
              </a:rPr>
              <a:t>com </a:t>
            </a:r>
            <a:r>
              <a:rPr sz="3600" dirty="0">
                <a:solidFill>
                  <a:srgbClr val="333333"/>
                </a:solidFill>
                <a:latin typeface="Calibri"/>
                <a:cs typeface="Calibri"/>
              </a:rPr>
              <a:t>bons</a:t>
            </a:r>
            <a:r>
              <a:rPr sz="3600" spc="-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333333"/>
                </a:solidFill>
                <a:latin typeface="Calibri"/>
                <a:cs typeface="Calibri"/>
              </a:rPr>
              <a:t>olhos.”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5BE8620-803A-438F-60B8-F8AEEF969A6D}"/>
              </a:ext>
            </a:extLst>
          </p:cNvPr>
          <p:cNvSpPr txBox="1"/>
          <p:nvPr/>
        </p:nvSpPr>
        <p:spPr>
          <a:xfrm>
            <a:off x="838200" y="609600"/>
            <a:ext cx="10515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spc="-1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LINGUAGEM</a:t>
            </a:r>
            <a:r>
              <a:rPr lang="pt-BR" sz="3200" b="1" spc="-6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CLARA,</a:t>
            </a:r>
            <a:r>
              <a:rPr lang="pt-BR" sz="3200" b="1" spc="-55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FORMAL</a:t>
            </a:r>
            <a:r>
              <a:rPr lang="pt-BR" sz="3200" b="1" spc="-6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(</a:t>
            </a:r>
            <a:r>
              <a:rPr lang="pt-BR" sz="3200" b="1" spc="-5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EM</a:t>
            </a:r>
            <a:r>
              <a:rPr lang="pt-BR" sz="3200" b="1" spc="-5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GERAL),</a:t>
            </a:r>
            <a:r>
              <a:rPr lang="pt-BR" sz="3200" b="1" spc="-55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spc="-2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OBJETIVA</a:t>
            </a:r>
            <a:r>
              <a:rPr lang="pt-BR" sz="3200" b="1" spc="-55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</a:t>
            </a:r>
            <a:r>
              <a:rPr lang="pt-BR" sz="3200" b="1" spc="-5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</a:t>
            </a:r>
            <a:r>
              <a:rPr lang="pt-BR" sz="3200" b="1" spc="-1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DIRETA.</a:t>
            </a:r>
            <a:endParaRPr lang="pt-BR" sz="3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Google Shape;933;p49"/>
          <p:cNvGrpSpPr/>
          <p:nvPr/>
        </p:nvGrpSpPr>
        <p:grpSpPr>
          <a:xfrm rot="-6559041">
            <a:off x="1125898" y="2001482"/>
            <a:ext cx="810471" cy="1123939"/>
            <a:chOff x="13164556" y="2520729"/>
            <a:chExt cx="607854" cy="842955"/>
          </a:xfrm>
        </p:grpSpPr>
        <p:sp>
          <p:nvSpPr>
            <p:cNvPr id="934" name="Google Shape;934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5" name="Google Shape;935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6" name="Google Shape;936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7" name="Google Shape;937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8" name="Google Shape;938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9" name="Google Shape;939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0" name="Google Shape;940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41" name="Google Shape;941;p49"/>
          <p:cNvGrpSpPr/>
          <p:nvPr/>
        </p:nvGrpSpPr>
        <p:grpSpPr>
          <a:xfrm rot="6559041" flipH="1">
            <a:off x="10155664" y="2001482"/>
            <a:ext cx="810471" cy="1123939"/>
            <a:chOff x="13164556" y="2520729"/>
            <a:chExt cx="607854" cy="842955"/>
          </a:xfrm>
        </p:grpSpPr>
        <p:sp>
          <p:nvSpPr>
            <p:cNvPr id="942" name="Google Shape;942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3" name="Google Shape;943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4" name="Google Shape;944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5" name="Google Shape;945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6" name="Google Shape;946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7" name="Google Shape;947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8" name="Google Shape;948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50" name="Google Shape;950;p49"/>
          <p:cNvSpPr/>
          <p:nvPr/>
        </p:nvSpPr>
        <p:spPr>
          <a:xfrm>
            <a:off x="1851834" y="1812010"/>
            <a:ext cx="8490000" cy="1760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1" name="Google Shape;951;p49"/>
          <p:cNvSpPr/>
          <p:nvPr/>
        </p:nvSpPr>
        <p:spPr>
          <a:xfrm>
            <a:off x="5138802" y="140910"/>
            <a:ext cx="1915985" cy="1854235"/>
          </a:xfrm>
          <a:custGeom>
            <a:avLst/>
            <a:gdLst/>
            <a:ahLst/>
            <a:cxnLst/>
            <a:rect l="l" t="t" r="r" b="b"/>
            <a:pathLst>
              <a:path w="41204" h="39876" extrusionOk="0">
                <a:moveTo>
                  <a:pt x="7294" y="1"/>
                </a:moveTo>
                <a:cubicBezTo>
                  <a:pt x="3233" y="1"/>
                  <a:pt x="0" y="3459"/>
                  <a:pt x="276" y="7520"/>
                </a:cubicBezTo>
                <a:lnTo>
                  <a:pt x="1354" y="23033"/>
                </a:lnTo>
                <a:cubicBezTo>
                  <a:pt x="1629" y="26718"/>
                  <a:pt x="4687" y="29600"/>
                  <a:pt x="8371" y="29600"/>
                </a:cubicBezTo>
                <a:lnTo>
                  <a:pt x="8522" y="29600"/>
                </a:lnTo>
                <a:cubicBezTo>
                  <a:pt x="9700" y="32557"/>
                  <a:pt x="12256" y="36492"/>
                  <a:pt x="17820" y="39876"/>
                </a:cubicBezTo>
                <a:cubicBezTo>
                  <a:pt x="17670" y="39725"/>
                  <a:pt x="13158" y="34813"/>
                  <a:pt x="13234" y="29600"/>
                </a:cubicBezTo>
                <a:lnTo>
                  <a:pt x="31078" y="29600"/>
                </a:lnTo>
                <a:cubicBezTo>
                  <a:pt x="34537" y="29600"/>
                  <a:pt x="37469" y="27069"/>
                  <a:pt x="38021" y="23660"/>
                </a:cubicBezTo>
                <a:lnTo>
                  <a:pt x="40502" y="8146"/>
                </a:lnTo>
                <a:cubicBezTo>
                  <a:pt x="41204" y="3886"/>
                  <a:pt x="37895" y="1"/>
                  <a:pt x="335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2" name="Google Shape;952;p49"/>
          <p:cNvSpPr txBox="1">
            <a:spLocks noGrp="1"/>
          </p:cNvSpPr>
          <p:nvPr>
            <p:ph type="title"/>
          </p:nvPr>
        </p:nvSpPr>
        <p:spPr>
          <a:xfrm>
            <a:off x="1665734" y="1955410"/>
            <a:ext cx="8805600" cy="147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INTERLOCUTORES</a:t>
            </a:r>
            <a:endParaRPr dirty="0"/>
          </a:p>
        </p:txBody>
      </p:sp>
      <p:grpSp>
        <p:nvGrpSpPr>
          <p:cNvPr id="955" name="Google Shape;955;p49"/>
          <p:cNvGrpSpPr/>
          <p:nvPr/>
        </p:nvGrpSpPr>
        <p:grpSpPr>
          <a:xfrm>
            <a:off x="1455433" y="540501"/>
            <a:ext cx="1288832" cy="1161563"/>
            <a:chOff x="851649" y="509493"/>
            <a:chExt cx="966624" cy="871172"/>
          </a:xfrm>
        </p:grpSpPr>
        <p:sp>
          <p:nvSpPr>
            <p:cNvPr id="956" name="Google Shape;956;p49"/>
            <p:cNvSpPr/>
            <p:nvPr/>
          </p:nvSpPr>
          <p:spPr>
            <a:xfrm>
              <a:off x="851649" y="87619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7" name="Google Shape;957;p49"/>
            <p:cNvSpPr/>
            <p:nvPr/>
          </p:nvSpPr>
          <p:spPr>
            <a:xfrm rot="-550913">
              <a:off x="1375012" y="539978"/>
              <a:ext cx="414094" cy="399185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58" name="Google Shape;958;p49"/>
          <p:cNvGrpSpPr/>
          <p:nvPr/>
        </p:nvGrpSpPr>
        <p:grpSpPr>
          <a:xfrm>
            <a:off x="10116967" y="3518467"/>
            <a:ext cx="1231372" cy="1423831"/>
            <a:chOff x="7329974" y="2155042"/>
            <a:chExt cx="923529" cy="1067873"/>
          </a:xfrm>
        </p:grpSpPr>
        <p:sp>
          <p:nvSpPr>
            <p:cNvPr id="959" name="Google Shape;959;p49"/>
            <p:cNvSpPr/>
            <p:nvPr/>
          </p:nvSpPr>
          <p:spPr>
            <a:xfrm>
              <a:off x="7329974" y="271844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0" name="Google Shape;960;p49"/>
            <p:cNvSpPr/>
            <p:nvPr/>
          </p:nvSpPr>
          <p:spPr>
            <a:xfrm rot="1265151">
              <a:off x="7781471" y="2216157"/>
              <a:ext cx="414073" cy="39918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90943C-42B8-1748-4320-65AF064C709E}"/>
              </a:ext>
            </a:extLst>
          </p:cNvPr>
          <p:cNvSpPr txBox="1"/>
          <p:nvPr/>
        </p:nvSpPr>
        <p:spPr>
          <a:xfrm>
            <a:off x="2744303" y="3881791"/>
            <a:ext cx="6933097" cy="1776373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2700" marR="12065" indent="-12700" algn="just">
              <a:spcBef>
                <a:spcPts val="4805"/>
              </a:spcBef>
            </a:pPr>
            <a:r>
              <a:rPr lang="pt-BR" dirty="0">
                <a:latin typeface="Nunito" pitchFamily="2" charset="0"/>
                <a:cs typeface="Calibri"/>
              </a:rPr>
              <a:t>Os</a:t>
            </a:r>
            <a:r>
              <a:rPr lang="pt-BR" spc="14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interlocutores</a:t>
            </a:r>
            <a:r>
              <a:rPr lang="pt-BR" spc="14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de</a:t>
            </a:r>
            <a:r>
              <a:rPr lang="pt-BR" spc="14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reportagens</a:t>
            </a:r>
            <a:r>
              <a:rPr lang="pt-BR" spc="14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dependem</a:t>
            </a:r>
            <a:r>
              <a:rPr lang="pt-BR" spc="14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muito</a:t>
            </a:r>
            <a:r>
              <a:rPr lang="pt-BR" spc="150" dirty="0">
                <a:latin typeface="Nunito" pitchFamily="2" charset="0"/>
                <a:cs typeface="Calibri"/>
              </a:rPr>
              <a:t> </a:t>
            </a:r>
            <a:r>
              <a:rPr lang="pt-BR" spc="-25" dirty="0">
                <a:latin typeface="Nunito" pitchFamily="2" charset="0"/>
                <a:cs typeface="Calibri"/>
              </a:rPr>
              <a:t>do </a:t>
            </a:r>
            <a:r>
              <a:rPr lang="pt-BR" dirty="0">
                <a:latin typeface="Nunito" pitchFamily="2" charset="0"/>
                <a:cs typeface="Calibri"/>
              </a:rPr>
              <a:t>tópico</a:t>
            </a:r>
            <a:r>
              <a:rPr lang="pt-BR" spc="-7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por</a:t>
            </a:r>
            <a:r>
              <a:rPr lang="pt-BR" spc="-7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elas</a:t>
            </a:r>
            <a:r>
              <a:rPr lang="pt-BR" spc="-7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abordado</a:t>
            </a:r>
            <a:r>
              <a:rPr lang="pt-BR" spc="-7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e</a:t>
            </a:r>
            <a:r>
              <a:rPr lang="pt-BR" spc="-8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do</a:t>
            </a:r>
            <a:r>
              <a:rPr lang="pt-BR" spc="-7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veículo</a:t>
            </a:r>
            <a:r>
              <a:rPr lang="pt-BR" spc="-8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de</a:t>
            </a:r>
            <a:r>
              <a:rPr lang="pt-BR" spc="-80" dirty="0">
                <a:latin typeface="Nunito" pitchFamily="2" charset="0"/>
                <a:cs typeface="Calibri"/>
              </a:rPr>
              <a:t> </a:t>
            </a:r>
            <a:r>
              <a:rPr lang="pt-BR" spc="-10" dirty="0">
                <a:latin typeface="Nunito" pitchFamily="2" charset="0"/>
                <a:cs typeface="Calibri"/>
              </a:rPr>
              <a:t>circulação.</a:t>
            </a:r>
            <a:endParaRPr lang="pt-BR" dirty="0">
              <a:latin typeface="Nunito" pitchFamily="2" charset="0"/>
              <a:cs typeface="Calibri"/>
            </a:endParaRPr>
          </a:p>
          <a:p>
            <a:pPr marL="12700" marR="5080" indent="-12700" algn="just">
              <a:spcBef>
                <a:spcPts val="950"/>
              </a:spcBef>
            </a:pPr>
            <a:r>
              <a:rPr lang="pt-BR" dirty="0">
                <a:latin typeface="Nunito" pitchFamily="2" charset="0"/>
                <a:cs typeface="Calibri"/>
              </a:rPr>
              <a:t>Uma</a:t>
            </a:r>
            <a:r>
              <a:rPr lang="pt-BR" spc="65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reportagem</a:t>
            </a:r>
            <a:r>
              <a:rPr lang="pt-BR" spc="64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apresentada</a:t>
            </a:r>
            <a:r>
              <a:rPr lang="pt-BR" spc="64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no</a:t>
            </a:r>
            <a:r>
              <a:rPr lang="pt-BR" spc="690" dirty="0">
                <a:latin typeface="Nunito" pitchFamily="2" charset="0"/>
                <a:cs typeface="Calibri"/>
              </a:rPr>
              <a:t> </a:t>
            </a:r>
            <a:r>
              <a:rPr lang="pt-BR" b="1" i="1" dirty="0">
                <a:latin typeface="Nunito" pitchFamily="2" charset="0"/>
                <a:cs typeface="Calibri"/>
              </a:rPr>
              <a:t>Globo</a:t>
            </a:r>
            <a:r>
              <a:rPr lang="pt-BR" b="1" i="1" spc="660" dirty="0">
                <a:latin typeface="Nunito" pitchFamily="2" charset="0"/>
                <a:cs typeface="Calibri"/>
              </a:rPr>
              <a:t> </a:t>
            </a:r>
            <a:r>
              <a:rPr lang="pt-BR" b="1" i="1" dirty="0">
                <a:latin typeface="Nunito" pitchFamily="2" charset="0"/>
                <a:cs typeface="Calibri"/>
              </a:rPr>
              <a:t>Rural</a:t>
            </a:r>
            <a:r>
              <a:rPr lang="pt-BR" dirty="0">
                <a:latin typeface="Nunito" pitchFamily="2" charset="0"/>
                <a:cs typeface="Calibri"/>
              </a:rPr>
              <a:t>,</a:t>
            </a:r>
            <a:r>
              <a:rPr lang="pt-BR" spc="655" dirty="0">
                <a:latin typeface="Nunito" pitchFamily="2" charset="0"/>
                <a:cs typeface="Calibri"/>
              </a:rPr>
              <a:t> </a:t>
            </a:r>
            <a:r>
              <a:rPr lang="pt-BR" spc="-25" dirty="0">
                <a:latin typeface="Nunito" pitchFamily="2" charset="0"/>
                <a:cs typeface="Calibri"/>
              </a:rPr>
              <a:t>por </a:t>
            </a:r>
            <a:r>
              <a:rPr lang="pt-BR" dirty="0">
                <a:latin typeface="Nunito" pitchFamily="2" charset="0"/>
                <a:cs typeface="Calibri"/>
              </a:rPr>
              <a:t>exemplo,</a:t>
            </a:r>
            <a:r>
              <a:rPr lang="pt-BR" spc="36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tem</a:t>
            </a:r>
            <a:r>
              <a:rPr lang="pt-BR" spc="36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como</a:t>
            </a:r>
            <a:r>
              <a:rPr lang="pt-BR" spc="365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interlocutor</a:t>
            </a:r>
            <a:r>
              <a:rPr lang="pt-BR" spc="35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agricultores</a:t>
            </a:r>
            <a:r>
              <a:rPr lang="pt-BR" spc="370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ou</a:t>
            </a:r>
            <a:r>
              <a:rPr lang="pt-BR" spc="365" dirty="0">
                <a:latin typeface="Nunito" pitchFamily="2" charset="0"/>
                <a:cs typeface="Calibri"/>
              </a:rPr>
              <a:t> </a:t>
            </a:r>
            <a:r>
              <a:rPr lang="pt-BR" spc="-10" dirty="0">
                <a:latin typeface="Nunito" pitchFamily="2" charset="0"/>
                <a:cs typeface="Calibri"/>
              </a:rPr>
              <a:t>pessoas </a:t>
            </a:r>
            <a:r>
              <a:rPr lang="pt-BR" dirty="0">
                <a:latin typeface="Nunito" pitchFamily="2" charset="0"/>
                <a:cs typeface="Calibri"/>
              </a:rPr>
              <a:t>ligadas</a:t>
            </a:r>
            <a:r>
              <a:rPr lang="pt-BR" spc="-114" dirty="0">
                <a:latin typeface="Nunito" pitchFamily="2" charset="0"/>
                <a:cs typeface="Calibri"/>
              </a:rPr>
              <a:t> </a:t>
            </a:r>
            <a:r>
              <a:rPr lang="pt-BR" dirty="0">
                <a:latin typeface="Nunito" pitchFamily="2" charset="0"/>
                <a:cs typeface="Calibri"/>
              </a:rPr>
              <a:t>ao</a:t>
            </a:r>
            <a:r>
              <a:rPr lang="pt-BR" spc="-120" dirty="0">
                <a:latin typeface="Nunito" pitchFamily="2" charset="0"/>
                <a:cs typeface="Calibri"/>
              </a:rPr>
              <a:t> </a:t>
            </a:r>
            <a:r>
              <a:rPr lang="pt-BR" spc="-10" dirty="0">
                <a:latin typeface="Nunito" pitchFamily="2" charset="0"/>
                <a:cs typeface="Calibri"/>
              </a:rPr>
              <a:t>campo.</a:t>
            </a:r>
            <a:endParaRPr lang="pt-BR" dirty="0">
              <a:latin typeface="Nunito" pitchFamily="2" charset="0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Google Shape;933;p49"/>
          <p:cNvGrpSpPr/>
          <p:nvPr/>
        </p:nvGrpSpPr>
        <p:grpSpPr>
          <a:xfrm rot="-6559041">
            <a:off x="1125898" y="2001482"/>
            <a:ext cx="810471" cy="1123939"/>
            <a:chOff x="13164556" y="2520729"/>
            <a:chExt cx="607854" cy="842955"/>
          </a:xfrm>
        </p:grpSpPr>
        <p:sp>
          <p:nvSpPr>
            <p:cNvPr id="934" name="Google Shape;934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5" name="Google Shape;935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6" name="Google Shape;936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7" name="Google Shape;937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8" name="Google Shape;938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9" name="Google Shape;939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0" name="Google Shape;940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41" name="Google Shape;941;p49"/>
          <p:cNvGrpSpPr/>
          <p:nvPr/>
        </p:nvGrpSpPr>
        <p:grpSpPr>
          <a:xfrm rot="6559041" flipH="1">
            <a:off x="10155664" y="2001482"/>
            <a:ext cx="810471" cy="1123939"/>
            <a:chOff x="13164556" y="2520729"/>
            <a:chExt cx="607854" cy="842955"/>
          </a:xfrm>
        </p:grpSpPr>
        <p:sp>
          <p:nvSpPr>
            <p:cNvPr id="942" name="Google Shape;942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3" name="Google Shape;943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4" name="Google Shape;944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5" name="Google Shape;945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6" name="Google Shape;946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7" name="Google Shape;947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8" name="Google Shape;948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50" name="Google Shape;950;p49"/>
          <p:cNvSpPr/>
          <p:nvPr/>
        </p:nvSpPr>
        <p:spPr>
          <a:xfrm>
            <a:off x="1851834" y="1812010"/>
            <a:ext cx="8490000" cy="1760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1" name="Google Shape;951;p49"/>
          <p:cNvSpPr/>
          <p:nvPr/>
        </p:nvSpPr>
        <p:spPr>
          <a:xfrm>
            <a:off x="5138802" y="140910"/>
            <a:ext cx="1915985" cy="1854235"/>
          </a:xfrm>
          <a:custGeom>
            <a:avLst/>
            <a:gdLst/>
            <a:ahLst/>
            <a:cxnLst/>
            <a:rect l="l" t="t" r="r" b="b"/>
            <a:pathLst>
              <a:path w="41204" h="39876" extrusionOk="0">
                <a:moveTo>
                  <a:pt x="7294" y="1"/>
                </a:moveTo>
                <a:cubicBezTo>
                  <a:pt x="3233" y="1"/>
                  <a:pt x="0" y="3459"/>
                  <a:pt x="276" y="7520"/>
                </a:cubicBezTo>
                <a:lnTo>
                  <a:pt x="1354" y="23033"/>
                </a:lnTo>
                <a:cubicBezTo>
                  <a:pt x="1629" y="26718"/>
                  <a:pt x="4687" y="29600"/>
                  <a:pt x="8371" y="29600"/>
                </a:cubicBezTo>
                <a:lnTo>
                  <a:pt x="8522" y="29600"/>
                </a:lnTo>
                <a:cubicBezTo>
                  <a:pt x="9700" y="32557"/>
                  <a:pt x="12256" y="36492"/>
                  <a:pt x="17820" y="39876"/>
                </a:cubicBezTo>
                <a:cubicBezTo>
                  <a:pt x="17670" y="39725"/>
                  <a:pt x="13158" y="34813"/>
                  <a:pt x="13234" y="29600"/>
                </a:cubicBezTo>
                <a:lnTo>
                  <a:pt x="31078" y="29600"/>
                </a:lnTo>
                <a:cubicBezTo>
                  <a:pt x="34537" y="29600"/>
                  <a:pt x="37469" y="27069"/>
                  <a:pt x="38021" y="23660"/>
                </a:cubicBezTo>
                <a:lnTo>
                  <a:pt x="40502" y="8146"/>
                </a:lnTo>
                <a:cubicBezTo>
                  <a:pt x="41204" y="3886"/>
                  <a:pt x="37895" y="1"/>
                  <a:pt x="335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2" name="Google Shape;952;p49"/>
          <p:cNvSpPr txBox="1">
            <a:spLocks noGrp="1"/>
          </p:cNvSpPr>
          <p:nvPr>
            <p:ph type="title"/>
          </p:nvPr>
        </p:nvSpPr>
        <p:spPr>
          <a:xfrm>
            <a:off x="1665734" y="1955410"/>
            <a:ext cx="8805600" cy="147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ICONOGRAFIA</a:t>
            </a:r>
            <a:endParaRPr dirty="0"/>
          </a:p>
        </p:txBody>
      </p:sp>
      <p:grpSp>
        <p:nvGrpSpPr>
          <p:cNvPr id="955" name="Google Shape;955;p49"/>
          <p:cNvGrpSpPr/>
          <p:nvPr/>
        </p:nvGrpSpPr>
        <p:grpSpPr>
          <a:xfrm>
            <a:off x="1455433" y="540501"/>
            <a:ext cx="1288832" cy="1161563"/>
            <a:chOff x="851649" y="509493"/>
            <a:chExt cx="966624" cy="871172"/>
          </a:xfrm>
        </p:grpSpPr>
        <p:sp>
          <p:nvSpPr>
            <p:cNvPr id="956" name="Google Shape;956;p49"/>
            <p:cNvSpPr/>
            <p:nvPr/>
          </p:nvSpPr>
          <p:spPr>
            <a:xfrm>
              <a:off x="851649" y="87619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7" name="Google Shape;957;p49"/>
            <p:cNvSpPr/>
            <p:nvPr/>
          </p:nvSpPr>
          <p:spPr>
            <a:xfrm rot="-550913">
              <a:off x="1375012" y="539978"/>
              <a:ext cx="414094" cy="399185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58" name="Google Shape;958;p49"/>
          <p:cNvGrpSpPr/>
          <p:nvPr/>
        </p:nvGrpSpPr>
        <p:grpSpPr>
          <a:xfrm>
            <a:off x="10116967" y="3518467"/>
            <a:ext cx="1231372" cy="1423831"/>
            <a:chOff x="7329974" y="2155042"/>
            <a:chExt cx="923529" cy="1067873"/>
          </a:xfrm>
        </p:grpSpPr>
        <p:sp>
          <p:nvSpPr>
            <p:cNvPr id="959" name="Google Shape;959;p49"/>
            <p:cNvSpPr/>
            <p:nvPr/>
          </p:nvSpPr>
          <p:spPr>
            <a:xfrm>
              <a:off x="7329974" y="271844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0" name="Google Shape;960;p49"/>
            <p:cNvSpPr/>
            <p:nvPr/>
          </p:nvSpPr>
          <p:spPr>
            <a:xfrm rot="1265151">
              <a:off x="7781471" y="2216157"/>
              <a:ext cx="414073" cy="39918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90943C-42B8-1748-4320-65AF064C709E}"/>
              </a:ext>
            </a:extLst>
          </p:cNvPr>
          <p:cNvSpPr txBox="1"/>
          <p:nvPr/>
        </p:nvSpPr>
        <p:spPr>
          <a:xfrm>
            <a:off x="2744303" y="3881791"/>
            <a:ext cx="6933097" cy="1328023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2700" marR="12065" indent="-12700" algn="just">
              <a:spcBef>
                <a:spcPts val="4805"/>
              </a:spcBef>
            </a:pPr>
            <a:r>
              <a:rPr lang="pt-BR" sz="1800" dirty="0">
                <a:latin typeface="Calibri"/>
                <a:cs typeface="Calibri"/>
              </a:rPr>
              <a:t>Revistas,</a:t>
            </a:r>
            <a:r>
              <a:rPr lang="pt-BR" sz="1800" spc="72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jornais</a:t>
            </a:r>
            <a:r>
              <a:rPr lang="pt-BR" sz="1800" spc="72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e</a:t>
            </a:r>
            <a:r>
              <a:rPr lang="pt-BR" sz="1800" spc="72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Internet</a:t>
            </a:r>
            <a:r>
              <a:rPr lang="pt-BR" sz="1800" spc="72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exploram</a:t>
            </a:r>
            <a:r>
              <a:rPr lang="pt-BR" sz="1800" spc="720" dirty="0">
                <a:latin typeface="Calibri"/>
                <a:cs typeface="Calibri"/>
              </a:rPr>
              <a:t>  </a:t>
            </a:r>
            <a:r>
              <a:rPr lang="pt-BR" sz="1800" spc="-10" dirty="0">
                <a:latin typeface="Calibri"/>
                <a:cs typeface="Calibri"/>
              </a:rPr>
              <a:t>imagens, </a:t>
            </a:r>
            <a:r>
              <a:rPr lang="pt-BR" sz="1800" dirty="0">
                <a:latin typeface="Calibri"/>
                <a:cs typeface="Calibri"/>
              </a:rPr>
              <a:t>gráficos,</a:t>
            </a:r>
            <a:r>
              <a:rPr lang="pt-BR" sz="1800" spc="5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tabelas,</a:t>
            </a:r>
            <a:r>
              <a:rPr lang="pt-BR" sz="1800" spc="6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fotos,</a:t>
            </a:r>
            <a:r>
              <a:rPr lang="pt-BR" sz="1800" spc="5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etc.</a:t>
            </a:r>
            <a:r>
              <a:rPr lang="pt-BR" sz="1800" spc="6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para</a:t>
            </a:r>
            <a:r>
              <a:rPr lang="pt-BR" sz="1800" spc="5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complementar</a:t>
            </a:r>
            <a:r>
              <a:rPr lang="pt-BR" sz="1800" spc="55" dirty="0">
                <a:latin typeface="Calibri"/>
                <a:cs typeface="Calibri"/>
              </a:rPr>
              <a:t>  </a:t>
            </a:r>
            <a:r>
              <a:rPr lang="pt-BR" sz="1800" spc="-50" dirty="0">
                <a:latin typeface="Calibri"/>
                <a:cs typeface="Calibri"/>
              </a:rPr>
              <a:t>a </a:t>
            </a:r>
            <a:r>
              <a:rPr lang="pt-BR" sz="1800" dirty="0">
                <a:latin typeface="Calibri"/>
                <a:cs typeface="Calibri"/>
              </a:rPr>
              <a:t>reportagem</a:t>
            </a:r>
            <a:r>
              <a:rPr lang="pt-BR" sz="1800" spc="60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apresentada.</a:t>
            </a:r>
            <a:r>
              <a:rPr lang="pt-BR" sz="1800" spc="61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A</a:t>
            </a:r>
            <a:r>
              <a:rPr lang="pt-BR" sz="1800" spc="61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televisão,</a:t>
            </a:r>
            <a:r>
              <a:rPr lang="pt-BR" sz="1800" spc="61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por</a:t>
            </a:r>
            <a:r>
              <a:rPr lang="pt-BR" sz="1800" spc="61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sua</a:t>
            </a:r>
            <a:r>
              <a:rPr lang="pt-BR" sz="1800" spc="610" dirty="0">
                <a:latin typeface="Calibri"/>
                <a:cs typeface="Calibri"/>
              </a:rPr>
              <a:t> </a:t>
            </a:r>
            <a:r>
              <a:rPr lang="pt-BR" sz="1800" spc="-20" dirty="0">
                <a:latin typeface="Calibri"/>
                <a:cs typeface="Calibri"/>
              </a:rPr>
              <a:t>vez, </a:t>
            </a:r>
            <a:r>
              <a:rPr lang="pt-BR" sz="1800" dirty="0">
                <a:latin typeface="Calibri"/>
                <a:cs typeface="Calibri"/>
              </a:rPr>
              <a:t>mostra</a:t>
            </a:r>
            <a:r>
              <a:rPr lang="pt-BR" sz="1800" spc="894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as</a:t>
            </a:r>
            <a:r>
              <a:rPr lang="pt-BR" sz="1800" spc="8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imagens</a:t>
            </a:r>
            <a:r>
              <a:rPr lang="pt-BR" sz="1800" spc="8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para</a:t>
            </a:r>
            <a:r>
              <a:rPr lang="pt-BR" sz="1800" spc="894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dar</a:t>
            </a:r>
            <a:r>
              <a:rPr lang="pt-BR" sz="1800" spc="894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mais</a:t>
            </a:r>
            <a:r>
              <a:rPr lang="pt-BR" sz="1800" spc="8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credibilidade</a:t>
            </a:r>
            <a:r>
              <a:rPr lang="pt-BR" sz="1800" spc="894" dirty="0">
                <a:latin typeface="Calibri"/>
                <a:cs typeface="Calibri"/>
              </a:rPr>
              <a:t> </a:t>
            </a:r>
            <a:r>
              <a:rPr lang="pt-BR" sz="1800" spc="-25" dirty="0">
                <a:latin typeface="Calibri"/>
                <a:cs typeface="Calibri"/>
              </a:rPr>
              <a:t>ao </a:t>
            </a:r>
            <a:r>
              <a:rPr lang="pt-BR" sz="1800" dirty="0">
                <a:latin typeface="Calibri"/>
                <a:cs typeface="Calibri"/>
              </a:rPr>
              <a:t>assunto</a:t>
            </a:r>
            <a:r>
              <a:rPr lang="pt-BR" sz="1800" spc="-140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apresentado</a:t>
            </a:r>
            <a:endParaRPr lang="pt-BR" dirty="0">
              <a:latin typeface="Nunito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3053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515A6C0-62D2-47FC-E426-F911D590C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9878"/>
            <a:ext cx="3430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16F9582-74C7-7485-397B-AE7B3362C626}"/>
              </a:ext>
            </a:extLst>
          </p:cNvPr>
          <p:cNvSpPr txBox="1"/>
          <p:nvPr/>
        </p:nvSpPr>
        <p:spPr>
          <a:xfrm>
            <a:off x="4876800" y="2209800"/>
            <a:ext cx="60976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As reportagens podem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ser complementadas por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recursos que combinam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linguagem verbal e não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verbal, cujo objetivo é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agregar informações</a:t>
            </a:r>
          </a:p>
          <a:p>
            <a:pPr algn="l"/>
            <a:r>
              <a:rPr lang="pt-BR" sz="32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e elucidar a matéria.</a:t>
            </a:r>
            <a:endParaRPr lang="pt-BR" sz="3200" dirty="0">
              <a:latin typeface="Nunito" pitchFamily="2" charset="0"/>
            </a:endParaRPr>
          </a:p>
        </p:txBody>
      </p: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CCCEEC59-BCF8-1242-DFD0-329EA225C331}"/>
              </a:ext>
            </a:extLst>
          </p:cNvPr>
          <p:cNvCxnSpPr>
            <a:stCxn id="7" idx="0"/>
            <a:endCxn id="1026" idx="3"/>
          </p:cNvCxnSpPr>
          <p:nvPr/>
        </p:nvCxnSpPr>
        <p:spPr>
          <a:xfrm rot="16200000" flipH="1" flipV="1">
            <a:off x="5383247" y="866740"/>
            <a:ext cx="1199322" cy="3885441"/>
          </a:xfrm>
          <a:prstGeom prst="bentConnector4">
            <a:avLst>
              <a:gd name="adj1" fmla="val -19061"/>
              <a:gd name="adj2" fmla="val 8923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68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Google Shape;933;p49"/>
          <p:cNvGrpSpPr/>
          <p:nvPr/>
        </p:nvGrpSpPr>
        <p:grpSpPr>
          <a:xfrm rot="-6559041">
            <a:off x="1125898" y="2001482"/>
            <a:ext cx="810471" cy="1123939"/>
            <a:chOff x="13164556" y="2520729"/>
            <a:chExt cx="607854" cy="842955"/>
          </a:xfrm>
        </p:grpSpPr>
        <p:sp>
          <p:nvSpPr>
            <p:cNvPr id="934" name="Google Shape;934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5" name="Google Shape;935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6" name="Google Shape;936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7" name="Google Shape;937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8" name="Google Shape;938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9" name="Google Shape;939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0" name="Google Shape;940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41" name="Google Shape;941;p49"/>
          <p:cNvGrpSpPr/>
          <p:nvPr/>
        </p:nvGrpSpPr>
        <p:grpSpPr>
          <a:xfrm rot="6559041" flipH="1">
            <a:off x="10155664" y="2001482"/>
            <a:ext cx="810471" cy="1123939"/>
            <a:chOff x="13164556" y="2520729"/>
            <a:chExt cx="607854" cy="842955"/>
          </a:xfrm>
        </p:grpSpPr>
        <p:sp>
          <p:nvSpPr>
            <p:cNvPr id="942" name="Google Shape;942;p49"/>
            <p:cNvSpPr/>
            <p:nvPr/>
          </p:nvSpPr>
          <p:spPr>
            <a:xfrm flipH="1">
              <a:off x="13164556" y="2751897"/>
              <a:ext cx="354378" cy="611787"/>
            </a:xfrm>
            <a:custGeom>
              <a:avLst/>
              <a:gdLst/>
              <a:ahLst/>
              <a:cxnLst/>
              <a:rect l="l" t="t" r="r" b="b"/>
              <a:pathLst>
                <a:path w="18046" h="31154" extrusionOk="0">
                  <a:moveTo>
                    <a:pt x="677" y="0"/>
                  </a:moveTo>
                  <a:lnTo>
                    <a:pt x="0" y="827"/>
                  </a:lnTo>
                  <a:lnTo>
                    <a:pt x="9649" y="8471"/>
                  </a:lnTo>
                  <a:lnTo>
                    <a:pt x="8221" y="15188"/>
                  </a:lnTo>
                  <a:lnTo>
                    <a:pt x="17093" y="31153"/>
                  </a:lnTo>
                  <a:lnTo>
                    <a:pt x="18046" y="30627"/>
                  </a:lnTo>
                  <a:lnTo>
                    <a:pt x="9374" y="15013"/>
                  </a:lnTo>
                  <a:lnTo>
                    <a:pt x="10827" y="8020"/>
                  </a:lnTo>
                  <a:lnTo>
                    <a:pt x="6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3" name="Google Shape;943;p49"/>
            <p:cNvSpPr/>
            <p:nvPr/>
          </p:nvSpPr>
          <p:spPr>
            <a:xfrm flipH="1">
              <a:off x="13436730" y="2679043"/>
              <a:ext cx="153074" cy="153094"/>
            </a:xfrm>
            <a:custGeom>
              <a:avLst/>
              <a:gdLst/>
              <a:ahLst/>
              <a:cxnLst/>
              <a:rect l="l" t="t" r="r" b="b"/>
              <a:pathLst>
                <a:path w="7795" h="7796" extrusionOk="0">
                  <a:moveTo>
                    <a:pt x="3885" y="1"/>
                  </a:moveTo>
                  <a:cubicBezTo>
                    <a:pt x="1755" y="1"/>
                    <a:pt x="0" y="1755"/>
                    <a:pt x="0" y="3911"/>
                  </a:cubicBezTo>
                  <a:cubicBezTo>
                    <a:pt x="0" y="6066"/>
                    <a:pt x="1755" y="7795"/>
                    <a:pt x="3885" y="7795"/>
                  </a:cubicBezTo>
                  <a:cubicBezTo>
                    <a:pt x="6040" y="7795"/>
                    <a:pt x="7795" y="6066"/>
                    <a:pt x="7795" y="3911"/>
                  </a:cubicBezTo>
                  <a:cubicBezTo>
                    <a:pt x="7795" y="1755"/>
                    <a:pt x="6040" y="1"/>
                    <a:pt x="3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4" name="Google Shape;944;p49"/>
            <p:cNvSpPr/>
            <p:nvPr/>
          </p:nvSpPr>
          <p:spPr>
            <a:xfrm flipH="1">
              <a:off x="13454265" y="2614555"/>
              <a:ext cx="209375" cy="221118"/>
            </a:xfrm>
            <a:custGeom>
              <a:avLst/>
              <a:gdLst/>
              <a:ahLst/>
              <a:cxnLst/>
              <a:rect l="l" t="t" r="r" b="b"/>
              <a:pathLst>
                <a:path w="10662" h="11260" extrusionOk="0">
                  <a:moveTo>
                    <a:pt x="9069" y="1"/>
                  </a:moveTo>
                  <a:cubicBezTo>
                    <a:pt x="6611" y="1"/>
                    <a:pt x="4178" y="1021"/>
                    <a:pt x="2532" y="2884"/>
                  </a:cubicBezTo>
                  <a:cubicBezTo>
                    <a:pt x="627" y="5089"/>
                    <a:pt x="1" y="8222"/>
                    <a:pt x="828" y="11004"/>
                  </a:cubicBezTo>
                  <a:cubicBezTo>
                    <a:pt x="888" y="11184"/>
                    <a:pt x="1031" y="11260"/>
                    <a:pt x="1174" y="11260"/>
                  </a:cubicBezTo>
                  <a:cubicBezTo>
                    <a:pt x="1390" y="11260"/>
                    <a:pt x="1605" y="11085"/>
                    <a:pt x="1530" y="10829"/>
                  </a:cubicBezTo>
                  <a:cubicBezTo>
                    <a:pt x="753" y="8297"/>
                    <a:pt x="1304" y="5415"/>
                    <a:pt x="3059" y="3410"/>
                  </a:cubicBezTo>
                  <a:cubicBezTo>
                    <a:pt x="4541" y="1709"/>
                    <a:pt x="6764" y="711"/>
                    <a:pt x="9016" y="711"/>
                  </a:cubicBezTo>
                  <a:cubicBezTo>
                    <a:pt x="9353" y="711"/>
                    <a:pt x="9690" y="733"/>
                    <a:pt x="10026" y="778"/>
                  </a:cubicBezTo>
                  <a:cubicBezTo>
                    <a:pt x="10042" y="780"/>
                    <a:pt x="10058" y="781"/>
                    <a:pt x="10073" y="781"/>
                  </a:cubicBezTo>
                  <a:cubicBezTo>
                    <a:pt x="10491" y="781"/>
                    <a:pt x="10662" y="149"/>
                    <a:pt x="10226" y="77"/>
                  </a:cubicBezTo>
                  <a:cubicBezTo>
                    <a:pt x="9842" y="26"/>
                    <a:pt x="9455" y="1"/>
                    <a:pt x="9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5" name="Google Shape;945;p49"/>
            <p:cNvSpPr/>
            <p:nvPr/>
          </p:nvSpPr>
          <p:spPr>
            <a:xfrm flipH="1">
              <a:off x="13420291" y="2566189"/>
              <a:ext cx="295014" cy="293090"/>
            </a:xfrm>
            <a:custGeom>
              <a:avLst/>
              <a:gdLst/>
              <a:ahLst/>
              <a:cxnLst/>
              <a:rect l="l" t="t" r="r" b="b"/>
              <a:pathLst>
                <a:path w="15023" h="14925" extrusionOk="0">
                  <a:moveTo>
                    <a:pt x="11316" y="1"/>
                  </a:moveTo>
                  <a:cubicBezTo>
                    <a:pt x="9222" y="1"/>
                    <a:pt x="7135" y="613"/>
                    <a:pt x="5389" y="1788"/>
                  </a:cubicBezTo>
                  <a:cubicBezTo>
                    <a:pt x="2857" y="3467"/>
                    <a:pt x="1078" y="6124"/>
                    <a:pt x="401" y="9081"/>
                  </a:cubicBezTo>
                  <a:cubicBezTo>
                    <a:pt x="0" y="10936"/>
                    <a:pt x="0" y="12815"/>
                    <a:pt x="351" y="14670"/>
                  </a:cubicBezTo>
                  <a:cubicBezTo>
                    <a:pt x="391" y="14848"/>
                    <a:pt x="520" y="14924"/>
                    <a:pt x="657" y="14924"/>
                  </a:cubicBezTo>
                  <a:cubicBezTo>
                    <a:pt x="868" y="14924"/>
                    <a:pt x="1098" y="14743"/>
                    <a:pt x="1053" y="14470"/>
                  </a:cubicBezTo>
                  <a:cubicBezTo>
                    <a:pt x="451" y="11462"/>
                    <a:pt x="928" y="8279"/>
                    <a:pt x="2582" y="5673"/>
                  </a:cubicBezTo>
                  <a:cubicBezTo>
                    <a:pt x="4085" y="3267"/>
                    <a:pt x="6517" y="1487"/>
                    <a:pt x="9299" y="911"/>
                  </a:cubicBezTo>
                  <a:cubicBezTo>
                    <a:pt x="9949" y="779"/>
                    <a:pt x="10602" y="714"/>
                    <a:pt x="11252" y="714"/>
                  </a:cubicBezTo>
                  <a:cubicBezTo>
                    <a:pt x="12333" y="714"/>
                    <a:pt x="13404" y="892"/>
                    <a:pt x="14436" y="1236"/>
                  </a:cubicBezTo>
                  <a:cubicBezTo>
                    <a:pt x="14477" y="1251"/>
                    <a:pt x="14516" y="1257"/>
                    <a:pt x="14552" y="1257"/>
                  </a:cubicBezTo>
                  <a:cubicBezTo>
                    <a:pt x="14895" y="1257"/>
                    <a:pt x="15022" y="671"/>
                    <a:pt x="14637" y="535"/>
                  </a:cubicBezTo>
                  <a:cubicBezTo>
                    <a:pt x="13562" y="176"/>
                    <a:pt x="12438" y="1"/>
                    <a:pt x="1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6" name="Google Shape;946;p49"/>
            <p:cNvSpPr/>
            <p:nvPr/>
          </p:nvSpPr>
          <p:spPr>
            <a:xfrm flipH="1">
              <a:off x="13410962" y="2520729"/>
              <a:ext cx="361448" cy="350156"/>
            </a:xfrm>
            <a:custGeom>
              <a:avLst/>
              <a:gdLst/>
              <a:ahLst/>
              <a:cxnLst/>
              <a:rect l="l" t="t" r="r" b="b"/>
              <a:pathLst>
                <a:path w="18406" h="17831" extrusionOk="0">
                  <a:moveTo>
                    <a:pt x="13626" y="0"/>
                  </a:moveTo>
                  <a:cubicBezTo>
                    <a:pt x="11149" y="0"/>
                    <a:pt x="8682" y="666"/>
                    <a:pt x="6567" y="1998"/>
                  </a:cubicBezTo>
                  <a:cubicBezTo>
                    <a:pt x="3410" y="3952"/>
                    <a:pt x="1129" y="7186"/>
                    <a:pt x="427" y="10845"/>
                  </a:cubicBezTo>
                  <a:cubicBezTo>
                    <a:pt x="1" y="13075"/>
                    <a:pt x="126" y="15406"/>
                    <a:pt x="828" y="17587"/>
                  </a:cubicBezTo>
                  <a:cubicBezTo>
                    <a:pt x="888" y="17756"/>
                    <a:pt x="1030" y="17830"/>
                    <a:pt x="1173" y="17830"/>
                  </a:cubicBezTo>
                  <a:cubicBezTo>
                    <a:pt x="1389" y="17830"/>
                    <a:pt x="1605" y="17658"/>
                    <a:pt x="1530" y="17386"/>
                  </a:cubicBezTo>
                  <a:cubicBezTo>
                    <a:pt x="377" y="13777"/>
                    <a:pt x="853" y="9767"/>
                    <a:pt x="2908" y="6584"/>
                  </a:cubicBezTo>
                  <a:cubicBezTo>
                    <a:pt x="4813" y="3602"/>
                    <a:pt x="7921" y="1521"/>
                    <a:pt x="11379" y="895"/>
                  </a:cubicBezTo>
                  <a:cubicBezTo>
                    <a:pt x="12120" y="766"/>
                    <a:pt x="12870" y="702"/>
                    <a:pt x="13618" y="702"/>
                  </a:cubicBezTo>
                  <a:cubicBezTo>
                    <a:pt x="15047" y="702"/>
                    <a:pt x="16472" y="935"/>
                    <a:pt x="17821" y="1396"/>
                  </a:cubicBezTo>
                  <a:cubicBezTo>
                    <a:pt x="17865" y="1411"/>
                    <a:pt x="17907" y="1418"/>
                    <a:pt x="17946" y="1418"/>
                  </a:cubicBezTo>
                  <a:cubicBezTo>
                    <a:pt x="18301" y="1418"/>
                    <a:pt x="18405" y="855"/>
                    <a:pt x="18021" y="719"/>
                  </a:cubicBezTo>
                  <a:cubicBezTo>
                    <a:pt x="16602" y="240"/>
                    <a:pt x="15112" y="0"/>
                    <a:pt x="13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7" name="Google Shape;947;p49"/>
            <p:cNvSpPr/>
            <p:nvPr/>
          </p:nvSpPr>
          <p:spPr>
            <a:xfrm flipH="1">
              <a:off x="13504656" y="2710914"/>
              <a:ext cx="72364" cy="103018"/>
            </a:xfrm>
            <a:custGeom>
              <a:avLst/>
              <a:gdLst/>
              <a:ahLst/>
              <a:cxnLst/>
              <a:rect l="l" t="t" r="r" b="b"/>
              <a:pathLst>
                <a:path w="3685" h="5246" extrusionOk="0">
                  <a:moveTo>
                    <a:pt x="1122" y="0"/>
                  </a:moveTo>
                  <a:cubicBezTo>
                    <a:pt x="998" y="0"/>
                    <a:pt x="889" y="80"/>
                    <a:pt x="803" y="182"/>
                  </a:cubicBezTo>
                  <a:cubicBezTo>
                    <a:pt x="101" y="1135"/>
                    <a:pt x="1" y="2463"/>
                    <a:pt x="527" y="3516"/>
                  </a:cubicBezTo>
                  <a:cubicBezTo>
                    <a:pt x="1028" y="4518"/>
                    <a:pt x="2106" y="5195"/>
                    <a:pt x="3234" y="5245"/>
                  </a:cubicBezTo>
                  <a:cubicBezTo>
                    <a:pt x="3242" y="5245"/>
                    <a:pt x="3250" y="5246"/>
                    <a:pt x="3257" y="5246"/>
                  </a:cubicBezTo>
                  <a:cubicBezTo>
                    <a:pt x="3685" y="5246"/>
                    <a:pt x="3677" y="4568"/>
                    <a:pt x="3234" y="4543"/>
                  </a:cubicBezTo>
                  <a:cubicBezTo>
                    <a:pt x="2332" y="4493"/>
                    <a:pt x="1530" y="3942"/>
                    <a:pt x="1129" y="3140"/>
                  </a:cubicBezTo>
                  <a:cubicBezTo>
                    <a:pt x="728" y="2313"/>
                    <a:pt x="878" y="1285"/>
                    <a:pt x="1429" y="533"/>
                  </a:cubicBezTo>
                  <a:cubicBezTo>
                    <a:pt x="1555" y="383"/>
                    <a:pt x="1455" y="132"/>
                    <a:pt x="1304" y="57"/>
                  </a:cubicBezTo>
                  <a:cubicBezTo>
                    <a:pt x="1241" y="17"/>
                    <a:pt x="1180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8" name="Google Shape;948;p49"/>
            <p:cNvSpPr/>
            <p:nvPr/>
          </p:nvSpPr>
          <p:spPr>
            <a:xfrm flipH="1">
              <a:off x="13483489" y="2796670"/>
              <a:ext cx="18224" cy="14296"/>
            </a:xfrm>
            <a:custGeom>
              <a:avLst/>
              <a:gdLst/>
              <a:ahLst/>
              <a:cxnLst/>
              <a:rect l="l" t="t" r="r" b="b"/>
              <a:pathLst>
                <a:path w="928" h="728" extrusionOk="0">
                  <a:moveTo>
                    <a:pt x="477" y="1"/>
                  </a:moveTo>
                  <a:cubicBezTo>
                    <a:pt x="1" y="1"/>
                    <a:pt x="1" y="728"/>
                    <a:pt x="477" y="728"/>
                  </a:cubicBezTo>
                  <a:cubicBezTo>
                    <a:pt x="928" y="728"/>
                    <a:pt x="928" y="1"/>
                    <a:pt x="4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50" name="Google Shape;950;p49"/>
          <p:cNvSpPr/>
          <p:nvPr/>
        </p:nvSpPr>
        <p:spPr>
          <a:xfrm>
            <a:off x="1851834" y="1812010"/>
            <a:ext cx="8490000" cy="1760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1" name="Google Shape;951;p49"/>
          <p:cNvSpPr/>
          <p:nvPr/>
        </p:nvSpPr>
        <p:spPr>
          <a:xfrm>
            <a:off x="5138802" y="140910"/>
            <a:ext cx="1915985" cy="1854235"/>
          </a:xfrm>
          <a:custGeom>
            <a:avLst/>
            <a:gdLst/>
            <a:ahLst/>
            <a:cxnLst/>
            <a:rect l="l" t="t" r="r" b="b"/>
            <a:pathLst>
              <a:path w="41204" h="39876" extrusionOk="0">
                <a:moveTo>
                  <a:pt x="7294" y="1"/>
                </a:moveTo>
                <a:cubicBezTo>
                  <a:pt x="3233" y="1"/>
                  <a:pt x="0" y="3459"/>
                  <a:pt x="276" y="7520"/>
                </a:cubicBezTo>
                <a:lnTo>
                  <a:pt x="1354" y="23033"/>
                </a:lnTo>
                <a:cubicBezTo>
                  <a:pt x="1629" y="26718"/>
                  <a:pt x="4687" y="29600"/>
                  <a:pt x="8371" y="29600"/>
                </a:cubicBezTo>
                <a:lnTo>
                  <a:pt x="8522" y="29600"/>
                </a:lnTo>
                <a:cubicBezTo>
                  <a:pt x="9700" y="32557"/>
                  <a:pt x="12256" y="36492"/>
                  <a:pt x="17820" y="39876"/>
                </a:cubicBezTo>
                <a:cubicBezTo>
                  <a:pt x="17670" y="39725"/>
                  <a:pt x="13158" y="34813"/>
                  <a:pt x="13234" y="29600"/>
                </a:cubicBezTo>
                <a:lnTo>
                  <a:pt x="31078" y="29600"/>
                </a:lnTo>
                <a:cubicBezTo>
                  <a:pt x="34537" y="29600"/>
                  <a:pt x="37469" y="27069"/>
                  <a:pt x="38021" y="23660"/>
                </a:cubicBezTo>
                <a:lnTo>
                  <a:pt x="40502" y="8146"/>
                </a:lnTo>
                <a:cubicBezTo>
                  <a:pt x="41204" y="3886"/>
                  <a:pt x="37895" y="1"/>
                  <a:pt x="335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2" name="Google Shape;952;p49"/>
          <p:cNvSpPr txBox="1">
            <a:spLocks noGrp="1"/>
          </p:cNvSpPr>
          <p:nvPr>
            <p:ph type="title"/>
          </p:nvPr>
        </p:nvSpPr>
        <p:spPr>
          <a:xfrm>
            <a:off x="1665734" y="1955410"/>
            <a:ext cx="8805600" cy="147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LINGUAGEM</a:t>
            </a:r>
            <a:endParaRPr dirty="0"/>
          </a:p>
        </p:txBody>
      </p:sp>
      <p:grpSp>
        <p:nvGrpSpPr>
          <p:cNvPr id="955" name="Google Shape;955;p49"/>
          <p:cNvGrpSpPr/>
          <p:nvPr/>
        </p:nvGrpSpPr>
        <p:grpSpPr>
          <a:xfrm>
            <a:off x="1455433" y="540501"/>
            <a:ext cx="1288832" cy="1161563"/>
            <a:chOff x="851649" y="509493"/>
            <a:chExt cx="966624" cy="871172"/>
          </a:xfrm>
        </p:grpSpPr>
        <p:sp>
          <p:nvSpPr>
            <p:cNvPr id="956" name="Google Shape;956;p49"/>
            <p:cNvSpPr/>
            <p:nvPr/>
          </p:nvSpPr>
          <p:spPr>
            <a:xfrm>
              <a:off x="851649" y="87619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7" name="Google Shape;957;p49"/>
            <p:cNvSpPr/>
            <p:nvPr/>
          </p:nvSpPr>
          <p:spPr>
            <a:xfrm rot="-550913">
              <a:off x="1375012" y="539978"/>
              <a:ext cx="414094" cy="399185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58" name="Google Shape;958;p49"/>
          <p:cNvGrpSpPr/>
          <p:nvPr/>
        </p:nvGrpSpPr>
        <p:grpSpPr>
          <a:xfrm>
            <a:off x="10116967" y="3518467"/>
            <a:ext cx="1231372" cy="1423831"/>
            <a:chOff x="7329974" y="2155042"/>
            <a:chExt cx="923529" cy="1067873"/>
          </a:xfrm>
        </p:grpSpPr>
        <p:sp>
          <p:nvSpPr>
            <p:cNvPr id="959" name="Google Shape;959;p49"/>
            <p:cNvSpPr/>
            <p:nvPr/>
          </p:nvSpPr>
          <p:spPr>
            <a:xfrm>
              <a:off x="7329974" y="2718446"/>
              <a:ext cx="523368" cy="50446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0" name="Google Shape;960;p49"/>
            <p:cNvSpPr/>
            <p:nvPr/>
          </p:nvSpPr>
          <p:spPr>
            <a:xfrm rot="1265151">
              <a:off x="7781471" y="2216157"/>
              <a:ext cx="414073" cy="399189"/>
            </a:xfrm>
            <a:custGeom>
              <a:avLst/>
              <a:gdLst/>
              <a:ahLst/>
              <a:cxnLst/>
              <a:rect l="l" t="t" r="r" b="b"/>
              <a:pathLst>
                <a:path w="21629" h="20848" extrusionOk="0">
                  <a:moveTo>
                    <a:pt x="6290" y="1"/>
                  </a:moveTo>
                  <a:lnTo>
                    <a:pt x="7318" y="8848"/>
                  </a:lnTo>
                  <a:cubicBezTo>
                    <a:pt x="7318" y="8848"/>
                    <a:pt x="4502" y="7275"/>
                    <a:pt x="2470" y="7275"/>
                  </a:cubicBezTo>
                  <a:cubicBezTo>
                    <a:pt x="1041" y="7275"/>
                    <a:pt x="1" y="8053"/>
                    <a:pt x="601" y="10702"/>
                  </a:cubicBezTo>
                  <a:cubicBezTo>
                    <a:pt x="1077" y="12808"/>
                    <a:pt x="2105" y="13860"/>
                    <a:pt x="3283" y="14311"/>
                  </a:cubicBezTo>
                  <a:cubicBezTo>
                    <a:pt x="3745" y="14500"/>
                    <a:pt x="4215" y="14587"/>
                    <a:pt x="4674" y="14587"/>
                  </a:cubicBezTo>
                  <a:cubicBezTo>
                    <a:pt x="6777" y="14587"/>
                    <a:pt x="8653" y="12756"/>
                    <a:pt x="8571" y="10452"/>
                  </a:cubicBezTo>
                  <a:lnTo>
                    <a:pt x="8396" y="5264"/>
                  </a:lnTo>
                  <a:lnTo>
                    <a:pt x="8396" y="5264"/>
                  </a:lnTo>
                  <a:lnTo>
                    <a:pt x="19047" y="5615"/>
                  </a:lnTo>
                  <a:lnTo>
                    <a:pt x="19624" y="15364"/>
                  </a:lnTo>
                  <a:cubicBezTo>
                    <a:pt x="19624" y="15364"/>
                    <a:pt x="17369" y="13342"/>
                    <a:pt x="15504" y="13342"/>
                  </a:cubicBezTo>
                  <a:cubicBezTo>
                    <a:pt x="14374" y="13342"/>
                    <a:pt x="13388" y="14084"/>
                    <a:pt x="13133" y="16467"/>
                  </a:cubicBezTo>
                  <a:cubicBezTo>
                    <a:pt x="12782" y="19625"/>
                    <a:pt x="14737" y="20627"/>
                    <a:pt x="16767" y="20828"/>
                  </a:cubicBezTo>
                  <a:cubicBezTo>
                    <a:pt x="16898" y="20841"/>
                    <a:pt x="17028" y="20847"/>
                    <a:pt x="17157" y="20847"/>
                  </a:cubicBezTo>
                  <a:cubicBezTo>
                    <a:pt x="19244" y="20847"/>
                    <a:pt x="20982" y="19168"/>
                    <a:pt x="21052" y="17043"/>
                  </a:cubicBezTo>
                  <a:lnTo>
                    <a:pt x="21629" y="1755"/>
                  </a:lnTo>
                  <a:lnTo>
                    <a:pt x="6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90943C-42B8-1748-4320-65AF064C709E}"/>
              </a:ext>
            </a:extLst>
          </p:cNvPr>
          <p:cNvSpPr txBox="1"/>
          <p:nvPr/>
        </p:nvSpPr>
        <p:spPr>
          <a:xfrm>
            <a:off x="2744303" y="3881791"/>
            <a:ext cx="6933097" cy="209702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2700" marR="6985" indent="76200" algn="just">
              <a:spcBef>
                <a:spcPts val="525"/>
              </a:spcBef>
            </a:pPr>
            <a:r>
              <a:rPr lang="pt-BR" sz="1800" dirty="0">
                <a:latin typeface="Calibri"/>
                <a:cs typeface="Calibri"/>
              </a:rPr>
              <a:t>A</a:t>
            </a:r>
            <a:r>
              <a:rPr lang="pt-BR" sz="1800" spc="22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linguagem,</a:t>
            </a:r>
            <a:r>
              <a:rPr lang="pt-BR" sz="1800" spc="22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em</a:t>
            </a:r>
            <a:r>
              <a:rPr lang="pt-BR" sz="1800" spc="22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geral,</a:t>
            </a:r>
            <a:r>
              <a:rPr lang="pt-BR" sz="1800" spc="22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deve</a:t>
            </a:r>
            <a:r>
              <a:rPr lang="pt-BR" sz="1800" spc="22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ser</a:t>
            </a:r>
            <a:r>
              <a:rPr lang="pt-BR" sz="1800" spc="229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adequada</a:t>
            </a:r>
            <a:r>
              <a:rPr lang="pt-BR" sz="1800" spc="22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à</a:t>
            </a:r>
            <a:r>
              <a:rPr lang="pt-BR" sz="1800" spc="220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registro </a:t>
            </a:r>
            <a:r>
              <a:rPr lang="pt-BR" sz="1800" dirty="0">
                <a:latin typeface="Calibri"/>
                <a:cs typeface="Calibri"/>
              </a:rPr>
              <a:t>padrão</a:t>
            </a:r>
            <a:r>
              <a:rPr lang="pt-BR" sz="1800" spc="56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formal</a:t>
            </a:r>
            <a:r>
              <a:rPr lang="pt-BR" sz="1800" spc="57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da</a:t>
            </a:r>
            <a:r>
              <a:rPr lang="pt-BR" sz="1800" spc="57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língua.</a:t>
            </a:r>
            <a:r>
              <a:rPr lang="pt-BR" sz="1800" spc="57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O</a:t>
            </a:r>
            <a:r>
              <a:rPr lang="pt-BR" sz="1800" spc="565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grau</a:t>
            </a:r>
            <a:r>
              <a:rPr lang="pt-BR" sz="1800" spc="570" dirty="0">
                <a:latin typeface="Calibri"/>
                <a:cs typeface="Calibri"/>
              </a:rPr>
              <a:t>  </a:t>
            </a:r>
            <a:r>
              <a:rPr lang="pt-BR" sz="1800" dirty="0">
                <a:latin typeface="Calibri"/>
                <a:cs typeface="Calibri"/>
              </a:rPr>
              <a:t>de</a:t>
            </a:r>
            <a:r>
              <a:rPr lang="pt-BR" sz="1800" spc="570" dirty="0">
                <a:latin typeface="Calibri"/>
                <a:cs typeface="Calibri"/>
              </a:rPr>
              <a:t>  </a:t>
            </a:r>
            <a:r>
              <a:rPr lang="pt-BR" sz="1800" spc="-10" dirty="0">
                <a:latin typeface="Calibri"/>
                <a:cs typeface="Calibri"/>
              </a:rPr>
              <a:t>formalidade </a:t>
            </a:r>
            <a:r>
              <a:rPr lang="pt-BR" sz="1800" dirty="0">
                <a:latin typeface="Calibri"/>
                <a:cs typeface="Calibri"/>
              </a:rPr>
              <a:t>dependerá</a:t>
            </a:r>
            <a:r>
              <a:rPr lang="pt-BR" sz="1800" spc="-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do</a:t>
            </a:r>
            <a:r>
              <a:rPr lang="pt-BR" sz="1800" spc="-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suporte</a:t>
            </a:r>
            <a:r>
              <a:rPr lang="pt-BR" sz="1800" spc="-8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em</a:t>
            </a:r>
            <a:r>
              <a:rPr lang="pt-BR" sz="1800" spc="-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que</a:t>
            </a:r>
            <a:r>
              <a:rPr lang="pt-BR" sz="1800" spc="-8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será</a:t>
            </a:r>
            <a:r>
              <a:rPr lang="pt-BR" sz="1800" spc="-85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apresentada.</a:t>
            </a:r>
            <a:endParaRPr lang="pt-BR" sz="1800" dirty="0">
              <a:latin typeface="Calibri"/>
              <a:cs typeface="Calibri"/>
            </a:endParaRPr>
          </a:p>
          <a:p>
            <a:pPr marL="12700" marR="5080" indent="-12700" algn="just">
              <a:spcBef>
                <a:spcPts val="1050"/>
              </a:spcBef>
            </a:pPr>
            <a:r>
              <a:rPr lang="pt-BR" sz="1800" dirty="0">
                <a:latin typeface="Calibri"/>
                <a:cs typeface="Calibri"/>
              </a:rPr>
              <a:t>Uma</a:t>
            </a:r>
            <a:r>
              <a:rPr lang="pt-BR" sz="1800" spc="56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reportagem</a:t>
            </a:r>
            <a:r>
              <a:rPr lang="pt-BR" sz="1800" spc="57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para</a:t>
            </a:r>
            <a:r>
              <a:rPr lang="pt-BR" sz="1800" spc="57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o</a:t>
            </a:r>
            <a:r>
              <a:rPr lang="pt-BR" sz="1800" spc="57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programa</a:t>
            </a:r>
            <a:r>
              <a:rPr lang="pt-BR" sz="1800" spc="57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“Encontro</a:t>
            </a:r>
            <a:r>
              <a:rPr lang="pt-BR" sz="1800" spc="565" dirty="0">
                <a:latin typeface="Calibri"/>
                <a:cs typeface="Calibri"/>
              </a:rPr>
              <a:t> </a:t>
            </a:r>
            <a:r>
              <a:rPr lang="pt-BR" sz="1800" spc="-25" dirty="0">
                <a:latin typeface="Calibri"/>
                <a:cs typeface="Calibri"/>
              </a:rPr>
              <a:t>com </a:t>
            </a:r>
            <a:r>
              <a:rPr lang="pt-BR" sz="1800" dirty="0">
                <a:latin typeface="Calibri"/>
                <a:cs typeface="Calibri"/>
              </a:rPr>
              <a:t>Fátima</a:t>
            </a:r>
            <a:r>
              <a:rPr lang="pt-BR" sz="1800" spc="85" dirty="0">
                <a:latin typeface="Calibri"/>
                <a:cs typeface="Calibri"/>
              </a:rPr>
              <a:t> </a:t>
            </a:r>
            <a:r>
              <a:rPr lang="pt-BR" sz="1800" spc="-20" dirty="0">
                <a:latin typeface="Calibri"/>
                <a:cs typeface="Calibri"/>
              </a:rPr>
              <a:t>Bernardes”,</a:t>
            </a:r>
            <a:r>
              <a:rPr lang="pt-BR" sz="1800" spc="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por</a:t>
            </a:r>
            <a:r>
              <a:rPr lang="pt-BR" sz="1800" spc="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exemplo,</a:t>
            </a:r>
            <a:r>
              <a:rPr lang="pt-BR" sz="1800" spc="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pode</a:t>
            </a:r>
            <a:r>
              <a:rPr lang="pt-BR" sz="1800" spc="8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ser</a:t>
            </a:r>
            <a:r>
              <a:rPr lang="pt-BR" sz="1800" spc="9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mais</a:t>
            </a:r>
            <a:r>
              <a:rPr lang="pt-BR" sz="1800" spc="85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informal </a:t>
            </a:r>
            <a:r>
              <a:rPr lang="pt-BR" sz="1800" dirty="0">
                <a:latin typeface="Calibri"/>
                <a:cs typeface="Calibri"/>
              </a:rPr>
              <a:t>que</a:t>
            </a:r>
            <a:r>
              <a:rPr lang="pt-BR" sz="1800" spc="-11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um</a:t>
            </a:r>
            <a:r>
              <a:rPr lang="pt-BR" sz="1800" spc="-11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texto</a:t>
            </a:r>
            <a:r>
              <a:rPr lang="pt-BR" sz="1800" spc="-110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escrito</a:t>
            </a:r>
            <a:r>
              <a:rPr lang="pt-BR" sz="1800" spc="-10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para</a:t>
            </a:r>
            <a:r>
              <a:rPr lang="pt-BR" sz="1800" spc="-114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circular</a:t>
            </a:r>
            <a:r>
              <a:rPr lang="pt-BR" sz="1800" spc="-105" dirty="0">
                <a:latin typeface="Calibri"/>
                <a:cs typeface="Calibri"/>
              </a:rPr>
              <a:t> </a:t>
            </a:r>
            <a:r>
              <a:rPr lang="pt-BR" sz="1800" dirty="0">
                <a:latin typeface="Calibri"/>
                <a:cs typeface="Calibri"/>
              </a:rPr>
              <a:t>na</a:t>
            </a:r>
            <a:r>
              <a:rPr lang="pt-BR" sz="1800" spc="-114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“Revista</a:t>
            </a:r>
            <a:r>
              <a:rPr lang="pt-BR" sz="1800" spc="-105" dirty="0">
                <a:latin typeface="Calibri"/>
                <a:cs typeface="Calibri"/>
              </a:rPr>
              <a:t> </a:t>
            </a:r>
            <a:r>
              <a:rPr lang="pt-BR" sz="1800" spc="-10" dirty="0">
                <a:latin typeface="Calibri"/>
                <a:cs typeface="Calibri"/>
              </a:rPr>
              <a:t>Veja”.</a:t>
            </a:r>
            <a:endParaRPr lang="pt-BR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2298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5"/>
          <p:cNvSpPr/>
          <p:nvPr/>
        </p:nvSpPr>
        <p:spPr>
          <a:xfrm>
            <a:off x="6836733" y="4445567"/>
            <a:ext cx="3391600" cy="1699200"/>
          </a:xfrm>
          <a:prstGeom prst="roundRect">
            <a:avLst>
              <a:gd name="adj" fmla="val 1221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08" name="Google Shape;608;p45"/>
          <p:cNvSpPr/>
          <p:nvPr/>
        </p:nvSpPr>
        <p:spPr>
          <a:xfrm>
            <a:off x="1963667" y="4445567"/>
            <a:ext cx="3391600" cy="1699200"/>
          </a:xfrm>
          <a:prstGeom prst="roundRect">
            <a:avLst>
              <a:gd name="adj" fmla="val 1221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09" name="Google Shape;609;p45"/>
          <p:cNvSpPr/>
          <p:nvPr/>
        </p:nvSpPr>
        <p:spPr>
          <a:xfrm>
            <a:off x="1963667" y="3574767"/>
            <a:ext cx="33916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0" name="Google Shape;610;p45"/>
          <p:cNvSpPr/>
          <p:nvPr/>
        </p:nvSpPr>
        <p:spPr>
          <a:xfrm>
            <a:off x="6836733" y="3574767"/>
            <a:ext cx="33916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1" name="Google Shape;611;p45"/>
          <p:cNvSpPr/>
          <p:nvPr/>
        </p:nvSpPr>
        <p:spPr>
          <a:xfrm>
            <a:off x="950967" y="720000"/>
            <a:ext cx="10290000" cy="752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2" name="Google Shape;612;p45"/>
          <p:cNvSpPr txBox="1">
            <a:spLocks noGrp="1"/>
          </p:cNvSpPr>
          <p:nvPr>
            <p:ph type="subTitle" idx="3"/>
          </p:nvPr>
        </p:nvSpPr>
        <p:spPr>
          <a:xfrm>
            <a:off x="2139867" y="4503367"/>
            <a:ext cx="3039200" cy="158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dirty="0"/>
              <a:t>assunto com base no qual a reportagem será desenvolvida.</a:t>
            </a:r>
          </a:p>
        </p:txBody>
      </p:sp>
      <p:sp>
        <p:nvSpPr>
          <p:cNvPr id="613" name="Google Shape;613;p45"/>
          <p:cNvSpPr txBox="1">
            <a:spLocks noGrp="1"/>
          </p:cNvSpPr>
          <p:nvPr>
            <p:ph type="subTitle" idx="1"/>
          </p:nvPr>
        </p:nvSpPr>
        <p:spPr>
          <a:xfrm>
            <a:off x="2363267" y="3688367"/>
            <a:ext cx="2592400" cy="54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PAUTA </a:t>
            </a:r>
            <a:endParaRPr dirty="0"/>
          </a:p>
        </p:txBody>
      </p:sp>
      <p:sp>
        <p:nvSpPr>
          <p:cNvPr id="614" name="Google Shape;614;p45"/>
          <p:cNvSpPr txBox="1">
            <a:spLocks noGrp="1"/>
          </p:cNvSpPr>
          <p:nvPr>
            <p:ph type="subTitle" idx="2"/>
          </p:nvPr>
        </p:nvSpPr>
        <p:spPr>
          <a:xfrm>
            <a:off x="7234133" y="3688767"/>
            <a:ext cx="2596800" cy="54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APURAÇÃO</a:t>
            </a:r>
            <a:endParaRPr dirty="0"/>
          </a:p>
        </p:txBody>
      </p:sp>
      <p:sp>
        <p:nvSpPr>
          <p:cNvPr id="615" name="Google Shape;615;p45"/>
          <p:cNvSpPr txBox="1">
            <a:spLocks noGrp="1"/>
          </p:cNvSpPr>
          <p:nvPr>
            <p:ph type="subTitle" idx="4"/>
          </p:nvPr>
        </p:nvSpPr>
        <p:spPr>
          <a:xfrm>
            <a:off x="7012933" y="4503367"/>
            <a:ext cx="3039200" cy="158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2000" dirty="0">
                <a:latin typeface="Calibri"/>
                <a:cs typeface="Calibri"/>
              </a:rPr>
              <a:t>investigação</a:t>
            </a:r>
            <a:r>
              <a:rPr lang="pt-BR" sz="2000" spc="229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dos</a:t>
            </a:r>
            <a:r>
              <a:rPr lang="pt-BR" sz="2000" spc="229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fatos</a:t>
            </a:r>
            <a:r>
              <a:rPr lang="pt-BR" sz="2000" spc="229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ou</a:t>
            </a:r>
            <a:r>
              <a:rPr lang="pt-BR" sz="2000" spc="225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assuntos,</a:t>
            </a:r>
            <a:r>
              <a:rPr lang="pt-BR" sz="2000" spc="220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colhimento</a:t>
            </a:r>
            <a:r>
              <a:rPr lang="pt-BR" sz="2000" spc="229" dirty="0">
                <a:latin typeface="Calibri"/>
                <a:cs typeface="Calibri"/>
              </a:rPr>
              <a:t> </a:t>
            </a:r>
            <a:r>
              <a:rPr lang="pt-BR" sz="2000" dirty="0">
                <a:latin typeface="Calibri"/>
                <a:cs typeface="Calibri"/>
              </a:rPr>
              <a:t>de</a:t>
            </a:r>
            <a:r>
              <a:rPr lang="pt-BR" sz="2000" spc="225" dirty="0">
                <a:latin typeface="Calibri"/>
                <a:cs typeface="Calibri"/>
              </a:rPr>
              <a:t> </a:t>
            </a:r>
            <a:r>
              <a:rPr lang="pt-BR" sz="2000" spc="-10" dirty="0">
                <a:latin typeface="Calibri"/>
                <a:cs typeface="Calibri"/>
              </a:rPr>
              <a:t>dados, </a:t>
            </a:r>
            <a:r>
              <a:rPr lang="pt-BR" sz="2000" spc="-20" dirty="0">
                <a:latin typeface="Calibri"/>
                <a:cs typeface="Calibri"/>
              </a:rPr>
              <a:t>etc.</a:t>
            </a:r>
            <a:endParaRPr dirty="0"/>
          </a:p>
        </p:txBody>
      </p:sp>
      <p:sp>
        <p:nvSpPr>
          <p:cNvPr id="616" name="Google Shape;616;p45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chemeClr val="accent3"/>
                </a:solidFill>
              </a:rPr>
              <a:t>ETAPAS DA REPORTAGEM</a:t>
            </a:r>
            <a:endParaRPr dirty="0">
              <a:solidFill>
                <a:schemeClr val="accent3"/>
              </a:solidFill>
            </a:endParaRPr>
          </a:p>
        </p:txBody>
      </p:sp>
      <p:cxnSp>
        <p:nvCxnSpPr>
          <p:cNvPr id="617" name="Google Shape;617;p45"/>
          <p:cNvCxnSpPr>
            <a:stCxn id="608" idx="3"/>
            <a:endCxn id="607" idx="1"/>
          </p:cNvCxnSpPr>
          <p:nvPr/>
        </p:nvCxnSpPr>
        <p:spPr>
          <a:xfrm>
            <a:off x="5355267" y="5295167"/>
            <a:ext cx="1481600" cy="0"/>
          </a:xfrm>
          <a:prstGeom prst="straightConnector1">
            <a:avLst/>
          </a:prstGeom>
          <a:noFill/>
          <a:ln w="1905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18" name="Google Shape;618;p45"/>
          <p:cNvGrpSpPr/>
          <p:nvPr/>
        </p:nvGrpSpPr>
        <p:grpSpPr>
          <a:xfrm>
            <a:off x="2247274" y="1987449"/>
            <a:ext cx="2395657" cy="1326328"/>
            <a:chOff x="1685455" y="1490587"/>
            <a:chExt cx="1796743" cy="994746"/>
          </a:xfrm>
        </p:grpSpPr>
        <p:grpSp>
          <p:nvGrpSpPr>
            <p:cNvPr id="619" name="Google Shape;619;p45"/>
            <p:cNvGrpSpPr/>
            <p:nvPr/>
          </p:nvGrpSpPr>
          <p:grpSpPr>
            <a:xfrm>
              <a:off x="2007002" y="1490587"/>
              <a:ext cx="1475196" cy="994738"/>
              <a:chOff x="1848926" y="1490587"/>
              <a:chExt cx="1475196" cy="994738"/>
            </a:xfrm>
          </p:grpSpPr>
          <p:sp>
            <p:nvSpPr>
              <p:cNvPr id="620" name="Google Shape;620;p45"/>
              <p:cNvSpPr/>
              <p:nvPr/>
            </p:nvSpPr>
            <p:spPr>
              <a:xfrm>
                <a:off x="2507265" y="1501050"/>
                <a:ext cx="43533" cy="82826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5723" extrusionOk="0">
                    <a:moveTo>
                      <a:pt x="928" y="1"/>
                    </a:moveTo>
                    <a:cubicBezTo>
                      <a:pt x="861" y="1"/>
                      <a:pt x="793" y="10"/>
                      <a:pt x="727" y="29"/>
                    </a:cubicBezTo>
                    <a:cubicBezTo>
                      <a:pt x="301" y="180"/>
                      <a:pt x="0" y="631"/>
                      <a:pt x="126" y="1082"/>
                    </a:cubicBezTo>
                    <a:cubicBezTo>
                      <a:pt x="502" y="2410"/>
                      <a:pt x="878" y="3764"/>
                      <a:pt x="1253" y="5092"/>
                    </a:cubicBezTo>
                    <a:cubicBezTo>
                      <a:pt x="1359" y="5452"/>
                      <a:pt x="1715" y="5722"/>
                      <a:pt x="2080" y="5722"/>
                    </a:cubicBezTo>
                    <a:cubicBezTo>
                      <a:pt x="2147" y="5722"/>
                      <a:pt x="2215" y="5713"/>
                      <a:pt x="2281" y="5693"/>
                    </a:cubicBezTo>
                    <a:cubicBezTo>
                      <a:pt x="2732" y="5543"/>
                      <a:pt x="3008" y="5117"/>
                      <a:pt x="2883" y="4641"/>
                    </a:cubicBezTo>
                    <a:cubicBezTo>
                      <a:pt x="2507" y="3313"/>
                      <a:pt x="2131" y="1959"/>
                      <a:pt x="1755" y="631"/>
                    </a:cubicBezTo>
                    <a:cubicBezTo>
                      <a:pt x="1649" y="271"/>
                      <a:pt x="1293" y="1"/>
                      <a:pt x="92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1" name="Google Shape;621;p45"/>
              <p:cNvSpPr/>
              <p:nvPr/>
            </p:nvSpPr>
            <p:spPr>
              <a:xfrm>
                <a:off x="2395914" y="1529518"/>
                <a:ext cx="56226" cy="69410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4796" extrusionOk="0">
                    <a:moveTo>
                      <a:pt x="952" y="0"/>
                    </a:moveTo>
                    <a:cubicBezTo>
                      <a:pt x="811" y="0"/>
                      <a:pt x="672" y="37"/>
                      <a:pt x="551" y="117"/>
                    </a:cubicBezTo>
                    <a:cubicBezTo>
                      <a:pt x="175" y="368"/>
                      <a:pt x="0" y="869"/>
                      <a:pt x="251" y="1270"/>
                    </a:cubicBezTo>
                    <a:cubicBezTo>
                      <a:pt x="902" y="2298"/>
                      <a:pt x="1554" y="3351"/>
                      <a:pt x="2181" y="4378"/>
                    </a:cubicBezTo>
                    <a:cubicBezTo>
                      <a:pt x="2351" y="4633"/>
                      <a:pt x="2648" y="4796"/>
                      <a:pt x="2938" y="4796"/>
                    </a:cubicBezTo>
                    <a:cubicBezTo>
                      <a:pt x="3076" y="4796"/>
                      <a:pt x="3213" y="4759"/>
                      <a:pt x="3333" y="4679"/>
                    </a:cubicBezTo>
                    <a:cubicBezTo>
                      <a:pt x="3709" y="4428"/>
                      <a:pt x="3885" y="3927"/>
                      <a:pt x="3634" y="3526"/>
                    </a:cubicBezTo>
                    <a:cubicBezTo>
                      <a:pt x="2983" y="2498"/>
                      <a:pt x="2356" y="1471"/>
                      <a:pt x="1704" y="418"/>
                    </a:cubicBezTo>
                    <a:cubicBezTo>
                      <a:pt x="1551" y="163"/>
                      <a:pt x="1248" y="0"/>
                      <a:pt x="952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2" name="Google Shape;622;p45"/>
              <p:cNvSpPr/>
              <p:nvPr/>
            </p:nvSpPr>
            <p:spPr>
              <a:xfrm>
                <a:off x="2239567" y="1567276"/>
                <a:ext cx="97588" cy="44908"/>
              </a:xfrm>
              <a:custGeom>
                <a:avLst/>
                <a:gdLst/>
                <a:ahLst/>
                <a:cxnLst/>
                <a:rect l="l" t="t" r="r" b="b"/>
                <a:pathLst>
                  <a:path w="6743" h="3103" extrusionOk="0">
                    <a:moveTo>
                      <a:pt x="5804" y="1"/>
                    </a:moveTo>
                    <a:cubicBezTo>
                      <a:pt x="5726" y="1"/>
                      <a:pt x="5645" y="13"/>
                      <a:pt x="5565" y="40"/>
                    </a:cubicBezTo>
                    <a:cubicBezTo>
                      <a:pt x="3961" y="516"/>
                      <a:pt x="2357" y="992"/>
                      <a:pt x="728" y="1443"/>
                    </a:cubicBezTo>
                    <a:cubicBezTo>
                      <a:pt x="302" y="1569"/>
                      <a:pt x="1" y="2045"/>
                      <a:pt x="151" y="2496"/>
                    </a:cubicBezTo>
                    <a:cubicBezTo>
                      <a:pt x="256" y="2852"/>
                      <a:pt x="588" y="3103"/>
                      <a:pt x="957" y="3103"/>
                    </a:cubicBezTo>
                    <a:cubicBezTo>
                      <a:pt x="1030" y="3103"/>
                      <a:pt x="1105" y="3093"/>
                      <a:pt x="1179" y="3072"/>
                    </a:cubicBezTo>
                    <a:cubicBezTo>
                      <a:pt x="2783" y="2596"/>
                      <a:pt x="4412" y="2120"/>
                      <a:pt x="6016" y="1669"/>
                    </a:cubicBezTo>
                    <a:cubicBezTo>
                      <a:pt x="6442" y="1544"/>
                      <a:pt x="6743" y="1067"/>
                      <a:pt x="6593" y="616"/>
                    </a:cubicBezTo>
                    <a:cubicBezTo>
                      <a:pt x="6490" y="266"/>
                      <a:pt x="6166" y="1"/>
                      <a:pt x="5804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3" name="Google Shape;623;p45"/>
              <p:cNvSpPr/>
              <p:nvPr/>
            </p:nvSpPr>
            <p:spPr>
              <a:xfrm>
                <a:off x="2055318" y="1563050"/>
                <a:ext cx="75460" cy="56631"/>
              </a:xfrm>
              <a:custGeom>
                <a:avLst/>
                <a:gdLst/>
                <a:ahLst/>
                <a:cxnLst/>
                <a:rect l="l" t="t" r="r" b="b"/>
                <a:pathLst>
                  <a:path w="5214" h="3913" extrusionOk="0">
                    <a:moveTo>
                      <a:pt x="974" y="0"/>
                    </a:moveTo>
                    <a:cubicBezTo>
                      <a:pt x="672" y="0"/>
                      <a:pt x="362" y="152"/>
                      <a:pt x="226" y="407"/>
                    </a:cubicBezTo>
                    <a:cubicBezTo>
                      <a:pt x="0" y="833"/>
                      <a:pt x="150" y="1309"/>
                      <a:pt x="526" y="1560"/>
                    </a:cubicBezTo>
                    <a:cubicBezTo>
                      <a:pt x="1629" y="2312"/>
                      <a:pt x="2732" y="3064"/>
                      <a:pt x="3835" y="3790"/>
                    </a:cubicBezTo>
                    <a:cubicBezTo>
                      <a:pt x="3960" y="3874"/>
                      <a:pt x="4108" y="3913"/>
                      <a:pt x="4256" y="3913"/>
                    </a:cubicBezTo>
                    <a:cubicBezTo>
                      <a:pt x="4553" y="3913"/>
                      <a:pt x="4854" y="3757"/>
                      <a:pt x="4988" y="3490"/>
                    </a:cubicBezTo>
                    <a:cubicBezTo>
                      <a:pt x="5213" y="3064"/>
                      <a:pt x="5088" y="2612"/>
                      <a:pt x="4687" y="2337"/>
                    </a:cubicBezTo>
                    <a:cubicBezTo>
                      <a:pt x="3584" y="1610"/>
                      <a:pt x="2481" y="858"/>
                      <a:pt x="1379" y="106"/>
                    </a:cubicBezTo>
                    <a:cubicBezTo>
                      <a:pt x="1258" y="34"/>
                      <a:pt x="1117" y="0"/>
                      <a:pt x="974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4" name="Google Shape;624;p45"/>
              <p:cNvSpPr/>
              <p:nvPr/>
            </p:nvSpPr>
            <p:spPr>
              <a:xfrm>
                <a:off x="2547889" y="1591706"/>
                <a:ext cx="92508" cy="40465"/>
              </a:xfrm>
              <a:custGeom>
                <a:avLst/>
                <a:gdLst/>
                <a:ahLst/>
                <a:cxnLst/>
                <a:rect l="l" t="t" r="r" b="b"/>
                <a:pathLst>
                  <a:path w="6392" h="2796" extrusionOk="0">
                    <a:moveTo>
                      <a:pt x="5435" y="1"/>
                    </a:moveTo>
                    <a:cubicBezTo>
                      <a:pt x="5362" y="1"/>
                      <a:pt x="5288" y="10"/>
                      <a:pt x="5213" y="31"/>
                    </a:cubicBezTo>
                    <a:cubicBezTo>
                      <a:pt x="3710" y="407"/>
                      <a:pt x="2231" y="783"/>
                      <a:pt x="727" y="1159"/>
                    </a:cubicBezTo>
                    <a:cubicBezTo>
                      <a:pt x="301" y="1259"/>
                      <a:pt x="0" y="1760"/>
                      <a:pt x="151" y="2186"/>
                    </a:cubicBezTo>
                    <a:cubicBezTo>
                      <a:pt x="254" y="2559"/>
                      <a:pt x="580" y="2795"/>
                      <a:pt x="945" y="2795"/>
                    </a:cubicBezTo>
                    <a:cubicBezTo>
                      <a:pt x="1022" y="2795"/>
                      <a:pt x="1100" y="2785"/>
                      <a:pt x="1178" y="2763"/>
                    </a:cubicBezTo>
                    <a:cubicBezTo>
                      <a:pt x="2682" y="2387"/>
                      <a:pt x="4161" y="2011"/>
                      <a:pt x="5665" y="1660"/>
                    </a:cubicBezTo>
                    <a:cubicBezTo>
                      <a:pt x="6091" y="1535"/>
                      <a:pt x="6391" y="1033"/>
                      <a:pt x="6241" y="607"/>
                    </a:cubicBezTo>
                    <a:cubicBezTo>
                      <a:pt x="6136" y="252"/>
                      <a:pt x="5804" y="1"/>
                      <a:pt x="5435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5" name="Google Shape;625;p45"/>
              <p:cNvSpPr/>
              <p:nvPr/>
            </p:nvSpPr>
            <p:spPr>
              <a:xfrm>
                <a:off x="2707116" y="1535205"/>
                <a:ext cx="43910" cy="64938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4487" extrusionOk="0">
                    <a:moveTo>
                      <a:pt x="896" y="1"/>
                    </a:moveTo>
                    <a:cubicBezTo>
                      <a:pt x="739" y="1"/>
                      <a:pt x="572" y="40"/>
                      <a:pt x="452" y="125"/>
                    </a:cubicBezTo>
                    <a:cubicBezTo>
                      <a:pt x="277" y="226"/>
                      <a:pt x="101" y="401"/>
                      <a:pt x="51" y="627"/>
                    </a:cubicBezTo>
                    <a:cubicBezTo>
                      <a:pt x="1" y="852"/>
                      <a:pt x="51" y="1053"/>
                      <a:pt x="151" y="1278"/>
                    </a:cubicBezTo>
                    <a:cubicBezTo>
                      <a:pt x="577" y="2206"/>
                      <a:pt x="1003" y="3133"/>
                      <a:pt x="1430" y="4085"/>
                    </a:cubicBezTo>
                    <a:cubicBezTo>
                      <a:pt x="1530" y="4261"/>
                      <a:pt x="1755" y="4411"/>
                      <a:pt x="1956" y="4461"/>
                    </a:cubicBezTo>
                    <a:cubicBezTo>
                      <a:pt x="2023" y="4478"/>
                      <a:pt x="2095" y="4486"/>
                      <a:pt x="2168" y="4486"/>
                    </a:cubicBezTo>
                    <a:cubicBezTo>
                      <a:pt x="2315" y="4486"/>
                      <a:pt x="2465" y="4453"/>
                      <a:pt x="2582" y="4386"/>
                    </a:cubicBezTo>
                    <a:cubicBezTo>
                      <a:pt x="2783" y="4261"/>
                      <a:pt x="2933" y="4085"/>
                      <a:pt x="2983" y="3885"/>
                    </a:cubicBezTo>
                    <a:cubicBezTo>
                      <a:pt x="3034" y="3634"/>
                      <a:pt x="2983" y="3434"/>
                      <a:pt x="2883" y="3233"/>
                    </a:cubicBezTo>
                    <a:cubicBezTo>
                      <a:pt x="2457" y="2281"/>
                      <a:pt x="2031" y="1354"/>
                      <a:pt x="1605" y="426"/>
                    </a:cubicBezTo>
                    <a:cubicBezTo>
                      <a:pt x="1505" y="226"/>
                      <a:pt x="1279" y="75"/>
                      <a:pt x="1104" y="25"/>
                    </a:cubicBezTo>
                    <a:cubicBezTo>
                      <a:pt x="1040" y="9"/>
                      <a:pt x="969" y="1"/>
                      <a:pt x="896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6" name="Google Shape;626;p45"/>
              <p:cNvSpPr/>
              <p:nvPr/>
            </p:nvSpPr>
            <p:spPr>
              <a:xfrm>
                <a:off x="2894289" y="1553904"/>
                <a:ext cx="53331" cy="66183"/>
              </a:xfrm>
              <a:custGeom>
                <a:avLst/>
                <a:gdLst/>
                <a:ahLst/>
                <a:cxnLst/>
                <a:rect l="l" t="t" r="r" b="b"/>
                <a:pathLst>
                  <a:path w="3685" h="4573" extrusionOk="0">
                    <a:moveTo>
                      <a:pt x="2737" y="0"/>
                    </a:moveTo>
                    <a:cubicBezTo>
                      <a:pt x="2451" y="0"/>
                      <a:pt x="2172" y="145"/>
                      <a:pt x="2005" y="412"/>
                    </a:cubicBezTo>
                    <a:cubicBezTo>
                      <a:pt x="1429" y="1390"/>
                      <a:pt x="827" y="2342"/>
                      <a:pt x="226" y="3320"/>
                    </a:cubicBezTo>
                    <a:cubicBezTo>
                      <a:pt x="0" y="3696"/>
                      <a:pt x="126" y="4247"/>
                      <a:pt x="527" y="4473"/>
                    </a:cubicBezTo>
                    <a:cubicBezTo>
                      <a:pt x="669" y="4539"/>
                      <a:pt x="816" y="4573"/>
                      <a:pt x="959" y="4573"/>
                    </a:cubicBezTo>
                    <a:cubicBezTo>
                      <a:pt x="1245" y="4573"/>
                      <a:pt x="1512" y="4439"/>
                      <a:pt x="1680" y="4172"/>
                    </a:cubicBezTo>
                    <a:cubicBezTo>
                      <a:pt x="2281" y="3194"/>
                      <a:pt x="2883" y="2242"/>
                      <a:pt x="3459" y="1265"/>
                    </a:cubicBezTo>
                    <a:cubicBezTo>
                      <a:pt x="3685" y="889"/>
                      <a:pt x="3559" y="312"/>
                      <a:pt x="3158" y="112"/>
                    </a:cubicBezTo>
                    <a:cubicBezTo>
                      <a:pt x="3025" y="36"/>
                      <a:pt x="2880" y="0"/>
                      <a:pt x="2737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7" name="Google Shape;627;p45"/>
              <p:cNvSpPr/>
              <p:nvPr/>
            </p:nvSpPr>
            <p:spPr>
              <a:xfrm>
                <a:off x="2806151" y="1571676"/>
                <a:ext cx="38453" cy="5819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4021" extrusionOk="0">
                    <a:moveTo>
                      <a:pt x="946" y="0"/>
                    </a:moveTo>
                    <a:cubicBezTo>
                      <a:pt x="869" y="0"/>
                      <a:pt x="794" y="11"/>
                      <a:pt x="727" y="37"/>
                    </a:cubicBezTo>
                    <a:cubicBezTo>
                      <a:pt x="301" y="162"/>
                      <a:pt x="0" y="613"/>
                      <a:pt x="125" y="1064"/>
                    </a:cubicBezTo>
                    <a:cubicBezTo>
                      <a:pt x="401" y="1841"/>
                      <a:pt x="652" y="2618"/>
                      <a:pt x="902" y="3395"/>
                    </a:cubicBezTo>
                    <a:cubicBezTo>
                      <a:pt x="978" y="3621"/>
                      <a:pt x="1103" y="3796"/>
                      <a:pt x="1278" y="3896"/>
                    </a:cubicBezTo>
                    <a:cubicBezTo>
                      <a:pt x="1398" y="3982"/>
                      <a:pt x="1565" y="4021"/>
                      <a:pt x="1722" y="4021"/>
                    </a:cubicBezTo>
                    <a:cubicBezTo>
                      <a:pt x="1795" y="4021"/>
                      <a:pt x="1866" y="4012"/>
                      <a:pt x="1930" y="3996"/>
                    </a:cubicBezTo>
                    <a:cubicBezTo>
                      <a:pt x="2356" y="3846"/>
                      <a:pt x="2657" y="3395"/>
                      <a:pt x="2531" y="2944"/>
                    </a:cubicBezTo>
                    <a:cubicBezTo>
                      <a:pt x="2256" y="2167"/>
                      <a:pt x="2005" y="1390"/>
                      <a:pt x="1754" y="613"/>
                    </a:cubicBezTo>
                    <a:cubicBezTo>
                      <a:pt x="1704" y="412"/>
                      <a:pt x="1554" y="237"/>
                      <a:pt x="1379" y="112"/>
                    </a:cubicBezTo>
                    <a:cubicBezTo>
                      <a:pt x="1262" y="45"/>
                      <a:pt x="1100" y="0"/>
                      <a:pt x="946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8" name="Google Shape;628;p45"/>
              <p:cNvSpPr/>
              <p:nvPr/>
            </p:nvSpPr>
            <p:spPr>
              <a:xfrm>
                <a:off x="2977346" y="1571951"/>
                <a:ext cx="85981" cy="58744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4059" extrusionOk="0">
                    <a:moveTo>
                      <a:pt x="4968" y="1"/>
                    </a:moveTo>
                    <a:cubicBezTo>
                      <a:pt x="4830" y="1"/>
                      <a:pt x="4691" y="37"/>
                      <a:pt x="4562" y="118"/>
                    </a:cubicBezTo>
                    <a:lnTo>
                      <a:pt x="552" y="2499"/>
                    </a:lnTo>
                    <a:cubicBezTo>
                      <a:pt x="176" y="2724"/>
                      <a:pt x="1" y="3251"/>
                      <a:pt x="251" y="3652"/>
                    </a:cubicBezTo>
                    <a:cubicBezTo>
                      <a:pt x="422" y="3907"/>
                      <a:pt x="708" y="4058"/>
                      <a:pt x="999" y="4058"/>
                    </a:cubicBezTo>
                    <a:cubicBezTo>
                      <a:pt x="1137" y="4058"/>
                      <a:pt x="1276" y="4025"/>
                      <a:pt x="1404" y="3952"/>
                    </a:cubicBezTo>
                    <a:cubicBezTo>
                      <a:pt x="2733" y="3150"/>
                      <a:pt x="4061" y="2373"/>
                      <a:pt x="5414" y="1571"/>
                    </a:cubicBezTo>
                    <a:cubicBezTo>
                      <a:pt x="5790" y="1346"/>
                      <a:pt x="5941" y="794"/>
                      <a:pt x="5715" y="419"/>
                    </a:cubicBezTo>
                    <a:cubicBezTo>
                      <a:pt x="5545" y="163"/>
                      <a:pt x="5260" y="1"/>
                      <a:pt x="496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9" name="Google Shape;629;p45"/>
              <p:cNvSpPr/>
              <p:nvPr/>
            </p:nvSpPr>
            <p:spPr>
              <a:xfrm>
                <a:off x="1848926" y="1490587"/>
                <a:ext cx="1475196" cy="895935"/>
              </a:xfrm>
              <a:custGeom>
                <a:avLst/>
                <a:gdLst/>
                <a:ahLst/>
                <a:cxnLst/>
                <a:rect l="l" t="t" r="r" b="b"/>
                <a:pathLst>
                  <a:path w="101931" h="61906" extrusionOk="0">
                    <a:moveTo>
                      <a:pt x="78823" y="2005"/>
                    </a:moveTo>
                    <a:cubicBezTo>
                      <a:pt x="83535" y="2005"/>
                      <a:pt x="87745" y="5188"/>
                      <a:pt x="89023" y="9725"/>
                    </a:cubicBezTo>
                    <a:lnTo>
                      <a:pt x="98923" y="44938"/>
                    </a:lnTo>
                    <a:cubicBezTo>
                      <a:pt x="99800" y="48121"/>
                      <a:pt x="99199" y="51479"/>
                      <a:pt x="97219" y="54111"/>
                    </a:cubicBezTo>
                    <a:cubicBezTo>
                      <a:pt x="95264" y="56768"/>
                      <a:pt x="92231" y="58322"/>
                      <a:pt x="88948" y="58397"/>
                    </a:cubicBezTo>
                    <a:lnTo>
                      <a:pt x="13208" y="59875"/>
                    </a:lnTo>
                    <a:cubicBezTo>
                      <a:pt x="13125" y="59877"/>
                      <a:pt x="13041" y="59878"/>
                      <a:pt x="12958" y="59878"/>
                    </a:cubicBezTo>
                    <a:cubicBezTo>
                      <a:pt x="9941" y="59878"/>
                      <a:pt x="7063" y="58560"/>
                      <a:pt x="5063" y="56291"/>
                    </a:cubicBezTo>
                    <a:cubicBezTo>
                      <a:pt x="2983" y="53936"/>
                      <a:pt x="2081" y="50803"/>
                      <a:pt x="2557" y="47720"/>
                    </a:cubicBezTo>
                    <a:lnTo>
                      <a:pt x="8146" y="11003"/>
                    </a:lnTo>
                    <a:cubicBezTo>
                      <a:pt x="8948" y="5790"/>
                      <a:pt x="13334" y="2005"/>
                      <a:pt x="18597" y="2005"/>
                    </a:cubicBezTo>
                    <a:close/>
                    <a:moveTo>
                      <a:pt x="18597" y="0"/>
                    </a:moveTo>
                    <a:cubicBezTo>
                      <a:pt x="12331" y="0"/>
                      <a:pt x="7093" y="4487"/>
                      <a:pt x="6141" y="10702"/>
                    </a:cubicBezTo>
                    <a:lnTo>
                      <a:pt x="552" y="47394"/>
                    </a:lnTo>
                    <a:cubicBezTo>
                      <a:pt x="0" y="51078"/>
                      <a:pt x="1078" y="54813"/>
                      <a:pt x="3534" y="57620"/>
                    </a:cubicBezTo>
                    <a:cubicBezTo>
                      <a:pt x="5940" y="60352"/>
                      <a:pt x="9374" y="61905"/>
                      <a:pt x="13008" y="61905"/>
                    </a:cubicBezTo>
                    <a:lnTo>
                      <a:pt x="13259" y="61905"/>
                    </a:lnTo>
                    <a:lnTo>
                      <a:pt x="88973" y="60402"/>
                    </a:lnTo>
                    <a:cubicBezTo>
                      <a:pt x="92908" y="60327"/>
                      <a:pt x="96517" y="58472"/>
                      <a:pt x="98848" y="55314"/>
                    </a:cubicBezTo>
                    <a:cubicBezTo>
                      <a:pt x="101204" y="52156"/>
                      <a:pt x="101931" y="48196"/>
                      <a:pt x="100853" y="44412"/>
                    </a:cubicBezTo>
                    <a:lnTo>
                      <a:pt x="90953" y="9173"/>
                    </a:lnTo>
                    <a:cubicBezTo>
                      <a:pt x="89424" y="3760"/>
                      <a:pt x="84437" y="0"/>
                      <a:pt x="78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0" name="Google Shape;630;p45"/>
              <p:cNvSpPr/>
              <p:nvPr/>
            </p:nvSpPr>
            <p:spPr>
              <a:xfrm>
                <a:off x="1879028" y="1519604"/>
                <a:ext cx="1414267" cy="837581"/>
              </a:xfrm>
              <a:custGeom>
                <a:avLst/>
                <a:gdLst/>
                <a:ahLst/>
                <a:cxnLst/>
                <a:rect l="l" t="t" r="r" b="b"/>
                <a:pathLst>
                  <a:path w="97721" h="57874" extrusionOk="0">
                    <a:moveTo>
                      <a:pt x="16517" y="0"/>
                    </a:moveTo>
                    <a:cubicBezTo>
                      <a:pt x="11254" y="0"/>
                      <a:pt x="6868" y="3785"/>
                      <a:pt x="6066" y="8998"/>
                    </a:cubicBezTo>
                    <a:lnTo>
                      <a:pt x="477" y="45715"/>
                    </a:lnTo>
                    <a:cubicBezTo>
                      <a:pt x="1" y="48798"/>
                      <a:pt x="903" y="51931"/>
                      <a:pt x="2983" y="54286"/>
                    </a:cubicBezTo>
                    <a:cubicBezTo>
                      <a:pt x="4983" y="56555"/>
                      <a:pt x="7861" y="57873"/>
                      <a:pt x="10878" y="57873"/>
                    </a:cubicBezTo>
                    <a:cubicBezTo>
                      <a:pt x="10961" y="57873"/>
                      <a:pt x="11045" y="57872"/>
                      <a:pt x="11128" y="57870"/>
                    </a:cubicBezTo>
                    <a:lnTo>
                      <a:pt x="86868" y="56392"/>
                    </a:lnTo>
                    <a:cubicBezTo>
                      <a:pt x="90151" y="56317"/>
                      <a:pt x="93184" y="54763"/>
                      <a:pt x="95139" y="52106"/>
                    </a:cubicBezTo>
                    <a:cubicBezTo>
                      <a:pt x="97119" y="49474"/>
                      <a:pt x="97720" y="46116"/>
                      <a:pt x="96843" y="42933"/>
                    </a:cubicBezTo>
                    <a:lnTo>
                      <a:pt x="86943" y="7720"/>
                    </a:lnTo>
                    <a:cubicBezTo>
                      <a:pt x="85665" y="3183"/>
                      <a:pt x="81455" y="0"/>
                      <a:pt x="767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1" name="Google Shape;631;p45"/>
              <p:cNvSpPr/>
              <p:nvPr/>
            </p:nvSpPr>
            <p:spPr>
              <a:xfrm>
                <a:off x="1884991" y="1534467"/>
                <a:ext cx="1387261" cy="808188"/>
              </a:xfrm>
              <a:custGeom>
                <a:avLst/>
                <a:gdLst/>
                <a:ahLst/>
                <a:cxnLst/>
                <a:rect l="l" t="t" r="r" b="b"/>
                <a:pathLst>
                  <a:path w="95855" h="55843" extrusionOk="0">
                    <a:moveTo>
                      <a:pt x="74000" y="953"/>
                    </a:moveTo>
                    <a:cubicBezTo>
                      <a:pt x="78461" y="953"/>
                      <a:pt x="82421" y="3911"/>
                      <a:pt x="83624" y="8146"/>
                    </a:cubicBezTo>
                    <a:lnTo>
                      <a:pt x="92998" y="40979"/>
                    </a:lnTo>
                    <a:cubicBezTo>
                      <a:pt x="93825" y="43936"/>
                      <a:pt x="93248" y="47044"/>
                      <a:pt x="91394" y="49525"/>
                    </a:cubicBezTo>
                    <a:cubicBezTo>
                      <a:pt x="89539" y="51981"/>
                      <a:pt x="86682" y="53435"/>
                      <a:pt x="83574" y="53510"/>
                    </a:cubicBezTo>
                    <a:lnTo>
                      <a:pt x="12045" y="54889"/>
                    </a:lnTo>
                    <a:cubicBezTo>
                      <a:pt x="11987" y="54889"/>
                      <a:pt x="11929" y="54890"/>
                      <a:pt x="11871" y="54890"/>
                    </a:cubicBezTo>
                    <a:cubicBezTo>
                      <a:pt x="8977" y="54890"/>
                      <a:pt x="6242" y="53668"/>
                      <a:pt x="4325" y="51530"/>
                    </a:cubicBezTo>
                    <a:cubicBezTo>
                      <a:pt x="2371" y="49325"/>
                      <a:pt x="1518" y="46417"/>
                      <a:pt x="1970" y="43535"/>
                    </a:cubicBezTo>
                    <a:lnTo>
                      <a:pt x="7258" y="9324"/>
                    </a:lnTo>
                    <a:cubicBezTo>
                      <a:pt x="7985" y="4462"/>
                      <a:pt x="12145" y="953"/>
                      <a:pt x="17133" y="953"/>
                    </a:cubicBezTo>
                    <a:close/>
                    <a:moveTo>
                      <a:pt x="17133" y="1"/>
                    </a:moveTo>
                    <a:cubicBezTo>
                      <a:pt x="11719" y="1"/>
                      <a:pt x="7107" y="3911"/>
                      <a:pt x="6305" y="9174"/>
                    </a:cubicBezTo>
                    <a:lnTo>
                      <a:pt x="1017" y="43410"/>
                    </a:lnTo>
                    <a:cubicBezTo>
                      <a:pt x="0" y="49958"/>
                      <a:pt x="5169" y="55843"/>
                      <a:pt x="11835" y="55843"/>
                    </a:cubicBezTo>
                    <a:cubicBezTo>
                      <a:pt x="11904" y="55843"/>
                      <a:pt x="11975" y="55842"/>
                      <a:pt x="12045" y="55841"/>
                    </a:cubicBezTo>
                    <a:lnTo>
                      <a:pt x="83574" y="54437"/>
                    </a:lnTo>
                    <a:cubicBezTo>
                      <a:pt x="90742" y="54287"/>
                      <a:pt x="95855" y="47520"/>
                      <a:pt x="93900" y="40703"/>
                    </a:cubicBezTo>
                    <a:lnTo>
                      <a:pt x="84551" y="7871"/>
                    </a:lnTo>
                    <a:cubicBezTo>
                      <a:pt x="83223" y="3234"/>
                      <a:pt x="78912" y="1"/>
                      <a:pt x="740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2" name="Google Shape;632;p45"/>
              <p:cNvSpPr/>
              <p:nvPr/>
            </p:nvSpPr>
            <p:spPr>
              <a:xfrm>
                <a:off x="2921121" y="2010366"/>
                <a:ext cx="191182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10" h="13209" extrusionOk="0">
                    <a:moveTo>
                      <a:pt x="6592" y="0"/>
                    </a:moveTo>
                    <a:cubicBezTo>
                      <a:pt x="2958" y="0"/>
                      <a:pt x="1" y="2958"/>
                      <a:pt x="1" y="6592"/>
                    </a:cubicBezTo>
                    <a:cubicBezTo>
                      <a:pt x="1" y="10251"/>
                      <a:pt x="2958" y="13208"/>
                      <a:pt x="6592" y="13208"/>
                    </a:cubicBezTo>
                    <a:cubicBezTo>
                      <a:pt x="10252" y="13208"/>
                      <a:pt x="13209" y="10251"/>
                      <a:pt x="13209" y="6592"/>
                    </a:cubicBezTo>
                    <a:cubicBezTo>
                      <a:pt x="13209" y="2958"/>
                      <a:pt x="10252" y="0"/>
                      <a:pt x="65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3" name="Google Shape;633;p45"/>
              <p:cNvSpPr/>
              <p:nvPr/>
            </p:nvSpPr>
            <p:spPr>
              <a:xfrm>
                <a:off x="2940355" y="2028949"/>
                <a:ext cx="96821" cy="98876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6832" extrusionOk="0">
                    <a:moveTo>
                      <a:pt x="5585" y="1"/>
                    </a:moveTo>
                    <a:cubicBezTo>
                      <a:pt x="4076" y="1"/>
                      <a:pt x="2585" y="641"/>
                      <a:pt x="1604" y="1774"/>
                    </a:cubicBezTo>
                    <a:cubicBezTo>
                      <a:pt x="451" y="3077"/>
                      <a:pt x="0" y="4907"/>
                      <a:pt x="401" y="6586"/>
                    </a:cubicBezTo>
                    <a:cubicBezTo>
                      <a:pt x="431" y="6757"/>
                      <a:pt x="554" y="6831"/>
                      <a:pt x="684" y="6831"/>
                    </a:cubicBezTo>
                    <a:cubicBezTo>
                      <a:pt x="878" y="6831"/>
                      <a:pt x="1088" y="6666"/>
                      <a:pt x="1028" y="6411"/>
                    </a:cubicBezTo>
                    <a:cubicBezTo>
                      <a:pt x="702" y="4932"/>
                      <a:pt x="1103" y="3303"/>
                      <a:pt x="2131" y="2175"/>
                    </a:cubicBezTo>
                    <a:cubicBezTo>
                      <a:pt x="3036" y="1205"/>
                      <a:pt x="4313" y="680"/>
                      <a:pt x="5626" y="680"/>
                    </a:cubicBezTo>
                    <a:cubicBezTo>
                      <a:pt x="5839" y="680"/>
                      <a:pt x="6053" y="693"/>
                      <a:pt x="6266" y="721"/>
                    </a:cubicBezTo>
                    <a:cubicBezTo>
                      <a:pt x="6281" y="723"/>
                      <a:pt x="6296" y="724"/>
                      <a:pt x="6310" y="724"/>
                    </a:cubicBezTo>
                    <a:cubicBezTo>
                      <a:pt x="6690" y="724"/>
                      <a:pt x="6653" y="93"/>
                      <a:pt x="6266" y="45"/>
                    </a:cubicBezTo>
                    <a:cubicBezTo>
                      <a:pt x="6040" y="15"/>
                      <a:pt x="5812" y="1"/>
                      <a:pt x="5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4" name="Google Shape;634;p45"/>
              <p:cNvSpPr/>
              <p:nvPr/>
            </p:nvSpPr>
            <p:spPr>
              <a:xfrm>
                <a:off x="2953409" y="2144932"/>
                <a:ext cx="12707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8" h="678" extrusionOk="0">
                    <a:moveTo>
                      <a:pt x="452" y="1"/>
                    </a:moveTo>
                    <a:cubicBezTo>
                      <a:pt x="1" y="1"/>
                      <a:pt x="1" y="677"/>
                      <a:pt x="452" y="677"/>
                    </a:cubicBezTo>
                    <a:cubicBezTo>
                      <a:pt x="878" y="677"/>
                      <a:pt x="878" y="1"/>
                      <a:pt x="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5" name="Google Shape;635;p45"/>
              <p:cNvSpPr/>
              <p:nvPr/>
            </p:nvSpPr>
            <p:spPr>
              <a:xfrm>
                <a:off x="3041127" y="2088069"/>
                <a:ext cx="62463" cy="91336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6311" extrusionOk="0">
                    <a:moveTo>
                      <a:pt x="3569" y="0"/>
                    </a:moveTo>
                    <a:cubicBezTo>
                      <a:pt x="3374" y="0"/>
                      <a:pt x="3168" y="166"/>
                      <a:pt x="3213" y="421"/>
                    </a:cubicBezTo>
                    <a:cubicBezTo>
                      <a:pt x="3614" y="2626"/>
                      <a:pt x="2386" y="4807"/>
                      <a:pt x="356" y="5684"/>
                    </a:cubicBezTo>
                    <a:cubicBezTo>
                      <a:pt x="0" y="5840"/>
                      <a:pt x="236" y="6310"/>
                      <a:pt x="573" y="6310"/>
                    </a:cubicBezTo>
                    <a:cubicBezTo>
                      <a:pt x="616" y="6310"/>
                      <a:pt x="661" y="6303"/>
                      <a:pt x="707" y="6286"/>
                    </a:cubicBezTo>
                    <a:cubicBezTo>
                      <a:pt x="3037" y="5258"/>
                      <a:pt x="4316" y="2727"/>
                      <a:pt x="3864" y="245"/>
                    </a:cubicBezTo>
                    <a:cubicBezTo>
                      <a:pt x="3824" y="75"/>
                      <a:pt x="3699" y="0"/>
                      <a:pt x="35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6" name="Google Shape;636;p45"/>
              <p:cNvSpPr/>
              <p:nvPr/>
            </p:nvSpPr>
            <p:spPr>
              <a:xfrm>
                <a:off x="2033551" y="2032133"/>
                <a:ext cx="191167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09" h="13209" extrusionOk="0">
                    <a:moveTo>
                      <a:pt x="6617" y="0"/>
                    </a:moveTo>
                    <a:cubicBezTo>
                      <a:pt x="2958" y="0"/>
                      <a:pt x="0" y="2958"/>
                      <a:pt x="0" y="6617"/>
                    </a:cubicBezTo>
                    <a:cubicBezTo>
                      <a:pt x="0" y="10251"/>
                      <a:pt x="2958" y="13208"/>
                      <a:pt x="6617" y="13208"/>
                    </a:cubicBezTo>
                    <a:cubicBezTo>
                      <a:pt x="10251" y="13208"/>
                      <a:pt x="13208" y="10251"/>
                      <a:pt x="13208" y="6617"/>
                    </a:cubicBezTo>
                    <a:cubicBezTo>
                      <a:pt x="13208" y="2958"/>
                      <a:pt x="10251" y="0"/>
                      <a:pt x="66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7" name="Google Shape;637;p45"/>
              <p:cNvSpPr/>
              <p:nvPr/>
            </p:nvSpPr>
            <p:spPr>
              <a:xfrm>
                <a:off x="2052771" y="2050832"/>
                <a:ext cx="96850" cy="98746"/>
              </a:xfrm>
              <a:custGeom>
                <a:avLst/>
                <a:gdLst/>
                <a:ahLst/>
                <a:cxnLst/>
                <a:rect l="l" t="t" r="r" b="b"/>
                <a:pathLst>
                  <a:path w="6692" h="6823" extrusionOk="0">
                    <a:moveTo>
                      <a:pt x="5652" y="1"/>
                    </a:moveTo>
                    <a:cubicBezTo>
                      <a:pt x="4140" y="1"/>
                      <a:pt x="2620" y="640"/>
                      <a:pt x="1605" y="1766"/>
                    </a:cubicBezTo>
                    <a:cubicBezTo>
                      <a:pt x="452" y="3069"/>
                      <a:pt x="1" y="4899"/>
                      <a:pt x="402" y="6578"/>
                    </a:cubicBezTo>
                    <a:cubicBezTo>
                      <a:pt x="442" y="6749"/>
                      <a:pt x="571" y="6823"/>
                      <a:pt x="704" y="6823"/>
                    </a:cubicBezTo>
                    <a:cubicBezTo>
                      <a:pt x="904" y="6823"/>
                      <a:pt x="1113" y="6658"/>
                      <a:pt x="1053" y="6402"/>
                    </a:cubicBezTo>
                    <a:cubicBezTo>
                      <a:pt x="702" y="4924"/>
                      <a:pt x="1103" y="3295"/>
                      <a:pt x="2131" y="2167"/>
                    </a:cubicBezTo>
                    <a:cubicBezTo>
                      <a:pt x="3037" y="1196"/>
                      <a:pt x="4313" y="671"/>
                      <a:pt x="5626" y="671"/>
                    </a:cubicBezTo>
                    <a:cubicBezTo>
                      <a:pt x="5839" y="671"/>
                      <a:pt x="6053" y="685"/>
                      <a:pt x="6266" y="713"/>
                    </a:cubicBezTo>
                    <a:cubicBezTo>
                      <a:pt x="6282" y="715"/>
                      <a:pt x="6297" y="716"/>
                      <a:pt x="6312" y="716"/>
                    </a:cubicBezTo>
                    <a:cubicBezTo>
                      <a:pt x="6692" y="716"/>
                      <a:pt x="6677" y="109"/>
                      <a:pt x="6266" y="36"/>
                    </a:cubicBezTo>
                    <a:cubicBezTo>
                      <a:pt x="6063" y="13"/>
                      <a:pt x="5857" y="1"/>
                      <a:pt x="5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8" name="Google Shape;638;p45"/>
              <p:cNvSpPr/>
              <p:nvPr/>
            </p:nvSpPr>
            <p:spPr>
              <a:xfrm>
                <a:off x="2065825" y="2166698"/>
                <a:ext cx="12721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9" h="678" extrusionOk="0">
                    <a:moveTo>
                      <a:pt x="452" y="0"/>
                    </a:moveTo>
                    <a:cubicBezTo>
                      <a:pt x="1" y="0"/>
                      <a:pt x="1" y="677"/>
                      <a:pt x="452" y="677"/>
                    </a:cubicBezTo>
                    <a:cubicBezTo>
                      <a:pt x="878" y="677"/>
                      <a:pt x="878" y="0"/>
                      <a:pt x="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9" name="Google Shape;639;p45"/>
              <p:cNvSpPr/>
              <p:nvPr/>
            </p:nvSpPr>
            <p:spPr>
              <a:xfrm>
                <a:off x="2153948" y="2109836"/>
                <a:ext cx="62058" cy="91452"/>
              </a:xfrm>
              <a:custGeom>
                <a:avLst/>
                <a:gdLst/>
                <a:ahLst/>
                <a:cxnLst/>
                <a:rect l="l" t="t" r="r" b="b"/>
                <a:pathLst>
                  <a:path w="4288" h="6319" extrusionOk="0">
                    <a:moveTo>
                      <a:pt x="3552" y="0"/>
                    </a:moveTo>
                    <a:cubicBezTo>
                      <a:pt x="3356" y="0"/>
                      <a:pt x="3140" y="165"/>
                      <a:pt x="3185" y="421"/>
                    </a:cubicBezTo>
                    <a:cubicBezTo>
                      <a:pt x="3586" y="2626"/>
                      <a:pt x="2383" y="4807"/>
                      <a:pt x="328" y="5709"/>
                    </a:cubicBezTo>
                    <a:cubicBezTo>
                      <a:pt x="1" y="5862"/>
                      <a:pt x="205" y="6318"/>
                      <a:pt x="528" y="6318"/>
                    </a:cubicBezTo>
                    <a:cubicBezTo>
                      <a:pt x="576" y="6318"/>
                      <a:pt x="627" y="6308"/>
                      <a:pt x="679" y="6285"/>
                    </a:cubicBezTo>
                    <a:cubicBezTo>
                      <a:pt x="3010" y="5258"/>
                      <a:pt x="4288" y="2726"/>
                      <a:pt x="3837" y="245"/>
                    </a:cubicBezTo>
                    <a:cubicBezTo>
                      <a:pt x="3807" y="74"/>
                      <a:pt x="3684" y="0"/>
                      <a:pt x="35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0" name="Google Shape;640;p45"/>
              <p:cNvSpPr/>
              <p:nvPr/>
            </p:nvSpPr>
            <p:spPr>
              <a:xfrm>
                <a:off x="2012508" y="1600129"/>
                <a:ext cx="1089273" cy="350408"/>
              </a:xfrm>
              <a:custGeom>
                <a:avLst/>
                <a:gdLst/>
                <a:ahLst/>
                <a:cxnLst/>
                <a:rect l="l" t="t" r="r" b="b"/>
                <a:pathLst>
                  <a:path w="75265" h="24212" extrusionOk="0">
                    <a:moveTo>
                      <a:pt x="66166" y="0"/>
                    </a:moveTo>
                    <a:lnTo>
                      <a:pt x="7595" y="76"/>
                    </a:lnTo>
                    <a:cubicBezTo>
                      <a:pt x="5590" y="76"/>
                      <a:pt x="3860" y="1529"/>
                      <a:pt x="3484" y="3484"/>
                    </a:cubicBezTo>
                    <a:lnTo>
                      <a:pt x="502" y="19249"/>
                    </a:lnTo>
                    <a:cubicBezTo>
                      <a:pt x="1" y="21830"/>
                      <a:pt x="1981" y="24211"/>
                      <a:pt x="4612" y="24211"/>
                    </a:cubicBezTo>
                    <a:lnTo>
                      <a:pt x="70502" y="24211"/>
                    </a:lnTo>
                    <a:cubicBezTo>
                      <a:pt x="73259" y="24211"/>
                      <a:pt x="75264" y="21579"/>
                      <a:pt x="74537" y="18923"/>
                    </a:cubicBezTo>
                    <a:lnTo>
                      <a:pt x="70227" y="3108"/>
                    </a:lnTo>
                    <a:cubicBezTo>
                      <a:pt x="69725" y="1279"/>
                      <a:pt x="68071" y="0"/>
                      <a:pt x="661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1" name="Google Shape;641;p45"/>
              <p:cNvSpPr/>
              <p:nvPr/>
            </p:nvSpPr>
            <p:spPr>
              <a:xfrm>
                <a:off x="2147812" y="1640030"/>
                <a:ext cx="28670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9149" extrusionOk="0">
                    <a:moveTo>
                      <a:pt x="1003" y="0"/>
                    </a:moveTo>
                    <a:cubicBezTo>
                      <a:pt x="451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51" y="19148"/>
                      <a:pt x="1003" y="19148"/>
                    </a:cubicBezTo>
                    <a:cubicBezTo>
                      <a:pt x="1529" y="19148"/>
                      <a:pt x="1980" y="18722"/>
                      <a:pt x="1980" y="18171"/>
                    </a:cubicBezTo>
                    <a:lnTo>
                      <a:pt x="1980" y="978"/>
                    </a:lnTo>
                    <a:cubicBezTo>
                      <a:pt x="1980" y="451"/>
                      <a:pt x="1529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2" name="Google Shape;642;p45"/>
              <p:cNvSpPr/>
              <p:nvPr/>
            </p:nvSpPr>
            <p:spPr>
              <a:xfrm>
                <a:off x="2311394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3" name="Google Shape;643;p45"/>
              <p:cNvSpPr/>
              <p:nvPr/>
            </p:nvSpPr>
            <p:spPr>
              <a:xfrm>
                <a:off x="2478248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4" name="Google Shape;644;p45"/>
              <p:cNvSpPr/>
              <p:nvPr/>
            </p:nvSpPr>
            <p:spPr>
              <a:xfrm>
                <a:off x="2641469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52" y="0"/>
                      <a:pt x="1" y="451"/>
                      <a:pt x="1" y="978"/>
                    </a:cubicBezTo>
                    <a:lnTo>
                      <a:pt x="1" y="18171"/>
                    </a:lnTo>
                    <a:cubicBezTo>
                      <a:pt x="1" y="18722"/>
                      <a:pt x="452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5" name="Google Shape;645;p45"/>
              <p:cNvSpPr/>
              <p:nvPr/>
            </p:nvSpPr>
            <p:spPr>
              <a:xfrm>
                <a:off x="2787641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2" y="1"/>
                      <a:pt x="1" y="427"/>
                      <a:pt x="1" y="978"/>
                    </a:cubicBezTo>
                    <a:lnTo>
                      <a:pt x="1" y="18146"/>
                    </a:lnTo>
                    <a:cubicBezTo>
                      <a:pt x="1" y="18698"/>
                      <a:pt x="452" y="19124"/>
                      <a:pt x="978" y="19124"/>
                    </a:cubicBezTo>
                    <a:cubicBezTo>
                      <a:pt x="1530" y="19124"/>
                      <a:pt x="1956" y="18698"/>
                      <a:pt x="1956" y="18146"/>
                    </a:cubicBezTo>
                    <a:lnTo>
                      <a:pt x="1956" y="978"/>
                    </a:lnTo>
                    <a:cubicBezTo>
                      <a:pt x="1956" y="427"/>
                      <a:pt x="1530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6" name="Google Shape;646;p45"/>
              <p:cNvSpPr/>
              <p:nvPr/>
            </p:nvSpPr>
            <p:spPr>
              <a:xfrm>
                <a:off x="2950876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1" y="1"/>
                      <a:pt x="0" y="427"/>
                      <a:pt x="0" y="978"/>
                    </a:cubicBezTo>
                    <a:lnTo>
                      <a:pt x="0" y="18146"/>
                    </a:lnTo>
                    <a:cubicBezTo>
                      <a:pt x="0" y="18698"/>
                      <a:pt x="451" y="19124"/>
                      <a:pt x="978" y="19124"/>
                    </a:cubicBezTo>
                    <a:cubicBezTo>
                      <a:pt x="1529" y="19124"/>
                      <a:pt x="1955" y="18698"/>
                      <a:pt x="1955" y="18146"/>
                    </a:cubicBezTo>
                    <a:lnTo>
                      <a:pt x="1955" y="978"/>
                    </a:lnTo>
                    <a:cubicBezTo>
                      <a:pt x="1955" y="427"/>
                      <a:pt x="1529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7" name="Google Shape;647;p45"/>
              <p:cNvSpPr/>
              <p:nvPr/>
            </p:nvSpPr>
            <p:spPr>
              <a:xfrm>
                <a:off x="2040730" y="1660783"/>
                <a:ext cx="42086" cy="198982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13749" extrusionOk="0">
                    <a:moveTo>
                      <a:pt x="2496" y="0"/>
                    </a:moveTo>
                    <a:cubicBezTo>
                      <a:pt x="2364" y="0"/>
                      <a:pt x="2241" y="75"/>
                      <a:pt x="2211" y="245"/>
                    </a:cubicBezTo>
                    <a:cubicBezTo>
                      <a:pt x="1484" y="4606"/>
                      <a:pt x="757" y="8967"/>
                      <a:pt x="31" y="13328"/>
                    </a:cubicBezTo>
                    <a:cubicBezTo>
                      <a:pt x="1" y="13583"/>
                      <a:pt x="222" y="13749"/>
                      <a:pt x="416" y="13749"/>
                    </a:cubicBezTo>
                    <a:cubicBezTo>
                      <a:pt x="545" y="13749"/>
                      <a:pt x="662" y="13675"/>
                      <a:pt x="682" y="13504"/>
                    </a:cubicBezTo>
                    <a:lnTo>
                      <a:pt x="2863" y="421"/>
                    </a:lnTo>
                    <a:cubicBezTo>
                      <a:pt x="2908" y="166"/>
                      <a:pt x="2692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8" name="Google Shape;648;p45"/>
              <p:cNvSpPr/>
              <p:nvPr/>
            </p:nvSpPr>
            <p:spPr>
              <a:xfrm>
                <a:off x="2056982" y="1782294"/>
                <a:ext cx="25110" cy="81104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5604" extrusionOk="0">
                    <a:moveTo>
                      <a:pt x="1323" y="0"/>
                    </a:moveTo>
                    <a:cubicBezTo>
                      <a:pt x="1191" y="0"/>
                      <a:pt x="1068" y="75"/>
                      <a:pt x="1038" y="246"/>
                    </a:cubicBezTo>
                    <a:cubicBezTo>
                      <a:pt x="712" y="1900"/>
                      <a:pt x="386" y="3529"/>
                      <a:pt x="61" y="5183"/>
                    </a:cubicBezTo>
                    <a:cubicBezTo>
                      <a:pt x="0" y="5438"/>
                      <a:pt x="210" y="5603"/>
                      <a:pt x="410" y="5603"/>
                    </a:cubicBezTo>
                    <a:cubicBezTo>
                      <a:pt x="543" y="5603"/>
                      <a:pt x="672" y="5529"/>
                      <a:pt x="712" y="5358"/>
                    </a:cubicBezTo>
                    <a:lnTo>
                      <a:pt x="1690" y="421"/>
                    </a:lnTo>
                    <a:cubicBezTo>
                      <a:pt x="1735" y="166"/>
                      <a:pt x="1519" y="0"/>
                      <a:pt x="1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9" name="Google Shape;649;p45"/>
              <p:cNvSpPr/>
              <p:nvPr/>
            </p:nvSpPr>
            <p:spPr>
              <a:xfrm>
                <a:off x="2428737" y="1830546"/>
                <a:ext cx="12707" cy="68021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700" extrusionOk="0">
                    <a:moveTo>
                      <a:pt x="545" y="1"/>
                    </a:moveTo>
                    <a:cubicBezTo>
                      <a:pt x="376" y="1"/>
                      <a:pt x="201" y="107"/>
                      <a:pt x="188" y="320"/>
                    </a:cubicBezTo>
                    <a:cubicBezTo>
                      <a:pt x="138" y="1673"/>
                      <a:pt x="63" y="3027"/>
                      <a:pt x="13" y="4380"/>
                    </a:cubicBezTo>
                    <a:cubicBezTo>
                      <a:pt x="0" y="4593"/>
                      <a:pt x="163" y="4700"/>
                      <a:pt x="332" y="4700"/>
                    </a:cubicBezTo>
                    <a:cubicBezTo>
                      <a:pt x="501" y="4700"/>
                      <a:pt x="677" y="4593"/>
                      <a:pt x="689" y="4380"/>
                    </a:cubicBezTo>
                    <a:cubicBezTo>
                      <a:pt x="740" y="3027"/>
                      <a:pt x="790" y="1673"/>
                      <a:pt x="865" y="320"/>
                    </a:cubicBezTo>
                    <a:cubicBezTo>
                      <a:pt x="877" y="107"/>
                      <a:pt x="715" y="1"/>
                      <a:pt x="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0" name="Google Shape;650;p45"/>
              <p:cNvSpPr/>
              <p:nvPr/>
            </p:nvSpPr>
            <p:spPr>
              <a:xfrm>
                <a:off x="2925115" y="1645283"/>
                <a:ext cx="12345" cy="253283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7501" extrusionOk="0">
                    <a:moveTo>
                      <a:pt x="524" y="1"/>
                    </a:moveTo>
                    <a:cubicBezTo>
                      <a:pt x="358" y="1"/>
                      <a:pt x="189" y="113"/>
                      <a:pt x="176" y="339"/>
                    </a:cubicBezTo>
                    <a:cubicBezTo>
                      <a:pt x="126" y="5953"/>
                      <a:pt x="51" y="11567"/>
                      <a:pt x="1" y="17181"/>
                    </a:cubicBezTo>
                    <a:cubicBezTo>
                      <a:pt x="1" y="17394"/>
                      <a:pt x="170" y="17501"/>
                      <a:pt x="339" y="17501"/>
                    </a:cubicBezTo>
                    <a:cubicBezTo>
                      <a:pt x="508" y="17501"/>
                      <a:pt x="677" y="17394"/>
                      <a:pt x="677" y="17181"/>
                    </a:cubicBezTo>
                    <a:cubicBezTo>
                      <a:pt x="727" y="11567"/>
                      <a:pt x="803" y="5953"/>
                      <a:pt x="853" y="339"/>
                    </a:cubicBezTo>
                    <a:cubicBezTo>
                      <a:pt x="853" y="113"/>
                      <a:pt x="690" y="1"/>
                      <a:pt x="5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1" name="Google Shape;651;p45"/>
              <p:cNvSpPr/>
              <p:nvPr/>
            </p:nvSpPr>
            <p:spPr>
              <a:xfrm>
                <a:off x="2904087" y="1848405"/>
                <a:ext cx="9798" cy="48353"/>
              </a:xfrm>
              <a:custGeom>
                <a:avLst/>
                <a:gdLst/>
                <a:ahLst/>
                <a:cxnLst/>
                <a:rect l="l" t="t" r="r" b="b"/>
                <a:pathLst>
                  <a:path w="677" h="3341" extrusionOk="0">
                    <a:moveTo>
                      <a:pt x="329" y="1"/>
                    </a:moveTo>
                    <a:cubicBezTo>
                      <a:pt x="163" y="1"/>
                      <a:pt x="0" y="114"/>
                      <a:pt x="0" y="339"/>
                    </a:cubicBezTo>
                    <a:lnTo>
                      <a:pt x="0" y="3021"/>
                    </a:lnTo>
                    <a:cubicBezTo>
                      <a:pt x="0" y="3234"/>
                      <a:pt x="169" y="3340"/>
                      <a:pt x="338" y="3340"/>
                    </a:cubicBezTo>
                    <a:cubicBezTo>
                      <a:pt x="508" y="3340"/>
                      <a:pt x="677" y="3234"/>
                      <a:pt x="677" y="3021"/>
                    </a:cubicBezTo>
                    <a:lnTo>
                      <a:pt x="677" y="339"/>
                    </a:lnTo>
                    <a:cubicBezTo>
                      <a:pt x="664" y="114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2" name="Google Shape;652;p45"/>
              <p:cNvSpPr/>
              <p:nvPr/>
            </p:nvSpPr>
            <p:spPr>
              <a:xfrm>
                <a:off x="2452313" y="1647729"/>
                <a:ext cx="11260" cy="253385"/>
              </a:xfrm>
              <a:custGeom>
                <a:avLst/>
                <a:gdLst/>
                <a:ahLst/>
                <a:cxnLst/>
                <a:rect l="l" t="t" r="r" b="b"/>
                <a:pathLst>
                  <a:path w="778" h="17508" extrusionOk="0">
                    <a:moveTo>
                      <a:pt x="329" y="1"/>
                    </a:moveTo>
                    <a:cubicBezTo>
                      <a:pt x="163" y="1"/>
                      <a:pt x="0" y="107"/>
                      <a:pt x="13" y="320"/>
                    </a:cubicBezTo>
                    <a:cubicBezTo>
                      <a:pt x="38" y="5934"/>
                      <a:pt x="63" y="11574"/>
                      <a:pt x="113" y="17188"/>
                    </a:cubicBezTo>
                    <a:cubicBezTo>
                      <a:pt x="113" y="17401"/>
                      <a:pt x="282" y="17507"/>
                      <a:pt x="448" y="17507"/>
                    </a:cubicBezTo>
                    <a:cubicBezTo>
                      <a:pt x="614" y="17507"/>
                      <a:pt x="777" y="17401"/>
                      <a:pt x="765" y="17188"/>
                    </a:cubicBezTo>
                    <a:cubicBezTo>
                      <a:pt x="740" y="11574"/>
                      <a:pt x="715" y="5934"/>
                      <a:pt x="664" y="320"/>
                    </a:cubicBezTo>
                    <a:cubicBezTo>
                      <a:pt x="664" y="107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3" name="Google Shape;653;p45"/>
              <p:cNvSpPr/>
              <p:nvPr/>
            </p:nvSpPr>
            <p:spPr>
              <a:xfrm>
                <a:off x="2093033" y="2382512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6" y="1"/>
                    </a:moveTo>
                    <a:lnTo>
                      <a:pt x="1" y="201"/>
                    </a:lnTo>
                    <a:lnTo>
                      <a:pt x="1981" y="5063"/>
                    </a:lnTo>
                    <a:cubicBezTo>
                      <a:pt x="2538" y="6420"/>
                      <a:pt x="3789" y="7103"/>
                      <a:pt x="5038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4" name="Google Shape;654;p45"/>
              <p:cNvSpPr/>
              <p:nvPr/>
            </p:nvSpPr>
            <p:spPr>
              <a:xfrm>
                <a:off x="2937446" y="2364740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7" y="1"/>
                    </a:moveTo>
                    <a:lnTo>
                      <a:pt x="1" y="201"/>
                    </a:lnTo>
                    <a:lnTo>
                      <a:pt x="2006" y="5063"/>
                    </a:lnTo>
                    <a:cubicBezTo>
                      <a:pt x="2551" y="6420"/>
                      <a:pt x="3795" y="7103"/>
                      <a:pt x="5041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5" name="Google Shape;655;p45"/>
              <p:cNvSpPr/>
              <p:nvPr/>
            </p:nvSpPr>
            <p:spPr>
              <a:xfrm>
                <a:off x="2241029" y="2004201"/>
                <a:ext cx="645647" cy="162512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11229" extrusionOk="0">
                    <a:moveTo>
                      <a:pt x="5013" y="0"/>
                    </a:moveTo>
                    <a:cubicBezTo>
                      <a:pt x="2256" y="0"/>
                      <a:pt x="0" y="2256"/>
                      <a:pt x="0" y="5013"/>
                    </a:cubicBezTo>
                    <a:lnTo>
                      <a:pt x="0" y="6216"/>
                    </a:lnTo>
                    <a:cubicBezTo>
                      <a:pt x="0" y="8973"/>
                      <a:pt x="2256" y="11228"/>
                      <a:pt x="5013" y="11228"/>
                    </a:cubicBezTo>
                    <a:lnTo>
                      <a:pt x="39599" y="11228"/>
                    </a:lnTo>
                    <a:cubicBezTo>
                      <a:pt x="42356" y="11228"/>
                      <a:pt x="44612" y="8973"/>
                      <a:pt x="44612" y="6216"/>
                    </a:cubicBezTo>
                    <a:lnTo>
                      <a:pt x="44612" y="5013"/>
                    </a:lnTo>
                    <a:cubicBezTo>
                      <a:pt x="44612" y="2256"/>
                      <a:pt x="42356" y="0"/>
                      <a:pt x="395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6" name="Google Shape;656;p45"/>
              <p:cNvSpPr/>
              <p:nvPr/>
            </p:nvSpPr>
            <p:spPr>
              <a:xfrm>
                <a:off x="2283824" y="2201519"/>
                <a:ext cx="591983" cy="84534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5841" extrusionOk="0">
                    <a:moveTo>
                      <a:pt x="1" y="0"/>
                    </a:moveTo>
                    <a:lnTo>
                      <a:pt x="1" y="5840"/>
                    </a:lnTo>
                    <a:lnTo>
                      <a:pt x="40903" y="5840"/>
                    </a:lnTo>
                    <a:lnTo>
                      <a:pt x="409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7" name="Google Shape;657;p45"/>
              <p:cNvSpPr/>
              <p:nvPr/>
            </p:nvSpPr>
            <p:spPr>
              <a:xfrm>
                <a:off x="2356013" y="2192908"/>
                <a:ext cx="20681" cy="94144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6505" extrusionOk="0">
                    <a:moveTo>
                      <a:pt x="326" y="0"/>
                    </a:moveTo>
                    <a:cubicBezTo>
                      <a:pt x="157" y="0"/>
                      <a:pt x="0" y="107"/>
                      <a:pt x="25" y="320"/>
                    </a:cubicBezTo>
                    <a:cubicBezTo>
                      <a:pt x="276" y="2275"/>
                      <a:pt x="501" y="4230"/>
                      <a:pt x="727" y="6184"/>
                    </a:cubicBezTo>
                    <a:cubicBezTo>
                      <a:pt x="765" y="6398"/>
                      <a:pt x="946" y="6504"/>
                      <a:pt x="1112" y="6504"/>
                    </a:cubicBezTo>
                    <a:cubicBezTo>
                      <a:pt x="1278" y="6504"/>
                      <a:pt x="1429" y="6398"/>
                      <a:pt x="1404" y="6184"/>
                    </a:cubicBezTo>
                    <a:cubicBezTo>
                      <a:pt x="1178" y="4230"/>
                      <a:pt x="953" y="2275"/>
                      <a:pt x="702" y="320"/>
                    </a:cubicBezTo>
                    <a:cubicBezTo>
                      <a:pt x="677" y="107"/>
                      <a:pt x="495" y="0"/>
                      <a:pt x="3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8" name="Google Shape;658;p45"/>
              <p:cNvSpPr/>
              <p:nvPr/>
            </p:nvSpPr>
            <p:spPr>
              <a:xfrm>
                <a:off x="2441097" y="2194341"/>
                <a:ext cx="34039" cy="97791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6757" extrusionOk="0">
                    <a:moveTo>
                      <a:pt x="1943" y="1"/>
                    </a:moveTo>
                    <a:cubicBezTo>
                      <a:pt x="1809" y="1"/>
                      <a:pt x="1680" y="75"/>
                      <a:pt x="1640" y="246"/>
                    </a:cubicBezTo>
                    <a:cubicBezTo>
                      <a:pt x="1114" y="2276"/>
                      <a:pt x="587" y="4306"/>
                      <a:pt x="61" y="6336"/>
                    </a:cubicBezTo>
                    <a:cubicBezTo>
                      <a:pt x="1" y="6591"/>
                      <a:pt x="211" y="6757"/>
                      <a:pt x="410" y="6757"/>
                    </a:cubicBezTo>
                    <a:cubicBezTo>
                      <a:pt x="544" y="6757"/>
                      <a:pt x="672" y="6682"/>
                      <a:pt x="713" y="6512"/>
                    </a:cubicBezTo>
                    <a:cubicBezTo>
                      <a:pt x="1239" y="4481"/>
                      <a:pt x="1765" y="2451"/>
                      <a:pt x="2292" y="421"/>
                    </a:cubicBezTo>
                    <a:cubicBezTo>
                      <a:pt x="2352" y="166"/>
                      <a:pt x="2142" y="1"/>
                      <a:pt x="19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" name="Google Shape;659;p45"/>
              <p:cNvSpPr/>
              <p:nvPr/>
            </p:nvSpPr>
            <p:spPr>
              <a:xfrm>
                <a:off x="2534763" y="2195065"/>
                <a:ext cx="24676" cy="98152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6782" extrusionOk="0">
                    <a:moveTo>
                      <a:pt x="415" y="1"/>
                    </a:moveTo>
                    <a:cubicBezTo>
                      <a:pt x="222" y="1"/>
                      <a:pt x="0" y="166"/>
                      <a:pt x="30" y="421"/>
                    </a:cubicBezTo>
                    <a:cubicBezTo>
                      <a:pt x="356" y="2451"/>
                      <a:pt x="682" y="4507"/>
                      <a:pt x="1008" y="6537"/>
                    </a:cubicBezTo>
                    <a:cubicBezTo>
                      <a:pt x="1038" y="6708"/>
                      <a:pt x="1161" y="6782"/>
                      <a:pt x="1292" y="6782"/>
                    </a:cubicBezTo>
                    <a:cubicBezTo>
                      <a:pt x="1489" y="6782"/>
                      <a:pt x="1704" y="6616"/>
                      <a:pt x="1659" y="6361"/>
                    </a:cubicBezTo>
                    <a:lnTo>
                      <a:pt x="682" y="246"/>
                    </a:lnTo>
                    <a:cubicBezTo>
                      <a:pt x="662" y="75"/>
                      <a:pt x="545" y="1"/>
                      <a:pt x="4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" name="Google Shape;660;p45"/>
              <p:cNvSpPr/>
              <p:nvPr/>
            </p:nvSpPr>
            <p:spPr>
              <a:xfrm>
                <a:off x="2604983" y="2197872"/>
                <a:ext cx="41594" cy="94621"/>
              </a:xfrm>
              <a:custGeom>
                <a:avLst/>
                <a:gdLst/>
                <a:ahLst/>
                <a:cxnLst/>
                <a:rect l="l" t="t" r="r" b="b"/>
                <a:pathLst>
                  <a:path w="2874" h="6538" extrusionOk="0">
                    <a:moveTo>
                      <a:pt x="2461" y="0"/>
                    </a:moveTo>
                    <a:cubicBezTo>
                      <a:pt x="2327" y="0"/>
                      <a:pt x="2195" y="69"/>
                      <a:pt x="2146" y="227"/>
                    </a:cubicBezTo>
                    <a:lnTo>
                      <a:pt x="90" y="6117"/>
                    </a:lnTo>
                    <a:cubicBezTo>
                      <a:pt x="0" y="6372"/>
                      <a:pt x="198" y="6538"/>
                      <a:pt x="403" y="6538"/>
                    </a:cubicBezTo>
                    <a:cubicBezTo>
                      <a:pt x="541" y="6538"/>
                      <a:pt x="682" y="6463"/>
                      <a:pt x="742" y="6293"/>
                    </a:cubicBezTo>
                    <a:lnTo>
                      <a:pt x="2797" y="403"/>
                    </a:lnTo>
                    <a:cubicBezTo>
                      <a:pt x="2873" y="160"/>
                      <a:pt x="2665" y="0"/>
                      <a:pt x="24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1" name="Google Shape;661;p45"/>
              <p:cNvSpPr/>
              <p:nvPr/>
            </p:nvSpPr>
            <p:spPr>
              <a:xfrm>
                <a:off x="2685581" y="2199059"/>
                <a:ext cx="32939" cy="97067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6707" extrusionOk="0">
                    <a:moveTo>
                      <a:pt x="409" y="1"/>
                    </a:moveTo>
                    <a:cubicBezTo>
                      <a:pt x="210" y="1"/>
                      <a:pt x="0" y="166"/>
                      <a:pt x="60" y="421"/>
                    </a:cubicBezTo>
                    <a:cubicBezTo>
                      <a:pt x="562" y="2451"/>
                      <a:pt x="1063" y="4456"/>
                      <a:pt x="1564" y="6461"/>
                    </a:cubicBezTo>
                    <a:cubicBezTo>
                      <a:pt x="1604" y="6632"/>
                      <a:pt x="1733" y="6706"/>
                      <a:pt x="1867" y="6706"/>
                    </a:cubicBezTo>
                    <a:cubicBezTo>
                      <a:pt x="2066" y="6706"/>
                      <a:pt x="2276" y="6541"/>
                      <a:pt x="2216" y="6286"/>
                    </a:cubicBezTo>
                    <a:cubicBezTo>
                      <a:pt x="1714" y="4281"/>
                      <a:pt x="1213" y="2251"/>
                      <a:pt x="712" y="246"/>
                    </a:cubicBezTo>
                    <a:cubicBezTo>
                      <a:pt x="672" y="75"/>
                      <a:pt x="543" y="1"/>
                      <a:pt x="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2" name="Google Shape;662;p45"/>
              <p:cNvSpPr/>
              <p:nvPr/>
            </p:nvSpPr>
            <p:spPr>
              <a:xfrm>
                <a:off x="2780752" y="2195701"/>
                <a:ext cx="33895" cy="94259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6513" extrusionOk="0">
                    <a:moveTo>
                      <a:pt x="1938" y="0"/>
                    </a:moveTo>
                    <a:cubicBezTo>
                      <a:pt x="1807" y="0"/>
                      <a:pt x="1679" y="68"/>
                      <a:pt x="1630" y="227"/>
                    </a:cubicBezTo>
                    <a:cubicBezTo>
                      <a:pt x="1103" y="2182"/>
                      <a:pt x="577" y="4137"/>
                      <a:pt x="76" y="6092"/>
                    </a:cubicBezTo>
                    <a:cubicBezTo>
                      <a:pt x="1" y="6347"/>
                      <a:pt x="204" y="6512"/>
                      <a:pt x="407" y="6512"/>
                    </a:cubicBezTo>
                    <a:cubicBezTo>
                      <a:pt x="542" y="6512"/>
                      <a:pt x="677" y="6438"/>
                      <a:pt x="727" y="6267"/>
                    </a:cubicBezTo>
                    <a:cubicBezTo>
                      <a:pt x="1229" y="4312"/>
                      <a:pt x="1755" y="2357"/>
                      <a:pt x="2281" y="402"/>
                    </a:cubicBezTo>
                    <a:cubicBezTo>
                      <a:pt x="2342" y="160"/>
                      <a:pt x="2137" y="0"/>
                      <a:pt x="1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3" name="Google Shape;663;p45"/>
              <p:cNvSpPr/>
              <p:nvPr/>
            </p:nvSpPr>
            <p:spPr>
              <a:xfrm>
                <a:off x="1927627" y="2031742"/>
                <a:ext cx="66791" cy="254600"/>
              </a:xfrm>
              <a:custGeom>
                <a:avLst/>
                <a:gdLst/>
                <a:ahLst/>
                <a:cxnLst/>
                <a:rect l="l" t="t" r="r" b="b"/>
                <a:pathLst>
                  <a:path w="4615" h="17592" extrusionOk="0">
                    <a:moveTo>
                      <a:pt x="2127" y="0"/>
                    </a:moveTo>
                    <a:cubicBezTo>
                      <a:pt x="2029" y="0"/>
                      <a:pt x="1935" y="52"/>
                      <a:pt x="1881" y="178"/>
                    </a:cubicBezTo>
                    <a:cubicBezTo>
                      <a:pt x="1" y="4538"/>
                      <a:pt x="26" y="9601"/>
                      <a:pt x="1856" y="13962"/>
                    </a:cubicBezTo>
                    <a:cubicBezTo>
                      <a:pt x="2382" y="15190"/>
                      <a:pt x="3059" y="16368"/>
                      <a:pt x="3861" y="17446"/>
                    </a:cubicBezTo>
                    <a:cubicBezTo>
                      <a:pt x="3934" y="17549"/>
                      <a:pt x="4035" y="17591"/>
                      <a:pt x="4136" y="17591"/>
                    </a:cubicBezTo>
                    <a:cubicBezTo>
                      <a:pt x="4378" y="17591"/>
                      <a:pt x="4614" y="17343"/>
                      <a:pt x="4437" y="17095"/>
                    </a:cubicBezTo>
                    <a:cubicBezTo>
                      <a:pt x="1730" y="13461"/>
                      <a:pt x="602" y="8724"/>
                      <a:pt x="1354" y="4263"/>
                    </a:cubicBezTo>
                    <a:cubicBezTo>
                      <a:pt x="1580" y="2985"/>
                      <a:pt x="1931" y="1706"/>
                      <a:pt x="2457" y="528"/>
                    </a:cubicBezTo>
                    <a:cubicBezTo>
                      <a:pt x="2578" y="253"/>
                      <a:pt x="2343" y="0"/>
                      <a:pt x="2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4" name="Google Shape;664;p45"/>
              <p:cNvSpPr/>
              <p:nvPr/>
            </p:nvSpPr>
            <p:spPr>
              <a:xfrm>
                <a:off x="2003449" y="2287486"/>
                <a:ext cx="9798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28" extrusionOk="0">
                    <a:moveTo>
                      <a:pt x="251" y="0"/>
                    </a:moveTo>
                    <a:cubicBezTo>
                      <a:pt x="201" y="25"/>
                      <a:pt x="150" y="50"/>
                      <a:pt x="100" y="101"/>
                    </a:cubicBezTo>
                    <a:cubicBezTo>
                      <a:pt x="100" y="101"/>
                      <a:pt x="75" y="126"/>
                      <a:pt x="50" y="151"/>
                    </a:cubicBezTo>
                    <a:cubicBezTo>
                      <a:pt x="25" y="201"/>
                      <a:pt x="25" y="276"/>
                      <a:pt x="25" y="326"/>
                    </a:cubicBezTo>
                    <a:lnTo>
                      <a:pt x="25" y="401"/>
                    </a:lnTo>
                    <a:cubicBezTo>
                      <a:pt x="0" y="426"/>
                      <a:pt x="25" y="477"/>
                      <a:pt x="50" y="527"/>
                    </a:cubicBezTo>
                    <a:cubicBezTo>
                      <a:pt x="50" y="552"/>
                      <a:pt x="75" y="602"/>
                      <a:pt x="100" y="627"/>
                    </a:cubicBezTo>
                    <a:cubicBezTo>
                      <a:pt x="150" y="652"/>
                      <a:pt x="176" y="677"/>
                      <a:pt x="226" y="702"/>
                    </a:cubicBezTo>
                    <a:cubicBezTo>
                      <a:pt x="251" y="727"/>
                      <a:pt x="301" y="727"/>
                      <a:pt x="351" y="727"/>
                    </a:cubicBezTo>
                    <a:lnTo>
                      <a:pt x="451" y="727"/>
                    </a:lnTo>
                    <a:cubicBezTo>
                      <a:pt x="501" y="702"/>
                      <a:pt x="551" y="677"/>
                      <a:pt x="577" y="627"/>
                    </a:cubicBezTo>
                    <a:cubicBezTo>
                      <a:pt x="602" y="602"/>
                      <a:pt x="627" y="577"/>
                      <a:pt x="652" y="552"/>
                    </a:cubicBezTo>
                    <a:cubicBezTo>
                      <a:pt x="677" y="502"/>
                      <a:pt x="677" y="451"/>
                      <a:pt x="677" y="401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52" y="151"/>
                      <a:pt x="627" y="126"/>
                      <a:pt x="577" y="101"/>
                    </a:cubicBezTo>
                    <a:cubicBezTo>
                      <a:pt x="551" y="50"/>
                      <a:pt x="526" y="25"/>
                      <a:pt x="476" y="25"/>
                    </a:cubicBezTo>
                    <a:cubicBezTo>
                      <a:pt x="451" y="0"/>
                      <a:pt x="401" y="0"/>
                      <a:pt x="3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" name="Google Shape;665;p45"/>
              <p:cNvSpPr/>
              <p:nvPr/>
            </p:nvSpPr>
            <p:spPr>
              <a:xfrm>
                <a:off x="2011785" y="2249394"/>
                <a:ext cx="9812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738" extrusionOk="0">
                    <a:moveTo>
                      <a:pt x="326" y="1"/>
                    </a:moveTo>
                    <a:cubicBezTo>
                      <a:pt x="301" y="1"/>
                      <a:pt x="276" y="1"/>
                      <a:pt x="251" y="26"/>
                    </a:cubicBez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51" y="151"/>
                      <a:pt x="51" y="176"/>
                    </a:cubicBezTo>
                    <a:cubicBezTo>
                      <a:pt x="26" y="226"/>
                      <a:pt x="1" y="276"/>
                      <a:pt x="1" y="352"/>
                    </a:cubicBezTo>
                    <a:lnTo>
                      <a:pt x="1" y="402"/>
                    </a:lnTo>
                    <a:cubicBezTo>
                      <a:pt x="1" y="452"/>
                      <a:pt x="1" y="502"/>
                      <a:pt x="26" y="527"/>
                    </a:cubicBezTo>
                    <a:cubicBezTo>
                      <a:pt x="51" y="577"/>
                      <a:pt x="76" y="602"/>
                      <a:pt x="101" y="652"/>
                    </a:cubicBezTo>
                    <a:cubicBezTo>
                      <a:pt x="126" y="677"/>
                      <a:pt x="176" y="703"/>
                      <a:pt x="201" y="703"/>
                    </a:cubicBezTo>
                    <a:cubicBezTo>
                      <a:pt x="237" y="720"/>
                      <a:pt x="272" y="738"/>
                      <a:pt x="299" y="738"/>
                    </a:cubicBezTo>
                    <a:cubicBezTo>
                      <a:pt x="310" y="738"/>
                      <a:pt x="319" y="735"/>
                      <a:pt x="326" y="728"/>
                    </a:cubicBezTo>
                    <a:lnTo>
                      <a:pt x="427" y="728"/>
                    </a:lnTo>
                    <a:cubicBezTo>
                      <a:pt x="477" y="703"/>
                      <a:pt x="527" y="677"/>
                      <a:pt x="577" y="652"/>
                    </a:cubicBezTo>
                    <a:cubicBezTo>
                      <a:pt x="602" y="627"/>
                      <a:pt x="602" y="602"/>
                      <a:pt x="627" y="577"/>
                    </a:cubicBezTo>
                    <a:cubicBezTo>
                      <a:pt x="652" y="527"/>
                      <a:pt x="677" y="452"/>
                      <a:pt x="677" y="402"/>
                    </a:cubicBezTo>
                    <a:lnTo>
                      <a:pt x="677" y="352"/>
                    </a:lnTo>
                    <a:cubicBezTo>
                      <a:pt x="677" y="302"/>
                      <a:pt x="652" y="251"/>
                      <a:pt x="652" y="201"/>
                    </a:cubicBezTo>
                    <a:cubicBezTo>
                      <a:pt x="627" y="176"/>
                      <a:pt x="602" y="126"/>
                      <a:pt x="577" y="101"/>
                    </a:cubicBezTo>
                    <a:cubicBezTo>
                      <a:pt x="552" y="76"/>
                      <a:pt x="502" y="51"/>
                      <a:pt x="477" y="26"/>
                    </a:cubicBezTo>
                    <a:cubicBezTo>
                      <a:pt x="427" y="1"/>
                      <a:pt x="376" y="1"/>
                      <a:pt x="3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" name="Google Shape;666;p45"/>
              <p:cNvSpPr/>
              <p:nvPr/>
            </p:nvSpPr>
            <p:spPr>
              <a:xfrm>
                <a:off x="2041526" y="2271161"/>
                <a:ext cx="9812" cy="1162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803" extrusionOk="0">
                    <a:moveTo>
                      <a:pt x="251" y="1"/>
                    </a:move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76" y="151"/>
                      <a:pt x="51" y="176"/>
                    </a:cubicBezTo>
                    <a:cubicBezTo>
                      <a:pt x="26" y="226"/>
                      <a:pt x="1" y="276"/>
                      <a:pt x="1" y="326"/>
                    </a:cubicBezTo>
                    <a:lnTo>
                      <a:pt x="1" y="452"/>
                    </a:lnTo>
                    <a:cubicBezTo>
                      <a:pt x="1" y="502"/>
                      <a:pt x="1" y="552"/>
                      <a:pt x="26" y="577"/>
                    </a:cubicBezTo>
                    <a:cubicBezTo>
                      <a:pt x="51" y="627"/>
                      <a:pt x="76" y="677"/>
                      <a:pt x="101" y="702"/>
                    </a:cubicBezTo>
                    <a:cubicBezTo>
                      <a:pt x="126" y="727"/>
                      <a:pt x="176" y="752"/>
                      <a:pt x="201" y="777"/>
                    </a:cubicBezTo>
                    <a:cubicBezTo>
                      <a:pt x="251" y="777"/>
                      <a:pt x="301" y="803"/>
                      <a:pt x="327" y="803"/>
                    </a:cubicBezTo>
                    <a:lnTo>
                      <a:pt x="427" y="777"/>
                    </a:lnTo>
                    <a:cubicBezTo>
                      <a:pt x="477" y="777"/>
                      <a:pt x="527" y="727"/>
                      <a:pt x="577" y="702"/>
                    </a:cubicBezTo>
                    <a:cubicBezTo>
                      <a:pt x="602" y="677"/>
                      <a:pt x="602" y="652"/>
                      <a:pt x="627" y="627"/>
                    </a:cubicBezTo>
                    <a:cubicBezTo>
                      <a:pt x="652" y="577"/>
                      <a:pt x="677" y="527"/>
                      <a:pt x="677" y="452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27" y="151"/>
                      <a:pt x="602" y="126"/>
                      <a:pt x="577" y="101"/>
                    </a:cubicBezTo>
                    <a:cubicBezTo>
                      <a:pt x="552" y="51"/>
                      <a:pt x="502" y="51"/>
                      <a:pt x="477" y="26"/>
                    </a:cubicBezTo>
                    <a:cubicBezTo>
                      <a:pt x="427" y="1"/>
                      <a:pt x="377" y="1"/>
                      <a:pt x="3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" name="Google Shape;667;p45"/>
              <p:cNvSpPr/>
              <p:nvPr/>
            </p:nvSpPr>
            <p:spPr>
              <a:xfrm>
                <a:off x="2054218" y="2296401"/>
                <a:ext cx="10536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38" extrusionOk="0">
                    <a:moveTo>
                      <a:pt x="288" y="1"/>
                    </a:moveTo>
                    <a:cubicBezTo>
                      <a:pt x="260" y="1"/>
                      <a:pt x="237" y="18"/>
                      <a:pt x="201" y="36"/>
                    </a:cubicBezTo>
                    <a:cubicBezTo>
                      <a:pt x="151" y="36"/>
                      <a:pt x="126" y="61"/>
                      <a:pt x="101" y="86"/>
                    </a:cubicBezTo>
                    <a:cubicBezTo>
                      <a:pt x="76" y="111"/>
                      <a:pt x="51" y="136"/>
                      <a:pt x="51" y="161"/>
                    </a:cubicBezTo>
                    <a:cubicBezTo>
                      <a:pt x="26" y="211"/>
                      <a:pt x="1" y="287"/>
                      <a:pt x="1" y="337"/>
                    </a:cubicBezTo>
                    <a:cubicBezTo>
                      <a:pt x="1" y="362"/>
                      <a:pt x="1" y="387"/>
                      <a:pt x="1" y="437"/>
                    </a:cubicBezTo>
                    <a:cubicBezTo>
                      <a:pt x="26" y="487"/>
                      <a:pt x="51" y="537"/>
                      <a:pt x="101" y="562"/>
                    </a:cubicBezTo>
                    <a:lnTo>
                      <a:pt x="151" y="637"/>
                    </a:lnTo>
                    <a:cubicBezTo>
                      <a:pt x="201" y="663"/>
                      <a:pt x="226" y="688"/>
                      <a:pt x="277" y="713"/>
                    </a:cubicBezTo>
                    <a:cubicBezTo>
                      <a:pt x="302" y="738"/>
                      <a:pt x="352" y="738"/>
                      <a:pt x="402" y="738"/>
                    </a:cubicBezTo>
                    <a:cubicBezTo>
                      <a:pt x="452" y="738"/>
                      <a:pt x="477" y="738"/>
                      <a:pt x="527" y="713"/>
                    </a:cubicBezTo>
                    <a:cubicBezTo>
                      <a:pt x="577" y="688"/>
                      <a:pt x="602" y="663"/>
                      <a:pt x="627" y="637"/>
                    </a:cubicBezTo>
                    <a:cubicBezTo>
                      <a:pt x="653" y="612"/>
                      <a:pt x="678" y="587"/>
                      <a:pt x="678" y="562"/>
                    </a:cubicBezTo>
                    <a:cubicBezTo>
                      <a:pt x="728" y="512"/>
                      <a:pt x="728" y="462"/>
                      <a:pt x="728" y="387"/>
                    </a:cubicBezTo>
                    <a:lnTo>
                      <a:pt x="728" y="312"/>
                    </a:lnTo>
                    <a:cubicBezTo>
                      <a:pt x="703" y="262"/>
                      <a:pt x="678" y="211"/>
                      <a:pt x="627" y="161"/>
                    </a:cubicBezTo>
                    <a:cubicBezTo>
                      <a:pt x="602" y="136"/>
                      <a:pt x="602" y="111"/>
                      <a:pt x="577" y="86"/>
                    </a:cubicBezTo>
                    <a:cubicBezTo>
                      <a:pt x="552" y="61"/>
                      <a:pt x="502" y="36"/>
                      <a:pt x="452" y="36"/>
                    </a:cubicBezTo>
                    <a:cubicBezTo>
                      <a:pt x="434" y="18"/>
                      <a:pt x="404" y="1"/>
                      <a:pt x="370" y="1"/>
                    </a:cubicBezTo>
                    <a:cubicBezTo>
                      <a:pt x="356" y="1"/>
                      <a:pt x="341" y="4"/>
                      <a:pt x="327" y="11"/>
                    </a:cubicBezTo>
                    <a:cubicBezTo>
                      <a:pt x="312" y="4"/>
                      <a:pt x="300" y="1"/>
                      <a:pt x="2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" name="Google Shape;668;p45"/>
              <p:cNvSpPr/>
              <p:nvPr/>
            </p:nvSpPr>
            <p:spPr>
              <a:xfrm>
                <a:off x="1959365" y="2039355"/>
                <a:ext cx="27049" cy="94983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6563" extrusionOk="0">
                    <a:moveTo>
                      <a:pt x="1456" y="1"/>
                    </a:moveTo>
                    <a:cubicBezTo>
                      <a:pt x="1323" y="1"/>
                      <a:pt x="1191" y="69"/>
                      <a:pt x="1141" y="228"/>
                    </a:cubicBezTo>
                    <a:cubicBezTo>
                      <a:pt x="515" y="2183"/>
                      <a:pt x="139" y="4213"/>
                      <a:pt x="14" y="6243"/>
                    </a:cubicBezTo>
                    <a:cubicBezTo>
                      <a:pt x="1" y="6456"/>
                      <a:pt x="164" y="6563"/>
                      <a:pt x="333" y="6563"/>
                    </a:cubicBezTo>
                    <a:cubicBezTo>
                      <a:pt x="502" y="6563"/>
                      <a:pt x="678" y="6456"/>
                      <a:pt x="690" y="6243"/>
                    </a:cubicBezTo>
                    <a:cubicBezTo>
                      <a:pt x="816" y="4263"/>
                      <a:pt x="1191" y="2308"/>
                      <a:pt x="1793" y="403"/>
                    </a:cubicBezTo>
                    <a:cubicBezTo>
                      <a:pt x="1869" y="161"/>
                      <a:pt x="1661" y="1"/>
                      <a:pt x="1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9" name="Google Shape;669;p45"/>
              <p:cNvSpPr/>
              <p:nvPr/>
            </p:nvSpPr>
            <p:spPr>
              <a:xfrm>
                <a:off x="3058378" y="1617149"/>
                <a:ext cx="52680" cy="129818"/>
              </a:xfrm>
              <a:custGeom>
                <a:avLst/>
                <a:gdLst/>
                <a:ahLst/>
                <a:cxnLst/>
                <a:rect l="l" t="t" r="r" b="b"/>
                <a:pathLst>
                  <a:path w="3640" h="8970" extrusionOk="0">
                    <a:moveTo>
                      <a:pt x="410" y="1"/>
                    </a:moveTo>
                    <a:cubicBezTo>
                      <a:pt x="202" y="1"/>
                      <a:pt x="0" y="161"/>
                      <a:pt x="91" y="403"/>
                    </a:cubicBezTo>
                    <a:cubicBezTo>
                      <a:pt x="1018" y="3185"/>
                      <a:pt x="1971" y="5967"/>
                      <a:pt x="2898" y="8724"/>
                    </a:cubicBezTo>
                    <a:cubicBezTo>
                      <a:pt x="2958" y="8895"/>
                      <a:pt x="3099" y="8969"/>
                      <a:pt x="3237" y="8969"/>
                    </a:cubicBezTo>
                    <a:cubicBezTo>
                      <a:pt x="3442" y="8969"/>
                      <a:pt x="3640" y="8804"/>
                      <a:pt x="3550" y="8549"/>
                    </a:cubicBezTo>
                    <a:cubicBezTo>
                      <a:pt x="2622" y="5792"/>
                      <a:pt x="1670" y="3010"/>
                      <a:pt x="743" y="228"/>
                    </a:cubicBezTo>
                    <a:cubicBezTo>
                      <a:pt x="683" y="69"/>
                      <a:pt x="545" y="1"/>
                      <a:pt x="4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0" name="Google Shape;670;p45"/>
              <p:cNvSpPr/>
              <p:nvPr/>
            </p:nvSpPr>
            <p:spPr>
              <a:xfrm>
                <a:off x="3059319" y="1702985"/>
                <a:ext cx="26499" cy="4896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3383" extrusionOk="0">
                    <a:moveTo>
                      <a:pt x="389" y="0"/>
                    </a:moveTo>
                    <a:cubicBezTo>
                      <a:pt x="361" y="0"/>
                      <a:pt x="332" y="4"/>
                      <a:pt x="302" y="11"/>
                    </a:cubicBezTo>
                    <a:cubicBezTo>
                      <a:pt x="151" y="61"/>
                      <a:pt x="1" y="262"/>
                      <a:pt x="76" y="437"/>
                    </a:cubicBezTo>
                    <a:cubicBezTo>
                      <a:pt x="427" y="1340"/>
                      <a:pt x="778" y="2242"/>
                      <a:pt x="1129" y="3144"/>
                    </a:cubicBezTo>
                    <a:cubicBezTo>
                      <a:pt x="1170" y="3289"/>
                      <a:pt x="1297" y="3383"/>
                      <a:pt x="1439" y="3383"/>
                    </a:cubicBezTo>
                    <a:cubicBezTo>
                      <a:pt x="1469" y="3383"/>
                      <a:pt x="1499" y="3378"/>
                      <a:pt x="1530" y="3370"/>
                    </a:cubicBezTo>
                    <a:cubicBezTo>
                      <a:pt x="1705" y="3345"/>
                      <a:pt x="1830" y="3144"/>
                      <a:pt x="1755" y="2969"/>
                    </a:cubicBezTo>
                    <a:cubicBezTo>
                      <a:pt x="1429" y="2066"/>
                      <a:pt x="1079" y="1164"/>
                      <a:pt x="728" y="262"/>
                    </a:cubicBezTo>
                    <a:cubicBezTo>
                      <a:pt x="664" y="113"/>
                      <a:pt x="546" y="0"/>
                      <a:pt x="3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71" name="Google Shape;671;p45"/>
            <p:cNvGrpSpPr/>
            <p:nvPr/>
          </p:nvGrpSpPr>
          <p:grpSpPr>
            <a:xfrm>
              <a:off x="1685455" y="2098960"/>
              <a:ext cx="321536" cy="386372"/>
              <a:chOff x="742400" y="3818325"/>
              <a:chExt cx="555425" cy="667425"/>
            </a:xfrm>
          </p:grpSpPr>
          <p:sp>
            <p:nvSpPr>
              <p:cNvPr id="672" name="Google Shape;672;p45"/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3" name="Google Shape;673;p45"/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4" name="Google Shape;674;p45"/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5" name="Google Shape;675;p45"/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6" name="Google Shape;676;p45"/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7" name="Google Shape;677;p45"/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78" name="Google Shape;678;p45"/>
          <p:cNvGrpSpPr/>
          <p:nvPr/>
        </p:nvGrpSpPr>
        <p:grpSpPr>
          <a:xfrm>
            <a:off x="7590888" y="1643288"/>
            <a:ext cx="2340521" cy="1670441"/>
            <a:chOff x="5693165" y="1232465"/>
            <a:chExt cx="1755391" cy="1252831"/>
          </a:xfrm>
        </p:grpSpPr>
        <p:grpSp>
          <p:nvGrpSpPr>
            <p:cNvPr id="679" name="Google Shape;679;p45"/>
            <p:cNvGrpSpPr/>
            <p:nvPr/>
          </p:nvGrpSpPr>
          <p:grpSpPr>
            <a:xfrm>
              <a:off x="5693165" y="1490616"/>
              <a:ext cx="1412470" cy="994680"/>
              <a:chOff x="5637395" y="3135231"/>
              <a:chExt cx="2092238" cy="1473382"/>
            </a:xfrm>
          </p:grpSpPr>
          <p:sp>
            <p:nvSpPr>
              <p:cNvPr id="680" name="Google Shape;680;p45"/>
              <p:cNvSpPr/>
              <p:nvPr/>
            </p:nvSpPr>
            <p:spPr>
              <a:xfrm flipH="1">
                <a:off x="5802803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1" name="Google Shape;681;p45"/>
              <p:cNvSpPr/>
              <p:nvPr/>
            </p:nvSpPr>
            <p:spPr>
              <a:xfrm flipH="1">
                <a:off x="5820515" y="353170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6" y="1805"/>
                      <a:pt x="2306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2" name="Google Shape;682;p45"/>
              <p:cNvSpPr/>
              <p:nvPr/>
            </p:nvSpPr>
            <p:spPr>
              <a:xfrm flipH="1">
                <a:off x="5811894" y="3677137"/>
                <a:ext cx="51215" cy="540915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45" extrusionOk="0">
                    <a:moveTo>
                      <a:pt x="2250" y="1"/>
                    </a:moveTo>
                    <a:cubicBezTo>
                      <a:pt x="2068" y="1"/>
                      <a:pt x="1880" y="114"/>
                      <a:pt x="1868" y="339"/>
                    </a:cubicBezTo>
                    <a:cubicBezTo>
                      <a:pt x="1391" y="7332"/>
                      <a:pt x="915" y="14299"/>
                      <a:pt x="414" y="21292"/>
                    </a:cubicBezTo>
                    <a:lnTo>
                      <a:pt x="13" y="27207"/>
                    </a:lnTo>
                    <a:cubicBezTo>
                      <a:pt x="0" y="27432"/>
                      <a:pt x="170" y="27545"/>
                      <a:pt x="348" y="27545"/>
                    </a:cubicBezTo>
                    <a:cubicBezTo>
                      <a:pt x="527" y="27545"/>
                      <a:pt x="715" y="27432"/>
                      <a:pt x="740" y="27207"/>
                    </a:cubicBezTo>
                    <a:cubicBezTo>
                      <a:pt x="1216" y="20214"/>
                      <a:pt x="1692" y="13221"/>
                      <a:pt x="2193" y="6254"/>
                    </a:cubicBezTo>
                    <a:lnTo>
                      <a:pt x="2594" y="339"/>
                    </a:lnTo>
                    <a:cubicBezTo>
                      <a:pt x="2607" y="114"/>
                      <a:pt x="2432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3" name="Google Shape;683;p45"/>
              <p:cNvSpPr/>
              <p:nvPr/>
            </p:nvSpPr>
            <p:spPr>
              <a:xfrm flipH="1">
                <a:off x="5649846" y="3149056"/>
                <a:ext cx="2065021" cy="1445281"/>
              </a:xfrm>
              <a:custGeom>
                <a:avLst/>
                <a:gdLst/>
                <a:ahLst/>
                <a:cxnLst/>
                <a:rect l="l" t="t" r="r" b="b"/>
                <a:pathLst>
                  <a:path w="105157" h="73598" extrusionOk="0">
                    <a:moveTo>
                      <a:pt x="99083" y="1"/>
                    </a:moveTo>
                    <a:cubicBezTo>
                      <a:pt x="98955" y="1"/>
                      <a:pt x="98827" y="5"/>
                      <a:pt x="98698" y="13"/>
                    </a:cubicBezTo>
                    <a:lnTo>
                      <a:pt x="5640" y="6504"/>
                    </a:lnTo>
                    <a:cubicBezTo>
                      <a:pt x="2432" y="6730"/>
                      <a:pt x="1" y="9487"/>
                      <a:pt x="176" y="12720"/>
                    </a:cubicBezTo>
                    <a:lnTo>
                      <a:pt x="3535" y="68084"/>
                    </a:lnTo>
                    <a:cubicBezTo>
                      <a:pt x="3735" y="71191"/>
                      <a:pt x="6291" y="73597"/>
                      <a:pt x="9399" y="73597"/>
                    </a:cubicBezTo>
                    <a:lnTo>
                      <a:pt x="95465" y="73597"/>
                    </a:lnTo>
                    <a:cubicBezTo>
                      <a:pt x="98573" y="73597"/>
                      <a:pt x="101154" y="71191"/>
                      <a:pt x="101330" y="68084"/>
                    </a:cubicBezTo>
                    <a:lnTo>
                      <a:pt x="104964" y="6229"/>
                    </a:lnTo>
                    <a:cubicBezTo>
                      <a:pt x="105157" y="2824"/>
                      <a:pt x="102442" y="1"/>
                      <a:pt x="990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4" name="Google Shape;684;p45"/>
              <p:cNvSpPr/>
              <p:nvPr/>
            </p:nvSpPr>
            <p:spPr>
              <a:xfrm flipH="1">
                <a:off x="5747642" y="3214447"/>
                <a:ext cx="1910631" cy="1314927"/>
              </a:xfrm>
              <a:custGeom>
                <a:avLst/>
                <a:gdLst/>
                <a:ahLst/>
                <a:cxnLst/>
                <a:rect l="l" t="t" r="r" b="b"/>
                <a:pathLst>
                  <a:path w="97295" h="66960" extrusionOk="0">
                    <a:moveTo>
                      <a:pt x="96192" y="3124"/>
                    </a:moveTo>
                    <a:cubicBezTo>
                      <a:pt x="96367" y="3400"/>
                      <a:pt x="96493" y="3701"/>
                      <a:pt x="96568" y="4001"/>
                    </a:cubicBezTo>
                    <a:cubicBezTo>
                      <a:pt x="96468" y="3701"/>
                      <a:pt x="96342" y="3400"/>
                      <a:pt x="96192" y="3124"/>
                    </a:cubicBezTo>
                    <a:close/>
                    <a:moveTo>
                      <a:pt x="91455" y="718"/>
                    </a:moveTo>
                    <a:cubicBezTo>
                      <a:pt x="92808" y="718"/>
                      <a:pt x="94087" y="1244"/>
                      <a:pt x="95039" y="2197"/>
                    </a:cubicBezTo>
                    <a:cubicBezTo>
                      <a:pt x="96042" y="3174"/>
                      <a:pt x="96568" y="4553"/>
                      <a:pt x="96493" y="5931"/>
                    </a:cubicBezTo>
                    <a:lnTo>
                      <a:pt x="93134" y="61596"/>
                    </a:lnTo>
                    <a:cubicBezTo>
                      <a:pt x="92984" y="64202"/>
                      <a:pt x="90778" y="66232"/>
                      <a:pt x="88122" y="66232"/>
                    </a:cubicBezTo>
                    <a:lnTo>
                      <a:pt x="9024" y="66232"/>
                    </a:lnTo>
                    <a:cubicBezTo>
                      <a:pt x="6367" y="66232"/>
                      <a:pt x="4161" y="64202"/>
                      <a:pt x="4011" y="61621"/>
                    </a:cubicBezTo>
                    <a:lnTo>
                      <a:pt x="928" y="11771"/>
                    </a:lnTo>
                    <a:cubicBezTo>
                      <a:pt x="753" y="9089"/>
                      <a:pt x="2858" y="6758"/>
                      <a:pt x="5590" y="6558"/>
                    </a:cubicBezTo>
                    <a:lnTo>
                      <a:pt x="91104" y="743"/>
                    </a:lnTo>
                    <a:cubicBezTo>
                      <a:pt x="91230" y="718"/>
                      <a:pt x="91330" y="718"/>
                      <a:pt x="91455" y="718"/>
                    </a:cubicBezTo>
                    <a:close/>
                    <a:moveTo>
                      <a:pt x="91491" y="0"/>
                    </a:moveTo>
                    <a:cubicBezTo>
                      <a:pt x="91346" y="0"/>
                      <a:pt x="91200" y="5"/>
                      <a:pt x="91054" y="16"/>
                    </a:cubicBezTo>
                    <a:lnTo>
                      <a:pt x="5540" y="5831"/>
                    </a:lnTo>
                    <a:cubicBezTo>
                      <a:pt x="2407" y="6057"/>
                      <a:pt x="1" y="8738"/>
                      <a:pt x="201" y="11821"/>
                    </a:cubicBezTo>
                    <a:lnTo>
                      <a:pt x="3284" y="61646"/>
                    </a:lnTo>
                    <a:cubicBezTo>
                      <a:pt x="3460" y="64628"/>
                      <a:pt x="5991" y="66959"/>
                      <a:pt x="9024" y="66959"/>
                    </a:cubicBezTo>
                    <a:lnTo>
                      <a:pt x="88122" y="66959"/>
                    </a:lnTo>
                    <a:cubicBezTo>
                      <a:pt x="91154" y="66959"/>
                      <a:pt x="93686" y="64628"/>
                      <a:pt x="93861" y="61646"/>
                    </a:cubicBezTo>
                    <a:lnTo>
                      <a:pt x="97194" y="5981"/>
                    </a:lnTo>
                    <a:cubicBezTo>
                      <a:pt x="97295" y="4377"/>
                      <a:pt x="96693" y="2823"/>
                      <a:pt x="95540" y="1671"/>
                    </a:cubicBezTo>
                    <a:cubicBezTo>
                      <a:pt x="94465" y="595"/>
                      <a:pt x="93013" y="0"/>
                      <a:pt x="914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5" name="Google Shape;685;p45"/>
              <p:cNvSpPr/>
              <p:nvPr/>
            </p:nvSpPr>
            <p:spPr>
              <a:xfrm flipH="1">
                <a:off x="5637395" y="3135231"/>
                <a:ext cx="2092238" cy="1473382"/>
              </a:xfrm>
              <a:custGeom>
                <a:avLst/>
                <a:gdLst/>
                <a:ahLst/>
                <a:cxnLst/>
                <a:rect l="l" t="t" r="r" b="b"/>
                <a:pathLst>
                  <a:path w="106543" h="75029" extrusionOk="0">
                    <a:moveTo>
                      <a:pt x="99857" y="1432"/>
                    </a:moveTo>
                    <a:cubicBezTo>
                      <a:pt x="101210" y="1432"/>
                      <a:pt x="102517" y="1955"/>
                      <a:pt x="103485" y="2923"/>
                    </a:cubicBezTo>
                    <a:cubicBezTo>
                      <a:pt x="104538" y="3950"/>
                      <a:pt x="105089" y="5404"/>
                      <a:pt x="104989" y="6882"/>
                    </a:cubicBezTo>
                    <a:lnTo>
                      <a:pt x="101355" y="68737"/>
                    </a:lnTo>
                    <a:cubicBezTo>
                      <a:pt x="101204" y="71469"/>
                      <a:pt x="98949" y="73600"/>
                      <a:pt x="96217" y="73600"/>
                    </a:cubicBezTo>
                    <a:lnTo>
                      <a:pt x="10151" y="73600"/>
                    </a:lnTo>
                    <a:cubicBezTo>
                      <a:pt x="7444" y="73600"/>
                      <a:pt x="5189" y="71469"/>
                      <a:pt x="5013" y="68763"/>
                    </a:cubicBezTo>
                    <a:lnTo>
                      <a:pt x="1655" y="13374"/>
                    </a:lnTo>
                    <a:cubicBezTo>
                      <a:pt x="1480" y="10567"/>
                      <a:pt x="3635" y="8111"/>
                      <a:pt x="6442" y="7910"/>
                    </a:cubicBezTo>
                    <a:lnTo>
                      <a:pt x="99500" y="1444"/>
                    </a:lnTo>
                    <a:cubicBezTo>
                      <a:pt x="99619" y="1436"/>
                      <a:pt x="99738" y="1432"/>
                      <a:pt x="99857" y="1432"/>
                    </a:cubicBezTo>
                    <a:close/>
                    <a:moveTo>
                      <a:pt x="99843" y="1"/>
                    </a:moveTo>
                    <a:cubicBezTo>
                      <a:pt x="99696" y="1"/>
                      <a:pt x="99548" y="5"/>
                      <a:pt x="99400" y="15"/>
                    </a:cubicBezTo>
                    <a:lnTo>
                      <a:pt x="6342" y="6481"/>
                    </a:lnTo>
                    <a:cubicBezTo>
                      <a:pt x="2758" y="6732"/>
                      <a:pt x="1" y="9865"/>
                      <a:pt x="226" y="13449"/>
                    </a:cubicBezTo>
                    <a:lnTo>
                      <a:pt x="3585" y="68838"/>
                    </a:lnTo>
                    <a:cubicBezTo>
                      <a:pt x="3785" y="72321"/>
                      <a:pt x="6668" y="75028"/>
                      <a:pt x="10151" y="75028"/>
                    </a:cubicBezTo>
                    <a:lnTo>
                      <a:pt x="96217" y="75028"/>
                    </a:lnTo>
                    <a:cubicBezTo>
                      <a:pt x="99701" y="75028"/>
                      <a:pt x="102608" y="72296"/>
                      <a:pt x="102808" y="68838"/>
                    </a:cubicBezTo>
                    <a:lnTo>
                      <a:pt x="106443" y="6958"/>
                    </a:lnTo>
                    <a:cubicBezTo>
                      <a:pt x="106543" y="5078"/>
                      <a:pt x="105841" y="3223"/>
                      <a:pt x="104488" y="1895"/>
                    </a:cubicBezTo>
                    <a:cubicBezTo>
                      <a:pt x="103241" y="671"/>
                      <a:pt x="101568" y="1"/>
                      <a:pt x="998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6" name="Google Shape;686;p45"/>
              <p:cNvSpPr/>
              <p:nvPr/>
            </p:nvSpPr>
            <p:spPr>
              <a:xfrm flipH="1">
                <a:off x="7443657" y="3480039"/>
                <a:ext cx="7434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6" h="46567" extrusionOk="0">
                    <a:moveTo>
                      <a:pt x="1906" y="0"/>
                    </a:moveTo>
                    <a:cubicBezTo>
                      <a:pt x="853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53" y="46567"/>
                      <a:pt x="1906" y="46567"/>
                    </a:cubicBezTo>
                    <a:cubicBezTo>
                      <a:pt x="2933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3" y="0"/>
                      <a:pt x="19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7" name="Google Shape;687;p45"/>
              <p:cNvSpPr/>
              <p:nvPr/>
            </p:nvSpPr>
            <p:spPr>
              <a:xfrm flipH="1">
                <a:off x="7261071" y="3480039"/>
                <a:ext cx="7432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5" h="46567" extrusionOk="0">
                    <a:moveTo>
                      <a:pt x="1880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880" y="46567"/>
                    </a:cubicBezTo>
                    <a:cubicBezTo>
                      <a:pt x="2932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2" y="0"/>
                      <a:pt x="1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8" name="Google Shape;688;p45"/>
              <p:cNvSpPr/>
              <p:nvPr/>
            </p:nvSpPr>
            <p:spPr>
              <a:xfrm flipH="1">
                <a:off x="7068137" y="3480039"/>
                <a:ext cx="7483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46567" extrusionOk="0">
                    <a:moveTo>
                      <a:pt x="1905" y="0"/>
                    </a:moveTo>
                    <a:cubicBezTo>
                      <a:pt x="878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78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9" name="Google Shape;689;p45"/>
              <p:cNvSpPr/>
              <p:nvPr/>
            </p:nvSpPr>
            <p:spPr>
              <a:xfrm flipH="1">
                <a:off x="6875222" y="3480039"/>
                <a:ext cx="7481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46567" extrusionOk="0">
                    <a:moveTo>
                      <a:pt x="1905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0" name="Google Shape;690;p45"/>
              <p:cNvSpPr/>
              <p:nvPr/>
            </p:nvSpPr>
            <p:spPr>
              <a:xfrm flipH="1">
                <a:off x="5975537" y="3331897"/>
                <a:ext cx="662471" cy="661980"/>
              </a:xfrm>
              <a:custGeom>
                <a:avLst/>
                <a:gdLst/>
                <a:ahLst/>
                <a:cxnLst/>
                <a:rect l="l" t="t" r="r" b="b"/>
                <a:pathLst>
                  <a:path w="33735" h="33710" extrusionOk="0">
                    <a:moveTo>
                      <a:pt x="16867" y="0"/>
                    </a:moveTo>
                    <a:cubicBezTo>
                      <a:pt x="7544" y="0"/>
                      <a:pt x="0" y="7544"/>
                      <a:pt x="0" y="16843"/>
                    </a:cubicBezTo>
                    <a:cubicBezTo>
                      <a:pt x="0" y="26166"/>
                      <a:pt x="7544" y="33710"/>
                      <a:pt x="16867" y="33710"/>
                    </a:cubicBezTo>
                    <a:cubicBezTo>
                      <a:pt x="26191" y="33710"/>
                      <a:pt x="33735" y="26166"/>
                      <a:pt x="33735" y="16843"/>
                    </a:cubicBezTo>
                    <a:cubicBezTo>
                      <a:pt x="33735" y="7544"/>
                      <a:pt x="26191" y="0"/>
                      <a:pt x="16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1" name="Google Shape;691;p45"/>
              <p:cNvSpPr/>
              <p:nvPr/>
            </p:nvSpPr>
            <p:spPr>
              <a:xfrm flipH="1">
                <a:off x="5965207" y="3321057"/>
                <a:ext cx="683149" cy="683660"/>
              </a:xfrm>
              <a:custGeom>
                <a:avLst/>
                <a:gdLst/>
                <a:ahLst/>
                <a:cxnLst/>
                <a:rect l="l" t="t" r="r" b="b"/>
                <a:pathLst>
                  <a:path w="34788" h="34814" extrusionOk="0">
                    <a:moveTo>
                      <a:pt x="17394" y="1079"/>
                    </a:moveTo>
                    <a:cubicBezTo>
                      <a:pt x="26392" y="1079"/>
                      <a:pt x="33710" y="8397"/>
                      <a:pt x="33710" y="17395"/>
                    </a:cubicBezTo>
                    <a:cubicBezTo>
                      <a:pt x="33710" y="26417"/>
                      <a:pt x="26392" y="33735"/>
                      <a:pt x="17394" y="33735"/>
                    </a:cubicBezTo>
                    <a:cubicBezTo>
                      <a:pt x="8397" y="33735"/>
                      <a:pt x="1079" y="26417"/>
                      <a:pt x="1079" y="17395"/>
                    </a:cubicBezTo>
                    <a:cubicBezTo>
                      <a:pt x="1079" y="8397"/>
                      <a:pt x="8397" y="1079"/>
                      <a:pt x="17394" y="1079"/>
                    </a:cubicBezTo>
                    <a:close/>
                    <a:moveTo>
                      <a:pt x="17394" y="1"/>
                    </a:moveTo>
                    <a:cubicBezTo>
                      <a:pt x="7795" y="1"/>
                      <a:pt x="1" y="7821"/>
                      <a:pt x="1" y="17395"/>
                    </a:cubicBezTo>
                    <a:cubicBezTo>
                      <a:pt x="1" y="26994"/>
                      <a:pt x="7795" y="34813"/>
                      <a:pt x="17394" y="34813"/>
                    </a:cubicBezTo>
                    <a:cubicBezTo>
                      <a:pt x="26993" y="34813"/>
                      <a:pt x="34788" y="26994"/>
                      <a:pt x="34788" y="17395"/>
                    </a:cubicBezTo>
                    <a:cubicBezTo>
                      <a:pt x="34788" y="7821"/>
                      <a:pt x="26993" y="1"/>
                      <a:pt x="17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2" name="Google Shape;692;p45"/>
              <p:cNvSpPr/>
              <p:nvPr/>
            </p:nvSpPr>
            <p:spPr>
              <a:xfrm flipH="1">
                <a:off x="6549893" y="4208439"/>
                <a:ext cx="145219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5" h="7394" extrusionOk="0">
                    <a:moveTo>
                      <a:pt x="3710" y="0"/>
                    </a:moveTo>
                    <a:cubicBezTo>
                      <a:pt x="1655" y="0"/>
                      <a:pt x="1" y="1654"/>
                      <a:pt x="1" y="3709"/>
                    </a:cubicBezTo>
                    <a:cubicBezTo>
                      <a:pt x="1" y="5740"/>
                      <a:pt x="1655" y="7394"/>
                      <a:pt x="3710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7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3" name="Google Shape;693;p45"/>
              <p:cNvSpPr/>
              <p:nvPr/>
            </p:nvSpPr>
            <p:spPr>
              <a:xfrm flipH="1">
                <a:off x="6123686" y="4093267"/>
                <a:ext cx="335683" cy="335192"/>
              </a:xfrm>
              <a:custGeom>
                <a:avLst/>
                <a:gdLst/>
                <a:ahLst/>
                <a:cxnLst/>
                <a:rect l="l" t="t" r="r" b="b"/>
                <a:pathLst>
                  <a:path w="17094" h="17069" extrusionOk="0">
                    <a:moveTo>
                      <a:pt x="8547" y="0"/>
                    </a:moveTo>
                    <a:cubicBezTo>
                      <a:pt x="3836" y="0"/>
                      <a:pt x="1" y="3810"/>
                      <a:pt x="1" y="8547"/>
                    </a:cubicBezTo>
                    <a:cubicBezTo>
                      <a:pt x="1" y="13259"/>
                      <a:pt x="3836" y="17068"/>
                      <a:pt x="8547" y="17068"/>
                    </a:cubicBezTo>
                    <a:cubicBezTo>
                      <a:pt x="13259" y="17068"/>
                      <a:pt x="17094" y="13259"/>
                      <a:pt x="17094" y="8547"/>
                    </a:cubicBezTo>
                    <a:cubicBezTo>
                      <a:pt x="17094" y="3810"/>
                      <a:pt x="13259" y="0"/>
                      <a:pt x="85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4" name="Google Shape;694;p45"/>
              <p:cNvSpPr/>
              <p:nvPr/>
            </p:nvSpPr>
            <p:spPr>
              <a:xfrm flipH="1">
                <a:off x="6167479" y="4136567"/>
                <a:ext cx="248081" cy="248571"/>
              </a:xfrm>
              <a:custGeom>
                <a:avLst/>
                <a:gdLst/>
                <a:ahLst/>
                <a:cxnLst/>
                <a:rect l="l" t="t" r="r" b="b"/>
                <a:pathLst>
                  <a:path w="12633" h="12658" fill="none" extrusionOk="0">
                    <a:moveTo>
                      <a:pt x="12632" y="6342"/>
                    </a:moveTo>
                    <a:cubicBezTo>
                      <a:pt x="12632" y="9826"/>
                      <a:pt x="9800" y="12658"/>
                      <a:pt x="6316" y="12658"/>
                    </a:cubicBezTo>
                    <a:cubicBezTo>
                      <a:pt x="2833" y="12658"/>
                      <a:pt x="1" y="9826"/>
                      <a:pt x="1" y="6342"/>
                    </a:cubicBezTo>
                    <a:cubicBezTo>
                      <a:pt x="1" y="2833"/>
                      <a:pt x="2833" y="1"/>
                      <a:pt x="6316" y="1"/>
                    </a:cubicBezTo>
                    <a:cubicBezTo>
                      <a:pt x="9800" y="1"/>
                      <a:pt x="12632" y="2833"/>
                      <a:pt x="12632" y="6342"/>
                    </a:cubicBezTo>
                    <a:close/>
                  </a:path>
                </a:pathLst>
              </a:custGeom>
              <a:solidFill>
                <a:schemeClr val="dk1"/>
              </a:solidFill>
              <a:ln w="313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5" name="Google Shape;695;p45"/>
              <p:cNvSpPr/>
              <p:nvPr/>
            </p:nvSpPr>
            <p:spPr>
              <a:xfrm flipH="1">
                <a:off x="5865796" y="4216313"/>
                <a:ext cx="145200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4" h="7394" extrusionOk="0">
                    <a:moveTo>
                      <a:pt x="3684" y="0"/>
                    </a:moveTo>
                    <a:cubicBezTo>
                      <a:pt x="1654" y="0"/>
                      <a:pt x="0" y="1654"/>
                      <a:pt x="0" y="3709"/>
                    </a:cubicBezTo>
                    <a:cubicBezTo>
                      <a:pt x="0" y="5740"/>
                      <a:pt x="1654" y="7394"/>
                      <a:pt x="3684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6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6" name="Google Shape;696;p45"/>
              <p:cNvSpPr/>
              <p:nvPr/>
            </p:nvSpPr>
            <p:spPr>
              <a:xfrm flipH="1">
                <a:off x="5841193" y="3308273"/>
                <a:ext cx="4528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7" name="Google Shape;697;p45"/>
              <p:cNvSpPr/>
              <p:nvPr/>
            </p:nvSpPr>
            <p:spPr>
              <a:xfrm flipH="1">
                <a:off x="5938141" y="3314184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79" y="0"/>
                    </a:moveTo>
                    <a:cubicBezTo>
                      <a:pt x="1" y="0"/>
                      <a:pt x="1" y="1805"/>
                      <a:pt x="1179" y="1805"/>
                    </a:cubicBezTo>
                    <a:cubicBezTo>
                      <a:pt x="2331" y="1805"/>
                      <a:pt x="2331" y="0"/>
                      <a:pt x="11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8" name="Google Shape;698;p45"/>
              <p:cNvSpPr/>
              <p:nvPr/>
            </p:nvSpPr>
            <p:spPr>
              <a:xfrm flipH="1">
                <a:off x="5885475" y="3417043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9" name="Google Shape;699;p45"/>
              <p:cNvSpPr/>
              <p:nvPr/>
            </p:nvSpPr>
            <p:spPr>
              <a:xfrm flipH="1">
                <a:off x="5985388" y="339636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3" y="1"/>
                    </a:moveTo>
                    <a:cubicBezTo>
                      <a:pt x="1" y="1"/>
                      <a:pt x="1" y="1805"/>
                      <a:pt x="1153" y="1805"/>
                    </a:cubicBezTo>
                    <a:cubicBezTo>
                      <a:pt x="2306" y="1805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0" name="Google Shape;700;p45"/>
              <p:cNvSpPr/>
              <p:nvPr/>
            </p:nvSpPr>
            <p:spPr>
              <a:xfrm flipH="1">
                <a:off x="6079391" y="3287595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9" y="1"/>
                    </a:moveTo>
                    <a:cubicBezTo>
                      <a:pt x="1" y="1"/>
                      <a:pt x="1" y="1805"/>
                      <a:pt x="1179" y="1805"/>
                    </a:cubicBezTo>
                    <a:cubicBezTo>
                      <a:pt x="2331" y="1805"/>
                      <a:pt x="2331" y="1"/>
                      <a:pt x="11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1" name="Google Shape;701;p45"/>
              <p:cNvSpPr/>
              <p:nvPr/>
            </p:nvSpPr>
            <p:spPr>
              <a:xfrm flipH="1">
                <a:off x="7464827" y="4438272"/>
                <a:ext cx="38411" cy="38411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56" extrusionOk="0">
                    <a:moveTo>
                      <a:pt x="1053" y="0"/>
                    </a:moveTo>
                    <a:cubicBezTo>
                      <a:pt x="978" y="26"/>
                      <a:pt x="878" y="26"/>
                      <a:pt x="803" y="51"/>
                    </a:cubicBezTo>
                    <a:cubicBezTo>
                      <a:pt x="652" y="76"/>
                      <a:pt x="527" y="151"/>
                      <a:pt x="402" y="276"/>
                    </a:cubicBezTo>
                    <a:cubicBezTo>
                      <a:pt x="352" y="326"/>
                      <a:pt x="301" y="376"/>
                      <a:pt x="251" y="427"/>
                    </a:cubicBezTo>
                    <a:cubicBezTo>
                      <a:pt x="176" y="502"/>
                      <a:pt x="101" y="602"/>
                      <a:pt x="76" y="702"/>
                    </a:cubicBezTo>
                    <a:cubicBezTo>
                      <a:pt x="26" y="828"/>
                      <a:pt x="1" y="928"/>
                      <a:pt x="1" y="1053"/>
                    </a:cubicBezTo>
                    <a:cubicBezTo>
                      <a:pt x="1" y="1178"/>
                      <a:pt x="26" y="1304"/>
                      <a:pt x="76" y="1404"/>
                    </a:cubicBezTo>
                    <a:cubicBezTo>
                      <a:pt x="101" y="1504"/>
                      <a:pt x="176" y="1604"/>
                      <a:pt x="251" y="1705"/>
                    </a:cubicBezTo>
                    <a:cubicBezTo>
                      <a:pt x="327" y="1730"/>
                      <a:pt x="377" y="1780"/>
                      <a:pt x="452" y="1830"/>
                    </a:cubicBezTo>
                    <a:cubicBezTo>
                      <a:pt x="577" y="1905"/>
                      <a:pt x="728" y="1955"/>
                      <a:pt x="903" y="1955"/>
                    </a:cubicBezTo>
                    <a:cubicBezTo>
                      <a:pt x="978" y="1955"/>
                      <a:pt x="1053" y="1930"/>
                      <a:pt x="1129" y="1930"/>
                    </a:cubicBezTo>
                    <a:cubicBezTo>
                      <a:pt x="1279" y="1880"/>
                      <a:pt x="1429" y="1805"/>
                      <a:pt x="1530" y="1705"/>
                    </a:cubicBezTo>
                    <a:cubicBezTo>
                      <a:pt x="1580" y="1655"/>
                      <a:pt x="1630" y="1604"/>
                      <a:pt x="1680" y="1554"/>
                    </a:cubicBezTo>
                    <a:cubicBezTo>
                      <a:pt x="1780" y="1454"/>
                      <a:pt x="1830" y="1379"/>
                      <a:pt x="1855" y="1254"/>
                    </a:cubicBezTo>
                    <a:cubicBezTo>
                      <a:pt x="1931" y="1153"/>
                      <a:pt x="1956" y="1028"/>
                      <a:pt x="1956" y="903"/>
                    </a:cubicBezTo>
                    <a:cubicBezTo>
                      <a:pt x="1956" y="777"/>
                      <a:pt x="1931" y="677"/>
                      <a:pt x="1855" y="552"/>
                    </a:cubicBezTo>
                    <a:cubicBezTo>
                      <a:pt x="1830" y="452"/>
                      <a:pt x="1780" y="351"/>
                      <a:pt x="1680" y="276"/>
                    </a:cubicBezTo>
                    <a:cubicBezTo>
                      <a:pt x="1630" y="226"/>
                      <a:pt x="1555" y="176"/>
                      <a:pt x="1505" y="126"/>
                    </a:cubicBezTo>
                    <a:cubicBezTo>
                      <a:pt x="1354" y="51"/>
                      <a:pt x="1204" y="0"/>
                      <a:pt x="10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2" name="Google Shape;702;p45"/>
              <p:cNvSpPr/>
              <p:nvPr/>
            </p:nvSpPr>
            <p:spPr>
              <a:xfrm flipH="1">
                <a:off x="7368860" y="4400372"/>
                <a:ext cx="45284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781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06" y="1780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3" name="Google Shape;703;p45"/>
              <p:cNvSpPr/>
              <p:nvPr/>
            </p:nvSpPr>
            <p:spPr>
              <a:xfrm flipH="1">
                <a:off x="7365895" y="445895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4" name="Google Shape;704;p45"/>
              <p:cNvSpPr/>
              <p:nvPr/>
            </p:nvSpPr>
            <p:spPr>
              <a:xfrm flipH="1">
                <a:off x="6593706" y="4394343"/>
                <a:ext cx="35446" cy="38234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947" extrusionOk="0">
                    <a:moveTo>
                      <a:pt x="969" y="0"/>
                    </a:moveTo>
                    <a:cubicBezTo>
                      <a:pt x="948" y="0"/>
                      <a:pt x="926" y="2"/>
                      <a:pt x="903" y="7"/>
                    </a:cubicBezTo>
                    <a:cubicBezTo>
                      <a:pt x="827" y="7"/>
                      <a:pt x="752" y="32"/>
                      <a:pt x="652" y="32"/>
                    </a:cubicBezTo>
                    <a:cubicBezTo>
                      <a:pt x="502" y="82"/>
                      <a:pt x="376" y="157"/>
                      <a:pt x="276" y="258"/>
                    </a:cubicBezTo>
                    <a:lnTo>
                      <a:pt x="126" y="433"/>
                    </a:lnTo>
                    <a:cubicBezTo>
                      <a:pt x="50" y="583"/>
                      <a:pt x="0" y="734"/>
                      <a:pt x="0" y="909"/>
                    </a:cubicBezTo>
                    <a:lnTo>
                      <a:pt x="0" y="1060"/>
                    </a:lnTo>
                    <a:cubicBezTo>
                      <a:pt x="0" y="1160"/>
                      <a:pt x="25" y="1285"/>
                      <a:pt x="75" y="1385"/>
                    </a:cubicBezTo>
                    <a:cubicBezTo>
                      <a:pt x="126" y="1511"/>
                      <a:pt x="176" y="1611"/>
                      <a:pt x="276" y="1686"/>
                    </a:cubicBezTo>
                    <a:cubicBezTo>
                      <a:pt x="351" y="1761"/>
                      <a:pt x="451" y="1836"/>
                      <a:pt x="552" y="1862"/>
                    </a:cubicBezTo>
                    <a:cubicBezTo>
                      <a:pt x="627" y="1918"/>
                      <a:pt x="716" y="1946"/>
                      <a:pt x="809" y="1946"/>
                    </a:cubicBezTo>
                    <a:cubicBezTo>
                      <a:pt x="840" y="1946"/>
                      <a:pt x="871" y="1943"/>
                      <a:pt x="903" y="1937"/>
                    </a:cubicBezTo>
                    <a:cubicBezTo>
                      <a:pt x="978" y="1937"/>
                      <a:pt x="1053" y="1937"/>
                      <a:pt x="1128" y="1912"/>
                    </a:cubicBezTo>
                    <a:cubicBezTo>
                      <a:pt x="1304" y="1862"/>
                      <a:pt x="1429" y="1786"/>
                      <a:pt x="1529" y="1686"/>
                    </a:cubicBezTo>
                    <a:cubicBezTo>
                      <a:pt x="1579" y="1611"/>
                      <a:pt x="1629" y="1561"/>
                      <a:pt x="1679" y="1511"/>
                    </a:cubicBezTo>
                    <a:cubicBezTo>
                      <a:pt x="1755" y="1360"/>
                      <a:pt x="1805" y="1210"/>
                      <a:pt x="1805" y="1060"/>
                    </a:cubicBezTo>
                    <a:lnTo>
                      <a:pt x="1805" y="909"/>
                    </a:lnTo>
                    <a:cubicBezTo>
                      <a:pt x="1805" y="784"/>
                      <a:pt x="1780" y="659"/>
                      <a:pt x="1730" y="558"/>
                    </a:cubicBezTo>
                    <a:cubicBezTo>
                      <a:pt x="1679" y="433"/>
                      <a:pt x="1629" y="333"/>
                      <a:pt x="1529" y="258"/>
                    </a:cubicBezTo>
                    <a:cubicBezTo>
                      <a:pt x="1454" y="182"/>
                      <a:pt x="1354" y="107"/>
                      <a:pt x="1253" y="82"/>
                    </a:cubicBezTo>
                    <a:cubicBezTo>
                      <a:pt x="1151" y="41"/>
                      <a:pt x="1065" y="0"/>
                      <a:pt x="969" y="0"/>
                    </a:cubicBezTo>
                    <a:close/>
                  </a:path>
                </a:pathLst>
              </a:custGeom>
              <a:solidFill>
                <a:srgbClr val="CEC0A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5" name="Google Shape;705;p45"/>
              <p:cNvSpPr/>
              <p:nvPr/>
            </p:nvSpPr>
            <p:spPr>
              <a:xfrm flipH="1">
                <a:off x="6491338" y="4356071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54" y="1"/>
                    </a:moveTo>
                    <a:cubicBezTo>
                      <a:pt x="1" y="1"/>
                      <a:pt x="1" y="1806"/>
                      <a:pt x="1154" y="1806"/>
                    </a:cubicBezTo>
                    <a:cubicBezTo>
                      <a:pt x="2307" y="1806"/>
                      <a:pt x="2332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6" name="Google Shape;706;p45"/>
              <p:cNvSpPr/>
              <p:nvPr/>
            </p:nvSpPr>
            <p:spPr>
              <a:xfrm flipH="1">
                <a:off x="6520852" y="4415139"/>
                <a:ext cx="45795" cy="3495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780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31" y="1780"/>
                      <a:pt x="2331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7" name="Google Shape;707;p45"/>
              <p:cNvSpPr/>
              <p:nvPr/>
            </p:nvSpPr>
            <p:spPr>
              <a:xfrm flipH="1">
                <a:off x="6826975" y="3414078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8" y="1"/>
                    </a:moveTo>
                    <a:cubicBezTo>
                      <a:pt x="0" y="1"/>
                      <a:pt x="0" y="1805"/>
                      <a:pt x="1178" y="1805"/>
                    </a:cubicBezTo>
                    <a:cubicBezTo>
                      <a:pt x="2331" y="1805"/>
                      <a:pt x="2331" y="1"/>
                      <a:pt x="1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8" name="Google Shape;708;p45"/>
              <p:cNvSpPr/>
              <p:nvPr/>
            </p:nvSpPr>
            <p:spPr>
              <a:xfrm flipH="1">
                <a:off x="6774328" y="346132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9" name="Google Shape;709;p45"/>
              <p:cNvSpPr/>
              <p:nvPr/>
            </p:nvSpPr>
            <p:spPr>
              <a:xfrm flipH="1">
                <a:off x="6744794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6" y="1805"/>
                      <a:pt x="2306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0" name="Google Shape;710;p45"/>
              <p:cNvSpPr/>
              <p:nvPr/>
            </p:nvSpPr>
            <p:spPr>
              <a:xfrm flipH="1">
                <a:off x="7553900" y="3408187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31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1" name="Google Shape;711;p45"/>
              <p:cNvSpPr/>
              <p:nvPr/>
            </p:nvSpPr>
            <p:spPr>
              <a:xfrm flipH="1">
                <a:off x="7480575" y="3363886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2" name="Google Shape;712;p45"/>
              <p:cNvSpPr/>
              <p:nvPr/>
            </p:nvSpPr>
            <p:spPr>
              <a:xfrm flipH="1">
                <a:off x="7495343" y="342293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3" name="Google Shape;713;p45"/>
              <p:cNvSpPr/>
              <p:nvPr/>
            </p:nvSpPr>
            <p:spPr>
              <a:xfrm flipH="1">
                <a:off x="7416107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2" y="0"/>
                    </a:moveTo>
                    <a:cubicBezTo>
                      <a:pt x="226" y="0"/>
                      <a:pt x="1" y="288"/>
                      <a:pt x="1" y="865"/>
                    </a:cubicBezTo>
                    <a:lnTo>
                      <a:pt x="1" y="44248"/>
                    </a:lnTo>
                    <a:cubicBezTo>
                      <a:pt x="1" y="44825"/>
                      <a:pt x="226" y="45113"/>
                      <a:pt x="452" y="45113"/>
                    </a:cubicBezTo>
                    <a:cubicBezTo>
                      <a:pt x="677" y="45113"/>
                      <a:pt x="903" y="44825"/>
                      <a:pt x="903" y="44248"/>
                    </a:cubicBezTo>
                    <a:lnTo>
                      <a:pt x="903" y="865"/>
                    </a:lnTo>
                    <a:cubicBezTo>
                      <a:pt x="903" y="288"/>
                      <a:pt x="677" y="0"/>
                      <a:pt x="4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4" name="Google Shape;714;p45"/>
              <p:cNvSpPr/>
              <p:nvPr/>
            </p:nvSpPr>
            <p:spPr>
              <a:xfrm flipH="1">
                <a:off x="7231048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1" y="0"/>
                    </a:moveTo>
                    <a:cubicBezTo>
                      <a:pt x="226" y="0"/>
                      <a:pt x="0" y="288"/>
                      <a:pt x="0" y="865"/>
                    </a:cubicBezTo>
                    <a:lnTo>
                      <a:pt x="0" y="44248"/>
                    </a:lnTo>
                    <a:cubicBezTo>
                      <a:pt x="0" y="44825"/>
                      <a:pt x="226" y="45113"/>
                      <a:pt x="451" y="45113"/>
                    </a:cubicBezTo>
                    <a:cubicBezTo>
                      <a:pt x="677" y="45113"/>
                      <a:pt x="902" y="44825"/>
                      <a:pt x="902" y="44248"/>
                    </a:cubicBezTo>
                    <a:lnTo>
                      <a:pt x="902" y="865"/>
                    </a:lnTo>
                    <a:cubicBezTo>
                      <a:pt x="902" y="288"/>
                      <a:pt x="677" y="0"/>
                      <a:pt x="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5" name="Google Shape;715;p45"/>
              <p:cNvSpPr/>
              <p:nvPr/>
            </p:nvSpPr>
            <p:spPr>
              <a:xfrm flipH="1">
                <a:off x="7035168" y="3488640"/>
                <a:ext cx="1724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5114" extrusionOk="0">
                    <a:moveTo>
                      <a:pt x="439" y="1"/>
                    </a:moveTo>
                    <a:cubicBezTo>
                      <a:pt x="220" y="1"/>
                      <a:pt x="0" y="289"/>
                      <a:pt x="0" y="865"/>
                    </a:cubicBezTo>
                    <a:lnTo>
                      <a:pt x="0" y="44249"/>
                    </a:lnTo>
                    <a:cubicBezTo>
                      <a:pt x="0" y="44826"/>
                      <a:pt x="220" y="45114"/>
                      <a:pt x="439" y="45114"/>
                    </a:cubicBezTo>
                    <a:cubicBezTo>
                      <a:pt x="658" y="45114"/>
                      <a:pt x="877" y="44826"/>
                      <a:pt x="877" y="44249"/>
                    </a:cubicBezTo>
                    <a:lnTo>
                      <a:pt x="877" y="865"/>
                    </a:lnTo>
                    <a:cubicBezTo>
                      <a:pt x="877" y="289"/>
                      <a:pt x="658" y="1"/>
                      <a:pt x="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6" name="Google Shape;716;p45"/>
              <p:cNvSpPr/>
              <p:nvPr/>
            </p:nvSpPr>
            <p:spPr>
              <a:xfrm flipH="1">
                <a:off x="6849617" y="3488640"/>
                <a:ext cx="1775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4" h="45114" extrusionOk="0">
                    <a:moveTo>
                      <a:pt x="452" y="1"/>
                    </a:moveTo>
                    <a:cubicBezTo>
                      <a:pt x="226" y="1"/>
                      <a:pt x="1" y="289"/>
                      <a:pt x="1" y="865"/>
                    </a:cubicBezTo>
                    <a:lnTo>
                      <a:pt x="1" y="44249"/>
                    </a:lnTo>
                    <a:cubicBezTo>
                      <a:pt x="1" y="44826"/>
                      <a:pt x="226" y="45114"/>
                      <a:pt x="452" y="45114"/>
                    </a:cubicBezTo>
                    <a:cubicBezTo>
                      <a:pt x="678" y="45114"/>
                      <a:pt x="903" y="44826"/>
                      <a:pt x="903" y="44249"/>
                    </a:cubicBezTo>
                    <a:lnTo>
                      <a:pt x="903" y="865"/>
                    </a:lnTo>
                    <a:cubicBezTo>
                      <a:pt x="903" y="289"/>
                      <a:pt x="678" y="1"/>
                      <a:pt x="4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7" name="Google Shape;717;p45"/>
              <p:cNvSpPr/>
              <p:nvPr/>
            </p:nvSpPr>
            <p:spPr>
              <a:xfrm flipH="1">
                <a:off x="6616348" y="4009849"/>
                <a:ext cx="13786" cy="191957"/>
              </a:xfrm>
              <a:custGeom>
                <a:avLst/>
                <a:gdLst/>
                <a:ahLst/>
                <a:cxnLst/>
                <a:rect l="l" t="t" r="r" b="b"/>
                <a:pathLst>
                  <a:path w="702" h="9775" extrusionOk="0">
                    <a:moveTo>
                      <a:pt x="351" y="0"/>
                    </a:moveTo>
                    <a:cubicBezTo>
                      <a:pt x="176" y="0"/>
                      <a:pt x="0" y="113"/>
                      <a:pt x="0" y="339"/>
                    </a:cubicBezTo>
                    <a:lnTo>
                      <a:pt x="0" y="9436"/>
                    </a:lnTo>
                    <a:cubicBezTo>
                      <a:pt x="0" y="9662"/>
                      <a:pt x="176" y="9775"/>
                      <a:pt x="351" y="9775"/>
                    </a:cubicBezTo>
                    <a:cubicBezTo>
                      <a:pt x="526" y="9775"/>
                      <a:pt x="702" y="9662"/>
                      <a:pt x="702" y="9436"/>
                    </a:cubicBezTo>
                    <a:lnTo>
                      <a:pt x="702" y="339"/>
                    </a:lnTo>
                    <a:cubicBezTo>
                      <a:pt x="702" y="113"/>
                      <a:pt x="526" y="0"/>
                      <a:pt x="3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8" name="Google Shape;718;p45"/>
              <p:cNvSpPr/>
              <p:nvPr/>
            </p:nvSpPr>
            <p:spPr>
              <a:xfrm flipH="1">
                <a:off x="6661316" y="4089477"/>
                <a:ext cx="51313" cy="112444"/>
              </a:xfrm>
              <a:custGeom>
                <a:avLst/>
                <a:gdLst/>
                <a:ahLst/>
                <a:cxnLst/>
                <a:rect l="l" t="t" r="r" b="b"/>
                <a:pathLst>
                  <a:path w="2613" h="5726" extrusionOk="0">
                    <a:moveTo>
                      <a:pt x="441" y="0"/>
                    </a:moveTo>
                    <a:cubicBezTo>
                      <a:pt x="219" y="0"/>
                      <a:pt x="0" y="172"/>
                      <a:pt x="91" y="444"/>
                    </a:cubicBezTo>
                    <a:cubicBezTo>
                      <a:pt x="667" y="2123"/>
                      <a:pt x="1244" y="3803"/>
                      <a:pt x="1845" y="5482"/>
                    </a:cubicBezTo>
                    <a:cubicBezTo>
                      <a:pt x="1905" y="5651"/>
                      <a:pt x="2047" y="5725"/>
                      <a:pt x="2188" y="5725"/>
                    </a:cubicBezTo>
                    <a:cubicBezTo>
                      <a:pt x="2402" y="5725"/>
                      <a:pt x="2613" y="5553"/>
                      <a:pt x="2522" y="5281"/>
                    </a:cubicBezTo>
                    <a:cubicBezTo>
                      <a:pt x="1945" y="3602"/>
                      <a:pt x="1369" y="1923"/>
                      <a:pt x="793" y="244"/>
                    </a:cubicBezTo>
                    <a:cubicBezTo>
                      <a:pt x="733" y="75"/>
                      <a:pt x="586" y="0"/>
                      <a:pt x="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9" name="Google Shape;719;p45"/>
              <p:cNvSpPr/>
              <p:nvPr/>
            </p:nvSpPr>
            <p:spPr>
              <a:xfrm flipH="1">
                <a:off x="6693109" y="4171462"/>
                <a:ext cx="50724" cy="4738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413" extrusionOk="0">
                    <a:moveTo>
                      <a:pt x="380" y="0"/>
                    </a:moveTo>
                    <a:cubicBezTo>
                      <a:pt x="294" y="0"/>
                      <a:pt x="211" y="32"/>
                      <a:pt x="151" y="104"/>
                    </a:cubicBezTo>
                    <a:cubicBezTo>
                      <a:pt x="1" y="254"/>
                      <a:pt x="1" y="480"/>
                      <a:pt x="151" y="605"/>
                    </a:cubicBezTo>
                    <a:cubicBezTo>
                      <a:pt x="727" y="1181"/>
                      <a:pt x="1329" y="1733"/>
                      <a:pt x="1930" y="2309"/>
                    </a:cubicBezTo>
                    <a:cubicBezTo>
                      <a:pt x="2009" y="2375"/>
                      <a:pt x="2108" y="2413"/>
                      <a:pt x="2206" y="2413"/>
                    </a:cubicBezTo>
                    <a:cubicBezTo>
                      <a:pt x="2296" y="2413"/>
                      <a:pt x="2385" y="2381"/>
                      <a:pt x="2457" y="2309"/>
                    </a:cubicBezTo>
                    <a:cubicBezTo>
                      <a:pt x="2582" y="2159"/>
                      <a:pt x="2582" y="1933"/>
                      <a:pt x="2457" y="1808"/>
                    </a:cubicBezTo>
                    <a:cubicBezTo>
                      <a:pt x="1855" y="1232"/>
                      <a:pt x="1254" y="680"/>
                      <a:pt x="652" y="104"/>
                    </a:cubicBezTo>
                    <a:cubicBezTo>
                      <a:pt x="574" y="38"/>
                      <a:pt x="475" y="0"/>
                      <a:pt x="3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0" name="Google Shape;720;p45"/>
              <p:cNvSpPr/>
              <p:nvPr/>
            </p:nvSpPr>
            <p:spPr>
              <a:xfrm flipH="1">
                <a:off x="6526625" y="4087140"/>
                <a:ext cx="55594" cy="118453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6032" extrusionOk="0">
                    <a:moveTo>
                      <a:pt x="2387" y="1"/>
                    </a:moveTo>
                    <a:cubicBezTo>
                      <a:pt x="2246" y="1"/>
                      <a:pt x="2105" y="72"/>
                      <a:pt x="2046" y="237"/>
                    </a:cubicBezTo>
                    <a:cubicBezTo>
                      <a:pt x="1395" y="2042"/>
                      <a:pt x="743" y="3821"/>
                      <a:pt x="91" y="5601"/>
                    </a:cubicBezTo>
                    <a:cubicBezTo>
                      <a:pt x="1" y="5857"/>
                      <a:pt x="210" y="6032"/>
                      <a:pt x="429" y="6032"/>
                    </a:cubicBezTo>
                    <a:cubicBezTo>
                      <a:pt x="574" y="6032"/>
                      <a:pt x="723" y="5956"/>
                      <a:pt x="793" y="5776"/>
                    </a:cubicBezTo>
                    <a:cubicBezTo>
                      <a:pt x="1445" y="3997"/>
                      <a:pt x="2071" y="2217"/>
                      <a:pt x="2723" y="438"/>
                    </a:cubicBezTo>
                    <a:cubicBezTo>
                      <a:pt x="2830" y="177"/>
                      <a:pt x="2609" y="1"/>
                      <a:pt x="23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1" name="Google Shape;721;p45"/>
              <p:cNvSpPr/>
              <p:nvPr/>
            </p:nvSpPr>
            <p:spPr>
              <a:xfrm flipH="1">
                <a:off x="6504121" y="4185424"/>
                <a:ext cx="43831" cy="4277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178" extrusionOk="0">
                    <a:moveTo>
                      <a:pt x="1821" y="0"/>
                    </a:moveTo>
                    <a:cubicBezTo>
                      <a:pt x="1730" y="0"/>
                      <a:pt x="1642" y="32"/>
                      <a:pt x="1580" y="94"/>
                    </a:cubicBezTo>
                    <a:lnTo>
                      <a:pt x="126" y="1573"/>
                    </a:lnTo>
                    <a:cubicBezTo>
                      <a:pt x="1" y="1698"/>
                      <a:pt x="1" y="1949"/>
                      <a:pt x="126" y="2074"/>
                    </a:cubicBezTo>
                    <a:cubicBezTo>
                      <a:pt x="205" y="2140"/>
                      <a:pt x="304" y="2178"/>
                      <a:pt x="402" y="2178"/>
                    </a:cubicBezTo>
                    <a:cubicBezTo>
                      <a:pt x="492" y="2178"/>
                      <a:pt x="580" y="2146"/>
                      <a:pt x="652" y="2074"/>
                    </a:cubicBezTo>
                    <a:lnTo>
                      <a:pt x="2081" y="621"/>
                    </a:lnTo>
                    <a:cubicBezTo>
                      <a:pt x="2206" y="470"/>
                      <a:pt x="2231" y="245"/>
                      <a:pt x="2081" y="94"/>
                    </a:cubicBezTo>
                    <a:cubicBezTo>
                      <a:pt x="2006" y="32"/>
                      <a:pt x="1912" y="0"/>
                      <a:pt x="18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2" name="Google Shape;722;p45"/>
              <p:cNvSpPr/>
              <p:nvPr/>
            </p:nvSpPr>
            <p:spPr>
              <a:xfrm flipH="1">
                <a:off x="5880311" y="4036241"/>
                <a:ext cx="22662" cy="16212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8256" extrusionOk="0">
                    <a:moveTo>
                      <a:pt x="804" y="0"/>
                    </a:moveTo>
                    <a:cubicBezTo>
                      <a:pt x="620" y="0"/>
                      <a:pt x="427" y="119"/>
                      <a:pt x="414" y="348"/>
                    </a:cubicBezTo>
                    <a:cubicBezTo>
                      <a:pt x="289" y="2854"/>
                      <a:pt x="138" y="5386"/>
                      <a:pt x="13" y="7917"/>
                    </a:cubicBezTo>
                    <a:cubicBezTo>
                      <a:pt x="0" y="8143"/>
                      <a:pt x="170" y="8255"/>
                      <a:pt x="345" y="8255"/>
                    </a:cubicBezTo>
                    <a:cubicBezTo>
                      <a:pt x="520" y="8255"/>
                      <a:pt x="702" y="8143"/>
                      <a:pt x="715" y="7917"/>
                    </a:cubicBezTo>
                    <a:cubicBezTo>
                      <a:pt x="865" y="5386"/>
                      <a:pt x="990" y="2854"/>
                      <a:pt x="1141" y="348"/>
                    </a:cubicBezTo>
                    <a:cubicBezTo>
                      <a:pt x="1153" y="113"/>
                      <a:pt x="983" y="0"/>
                      <a:pt x="8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3" name="Google Shape;723;p45"/>
              <p:cNvSpPr/>
              <p:nvPr/>
            </p:nvSpPr>
            <p:spPr>
              <a:xfrm flipH="1">
                <a:off x="6300739" y="4167162"/>
                <a:ext cx="86758" cy="145651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7417" extrusionOk="0">
                    <a:moveTo>
                      <a:pt x="3951" y="1"/>
                    </a:moveTo>
                    <a:cubicBezTo>
                      <a:pt x="3914" y="1"/>
                      <a:pt x="3876" y="8"/>
                      <a:pt x="3835" y="22"/>
                    </a:cubicBezTo>
                    <a:cubicBezTo>
                      <a:pt x="2481" y="423"/>
                      <a:pt x="1303" y="1400"/>
                      <a:pt x="677" y="2679"/>
                    </a:cubicBezTo>
                    <a:cubicBezTo>
                      <a:pt x="0" y="4107"/>
                      <a:pt x="25" y="5811"/>
                      <a:pt x="752" y="7240"/>
                    </a:cubicBezTo>
                    <a:cubicBezTo>
                      <a:pt x="814" y="7364"/>
                      <a:pt x="917" y="7416"/>
                      <a:pt x="1024" y="7416"/>
                    </a:cubicBezTo>
                    <a:cubicBezTo>
                      <a:pt x="1261" y="7416"/>
                      <a:pt x="1517" y="7158"/>
                      <a:pt x="1379" y="6864"/>
                    </a:cubicBezTo>
                    <a:cubicBezTo>
                      <a:pt x="752" y="5661"/>
                      <a:pt x="727" y="4157"/>
                      <a:pt x="1353" y="2954"/>
                    </a:cubicBezTo>
                    <a:cubicBezTo>
                      <a:pt x="1905" y="1877"/>
                      <a:pt x="2857" y="1050"/>
                      <a:pt x="4010" y="699"/>
                    </a:cubicBezTo>
                    <a:cubicBezTo>
                      <a:pt x="4418" y="585"/>
                      <a:pt x="4293" y="1"/>
                      <a:pt x="39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4" name="Google Shape;724;p45"/>
              <p:cNvSpPr/>
              <p:nvPr/>
            </p:nvSpPr>
            <p:spPr>
              <a:xfrm flipH="1">
                <a:off x="6289056" y="4324337"/>
                <a:ext cx="61544" cy="36231"/>
              </a:xfrm>
              <a:custGeom>
                <a:avLst/>
                <a:gdLst/>
                <a:ahLst/>
                <a:cxnLst/>
                <a:rect l="l" t="t" r="r" b="b"/>
                <a:pathLst>
                  <a:path w="3134" h="1845" extrusionOk="0">
                    <a:moveTo>
                      <a:pt x="402" y="0"/>
                    </a:moveTo>
                    <a:cubicBezTo>
                      <a:pt x="308" y="0"/>
                      <a:pt x="214" y="38"/>
                      <a:pt x="151" y="113"/>
                    </a:cubicBezTo>
                    <a:cubicBezTo>
                      <a:pt x="1" y="239"/>
                      <a:pt x="26" y="489"/>
                      <a:pt x="151" y="614"/>
                    </a:cubicBezTo>
                    <a:cubicBezTo>
                      <a:pt x="853" y="1341"/>
                      <a:pt x="1780" y="1767"/>
                      <a:pt x="2758" y="1843"/>
                    </a:cubicBezTo>
                    <a:cubicBezTo>
                      <a:pt x="2769" y="1844"/>
                      <a:pt x="2781" y="1845"/>
                      <a:pt x="2792" y="1845"/>
                    </a:cubicBezTo>
                    <a:cubicBezTo>
                      <a:pt x="2978" y="1845"/>
                      <a:pt x="3134" y="1657"/>
                      <a:pt x="3134" y="1492"/>
                    </a:cubicBezTo>
                    <a:cubicBezTo>
                      <a:pt x="3109" y="1291"/>
                      <a:pt x="2958" y="1141"/>
                      <a:pt x="2758" y="1141"/>
                    </a:cubicBezTo>
                    <a:cubicBezTo>
                      <a:pt x="2582" y="1116"/>
                      <a:pt x="2407" y="1091"/>
                      <a:pt x="2206" y="1041"/>
                    </a:cubicBezTo>
                    <a:cubicBezTo>
                      <a:pt x="2106" y="1015"/>
                      <a:pt x="2006" y="965"/>
                      <a:pt x="1906" y="940"/>
                    </a:cubicBezTo>
                    <a:cubicBezTo>
                      <a:pt x="1780" y="890"/>
                      <a:pt x="1755" y="890"/>
                      <a:pt x="1655" y="815"/>
                    </a:cubicBezTo>
                    <a:cubicBezTo>
                      <a:pt x="1254" y="640"/>
                      <a:pt x="953" y="414"/>
                      <a:pt x="652" y="113"/>
                    </a:cubicBezTo>
                    <a:cubicBezTo>
                      <a:pt x="590" y="38"/>
                      <a:pt x="496" y="0"/>
                      <a:pt x="4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725" name="Google Shape;725;p45"/>
            <p:cNvGrpSpPr/>
            <p:nvPr/>
          </p:nvGrpSpPr>
          <p:grpSpPr>
            <a:xfrm rot="7888842">
              <a:off x="7038660" y="1287403"/>
              <a:ext cx="319905" cy="384413"/>
              <a:chOff x="742400" y="3818325"/>
              <a:chExt cx="555425" cy="667425"/>
            </a:xfrm>
          </p:grpSpPr>
          <p:sp>
            <p:nvSpPr>
              <p:cNvPr id="726" name="Google Shape;726;p45"/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7" name="Google Shape;727;p45"/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8" name="Google Shape;728;p45"/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9" name="Google Shape;729;p45"/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30" name="Google Shape;730;p45"/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31" name="Google Shape;731;p45"/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5"/>
          <p:cNvSpPr/>
          <p:nvPr/>
        </p:nvSpPr>
        <p:spPr>
          <a:xfrm>
            <a:off x="6836733" y="4445567"/>
            <a:ext cx="3391600" cy="1699200"/>
          </a:xfrm>
          <a:prstGeom prst="roundRect">
            <a:avLst>
              <a:gd name="adj" fmla="val 1221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08" name="Google Shape;608;p45"/>
          <p:cNvSpPr/>
          <p:nvPr/>
        </p:nvSpPr>
        <p:spPr>
          <a:xfrm>
            <a:off x="1963667" y="4445567"/>
            <a:ext cx="3391600" cy="1699200"/>
          </a:xfrm>
          <a:prstGeom prst="roundRect">
            <a:avLst>
              <a:gd name="adj" fmla="val 1221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09" name="Google Shape;609;p45"/>
          <p:cNvSpPr/>
          <p:nvPr/>
        </p:nvSpPr>
        <p:spPr>
          <a:xfrm>
            <a:off x="1963667" y="3574767"/>
            <a:ext cx="33916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0" name="Google Shape;610;p45"/>
          <p:cNvSpPr/>
          <p:nvPr/>
        </p:nvSpPr>
        <p:spPr>
          <a:xfrm>
            <a:off x="6836733" y="3574767"/>
            <a:ext cx="33916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1" name="Google Shape;611;p45"/>
          <p:cNvSpPr/>
          <p:nvPr/>
        </p:nvSpPr>
        <p:spPr>
          <a:xfrm>
            <a:off x="950967" y="720000"/>
            <a:ext cx="10290000" cy="752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2" name="Google Shape;612;p45"/>
          <p:cNvSpPr txBox="1">
            <a:spLocks noGrp="1"/>
          </p:cNvSpPr>
          <p:nvPr>
            <p:ph type="subTitle" idx="3"/>
          </p:nvPr>
        </p:nvSpPr>
        <p:spPr>
          <a:xfrm>
            <a:off x="2139867" y="4503367"/>
            <a:ext cx="3039200" cy="158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800" dirty="0"/>
              <a:t>produção propriamente dita do texto como base nos fatos apurados, a qual tende a apresentar a visão  que o redator tem do tema abordado.</a:t>
            </a:r>
          </a:p>
        </p:txBody>
      </p:sp>
      <p:sp>
        <p:nvSpPr>
          <p:cNvPr id="613" name="Google Shape;613;p45"/>
          <p:cNvSpPr txBox="1">
            <a:spLocks noGrp="1"/>
          </p:cNvSpPr>
          <p:nvPr>
            <p:ph type="subTitle" idx="1"/>
          </p:nvPr>
        </p:nvSpPr>
        <p:spPr>
          <a:xfrm>
            <a:off x="2363267" y="3688367"/>
            <a:ext cx="2592400" cy="54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REDAÇÃO </a:t>
            </a:r>
            <a:endParaRPr dirty="0"/>
          </a:p>
        </p:txBody>
      </p:sp>
      <p:sp>
        <p:nvSpPr>
          <p:cNvPr id="614" name="Google Shape;614;p45"/>
          <p:cNvSpPr txBox="1">
            <a:spLocks noGrp="1"/>
          </p:cNvSpPr>
          <p:nvPr>
            <p:ph type="subTitle" idx="2"/>
          </p:nvPr>
        </p:nvSpPr>
        <p:spPr>
          <a:xfrm>
            <a:off x="7234133" y="3688767"/>
            <a:ext cx="2596800" cy="54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EDIÇÃO</a:t>
            </a:r>
            <a:endParaRPr dirty="0"/>
          </a:p>
        </p:txBody>
      </p:sp>
      <p:sp>
        <p:nvSpPr>
          <p:cNvPr id="615" name="Google Shape;615;p45"/>
          <p:cNvSpPr txBox="1">
            <a:spLocks noGrp="1"/>
          </p:cNvSpPr>
          <p:nvPr>
            <p:ph type="subTitle" idx="4"/>
          </p:nvPr>
        </p:nvSpPr>
        <p:spPr>
          <a:xfrm>
            <a:off x="7012932" y="4503367"/>
            <a:ext cx="3274067" cy="15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800" dirty="0"/>
              <a:t>fase em que o texto é revisado para atingir a forma ideal de apresentação  ao  público,  segundo  o  padrão  do  veículo  de comunicação.</a:t>
            </a:r>
          </a:p>
        </p:txBody>
      </p:sp>
      <p:sp>
        <p:nvSpPr>
          <p:cNvPr id="616" name="Google Shape;616;p45"/>
          <p:cNvSpPr txBox="1">
            <a:spLocks noGrp="1"/>
          </p:cNvSpPr>
          <p:nvPr>
            <p:ph type="title"/>
          </p:nvPr>
        </p:nvSpPr>
        <p:spPr>
          <a:xfrm>
            <a:off x="1606267" y="720000"/>
            <a:ext cx="8979600" cy="75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chemeClr val="accent3"/>
                </a:solidFill>
              </a:rPr>
              <a:t>ETAPAS DA REPORTAGEM</a:t>
            </a:r>
            <a:endParaRPr dirty="0">
              <a:solidFill>
                <a:schemeClr val="accent3"/>
              </a:solidFill>
            </a:endParaRPr>
          </a:p>
        </p:txBody>
      </p:sp>
      <p:cxnSp>
        <p:nvCxnSpPr>
          <p:cNvPr id="617" name="Google Shape;617;p45"/>
          <p:cNvCxnSpPr>
            <a:stCxn id="608" idx="3"/>
            <a:endCxn id="607" idx="1"/>
          </p:cNvCxnSpPr>
          <p:nvPr/>
        </p:nvCxnSpPr>
        <p:spPr>
          <a:xfrm>
            <a:off x="5355267" y="5295167"/>
            <a:ext cx="1481600" cy="0"/>
          </a:xfrm>
          <a:prstGeom prst="straightConnector1">
            <a:avLst/>
          </a:prstGeom>
          <a:noFill/>
          <a:ln w="1905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18" name="Google Shape;618;p45"/>
          <p:cNvGrpSpPr/>
          <p:nvPr/>
        </p:nvGrpSpPr>
        <p:grpSpPr>
          <a:xfrm>
            <a:off x="2247274" y="1987449"/>
            <a:ext cx="2395657" cy="1326328"/>
            <a:chOff x="1685455" y="1490587"/>
            <a:chExt cx="1796743" cy="994746"/>
          </a:xfrm>
        </p:grpSpPr>
        <p:grpSp>
          <p:nvGrpSpPr>
            <p:cNvPr id="619" name="Google Shape;619;p45"/>
            <p:cNvGrpSpPr/>
            <p:nvPr/>
          </p:nvGrpSpPr>
          <p:grpSpPr>
            <a:xfrm>
              <a:off x="2007002" y="1490587"/>
              <a:ext cx="1475196" cy="994738"/>
              <a:chOff x="1848926" y="1490587"/>
              <a:chExt cx="1475196" cy="994738"/>
            </a:xfrm>
          </p:grpSpPr>
          <p:sp>
            <p:nvSpPr>
              <p:cNvPr id="620" name="Google Shape;620;p45"/>
              <p:cNvSpPr/>
              <p:nvPr/>
            </p:nvSpPr>
            <p:spPr>
              <a:xfrm>
                <a:off x="2507265" y="1501050"/>
                <a:ext cx="43533" cy="82826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5723" extrusionOk="0">
                    <a:moveTo>
                      <a:pt x="928" y="1"/>
                    </a:moveTo>
                    <a:cubicBezTo>
                      <a:pt x="861" y="1"/>
                      <a:pt x="793" y="10"/>
                      <a:pt x="727" y="29"/>
                    </a:cubicBezTo>
                    <a:cubicBezTo>
                      <a:pt x="301" y="180"/>
                      <a:pt x="0" y="631"/>
                      <a:pt x="126" y="1082"/>
                    </a:cubicBezTo>
                    <a:cubicBezTo>
                      <a:pt x="502" y="2410"/>
                      <a:pt x="878" y="3764"/>
                      <a:pt x="1253" y="5092"/>
                    </a:cubicBezTo>
                    <a:cubicBezTo>
                      <a:pt x="1359" y="5452"/>
                      <a:pt x="1715" y="5722"/>
                      <a:pt x="2080" y="5722"/>
                    </a:cubicBezTo>
                    <a:cubicBezTo>
                      <a:pt x="2147" y="5722"/>
                      <a:pt x="2215" y="5713"/>
                      <a:pt x="2281" y="5693"/>
                    </a:cubicBezTo>
                    <a:cubicBezTo>
                      <a:pt x="2732" y="5543"/>
                      <a:pt x="3008" y="5117"/>
                      <a:pt x="2883" y="4641"/>
                    </a:cubicBezTo>
                    <a:cubicBezTo>
                      <a:pt x="2507" y="3313"/>
                      <a:pt x="2131" y="1959"/>
                      <a:pt x="1755" y="631"/>
                    </a:cubicBezTo>
                    <a:cubicBezTo>
                      <a:pt x="1649" y="271"/>
                      <a:pt x="1293" y="1"/>
                      <a:pt x="92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1" name="Google Shape;621;p45"/>
              <p:cNvSpPr/>
              <p:nvPr/>
            </p:nvSpPr>
            <p:spPr>
              <a:xfrm>
                <a:off x="2395914" y="1529518"/>
                <a:ext cx="56226" cy="69410"/>
              </a:xfrm>
              <a:custGeom>
                <a:avLst/>
                <a:gdLst/>
                <a:ahLst/>
                <a:cxnLst/>
                <a:rect l="l" t="t" r="r" b="b"/>
                <a:pathLst>
                  <a:path w="3885" h="4796" extrusionOk="0">
                    <a:moveTo>
                      <a:pt x="952" y="0"/>
                    </a:moveTo>
                    <a:cubicBezTo>
                      <a:pt x="811" y="0"/>
                      <a:pt x="672" y="37"/>
                      <a:pt x="551" y="117"/>
                    </a:cubicBezTo>
                    <a:cubicBezTo>
                      <a:pt x="175" y="368"/>
                      <a:pt x="0" y="869"/>
                      <a:pt x="251" y="1270"/>
                    </a:cubicBezTo>
                    <a:cubicBezTo>
                      <a:pt x="902" y="2298"/>
                      <a:pt x="1554" y="3351"/>
                      <a:pt x="2181" y="4378"/>
                    </a:cubicBezTo>
                    <a:cubicBezTo>
                      <a:pt x="2351" y="4633"/>
                      <a:pt x="2648" y="4796"/>
                      <a:pt x="2938" y="4796"/>
                    </a:cubicBezTo>
                    <a:cubicBezTo>
                      <a:pt x="3076" y="4796"/>
                      <a:pt x="3213" y="4759"/>
                      <a:pt x="3333" y="4679"/>
                    </a:cubicBezTo>
                    <a:cubicBezTo>
                      <a:pt x="3709" y="4428"/>
                      <a:pt x="3885" y="3927"/>
                      <a:pt x="3634" y="3526"/>
                    </a:cubicBezTo>
                    <a:cubicBezTo>
                      <a:pt x="2983" y="2498"/>
                      <a:pt x="2356" y="1471"/>
                      <a:pt x="1704" y="418"/>
                    </a:cubicBezTo>
                    <a:cubicBezTo>
                      <a:pt x="1551" y="163"/>
                      <a:pt x="1248" y="0"/>
                      <a:pt x="952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2" name="Google Shape;622;p45"/>
              <p:cNvSpPr/>
              <p:nvPr/>
            </p:nvSpPr>
            <p:spPr>
              <a:xfrm>
                <a:off x="2239567" y="1567276"/>
                <a:ext cx="97588" cy="44908"/>
              </a:xfrm>
              <a:custGeom>
                <a:avLst/>
                <a:gdLst/>
                <a:ahLst/>
                <a:cxnLst/>
                <a:rect l="l" t="t" r="r" b="b"/>
                <a:pathLst>
                  <a:path w="6743" h="3103" extrusionOk="0">
                    <a:moveTo>
                      <a:pt x="5804" y="1"/>
                    </a:moveTo>
                    <a:cubicBezTo>
                      <a:pt x="5726" y="1"/>
                      <a:pt x="5645" y="13"/>
                      <a:pt x="5565" y="40"/>
                    </a:cubicBezTo>
                    <a:cubicBezTo>
                      <a:pt x="3961" y="516"/>
                      <a:pt x="2357" y="992"/>
                      <a:pt x="728" y="1443"/>
                    </a:cubicBezTo>
                    <a:cubicBezTo>
                      <a:pt x="302" y="1569"/>
                      <a:pt x="1" y="2045"/>
                      <a:pt x="151" y="2496"/>
                    </a:cubicBezTo>
                    <a:cubicBezTo>
                      <a:pt x="256" y="2852"/>
                      <a:pt x="588" y="3103"/>
                      <a:pt x="957" y="3103"/>
                    </a:cubicBezTo>
                    <a:cubicBezTo>
                      <a:pt x="1030" y="3103"/>
                      <a:pt x="1105" y="3093"/>
                      <a:pt x="1179" y="3072"/>
                    </a:cubicBezTo>
                    <a:cubicBezTo>
                      <a:pt x="2783" y="2596"/>
                      <a:pt x="4412" y="2120"/>
                      <a:pt x="6016" y="1669"/>
                    </a:cubicBezTo>
                    <a:cubicBezTo>
                      <a:pt x="6442" y="1544"/>
                      <a:pt x="6743" y="1067"/>
                      <a:pt x="6593" y="616"/>
                    </a:cubicBezTo>
                    <a:cubicBezTo>
                      <a:pt x="6490" y="266"/>
                      <a:pt x="6166" y="1"/>
                      <a:pt x="5804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3" name="Google Shape;623;p45"/>
              <p:cNvSpPr/>
              <p:nvPr/>
            </p:nvSpPr>
            <p:spPr>
              <a:xfrm>
                <a:off x="2055318" y="1563050"/>
                <a:ext cx="75460" cy="56631"/>
              </a:xfrm>
              <a:custGeom>
                <a:avLst/>
                <a:gdLst/>
                <a:ahLst/>
                <a:cxnLst/>
                <a:rect l="l" t="t" r="r" b="b"/>
                <a:pathLst>
                  <a:path w="5214" h="3913" extrusionOk="0">
                    <a:moveTo>
                      <a:pt x="974" y="0"/>
                    </a:moveTo>
                    <a:cubicBezTo>
                      <a:pt x="672" y="0"/>
                      <a:pt x="362" y="152"/>
                      <a:pt x="226" y="407"/>
                    </a:cubicBezTo>
                    <a:cubicBezTo>
                      <a:pt x="0" y="833"/>
                      <a:pt x="150" y="1309"/>
                      <a:pt x="526" y="1560"/>
                    </a:cubicBezTo>
                    <a:cubicBezTo>
                      <a:pt x="1629" y="2312"/>
                      <a:pt x="2732" y="3064"/>
                      <a:pt x="3835" y="3790"/>
                    </a:cubicBezTo>
                    <a:cubicBezTo>
                      <a:pt x="3960" y="3874"/>
                      <a:pt x="4108" y="3913"/>
                      <a:pt x="4256" y="3913"/>
                    </a:cubicBezTo>
                    <a:cubicBezTo>
                      <a:pt x="4553" y="3913"/>
                      <a:pt x="4854" y="3757"/>
                      <a:pt x="4988" y="3490"/>
                    </a:cubicBezTo>
                    <a:cubicBezTo>
                      <a:pt x="5213" y="3064"/>
                      <a:pt x="5088" y="2612"/>
                      <a:pt x="4687" y="2337"/>
                    </a:cubicBezTo>
                    <a:cubicBezTo>
                      <a:pt x="3584" y="1610"/>
                      <a:pt x="2481" y="858"/>
                      <a:pt x="1379" y="106"/>
                    </a:cubicBezTo>
                    <a:cubicBezTo>
                      <a:pt x="1258" y="34"/>
                      <a:pt x="1117" y="0"/>
                      <a:pt x="974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4" name="Google Shape;624;p45"/>
              <p:cNvSpPr/>
              <p:nvPr/>
            </p:nvSpPr>
            <p:spPr>
              <a:xfrm>
                <a:off x="2547889" y="1591706"/>
                <a:ext cx="92508" cy="40465"/>
              </a:xfrm>
              <a:custGeom>
                <a:avLst/>
                <a:gdLst/>
                <a:ahLst/>
                <a:cxnLst/>
                <a:rect l="l" t="t" r="r" b="b"/>
                <a:pathLst>
                  <a:path w="6392" h="2796" extrusionOk="0">
                    <a:moveTo>
                      <a:pt x="5435" y="1"/>
                    </a:moveTo>
                    <a:cubicBezTo>
                      <a:pt x="5362" y="1"/>
                      <a:pt x="5288" y="10"/>
                      <a:pt x="5213" y="31"/>
                    </a:cubicBezTo>
                    <a:cubicBezTo>
                      <a:pt x="3710" y="407"/>
                      <a:pt x="2231" y="783"/>
                      <a:pt x="727" y="1159"/>
                    </a:cubicBezTo>
                    <a:cubicBezTo>
                      <a:pt x="301" y="1259"/>
                      <a:pt x="0" y="1760"/>
                      <a:pt x="151" y="2186"/>
                    </a:cubicBezTo>
                    <a:cubicBezTo>
                      <a:pt x="254" y="2559"/>
                      <a:pt x="580" y="2795"/>
                      <a:pt x="945" y="2795"/>
                    </a:cubicBezTo>
                    <a:cubicBezTo>
                      <a:pt x="1022" y="2795"/>
                      <a:pt x="1100" y="2785"/>
                      <a:pt x="1178" y="2763"/>
                    </a:cubicBezTo>
                    <a:cubicBezTo>
                      <a:pt x="2682" y="2387"/>
                      <a:pt x="4161" y="2011"/>
                      <a:pt x="5665" y="1660"/>
                    </a:cubicBezTo>
                    <a:cubicBezTo>
                      <a:pt x="6091" y="1535"/>
                      <a:pt x="6391" y="1033"/>
                      <a:pt x="6241" y="607"/>
                    </a:cubicBezTo>
                    <a:cubicBezTo>
                      <a:pt x="6136" y="252"/>
                      <a:pt x="5804" y="1"/>
                      <a:pt x="5435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5" name="Google Shape;625;p45"/>
              <p:cNvSpPr/>
              <p:nvPr/>
            </p:nvSpPr>
            <p:spPr>
              <a:xfrm>
                <a:off x="2707116" y="1535205"/>
                <a:ext cx="43910" cy="64938"/>
              </a:xfrm>
              <a:custGeom>
                <a:avLst/>
                <a:gdLst/>
                <a:ahLst/>
                <a:cxnLst/>
                <a:rect l="l" t="t" r="r" b="b"/>
                <a:pathLst>
                  <a:path w="3034" h="4487" extrusionOk="0">
                    <a:moveTo>
                      <a:pt x="896" y="1"/>
                    </a:moveTo>
                    <a:cubicBezTo>
                      <a:pt x="739" y="1"/>
                      <a:pt x="572" y="40"/>
                      <a:pt x="452" y="125"/>
                    </a:cubicBezTo>
                    <a:cubicBezTo>
                      <a:pt x="277" y="226"/>
                      <a:pt x="101" y="401"/>
                      <a:pt x="51" y="627"/>
                    </a:cubicBezTo>
                    <a:cubicBezTo>
                      <a:pt x="1" y="852"/>
                      <a:pt x="51" y="1053"/>
                      <a:pt x="151" y="1278"/>
                    </a:cubicBezTo>
                    <a:cubicBezTo>
                      <a:pt x="577" y="2206"/>
                      <a:pt x="1003" y="3133"/>
                      <a:pt x="1430" y="4085"/>
                    </a:cubicBezTo>
                    <a:cubicBezTo>
                      <a:pt x="1530" y="4261"/>
                      <a:pt x="1755" y="4411"/>
                      <a:pt x="1956" y="4461"/>
                    </a:cubicBezTo>
                    <a:cubicBezTo>
                      <a:pt x="2023" y="4478"/>
                      <a:pt x="2095" y="4486"/>
                      <a:pt x="2168" y="4486"/>
                    </a:cubicBezTo>
                    <a:cubicBezTo>
                      <a:pt x="2315" y="4486"/>
                      <a:pt x="2465" y="4453"/>
                      <a:pt x="2582" y="4386"/>
                    </a:cubicBezTo>
                    <a:cubicBezTo>
                      <a:pt x="2783" y="4261"/>
                      <a:pt x="2933" y="4085"/>
                      <a:pt x="2983" y="3885"/>
                    </a:cubicBezTo>
                    <a:cubicBezTo>
                      <a:pt x="3034" y="3634"/>
                      <a:pt x="2983" y="3434"/>
                      <a:pt x="2883" y="3233"/>
                    </a:cubicBezTo>
                    <a:cubicBezTo>
                      <a:pt x="2457" y="2281"/>
                      <a:pt x="2031" y="1354"/>
                      <a:pt x="1605" y="426"/>
                    </a:cubicBezTo>
                    <a:cubicBezTo>
                      <a:pt x="1505" y="226"/>
                      <a:pt x="1279" y="75"/>
                      <a:pt x="1104" y="25"/>
                    </a:cubicBezTo>
                    <a:cubicBezTo>
                      <a:pt x="1040" y="9"/>
                      <a:pt x="969" y="1"/>
                      <a:pt x="896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6" name="Google Shape;626;p45"/>
              <p:cNvSpPr/>
              <p:nvPr/>
            </p:nvSpPr>
            <p:spPr>
              <a:xfrm>
                <a:off x="2894289" y="1553904"/>
                <a:ext cx="53331" cy="66183"/>
              </a:xfrm>
              <a:custGeom>
                <a:avLst/>
                <a:gdLst/>
                <a:ahLst/>
                <a:cxnLst/>
                <a:rect l="l" t="t" r="r" b="b"/>
                <a:pathLst>
                  <a:path w="3685" h="4573" extrusionOk="0">
                    <a:moveTo>
                      <a:pt x="2737" y="0"/>
                    </a:moveTo>
                    <a:cubicBezTo>
                      <a:pt x="2451" y="0"/>
                      <a:pt x="2172" y="145"/>
                      <a:pt x="2005" y="412"/>
                    </a:cubicBezTo>
                    <a:cubicBezTo>
                      <a:pt x="1429" y="1390"/>
                      <a:pt x="827" y="2342"/>
                      <a:pt x="226" y="3320"/>
                    </a:cubicBezTo>
                    <a:cubicBezTo>
                      <a:pt x="0" y="3696"/>
                      <a:pt x="126" y="4247"/>
                      <a:pt x="527" y="4473"/>
                    </a:cubicBezTo>
                    <a:cubicBezTo>
                      <a:pt x="669" y="4539"/>
                      <a:pt x="816" y="4573"/>
                      <a:pt x="959" y="4573"/>
                    </a:cubicBezTo>
                    <a:cubicBezTo>
                      <a:pt x="1245" y="4573"/>
                      <a:pt x="1512" y="4439"/>
                      <a:pt x="1680" y="4172"/>
                    </a:cubicBezTo>
                    <a:cubicBezTo>
                      <a:pt x="2281" y="3194"/>
                      <a:pt x="2883" y="2242"/>
                      <a:pt x="3459" y="1265"/>
                    </a:cubicBezTo>
                    <a:cubicBezTo>
                      <a:pt x="3685" y="889"/>
                      <a:pt x="3559" y="312"/>
                      <a:pt x="3158" y="112"/>
                    </a:cubicBezTo>
                    <a:cubicBezTo>
                      <a:pt x="3025" y="36"/>
                      <a:pt x="2880" y="0"/>
                      <a:pt x="2737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7" name="Google Shape;627;p45"/>
              <p:cNvSpPr/>
              <p:nvPr/>
            </p:nvSpPr>
            <p:spPr>
              <a:xfrm>
                <a:off x="2806151" y="1571676"/>
                <a:ext cx="38453" cy="5819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4021" extrusionOk="0">
                    <a:moveTo>
                      <a:pt x="946" y="0"/>
                    </a:moveTo>
                    <a:cubicBezTo>
                      <a:pt x="869" y="0"/>
                      <a:pt x="794" y="11"/>
                      <a:pt x="727" y="37"/>
                    </a:cubicBezTo>
                    <a:cubicBezTo>
                      <a:pt x="301" y="162"/>
                      <a:pt x="0" y="613"/>
                      <a:pt x="125" y="1064"/>
                    </a:cubicBezTo>
                    <a:cubicBezTo>
                      <a:pt x="401" y="1841"/>
                      <a:pt x="652" y="2618"/>
                      <a:pt x="902" y="3395"/>
                    </a:cubicBezTo>
                    <a:cubicBezTo>
                      <a:pt x="978" y="3621"/>
                      <a:pt x="1103" y="3796"/>
                      <a:pt x="1278" y="3896"/>
                    </a:cubicBezTo>
                    <a:cubicBezTo>
                      <a:pt x="1398" y="3982"/>
                      <a:pt x="1565" y="4021"/>
                      <a:pt x="1722" y="4021"/>
                    </a:cubicBezTo>
                    <a:cubicBezTo>
                      <a:pt x="1795" y="4021"/>
                      <a:pt x="1866" y="4012"/>
                      <a:pt x="1930" y="3996"/>
                    </a:cubicBezTo>
                    <a:cubicBezTo>
                      <a:pt x="2356" y="3846"/>
                      <a:pt x="2657" y="3395"/>
                      <a:pt x="2531" y="2944"/>
                    </a:cubicBezTo>
                    <a:cubicBezTo>
                      <a:pt x="2256" y="2167"/>
                      <a:pt x="2005" y="1390"/>
                      <a:pt x="1754" y="613"/>
                    </a:cubicBezTo>
                    <a:cubicBezTo>
                      <a:pt x="1704" y="412"/>
                      <a:pt x="1554" y="237"/>
                      <a:pt x="1379" y="112"/>
                    </a:cubicBezTo>
                    <a:cubicBezTo>
                      <a:pt x="1262" y="45"/>
                      <a:pt x="1100" y="0"/>
                      <a:pt x="946" y="0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8" name="Google Shape;628;p45"/>
              <p:cNvSpPr/>
              <p:nvPr/>
            </p:nvSpPr>
            <p:spPr>
              <a:xfrm>
                <a:off x="2977346" y="1571951"/>
                <a:ext cx="85981" cy="58744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4059" extrusionOk="0">
                    <a:moveTo>
                      <a:pt x="4968" y="1"/>
                    </a:moveTo>
                    <a:cubicBezTo>
                      <a:pt x="4830" y="1"/>
                      <a:pt x="4691" y="37"/>
                      <a:pt x="4562" y="118"/>
                    </a:cubicBezTo>
                    <a:lnTo>
                      <a:pt x="552" y="2499"/>
                    </a:lnTo>
                    <a:cubicBezTo>
                      <a:pt x="176" y="2724"/>
                      <a:pt x="1" y="3251"/>
                      <a:pt x="251" y="3652"/>
                    </a:cubicBezTo>
                    <a:cubicBezTo>
                      <a:pt x="422" y="3907"/>
                      <a:pt x="708" y="4058"/>
                      <a:pt x="999" y="4058"/>
                    </a:cubicBezTo>
                    <a:cubicBezTo>
                      <a:pt x="1137" y="4058"/>
                      <a:pt x="1276" y="4025"/>
                      <a:pt x="1404" y="3952"/>
                    </a:cubicBezTo>
                    <a:cubicBezTo>
                      <a:pt x="2733" y="3150"/>
                      <a:pt x="4061" y="2373"/>
                      <a:pt x="5414" y="1571"/>
                    </a:cubicBezTo>
                    <a:cubicBezTo>
                      <a:pt x="5790" y="1346"/>
                      <a:pt x="5941" y="794"/>
                      <a:pt x="5715" y="419"/>
                    </a:cubicBezTo>
                    <a:cubicBezTo>
                      <a:pt x="5545" y="163"/>
                      <a:pt x="5260" y="1"/>
                      <a:pt x="4968" y="1"/>
                    </a:cubicBezTo>
                    <a:close/>
                  </a:path>
                </a:pathLst>
              </a:custGeom>
              <a:solidFill>
                <a:srgbClr val="F25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9" name="Google Shape;629;p45"/>
              <p:cNvSpPr/>
              <p:nvPr/>
            </p:nvSpPr>
            <p:spPr>
              <a:xfrm>
                <a:off x="1848926" y="1490587"/>
                <a:ext cx="1475196" cy="895935"/>
              </a:xfrm>
              <a:custGeom>
                <a:avLst/>
                <a:gdLst/>
                <a:ahLst/>
                <a:cxnLst/>
                <a:rect l="l" t="t" r="r" b="b"/>
                <a:pathLst>
                  <a:path w="101931" h="61906" extrusionOk="0">
                    <a:moveTo>
                      <a:pt x="78823" y="2005"/>
                    </a:moveTo>
                    <a:cubicBezTo>
                      <a:pt x="83535" y="2005"/>
                      <a:pt x="87745" y="5188"/>
                      <a:pt x="89023" y="9725"/>
                    </a:cubicBezTo>
                    <a:lnTo>
                      <a:pt x="98923" y="44938"/>
                    </a:lnTo>
                    <a:cubicBezTo>
                      <a:pt x="99800" y="48121"/>
                      <a:pt x="99199" y="51479"/>
                      <a:pt x="97219" y="54111"/>
                    </a:cubicBezTo>
                    <a:cubicBezTo>
                      <a:pt x="95264" y="56768"/>
                      <a:pt x="92231" y="58322"/>
                      <a:pt x="88948" y="58397"/>
                    </a:cubicBezTo>
                    <a:lnTo>
                      <a:pt x="13208" y="59875"/>
                    </a:lnTo>
                    <a:cubicBezTo>
                      <a:pt x="13125" y="59877"/>
                      <a:pt x="13041" y="59878"/>
                      <a:pt x="12958" y="59878"/>
                    </a:cubicBezTo>
                    <a:cubicBezTo>
                      <a:pt x="9941" y="59878"/>
                      <a:pt x="7063" y="58560"/>
                      <a:pt x="5063" y="56291"/>
                    </a:cubicBezTo>
                    <a:cubicBezTo>
                      <a:pt x="2983" y="53936"/>
                      <a:pt x="2081" y="50803"/>
                      <a:pt x="2557" y="47720"/>
                    </a:cubicBezTo>
                    <a:lnTo>
                      <a:pt x="8146" y="11003"/>
                    </a:lnTo>
                    <a:cubicBezTo>
                      <a:pt x="8948" y="5790"/>
                      <a:pt x="13334" y="2005"/>
                      <a:pt x="18597" y="2005"/>
                    </a:cubicBezTo>
                    <a:close/>
                    <a:moveTo>
                      <a:pt x="18597" y="0"/>
                    </a:moveTo>
                    <a:cubicBezTo>
                      <a:pt x="12331" y="0"/>
                      <a:pt x="7093" y="4487"/>
                      <a:pt x="6141" y="10702"/>
                    </a:cubicBezTo>
                    <a:lnTo>
                      <a:pt x="552" y="47394"/>
                    </a:lnTo>
                    <a:cubicBezTo>
                      <a:pt x="0" y="51078"/>
                      <a:pt x="1078" y="54813"/>
                      <a:pt x="3534" y="57620"/>
                    </a:cubicBezTo>
                    <a:cubicBezTo>
                      <a:pt x="5940" y="60352"/>
                      <a:pt x="9374" y="61905"/>
                      <a:pt x="13008" y="61905"/>
                    </a:cubicBezTo>
                    <a:lnTo>
                      <a:pt x="13259" y="61905"/>
                    </a:lnTo>
                    <a:lnTo>
                      <a:pt x="88973" y="60402"/>
                    </a:lnTo>
                    <a:cubicBezTo>
                      <a:pt x="92908" y="60327"/>
                      <a:pt x="96517" y="58472"/>
                      <a:pt x="98848" y="55314"/>
                    </a:cubicBezTo>
                    <a:cubicBezTo>
                      <a:pt x="101204" y="52156"/>
                      <a:pt x="101931" y="48196"/>
                      <a:pt x="100853" y="44412"/>
                    </a:cubicBezTo>
                    <a:lnTo>
                      <a:pt x="90953" y="9173"/>
                    </a:lnTo>
                    <a:cubicBezTo>
                      <a:pt x="89424" y="3760"/>
                      <a:pt x="84437" y="0"/>
                      <a:pt x="78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0" name="Google Shape;630;p45"/>
              <p:cNvSpPr/>
              <p:nvPr/>
            </p:nvSpPr>
            <p:spPr>
              <a:xfrm>
                <a:off x="1879028" y="1519604"/>
                <a:ext cx="1414267" cy="837581"/>
              </a:xfrm>
              <a:custGeom>
                <a:avLst/>
                <a:gdLst/>
                <a:ahLst/>
                <a:cxnLst/>
                <a:rect l="l" t="t" r="r" b="b"/>
                <a:pathLst>
                  <a:path w="97721" h="57874" extrusionOk="0">
                    <a:moveTo>
                      <a:pt x="16517" y="0"/>
                    </a:moveTo>
                    <a:cubicBezTo>
                      <a:pt x="11254" y="0"/>
                      <a:pt x="6868" y="3785"/>
                      <a:pt x="6066" y="8998"/>
                    </a:cubicBezTo>
                    <a:lnTo>
                      <a:pt x="477" y="45715"/>
                    </a:lnTo>
                    <a:cubicBezTo>
                      <a:pt x="1" y="48798"/>
                      <a:pt x="903" y="51931"/>
                      <a:pt x="2983" y="54286"/>
                    </a:cubicBezTo>
                    <a:cubicBezTo>
                      <a:pt x="4983" y="56555"/>
                      <a:pt x="7861" y="57873"/>
                      <a:pt x="10878" y="57873"/>
                    </a:cubicBezTo>
                    <a:cubicBezTo>
                      <a:pt x="10961" y="57873"/>
                      <a:pt x="11045" y="57872"/>
                      <a:pt x="11128" y="57870"/>
                    </a:cubicBezTo>
                    <a:lnTo>
                      <a:pt x="86868" y="56392"/>
                    </a:lnTo>
                    <a:cubicBezTo>
                      <a:pt x="90151" y="56317"/>
                      <a:pt x="93184" y="54763"/>
                      <a:pt x="95139" y="52106"/>
                    </a:cubicBezTo>
                    <a:cubicBezTo>
                      <a:pt x="97119" y="49474"/>
                      <a:pt x="97720" y="46116"/>
                      <a:pt x="96843" y="42933"/>
                    </a:cubicBezTo>
                    <a:lnTo>
                      <a:pt x="86943" y="7720"/>
                    </a:lnTo>
                    <a:cubicBezTo>
                      <a:pt x="85665" y="3183"/>
                      <a:pt x="81455" y="0"/>
                      <a:pt x="767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1" name="Google Shape;631;p45"/>
              <p:cNvSpPr/>
              <p:nvPr/>
            </p:nvSpPr>
            <p:spPr>
              <a:xfrm>
                <a:off x="1884991" y="1534467"/>
                <a:ext cx="1387261" cy="808188"/>
              </a:xfrm>
              <a:custGeom>
                <a:avLst/>
                <a:gdLst/>
                <a:ahLst/>
                <a:cxnLst/>
                <a:rect l="l" t="t" r="r" b="b"/>
                <a:pathLst>
                  <a:path w="95855" h="55843" extrusionOk="0">
                    <a:moveTo>
                      <a:pt x="74000" y="953"/>
                    </a:moveTo>
                    <a:cubicBezTo>
                      <a:pt x="78461" y="953"/>
                      <a:pt x="82421" y="3911"/>
                      <a:pt x="83624" y="8146"/>
                    </a:cubicBezTo>
                    <a:lnTo>
                      <a:pt x="92998" y="40979"/>
                    </a:lnTo>
                    <a:cubicBezTo>
                      <a:pt x="93825" y="43936"/>
                      <a:pt x="93248" y="47044"/>
                      <a:pt x="91394" y="49525"/>
                    </a:cubicBezTo>
                    <a:cubicBezTo>
                      <a:pt x="89539" y="51981"/>
                      <a:pt x="86682" y="53435"/>
                      <a:pt x="83574" y="53510"/>
                    </a:cubicBezTo>
                    <a:lnTo>
                      <a:pt x="12045" y="54889"/>
                    </a:lnTo>
                    <a:cubicBezTo>
                      <a:pt x="11987" y="54889"/>
                      <a:pt x="11929" y="54890"/>
                      <a:pt x="11871" y="54890"/>
                    </a:cubicBezTo>
                    <a:cubicBezTo>
                      <a:pt x="8977" y="54890"/>
                      <a:pt x="6242" y="53668"/>
                      <a:pt x="4325" y="51530"/>
                    </a:cubicBezTo>
                    <a:cubicBezTo>
                      <a:pt x="2371" y="49325"/>
                      <a:pt x="1518" y="46417"/>
                      <a:pt x="1970" y="43535"/>
                    </a:cubicBezTo>
                    <a:lnTo>
                      <a:pt x="7258" y="9324"/>
                    </a:lnTo>
                    <a:cubicBezTo>
                      <a:pt x="7985" y="4462"/>
                      <a:pt x="12145" y="953"/>
                      <a:pt x="17133" y="953"/>
                    </a:cubicBezTo>
                    <a:close/>
                    <a:moveTo>
                      <a:pt x="17133" y="1"/>
                    </a:moveTo>
                    <a:cubicBezTo>
                      <a:pt x="11719" y="1"/>
                      <a:pt x="7107" y="3911"/>
                      <a:pt x="6305" y="9174"/>
                    </a:cubicBezTo>
                    <a:lnTo>
                      <a:pt x="1017" y="43410"/>
                    </a:lnTo>
                    <a:cubicBezTo>
                      <a:pt x="0" y="49958"/>
                      <a:pt x="5169" y="55843"/>
                      <a:pt x="11835" y="55843"/>
                    </a:cubicBezTo>
                    <a:cubicBezTo>
                      <a:pt x="11904" y="55843"/>
                      <a:pt x="11975" y="55842"/>
                      <a:pt x="12045" y="55841"/>
                    </a:cubicBezTo>
                    <a:lnTo>
                      <a:pt x="83574" y="54437"/>
                    </a:lnTo>
                    <a:cubicBezTo>
                      <a:pt x="90742" y="54287"/>
                      <a:pt x="95855" y="47520"/>
                      <a:pt x="93900" y="40703"/>
                    </a:cubicBezTo>
                    <a:lnTo>
                      <a:pt x="84551" y="7871"/>
                    </a:lnTo>
                    <a:cubicBezTo>
                      <a:pt x="83223" y="3234"/>
                      <a:pt x="78912" y="1"/>
                      <a:pt x="740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2" name="Google Shape;632;p45"/>
              <p:cNvSpPr/>
              <p:nvPr/>
            </p:nvSpPr>
            <p:spPr>
              <a:xfrm>
                <a:off x="2921121" y="2010366"/>
                <a:ext cx="191182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10" h="13209" extrusionOk="0">
                    <a:moveTo>
                      <a:pt x="6592" y="0"/>
                    </a:moveTo>
                    <a:cubicBezTo>
                      <a:pt x="2958" y="0"/>
                      <a:pt x="1" y="2958"/>
                      <a:pt x="1" y="6592"/>
                    </a:cubicBezTo>
                    <a:cubicBezTo>
                      <a:pt x="1" y="10251"/>
                      <a:pt x="2958" y="13208"/>
                      <a:pt x="6592" y="13208"/>
                    </a:cubicBezTo>
                    <a:cubicBezTo>
                      <a:pt x="10252" y="13208"/>
                      <a:pt x="13209" y="10251"/>
                      <a:pt x="13209" y="6592"/>
                    </a:cubicBezTo>
                    <a:cubicBezTo>
                      <a:pt x="13209" y="2958"/>
                      <a:pt x="10252" y="0"/>
                      <a:pt x="65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3" name="Google Shape;633;p45"/>
              <p:cNvSpPr/>
              <p:nvPr/>
            </p:nvSpPr>
            <p:spPr>
              <a:xfrm>
                <a:off x="2940355" y="2028949"/>
                <a:ext cx="96821" cy="98876"/>
              </a:xfrm>
              <a:custGeom>
                <a:avLst/>
                <a:gdLst/>
                <a:ahLst/>
                <a:cxnLst/>
                <a:rect l="l" t="t" r="r" b="b"/>
                <a:pathLst>
                  <a:path w="6690" h="6832" extrusionOk="0">
                    <a:moveTo>
                      <a:pt x="5585" y="1"/>
                    </a:moveTo>
                    <a:cubicBezTo>
                      <a:pt x="4076" y="1"/>
                      <a:pt x="2585" y="641"/>
                      <a:pt x="1604" y="1774"/>
                    </a:cubicBezTo>
                    <a:cubicBezTo>
                      <a:pt x="451" y="3077"/>
                      <a:pt x="0" y="4907"/>
                      <a:pt x="401" y="6586"/>
                    </a:cubicBezTo>
                    <a:cubicBezTo>
                      <a:pt x="431" y="6757"/>
                      <a:pt x="554" y="6831"/>
                      <a:pt x="684" y="6831"/>
                    </a:cubicBezTo>
                    <a:cubicBezTo>
                      <a:pt x="878" y="6831"/>
                      <a:pt x="1088" y="6666"/>
                      <a:pt x="1028" y="6411"/>
                    </a:cubicBezTo>
                    <a:cubicBezTo>
                      <a:pt x="702" y="4932"/>
                      <a:pt x="1103" y="3303"/>
                      <a:pt x="2131" y="2175"/>
                    </a:cubicBezTo>
                    <a:cubicBezTo>
                      <a:pt x="3036" y="1205"/>
                      <a:pt x="4313" y="680"/>
                      <a:pt x="5626" y="680"/>
                    </a:cubicBezTo>
                    <a:cubicBezTo>
                      <a:pt x="5839" y="680"/>
                      <a:pt x="6053" y="693"/>
                      <a:pt x="6266" y="721"/>
                    </a:cubicBezTo>
                    <a:cubicBezTo>
                      <a:pt x="6281" y="723"/>
                      <a:pt x="6296" y="724"/>
                      <a:pt x="6310" y="724"/>
                    </a:cubicBezTo>
                    <a:cubicBezTo>
                      <a:pt x="6690" y="724"/>
                      <a:pt x="6653" y="93"/>
                      <a:pt x="6266" y="45"/>
                    </a:cubicBezTo>
                    <a:cubicBezTo>
                      <a:pt x="6040" y="15"/>
                      <a:pt x="5812" y="1"/>
                      <a:pt x="5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4" name="Google Shape;634;p45"/>
              <p:cNvSpPr/>
              <p:nvPr/>
            </p:nvSpPr>
            <p:spPr>
              <a:xfrm>
                <a:off x="2953409" y="2144932"/>
                <a:ext cx="12707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8" h="678" extrusionOk="0">
                    <a:moveTo>
                      <a:pt x="452" y="1"/>
                    </a:moveTo>
                    <a:cubicBezTo>
                      <a:pt x="1" y="1"/>
                      <a:pt x="1" y="677"/>
                      <a:pt x="452" y="677"/>
                    </a:cubicBezTo>
                    <a:cubicBezTo>
                      <a:pt x="878" y="677"/>
                      <a:pt x="878" y="1"/>
                      <a:pt x="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5" name="Google Shape;635;p45"/>
              <p:cNvSpPr/>
              <p:nvPr/>
            </p:nvSpPr>
            <p:spPr>
              <a:xfrm>
                <a:off x="3041127" y="2088069"/>
                <a:ext cx="62463" cy="91336"/>
              </a:xfrm>
              <a:custGeom>
                <a:avLst/>
                <a:gdLst/>
                <a:ahLst/>
                <a:cxnLst/>
                <a:rect l="l" t="t" r="r" b="b"/>
                <a:pathLst>
                  <a:path w="4316" h="6311" extrusionOk="0">
                    <a:moveTo>
                      <a:pt x="3569" y="0"/>
                    </a:moveTo>
                    <a:cubicBezTo>
                      <a:pt x="3374" y="0"/>
                      <a:pt x="3168" y="166"/>
                      <a:pt x="3213" y="421"/>
                    </a:cubicBezTo>
                    <a:cubicBezTo>
                      <a:pt x="3614" y="2626"/>
                      <a:pt x="2386" y="4807"/>
                      <a:pt x="356" y="5684"/>
                    </a:cubicBezTo>
                    <a:cubicBezTo>
                      <a:pt x="0" y="5840"/>
                      <a:pt x="236" y="6310"/>
                      <a:pt x="573" y="6310"/>
                    </a:cubicBezTo>
                    <a:cubicBezTo>
                      <a:pt x="616" y="6310"/>
                      <a:pt x="661" y="6303"/>
                      <a:pt x="707" y="6286"/>
                    </a:cubicBezTo>
                    <a:cubicBezTo>
                      <a:pt x="3037" y="5258"/>
                      <a:pt x="4316" y="2727"/>
                      <a:pt x="3864" y="245"/>
                    </a:cubicBezTo>
                    <a:cubicBezTo>
                      <a:pt x="3824" y="75"/>
                      <a:pt x="3699" y="0"/>
                      <a:pt x="35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6" name="Google Shape;636;p45"/>
              <p:cNvSpPr/>
              <p:nvPr/>
            </p:nvSpPr>
            <p:spPr>
              <a:xfrm>
                <a:off x="2033551" y="2032133"/>
                <a:ext cx="191167" cy="191167"/>
              </a:xfrm>
              <a:custGeom>
                <a:avLst/>
                <a:gdLst/>
                <a:ahLst/>
                <a:cxnLst/>
                <a:rect l="l" t="t" r="r" b="b"/>
                <a:pathLst>
                  <a:path w="13209" h="13209" extrusionOk="0">
                    <a:moveTo>
                      <a:pt x="6617" y="0"/>
                    </a:moveTo>
                    <a:cubicBezTo>
                      <a:pt x="2958" y="0"/>
                      <a:pt x="0" y="2958"/>
                      <a:pt x="0" y="6617"/>
                    </a:cubicBezTo>
                    <a:cubicBezTo>
                      <a:pt x="0" y="10251"/>
                      <a:pt x="2958" y="13208"/>
                      <a:pt x="6617" y="13208"/>
                    </a:cubicBezTo>
                    <a:cubicBezTo>
                      <a:pt x="10251" y="13208"/>
                      <a:pt x="13208" y="10251"/>
                      <a:pt x="13208" y="6617"/>
                    </a:cubicBezTo>
                    <a:cubicBezTo>
                      <a:pt x="13208" y="2958"/>
                      <a:pt x="10251" y="0"/>
                      <a:pt x="66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7" name="Google Shape;637;p45"/>
              <p:cNvSpPr/>
              <p:nvPr/>
            </p:nvSpPr>
            <p:spPr>
              <a:xfrm>
                <a:off x="2052771" y="2050832"/>
                <a:ext cx="96850" cy="98746"/>
              </a:xfrm>
              <a:custGeom>
                <a:avLst/>
                <a:gdLst/>
                <a:ahLst/>
                <a:cxnLst/>
                <a:rect l="l" t="t" r="r" b="b"/>
                <a:pathLst>
                  <a:path w="6692" h="6823" extrusionOk="0">
                    <a:moveTo>
                      <a:pt x="5652" y="1"/>
                    </a:moveTo>
                    <a:cubicBezTo>
                      <a:pt x="4140" y="1"/>
                      <a:pt x="2620" y="640"/>
                      <a:pt x="1605" y="1766"/>
                    </a:cubicBezTo>
                    <a:cubicBezTo>
                      <a:pt x="452" y="3069"/>
                      <a:pt x="1" y="4899"/>
                      <a:pt x="402" y="6578"/>
                    </a:cubicBezTo>
                    <a:cubicBezTo>
                      <a:pt x="442" y="6749"/>
                      <a:pt x="571" y="6823"/>
                      <a:pt x="704" y="6823"/>
                    </a:cubicBezTo>
                    <a:cubicBezTo>
                      <a:pt x="904" y="6823"/>
                      <a:pt x="1113" y="6658"/>
                      <a:pt x="1053" y="6402"/>
                    </a:cubicBezTo>
                    <a:cubicBezTo>
                      <a:pt x="702" y="4924"/>
                      <a:pt x="1103" y="3295"/>
                      <a:pt x="2131" y="2167"/>
                    </a:cubicBezTo>
                    <a:cubicBezTo>
                      <a:pt x="3037" y="1196"/>
                      <a:pt x="4313" y="671"/>
                      <a:pt x="5626" y="671"/>
                    </a:cubicBezTo>
                    <a:cubicBezTo>
                      <a:pt x="5839" y="671"/>
                      <a:pt x="6053" y="685"/>
                      <a:pt x="6266" y="713"/>
                    </a:cubicBezTo>
                    <a:cubicBezTo>
                      <a:pt x="6282" y="715"/>
                      <a:pt x="6297" y="716"/>
                      <a:pt x="6312" y="716"/>
                    </a:cubicBezTo>
                    <a:cubicBezTo>
                      <a:pt x="6692" y="716"/>
                      <a:pt x="6677" y="109"/>
                      <a:pt x="6266" y="36"/>
                    </a:cubicBezTo>
                    <a:cubicBezTo>
                      <a:pt x="6063" y="13"/>
                      <a:pt x="5857" y="1"/>
                      <a:pt x="5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8" name="Google Shape;638;p45"/>
              <p:cNvSpPr/>
              <p:nvPr/>
            </p:nvSpPr>
            <p:spPr>
              <a:xfrm>
                <a:off x="2065825" y="2166698"/>
                <a:ext cx="12721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879" h="678" extrusionOk="0">
                    <a:moveTo>
                      <a:pt x="452" y="0"/>
                    </a:moveTo>
                    <a:cubicBezTo>
                      <a:pt x="1" y="0"/>
                      <a:pt x="1" y="677"/>
                      <a:pt x="452" y="677"/>
                    </a:cubicBezTo>
                    <a:cubicBezTo>
                      <a:pt x="878" y="677"/>
                      <a:pt x="878" y="0"/>
                      <a:pt x="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9" name="Google Shape;639;p45"/>
              <p:cNvSpPr/>
              <p:nvPr/>
            </p:nvSpPr>
            <p:spPr>
              <a:xfrm>
                <a:off x="2153948" y="2109836"/>
                <a:ext cx="62058" cy="91452"/>
              </a:xfrm>
              <a:custGeom>
                <a:avLst/>
                <a:gdLst/>
                <a:ahLst/>
                <a:cxnLst/>
                <a:rect l="l" t="t" r="r" b="b"/>
                <a:pathLst>
                  <a:path w="4288" h="6319" extrusionOk="0">
                    <a:moveTo>
                      <a:pt x="3552" y="0"/>
                    </a:moveTo>
                    <a:cubicBezTo>
                      <a:pt x="3356" y="0"/>
                      <a:pt x="3140" y="165"/>
                      <a:pt x="3185" y="421"/>
                    </a:cubicBezTo>
                    <a:cubicBezTo>
                      <a:pt x="3586" y="2626"/>
                      <a:pt x="2383" y="4807"/>
                      <a:pt x="328" y="5709"/>
                    </a:cubicBezTo>
                    <a:cubicBezTo>
                      <a:pt x="1" y="5862"/>
                      <a:pt x="205" y="6318"/>
                      <a:pt x="528" y="6318"/>
                    </a:cubicBezTo>
                    <a:cubicBezTo>
                      <a:pt x="576" y="6318"/>
                      <a:pt x="627" y="6308"/>
                      <a:pt x="679" y="6285"/>
                    </a:cubicBezTo>
                    <a:cubicBezTo>
                      <a:pt x="3010" y="5258"/>
                      <a:pt x="4288" y="2726"/>
                      <a:pt x="3837" y="245"/>
                    </a:cubicBezTo>
                    <a:cubicBezTo>
                      <a:pt x="3807" y="74"/>
                      <a:pt x="3684" y="0"/>
                      <a:pt x="35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0" name="Google Shape;640;p45"/>
              <p:cNvSpPr/>
              <p:nvPr/>
            </p:nvSpPr>
            <p:spPr>
              <a:xfrm>
                <a:off x="2012508" y="1600129"/>
                <a:ext cx="1089273" cy="350408"/>
              </a:xfrm>
              <a:custGeom>
                <a:avLst/>
                <a:gdLst/>
                <a:ahLst/>
                <a:cxnLst/>
                <a:rect l="l" t="t" r="r" b="b"/>
                <a:pathLst>
                  <a:path w="75265" h="24212" extrusionOk="0">
                    <a:moveTo>
                      <a:pt x="66166" y="0"/>
                    </a:moveTo>
                    <a:lnTo>
                      <a:pt x="7595" y="76"/>
                    </a:lnTo>
                    <a:cubicBezTo>
                      <a:pt x="5590" y="76"/>
                      <a:pt x="3860" y="1529"/>
                      <a:pt x="3484" y="3484"/>
                    </a:cubicBezTo>
                    <a:lnTo>
                      <a:pt x="502" y="19249"/>
                    </a:lnTo>
                    <a:cubicBezTo>
                      <a:pt x="1" y="21830"/>
                      <a:pt x="1981" y="24211"/>
                      <a:pt x="4612" y="24211"/>
                    </a:cubicBezTo>
                    <a:lnTo>
                      <a:pt x="70502" y="24211"/>
                    </a:lnTo>
                    <a:cubicBezTo>
                      <a:pt x="73259" y="24211"/>
                      <a:pt x="75264" y="21579"/>
                      <a:pt x="74537" y="18923"/>
                    </a:cubicBezTo>
                    <a:lnTo>
                      <a:pt x="70227" y="3108"/>
                    </a:lnTo>
                    <a:cubicBezTo>
                      <a:pt x="69725" y="1279"/>
                      <a:pt x="68071" y="0"/>
                      <a:pt x="661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1" name="Google Shape;641;p45"/>
              <p:cNvSpPr/>
              <p:nvPr/>
            </p:nvSpPr>
            <p:spPr>
              <a:xfrm>
                <a:off x="2147812" y="1640030"/>
                <a:ext cx="28670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9149" extrusionOk="0">
                    <a:moveTo>
                      <a:pt x="1003" y="0"/>
                    </a:moveTo>
                    <a:cubicBezTo>
                      <a:pt x="451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51" y="19148"/>
                      <a:pt x="1003" y="19148"/>
                    </a:cubicBezTo>
                    <a:cubicBezTo>
                      <a:pt x="1529" y="19148"/>
                      <a:pt x="1980" y="18722"/>
                      <a:pt x="1980" y="18171"/>
                    </a:cubicBezTo>
                    <a:lnTo>
                      <a:pt x="1980" y="978"/>
                    </a:lnTo>
                    <a:cubicBezTo>
                      <a:pt x="1980" y="451"/>
                      <a:pt x="1529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2" name="Google Shape;642;p45"/>
              <p:cNvSpPr/>
              <p:nvPr/>
            </p:nvSpPr>
            <p:spPr>
              <a:xfrm>
                <a:off x="2311394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3" name="Google Shape;643;p45"/>
              <p:cNvSpPr/>
              <p:nvPr/>
            </p:nvSpPr>
            <p:spPr>
              <a:xfrm>
                <a:off x="2478248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26" y="0"/>
                      <a:pt x="0" y="451"/>
                      <a:pt x="0" y="978"/>
                    </a:cubicBezTo>
                    <a:lnTo>
                      <a:pt x="0" y="18171"/>
                    </a:lnTo>
                    <a:cubicBezTo>
                      <a:pt x="0" y="18722"/>
                      <a:pt x="426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4" name="Google Shape;644;p45"/>
              <p:cNvSpPr/>
              <p:nvPr/>
            </p:nvSpPr>
            <p:spPr>
              <a:xfrm>
                <a:off x="2641469" y="1640030"/>
                <a:ext cx="28308" cy="277134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49" extrusionOk="0">
                    <a:moveTo>
                      <a:pt x="978" y="0"/>
                    </a:moveTo>
                    <a:cubicBezTo>
                      <a:pt x="452" y="0"/>
                      <a:pt x="1" y="451"/>
                      <a:pt x="1" y="978"/>
                    </a:cubicBezTo>
                    <a:lnTo>
                      <a:pt x="1" y="18171"/>
                    </a:lnTo>
                    <a:cubicBezTo>
                      <a:pt x="1" y="18722"/>
                      <a:pt x="452" y="19148"/>
                      <a:pt x="978" y="19148"/>
                    </a:cubicBezTo>
                    <a:cubicBezTo>
                      <a:pt x="1504" y="19148"/>
                      <a:pt x="1955" y="18722"/>
                      <a:pt x="1955" y="18171"/>
                    </a:cubicBezTo>
                    <a:lnTo>
                      <a:pt x="1955" y="978"/>
                    </a:lnTo>
                    <a:cubicBezTo>
                      <a:pt x="1955" y="451"/>
                      <a:pt x="1504" y="0"/>
                      <a:pt x="9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5" name="Google Shape;645;p45"/>
              <p:cNvSpPr/>
              <p:nvPr/>
            </p:nvSpPr>
            <p:spPr>
              <a:xfrm>
                <a:off x="2787641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2" y="1"/>
                      <a:pt x="1" y="427"/>
                      <a:pt x="1" y="978"/>
                    </a:cubicBezTo>
                    <a:lnTo>
                      <a:pt x="1" y="18146"/>
                    </a:lnTo>
                    <a:cubicBezTo>
                      <a:pt x="1" y="18698"/>
                      <a:pt x="452" y="19124"/>
                      <a:pt x="978" y="19124"/>
                    </a:cubicBezTo>
                    <a:cubicBezTo>
                      <a:pt x="1530" y="19124"/>
                      <a:pt x="1956" y="18698"/>
                      <a:pt x="1956" y="18146"/>
                    </a:cubicBezTo>
                    <a:lnTo>
                      <a:pt x="1956" y="978"/>
                    </a:lnTo>
                    <a:cubicBezTo>
                      <a:pt x="1956" y="427"/>
                      <a:pt x="1530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6" name="Google Shape;646;p45"/>
              <p:cNvSpPr/>
              <p:nvPr/>
            </p:nvSpPr>
            <p:spPr>
              <a:xfrm>
                <a:off x="2950876" y="1625876"/>
                <a:ext cx="28308" cy="27677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124" extrusionOk="0">
                    <a:moveTo>
                      <a:pt x="978" y="1"/>
                    </a:moveTo>
                    <a:cubicBezTo>
                      <a:pt x="451" y="1"/>
                      <a:pt x="0" y="427"/>
                      <a:pt x="0" y="978"/>
                    </a:cubicBezTo>
                    <a:lnTo>
                      <a:pt x="0" y="18146"/>
                    </a:lnTo>
                    <a:cubicBezTo>
                      <a:pt x="0" y="18698"/>
                      <a:pt x="451" y="19124"/>
                      <a:pt x="978" y="19124"/>
                    </a:cubicBezTo>
                    <a:cubicBezTo>
                      <a:pt x="1529" y="19124"/>
                      <a:pt x="1955" y="18698"/>
                      <a:pt x="1955" y="18146"/>
                    </a:cubicBezTo>
                    <a:lnTo>
                      <a:pt x="1955" y="978"/>
                    </a:lnTo>
                    <a:cubicBezTo>
                      <a:pt x="1955" y="427"/>
                      <a:pt x="1529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7" name="Google Shape;647;p45"/>
              <p:cNvSpPr/>
              <p:nvPr/>
            </p:nvSpPr>
            <p:spPr>
              <a:xfrm>
                <a:off x="2040730" y="1660783"/>
                <a:ext cx="42086" cy="198982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13749" extrusionOk="0">
                    <a:moveTo>
                      <a:pt x="2496" y="0"/>
                    </a:moveTo>
                    <a:cubicBezTo>
                      <a:pt x="2364" y="0"/>
                      <a:pt x="2241" y="75"/>
                      <a:pt x="2211" y="245"/>
                    </a:cubicBezTo>
                    <a:cubicBezTo>
                      <a:pt x="1484" y="4606"/>
                      <a:pt x="757" y="8967"/>
                      <a:pt x="31" y="13328"/>
                    </a:cubicBezTo>
                    <a:cubicBezTo>
                      <a:pt x="1" y="13583"/>
                      <a:pt x="222" y="13749"/>
                      <a:pt x="416" y="13749"/>
                    </a:cubicBezTo>
                    <a:cubicBezTo>
                      <a:pt x="545" y="13749"/>
                      <a:pt x="662" y="13675"/>
                      <a:pt x="682" y="13504"/>
                    </a:cubicBezTo>
                    <a:lnTo>
                      <a:pt x="2863" y="421"/>
                    </a:lnTo>
                    <a:cubicBezTo>
                      <a:pt x="2908" y="166"/>
                      <a:pt x="2692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8" name="Google Shape;648;p45"/>
              <p:cNvSpPr/>
              <p:nvPr/>
            </p:nvSpPr>
            <p:spPr>
              <a:xfrm>
                <a:off x="2056982" y="1782294"/>
                <a:ext cx="25110" cy="81104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5604" extrusionOk="0">
                    <a:moveTo>
                      <a:pt x="1323" y="0"/>
                    </a:moveTo>
                    <a:cubicBezTo>
                      <a:pt x="1191" y="0"/>
                      <a:pt x="1068" y="75"/>
                      <a:pt x="1038" y="246"/>
                    </a:cubicBezTo>
                    <a:cubicBezTo>
                      <a:pt x="712" y="1900"/>
                      <a:pt x="386" y="3529"/>
                      <a:pt x="61" y="5183"/>
                    </a:cubicBezTo>
                    <a:cubicBezTo>
                      <a:pt x="0" y="5438"/>
                      <a:pt x="210" y="5603"/>
                      <a:pt x="410" y="5603"/>
                    </a:cubicBezTo>
                    <a:cubicBezTo>
                      <a:pt x="543" y="5603"/>
                      <a:pt x="672" y="5529"/>
                      <a:pt x="712" y="5358"/>
                    </a:cubicBezTo>
                    <a:lnTo>
                      <a:pt x="1690" y="421"/>
                    </a:lnTo>
                    <a:cubicBezTo>
                      <a:pt x="1735" y="166"/>
                      <a:pt x="1519" y="0"/>
                      <a:pt x="1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9" name="Google Shape;649;p45"/>
              <p:cNvSpPr/>
              <p:nvPr/>
            </p:nvSpPr>
            <p:spPr>
              <a:xfrm>
                <a:off x="2428737" y="1830546"/>
                <a:ext cx="12707" cy="68021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700" extrusionOk="0">
                    <a:moveTo>
                      <a:pt x="545" y="1"/>
                    </a:moveTo>
                    <a:cubicBezTo>
                      <a:pt x="376" y="1"/>
                      <a:pt x="201" y="107"/>
                      <a:pt x="188" y="320"/>
                    </a:cubicBezTo>
                    <a:cubicBezTo>
                      <a:pt x="138" y="1673"/>
                      <a:pt x="63" y="3027"/>
                      <a:pt x="13" y="4380"/>
                    </a:cubicBezTo>
                    <a:cubicBezTo>
                      <a:pt x="0" y="4593"/>
                      <a:pt x="163" y="4700"/>
                      <a:pt x="332" y="4700"/>
                    </a:cubicBezTo>
                    <a:cubicBezTo>
                      <a:pt x="501" y="4700"/>
                      <a:pt x="677" y="4593"/>
                      <a:pt x="689" y="4380"/>
                    </a:cubicBezTo>
                    <a:cubicBezTo>
                      <a:pt x="740" y="3027"/>
                      <a:pt x="790" y="1673"/>
                      <a:pt x="865" y="320"/>
                    </a:cubicBezTo>
                    <a:cubicBezTo>
                      <a:pt x="877" y="107"/>
                      <a:pt x="715" y="1"/>
                      <a:pt x="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0" name="Google Shape;650;p45"/>
              <p:cNvSpPr/>
              <p:nvPr/>
            </p:nvSpPr>
            <p:spPr>
              <a:xfrm>
                <a:off x="2925115" y="1645283"/>
                <a:ext cx="12345" cy="253283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7501" extrusionOk="0">
                    <a:moveTo>
                      <a:pt x="524" y="1"/>
                    </a:moveTo>
                    <a:cubicBezTo>
                      <a:pt x="358" y="1"/>
                      <a:pt x="189" y="113"/>
                      <a:pt x="176" y="339"/>
                    </a:cubicBezTo>
                    <a:cubicBezTo>
                      <a:pt x="126" y="5953"/>
                      <a:pt x="51" y="11567"/>
                      <a:pt x="1" y="17181"/>
                    </a:cubicBezTo>
                    <a:cubicBezTo>
                      <a:pt x="1" y="17394"/>
                      <a:pt x="170" y="17501"/>
                      <a:pt x="339" y="17501"/>
                    </a:cubicBezTo>
                    <a:cubicBezTo>
                      <a:pt x="508" y="17501"/>
                      <a:pt x="677" y="17394"/>
                      <a:pt x="677" y="17181"/>
                    </a:cubicBezTo>
                    <a:cubicBezTo>
                      <a:pt x="727" y="11567"/>
                      <a:pt x="803" y="5953"/>
                      <a:pt x="853" y="339"/>
                    </a:cubicBezTo>
                    <a:cubicBezTo>
                      <a:pt x="853" y="113"/>
                      <a:pt x="690" y="1"/>
                      <a:pt x="5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1" name="Google Shape;651;p45"/>
              <p:cNvSpPr/>
              <p:nvPr/>
            </p:nvSpPr>
            <p:spPr>
              <a:xfrm>
                <a:off x="2904087" y="1848405"/>
                <a:ext cx="9798" cy="48353"/>
              </a:xfrm>
              <a:custGeom>
                <a:avLst/>
                <a:gdLst/>
                <a:ahLst/>
                <a:cxnLst/>
                <a:rect l="l" t="t" r="r" b="b"/>
                <a:pathLst>
                  <a:path w="677" h="3341" extrusionOk="0">
                    <a:moveTo>
                      <a:pt x="329" y="1"/>
                    </a:moveTo>
                    <a:cubicBezTo>
                      <a:pt x="163" y="1"/>
                      <a:pt x="0" y="114"/>
                      <a:pt x="0" y="339"/>
                    </a:cubicBezTo>
                    <a:lnTo>
                      <a:pt x="0" y="3021"/>
                    </a:lnTo>
                    <a:cubicBezTo>
                      <a:pt x="0" y="3234"/>
                      <a:pt x="169" y="3340"/>
                      <a:pt x="338" y="3340"/>
                    </a:cubicBezTo>
                    <a:cubicBezTo>
                      <a:pt x="508" y="3340"/>
                      <a:pt x="677" y="3234"/>
                      <a:pt x="677" y="3021"/>
                    </a:cubicBezTo>
                    <a:lnTo>
                      <a:pt x="677" y="339"/>
                    </a:lnTo>
                    <a:cubicBezTo>
                      <a:pt x="664" y="114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2" name="Google Shape;652;p45"/>
              <p:cNvSpPr/>
              <p:nvPr/>
            </p:nvSpPr>
            <p:spPr>
              <a:xfrm>
                <a:off x="2452313" y="1647729"/>
                <a:ext cx="11260" cy="253385"/>
              </a:xfrm>
              <a:custGeom>
                <a:avLst/>
                <a:gdLst/>
                <a:ahLst/>
                <a:cxnLst/>
                <a:rect l="l" t="t" r="r" b="b"/>
                <a:pathLst>
                  <a:path w="778" h="17508" extrusionOk="0">
                    <a:moveTo>
                      <a:pt x="329" y="1"/>
                    </a:moveTo>
                    <a:cubicBezTo>
                      <a:pt x="163" y="1"/>
                      <a:pt x="0" y="107"/>
                      <a:pt x="13" y="320"/>
                    </a:cubicBezTo>
                    <a:cubicBezTo>
                      <a:pt x="38" y="5934"/>
                      <a:pt x="63" y="11574"/>
                      <a:pt x="113" y="17188"/>
                    </a:cubicBezTo>
                    <a:cubicBezTo>
                      <a:pt x="113" y="17401"/>
                      <a:pt x="282" y="17507"/>
                      <a:pt x="448" y="17507"/>
                    </a:cubicBezTo>
                    <a:cubicBezTo>
                      <a:pt x="614" y="17507"/>
                      <a:pt x="777" y="17401"/>
                      <a:pt x="765" y="17188"/>
                    </a:cubicBezTo>
                    <a:cubicBezTo>
                      <a:pt x="740" y="11574"/>
                      <a:pt x="715" y="5934"/>
                      <a:pt x="664" y="320"/>
                    </a:cubicBezTo>
                    <a:cubicBezTo>
                      <a:pt x="664" y="107"/>
                      <a:pt x="495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3" name="Google Shape;653;p45"/>
              <p:cNvSpPr/>
              <p:nvPr/>
            </p:nvSpPr>
            <p:spPr>
              <a:xfrm>
                <a:off x="2093033" y="2382512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6" y="1"/>
                    </a:moveTo>
                    <a:lnTo>
                      <a:pt x="1" y="201"/>
                    </a:lnTo>
                    <a:lnTo>
                      <a:pt x="1981" y="5063"/>
                    </a:lnTo>
                    <a:cubicBezTo>
                      <a:pt x="2538" y="6420"/>
                      <a:pt x="3789" y="7103"/>
                      <a:pt x="5038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4" name="Google Shape;654;p45"/>
              <p:cNvSpPr/>
              <p:nvPr/>
            </p:nvSpPr>
            <p:spPr>
              <a:xfrm>
                <a:off x="2937446" y="2364740"/>
                <a:ext cx="149458" cy="102813"/>
              </a:xfrm>
              <a:custGeom>
                <a:avLst/>
                <a:gdLst/>
                <a:ahLst/>
                <a:cxnLst/>
                <a:rect l="l" t="t" r="r" b="b"/>
                <a:pathLst>
                  <a:path w="10327" h="7104" extrusionOk="0">
                    <a:moveTo>
                      <a:pt x="10327" y="1"/>
                    </a:moveTo>
                    <a:lnTo>
                      <a:pt x="1" y="201"/>
                    </a:lnTo>
                    <a:lnTo>
                      <a:pt x="2006" y="5063"/>
                    </a:lnTo>
                    <a:cubicBezTo>
                      <a:pt x="2551" y="6420"/>
                      <a:pt x="3795" y="7103"/>
                      <a:pt x="5041" y="7103"/>
                    </a:cubicBezTo>
                    <a:cubicBezTo>
                      <a:pt x="6258" y="7103"/>
                      <a:pt x="7476" y="6451"/>
                      <a:pt x="8046" y="5139"/>
                    </a:cubicBezTo>
                    <a:lnTo>
                      <a:pt x="1032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5" name="Google Shape;655;p45"/>
              <p:cNvSpPr/>
              <p:nvPr/>
            </p:nvSpPr>
            <p:spPr>
              <a:xfrm>
                <a:off x="2241029" y="2004201"/>
                <a:ext cx="645647" cy="162512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11229" extrusionOk="0">
                    <a:moveTo>
                      <a:pt x="5013" y="0"/>
                    </a:moveTo>
                    <a:cubicBezTo>
                      <a:pt x="2256" y="0"/>
                      <a:pt x="0" y="2256"/>
                      <a:pt x="0" y="5013"/>
                    </a:cubicBezTo>
                    <a:lnTo>
                      <a:pt x="0" y="6216"/>
                    </a:lnTo>
                    <a:cubicBezTo>
                      <a:pt x="0" y="8973"/>
                      <a:pt x="2256" y="11228"/>
                      <a:pt x="5013" y="11228"/>
                    </a:cubicBezTo>
                    <a:lnTo>
                      <a:pt x="39599" y="11228"/>
                    </a:lnTo>
                    <a:cubicBezTo>
                      <a:pt x="42356" y="11228"/>
                      <a:pt x="44612" y="8973"/>
                      <a:pt x="44612" y="6216"/>
                    </a:cubicBezTo>
                    <a:lnTo>
                      <a:pt x="44612" y="5013"/>
                    </a:lnTo>
                    <a:cubicBezTo>
                      <a:pt x="44612" y="2256"/>
                      <a:pt x="42356" y="0"/>
                      <a:pt x="395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6" name="Google Shape;656;p45"/>
              <p:cNvSpPr/>
              <p:nvPr/>
            </p:nvSpPr>
            <p:spPr>
              <a:xfrm>
                <a:off x="2283824" y="2201519"/>
                <a:ext cx="591983" cy="84534"/>
              </a:xfrm>
              <a:custGeom>
                <a:avLst/>
                <a:gdLst/>
                <a:ahLst/>
                <a:cxnLst/>
                <a:rect l="l" t="t" r="r" b="b"/>
                <a:pathLst>
                  <a:path w="40904" h="5841" extrusionOk="0">
                    <a:moveTo>
                      <a:pt x="1" y="0"/>
                    </a:moveTo>
                    <a:lnTo>
                      <a:pt x="1" y="5840"/>
                    </a:lnTo>
                    <a:lnTo>
                      <a:pt x="40903" y="5840"/>
                    </a:lnTo>
                    <a:lnTo>
                      <a:pt x="409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7" name="Google Shape;657;p45"/>
              <p:cNvSpPr/>
              <p:nvPr/>
            </p:nvSpPr>
            <p:spPr>
              <a:xfrm>
                <a:off x="2356013" y="2192908"/>
                <a:ext cx="20681" cy="94144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6505" extrusionOk="0">
                    <a:moveTo>
                      <a:pt x="326" y="0"/>
                    </a:moveTo>
                    <a:cubicBezTo>
                      <a:pt x="157" y="0"/>
                      <a:pt x="0" y="107"/>
                      <a:pt x="25" y="320"/>
                    </a:cubicBezTo>
                    <a:cubicBezTo>
                      <a:pt x="276" y="2275"/>
                      <a:pt x="501" y="4230"/>
                      <a:pt x="727" y="6184"/>
                    </a:cubicBezTo>
                    <a:cubicBezTo>
                      <a:pt x="765" y="6398"/>
                      <a:pt x="946" y="6504"/>
                      <a:pt x="1112" y="6504"/>
                    </a:cubicBezTo>
                    <a:cubicBezTo>
                      <a:pt x="1278" y="6504"/>
                      <a:pt x="1429" y="6398"/>
                      <a:pt x="1404" y="6184"/>
                    </a:cubicBezTo>
                    <a:cubicBezTo>
                      <a:pt x="1178" y="4230"/>
                      <a:pt x="953" y="2275"/>
                      <a:pt x="702" y="320"/>
                    </a:cubicBezTo>
                    <a:cubicBezTo>
                      <a:pt x="677" y="107"/>
                      <a:pt x="495" y="0"/>
                      <a:pt x="3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8" name="Google Shape;658;p45"/>
              <p:cNvSpPr/>
              <p:nvPr/>
            </p:nvSpPr>
            <p:spPr>
              <a:xfrm>
                <a:off x="2441097" y="2194341"/>
                <a:ext cx="34039" cy="97791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6757" extrusionOk="0">
                    <a:moveTo>
                      <a:pt x="1943" y="1"/>
                    </a:moveTo>
                    <a:cubicBezTo>
                      <a:pt x="1809" y="1"/>
                      <a:pt x="1680" y="75"/>
                      <a:pt x="1640" y="246"/>
                    </a:cubicBezTo>
                    <a:cubicBezTo>
                      <a:pt x="1114" y="2276"/>
                      <a:pt x="587" y="4306"/>
                      <a:pt x="61" y="6336"/>
                    </a:cubicBezTo>
                    <a:cubicBezTo>
                      <a:pt x="1" y="6591"/>
                      <a:pt x="211" y="6757"/>
                      <a:pt x="410" y="6757"/>
                    </a:cubicBezTo>
                    <a:cubicBezTo>
                      <a:pt x="544" y="6757"/>
                      <a:pt x="672" y="6682"/>
                      <a:pt x="713" y="6512"/>
                    </a:cubicBezTo>
                    <a:cubicBezTo>
                      <a:pt x="1239" y="4481"/>
                      <a:pt x="1765" y="2451"/>
                      <a:pt x="2292" y="421"/>
                    </a:cubicBezTo>
                    <a:cubicBezTo>
                      <a:pt x="2352" y="166"/>
                      <a:pt x="2142" y="1"/>
                      <a:pt x="19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" name="Google Shape;659;p45"/>
              <p:cNvSpPr/>
              <p:nvPr/>
            </p:nvSpPr>
            <p:spPr>
              <a:xfrm>
                <a:off x="2534763" y="2195065"/>
                <a:ext cx="24676" cy="98152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6782" extrusionOk="0">
                    <a:moveTo>
                      <a:pt x="415" y="1"/>
                    </a:moveTo>
                    <a:cubicBezTo>
                      <a:pt x="222" y="1"/>
                      <a:pt x="0" y="166"/>
                      <a:pt x="30" y="421"/>
                    </a:cubicBezTo>
                    <a:cubicBezTo>
                      <a:pt x="356" y="2451"/>
                      <a:pt x="682" y="4507"/>
                      <a:pt x="1008" y="6537"/>
                    </a:cubicBezTo>
                    <a:cubicBezTo>
                      <a:pt x="1038" y="6708"/>
                      <a:pt x="1161" y="6782"/>
                      <a:pt x="1292" y="6782"/>
                    </a:cubicBezTo>
                    <a:cubicBezTo>
                      <a:pt x="1489" y="6782"/>
                      <a:pt x="1704" y="6616"/>
                      <a:pt x="1659" y="6361"/>
                    </a:cubicBezTo>
                    <a:lnTo>
                      <a:pt x="682" y="246"/>
                    </a:lnTo>
                    <a:cubicBezTo>
                      <a:pt x="662" y="75"/>
                      <a:pt x="545" y="1"/>
                      <a:pt x="4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" name="Google Shape;660;p45"/>
              <p:cNvSpPr/>
              <p:nvPr/>
            </p:nvSpPr>
            <p:spPr>
              <a:xfrm>
                <a:off x="2604983" y="2197872"/>
                <a:ext cx="41594" cy="94621"/>
              </a:xfrm>
              <a:custGeom>
                <a:avLst/>
                <a:gdLst/>
                <a:ahLst/>
                <a:cxnLst/>
                <a:rect l="l" t="t" r="r" b="b"/>
                <a:pathLst>
                  <a:path w="2874" h="6538" extrusionOk="0">
                    <a:moveTo>
                      <a:pt x="2461" y="0"/>
                    </a:moveTo>
                    <a:cubicBezTo>
                      <a:pt x="2327" y="0"/>
                      <a:pt x="2195" y="69"/>
                      <a:pt x="2146" y="227"/>
                    </a:cubicBezTo>
                    <a:lnTo>
                      <a:pt x="90" y="6117"/>
                    </a:lnTo>
                    <a:cubicBezTo>
                      <a:pt x="0" y="6372"/>
                      <a:pt x="198" y="6538"/>
                      <a:pt x="403" y="6538"/>
                    </a:cubicBezTo>
                    <a:cubicBezTo>
                      <a:pt x="541" y="6538"/>
                      <a:pt x="682" y="6463"/>
                      <a:pt x="742" y="6293"/>
                    </a:cubicBezTo>
                    <a:lnTo>
                      <a:pt x="2797" y="403"/>
                    </a:lnTo>
                    <a:cubicBezTo>
                      <a:pt x="2873" y="160"/>
                      <a:pt x="2665" y="0"/>
                      <a:pt x="24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1" name="Google Shape;661;p45"/>
              <p:cNvSpPr/>
              <p:nvPr/>
            </p:nvSpPr>
            <p:spPr>
              <a:xfrm>
                <a:off x="2685581" y="2199059"/>
                <a:ext cx="32939" cy="97067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6707" extrusionOk="0">
                    <a:moveTo>
                      <a:pt x="409" y="1"/>
                    </a:moveTo>
                    <a:cubicBezTo>
                      <a:pt x="210" y="1"/>
                      <a:pt x="0" y="166"/>
                      <a:pt x="60" y="421"/>
                    </a:cubicBezTo>
                    <a:cubicBezTo>
                      <a:pt x="562" y="2451"/>
                      <a:pt x="1063" y="4456"/>
                      <a:pt x="1564" y="6461"/>
                    </a:cubicBezTo>
                    <a:cubicBezTo>
                      <a:pt x="1604" y="6632"/>
                      <a:pt x="1733" y="6706"/>
                      <a:pt x="1867" y="6706"/>
                    </a:cubicBezTo>
                    <a:cubicBezTo>
                      <a:pt x="2066" y="6706"/>
                      <a:pt x="2276" y="6541"/>
                      <a:pt x="2216" y="6286"/>
                    </a:cubicBezTo>
                    <a:cubicBezTo>
                      <a:pt x="1714" y="4281"/>
                      <a:pt x="1213" y="2251"/>
                      <a:pt x="712" y="246"/>
                    </a:cubicBezTo>
                    <a:cubicBezTo>
                      <a:pt x="672" y="75"/>
                      <a:pt x="543" y="1"/>
                      <a:pt x="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2" name="Google Shape;662;p45"/>
              <p:cNvSpPr/>
              <p:nvPr/>
            </p:nvSpPr>
            <p:spPr>
              <a:xfrm>
                <a:off x="2780752" y="2195701"/>
                <a:ext cx="33895" cy="94259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6513" extrusionOk="0">
                    <a:moveTo>
                      <a:pt x="1938" y="0"/>
                    </a:moveTo>
                    <a:cubicBezTo>
                      <a:pt x="1807" y="0"/>
                      <a:pt x="1679" y="68"/>
                      <a:pt x="1630" y="227"/>
                    </a:cubicBezTo>
                    <a:cubicBezTo>
                      <a:pt x="1103" y="2182"/>
                      <a:pt x="577" y="4137"/>
                      <a:pt x="76" y="6092"/>
                    </a:cubicBezTo>
                    <a:cubicBezTo>
                      <a:pt x="1" y="6347"/>
                      <a:pt x="204" y="6512"/>
                      <a:pt x="407" y="6512"/>
                    </a:cubicBezTo>
                    <a:cubicBezTo>
                      <a:pt x="542" y="6512"/>
                      <a:pt x="677" y="6438"/>
                      <a:pt x="727" y="6267"/>
                    </a:cubicBezTo>
                    <a:cubicBezTo>
                      <a:pt x="1229" y="4312"/>
                      <a:pt x="1755" y="2357"/>
                      <a:pt x="2281" y="402"/>
                    </a:cubicBezTo>
                    <a:cubicBezTo>
                      <a:pt x="2342" y="160"/>
                      <a:pt x="2137" y="0"/>
                      <a:pt x="1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3" name="Google Shape;663;p45"/>
              <p:cNvSpPr/>
              <p:nvPr/>
            </p:nvSpPr>
            <p:spPr>
              <a:xfrm>
                <a:off x="1927627" y="2031742"/>
                <a:ext cx="66791" cy="254600"/>
              </a:xfrm>
              <a:custGeom>
                <a:avLst/>
                <a:gdLst/>
                <a:ahLst/>
                <a:cxnLst/>
                <a:rect l="l" t="t" r="r" b="b"/>
                <a:pathLst>
                  <a:path w="4615" h="17592" extrusionOk="0">
                    <a:moveTo>
                      <a:pt x="2127" y="0"/>
                    </a:moveTo>
                    <a:cubicBezTo>
                      <a:pt x="2029" y="0"/>
                      <a:pt x="1935" y="52"/>
                      <a:pt x="1881" y="178"/>
                    </a:cubicBezTo>
                    <a:cubicBezTo>
                      <a:pt x="1" y="4538"/>
                      <a:pt x="26" y="9601"/>
                      <a:pt x="1856" y="13962"/>
                    </a:cubicBezTo>
                    <a:cubicBezTo>
                      <a:pt x="2382" y="15190"/>
                      <a:pt x="3059" y="16368"/>
                      <a:pt x="3861" y="17446"/>
                    </a:cubicBezTo>
                    <a:cubicBezTo>
                      <a:pt x="3934" y="17549"/>
                      <a:pt x="4035" y="17591"/>
                      <a:pt x="4136" y="17591"/>
                    </a:cubicBezTo>
                    <a:cubicBezTo>
                      <a:pt x="4378" y="17591"/>
                      <a:pt x="4614" y="17343"/>
                      <a:pt x="4437" y="17095"/>
                    </a:cubicBezTo>
                    <a:cubicBezTo>
                      <a:pt x="1730" y="13461"/>
                      <a:pt x="602" y="8724"/>
                      <a:pt x="1354" y="4263"/>
                    </a:cubicBezTo>
                    <a:cubicBezTo>
                      <a:pt x="1580" y="2985"/>
                      <a:pt x="1931" y="1706"/>
                      <a:pt x="2457" y="528"/>
                    </a:cubicBezTo>
                    <a:cubicBezTo>
                      <a:pt x="2578" y="253"/>
                      <a:pt x="2343" y="0"/>
                      <a:pt x="2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4" name="Google Shape;664;p45"/>
              <p:cNvSpPr/>
              <p:nvPr/>
            </p:nvSpPr>
            <p:spPr>
              <a:xfrm>
                <a:off x="2003449" y="2287486"/>
                <a:ext cx="9798" cy="10536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28" extrusionOk="0">
                    <a:moveTo>
                      <a:pt x="251" y="0"/>
                    </a:moveTo>
                    <a:cubicBezTo>
                      <a:pt x="201" y="25"/>
                      <a:pt x="150" y="50"/>
                      <a:pt x="100" y="101"/>
                    </a:cubicBezTo>
                    <a:cubicBezTo>
                      <a:pt x="100" y="101"/>
                      <a:pt x="75" y="126"/>
                      <a:pt x="50" y="151"/>
                    </a:cubicBezTo>
                    <a:cubicBezTo>
                      <a:pt x="25" y="201"/>
                      <a:pt x="25" y="276"/>
                      <a:pt x="25" y="326"/>
                    </a:cubicBezTo>
                    <a:lnTo>
                      <a:pt x="25" y="401"/>
                    </a:lnTo>
                    <a:cubicBezTo>
                      <a:pt x="0" y="426"/>
                      <a:pt x="25" y="477"/>
                      <a:pt x="50" y="527"/>
                    </a:cubicBezTo>
                    <a:cubicBezTo>
                      <a:pt x="50" y="552"/>
                      <a:pt x="75" y="602"/>
                      <a:pt x="100" y="627"/>
                    </a:cubicBezTo>
                    <a:cubicBezTo>
                      <a:pt x="150" y="652"/>
                      <a:pt x="176" y="677"/>
                      <a:pt x="226" y="702"/>
                    </a:cubicBezTo>
                    <a:cubicBezTo>
                      <a:pt x="251" y="727"/>
                      <a:pt x="301" y="727"/>
                      <a:pt x="351" y="727"/>
                    </a:cubicBezTo>
                    <a:lnTo>
                      <a:pt x="451" y="727"/>
                    </a:lnTo>
                    <a:cubicBezTo>
                      <a:pt x="501" y="702"/>
                      <a:pt x="551" y="677"/>
                      <a:pt x="577" y="627"/>
                    </a:cubicBezTo>
                    <a:cubicBezTo>
                      <a:pt x="602" y="602"/>
                      <a:pt x="627" y="577"/>
                      <a:pt x="652" y="552"/>
                    </a:cubicBezTo>
                    <a:cubicBezTo>
                      <a:pt x="677" y="502"/>
                      <a:pt x="677" y="451"/>
                      <a:pt x="677" y="401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52" y="151"/>
                      <a:pt x="627" y="126"/>
                      <a:pt x="577" y="101"/>
                    </a:cubicBezTo>
                    <a:cubicBezTo>
                      <a:pt x="551" y="50"/>
                      <a:pt x="526" y="25"/>
                      <a:pt x="476" y="25"/>
                    </a:cubicBezTo>
                    <a:cubicBezTo>
                      <a:pt x="451" y="0"/>
                      <a:pt x="401" y="0"/>
                      <a:pt x="3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" name="Google Shape;665;p45"/>
              <p:cNvSpPr/>
              <p:nvPr/>
            </p:nvSpPr>
            <p:spPr>
              <a:xfrm>
                <a:off x="2011785" y="2249394"/>
                <a:ext cx="9812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738" extrusionOk="0">
                    <a:moveTo>
                      <a:pt x="326" y="1"/>
                    </a:moveTo>
                    <a:cubicBezTo>
                      <a:pt x="301" y="1"/>
                      <a:pt x="276" y="1"/>
                      <a:pt x="251" y="26"/>
                    </a:cubicBez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51" y="151"/>
                      <a:pt x="51" y="176"/>
                    </a:cubicBezTo>
                    <a:cubicBezTo>
                      <a:pt x="26" y="226"/>
                      <a:pt x="1" y="276"/>
                      <a:pt x="1" y="352"/>
                    </a:cubicBezTo>
                    <a:lnTo>
                      <a:pt x="1" y="402"/>
                    </a:lnTo>
                    <a:cubicBezTo>
                      <a:pt x="1" y="452"/>
                      <a:pt x="1" y="502"/>
                      <a:pt x="26" y="527"/>
                    </a:cubicBezTo>
                    <a:cubicBezTo>
                      <a:pt x="51" y="577"/>
                      <a:pt x="76" y="602"/>
                      <a:pt x="101" y="652"/>
                    </a:cubicBezTo>
                    <a:cubicBezTo>
                      <a:pt x="126" y="677"/>
                      <a:pt x="176" y="703"/>
                      <a:pt x="201" y="703"/>
                    </a:cubicBezTo>
                    <a:cubicBezTo>
                      <a:pt x="237" y="720"/>
                      <a:pt x="272" y="738"/>
                      <a:pt x="299" y="738"/>
                    </a:cubicBezTo>
                    <a:cubicBezTo>
                      <a:pt x="310" y="738"/>
                      <a:pt x="319" y="735"/>
                      <a:pt x="326" y="728"/>
                    </a:cubicBezTo>
                    <a:lnTo>
                      <a:pt x="427" y="728"/>
                    </a:lnTo>
                    <a:cubicBezTo>
                      <a:pt x="477" y="703"/>
                      <a:pt x="527" y="677"/>
                      <a:pt x="577" y="652"/>
                    </a:cubicBezTo>
                    <a:cubicBezTo>
                      <a:pt x="602" y="627"/>
                      <a:pt x="602" y="602"/>
                      <a:pt x="627" y="577"/>
                    </a:cubicBezTo>
                    <a:cubicBezTo>
                      <a:pt x="652" y="527"/>
                      <a:pt x="677" y="452"/>
                      <a:pt x="677" y="402"/>
                    </a:cubicBezTo>
                    <a:lnTo>
                      <a:pt x="677" y="352"/>
                    </a:lnTo>
                    <a:cubicBezTo>
                      <a:pt x="677" y="302"/>
                      <a:pt x="652" y="251"/>
                      <a:pt x="652" y="201"/>
                    </a:cubicBezTo>
                    <a:cubicBezTo>
                      <a:pt x="627" y="176"/>
                      <a:pt x="602" y="126"/>
                      <a:pt x="577" y="101"/>
                    </a:cubicBezTo>
                    <a:cubicBezTo>
                      <a:pt x="552" y="76"/>
                      <a:pt x="502" y="51"/>
                      <a:pt x="477" y="26"/>
                    </a:cubicBezTo>
                    <a:cubicBezTo>
                      <a:pt x="427" y="1"/>
                      <a:pt x="376" y="1"/>
                      <a:pt x="3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" name="Google Shape;666;p45"/>
              <p:cNvSpPr/>
              <p:nvPr/>
            </p:nvSpPr>
            <p:spPr>
              <a:xfrm>
                <a:off x="2041526" y="2271161"/>
                <a:ext cx="9812" cy="1162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803" extrusionOk="0">
                    <a:moveTo>
                      <a:pt x="251" y="1"/>
                    </a:moveTo>
                    <a:cubicBezTo>
                      <a:pt x="201" y="26"/>
                      <a:pt x="151" y="51"/>
                      <a:pt x="101" y="101"/>
                    </a:cubicBezTo>
                    <a:cubicBezTo>
                      <a:pt x="76" y="126"/>
                      <a:pt x="76" y="151"/>
                      <a:pt x="51" y="176"/>
                    </a:cubicBezTo>
                    <a:cubicBezTo>
                      <a:pt x="26" y="226"/>
                      <a:pt x="1" y="276"/>
                      <a:pt x="1" y="326"/>
                    </a:cubicBezTo>
                    <a:lnTo>
                      <a:pt x="1" y="452"/>
                    </a:lnTo>
                    <a:cubicBezTo>
                      <a:pt x="1" y="502"/>
                      <a:pt x="1" y="552"/>
                      <a:pt x="26" y="577"/>
                    </a:cubicBezTo>
                    <a:cubicBezTo>
                      <a:pt x="51" y="627"/>
                      <a:pt x="76" y="677"/>
                      <a:pt x="101" y="702"/>
                    </a:cubicBezTo>
                    <a:cubicBezTo>
                      <a:pt x="126" y="727"/>
                      <a:pt x="176" y="752"/>
                      <a:pt x="201" y="777"/>
                    </a:cubicBezTo>
                    <a:cubicBezTo>
                      <a:pt x="251" y="777"/>
                      <a:pt x="301" y="803"/>
                      <a:pt x="327" y="803"/>
                    </a:cubicBezTo>
                    <a:lnTo>
                      <a:pt x="427" y="777"/>
                    </a:lnTo>
                    <a:cubicBezTo>
                      <a:pt x="477" y="777"/>
                      <a:pt x="527" y="727"/>
                      <a:pt x="577" y="702"/>
                    </a:cubicBezTo>
                    <a:cubicBezTo>
                      <a:pt x="602" y="677"/>
                      <a:pt x="602" y="652"/>
                      <a:pt x="627" y="627"/>
                    </a:cubicBezTo>
                    <a:cubicBezTo>
                      <a:pt x="652" y="577"/>
                      <a:pt x="677" y="527"/>
                      <a:pt x="677" y="452"/>
                    </a:cubicBezTo>
                    <a:lnTo>
                      <a:pt x="677" y="326"/>
                    </a:lnTo>
                    <a:cubicBezTo>
                      <a:pt x="677" y="276"/>
                      <a:pt x="677" y="251"/>
                      <a:pt x="652" y="201"/>
                    </a:cubicBezTo>
                    <a:cubicBezTo>
                      <a:pt x="627" y="151"/>
                      <a:pt x="602" y="126"/>
                      <a:pt x="577" y="101"/>
                    </a:cubicBezTo>
                    <a:cubicBezTo>
                      <a:pt x="552" y="51"/>
                      <a:pt x="502" y="51"/>
                      <a:pt x="477" y="26"/>
                    </a:cubicBezTo>
                    <a:cubicBezTo>
                      <a:pt x="427" y="1"/>
                      <a:pt x="377" y="1"/>
                      <a:pt x="3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" name="Google Shape;667;p45"/>
              <p:cNvSpPr/>
              <p:nvPr/>
            </p:nvSpPr>
            <p:spPr>
              <a:xfrm>
                <a:off x="2054218" y="2296401"/>
                <a:ext cx="10536" cy="10681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38" extrusionOk="0">
                    <a:moveTo>
                      <a:pt x="288" y="1"/>
                    </a:moveTo>
                    <a:cubicBezTo>
                      <a:pt x="260" y="1"/>
                      <a:pt x="237" y="18"/>
                      <a:pt x="201" y="36"/>
                    </a:cubicBezTo>
                    <a:cubicBezTo>
                      <a:pt x="151" y="36"/>
                      <a:pt x="126" y="61"/>
                      <a:pt x="101" y="86"/>
                    </a:cubicBezTo>
                    <a:cubicBezTo>
                      <a:pt x="76" y="111"/>
                      <a:pt x="51" y="136"/>
                      <a:pt x="51" y="161"/>
                    </a:cubicBezTo>
                    <a:cubicBezTo>
                      <a:pt x="26" y="211"/>
                      <a:pt x="1" y="287"/>
                      <a:pt x="1" y="337"/>
                    </a:cubicBezTo>
                    <a:cubicBezTo>
                      <a:pt x="1" y="362"/>
                      <a:pt x="1" y="387"/>
                      <a:pt x="1" y="437"/>
                    </a:cubicBezTo>
                    <a:cubicBezTo>
                      <a:pt x="26" y="487"/>
                      <a:pt x="51" y="537"/>
                      <a:pt x="101" y="562"/>
                    </a:cubicBezTo>
                    <a:lnTo>
                      <a:pt x="151" y="637"/>
                    </a:lnTo>
                    <a:cubicBezTo>
                      <a:pt x="201" y="663"/>
                      <a:pt x="226" y="688"/>
                      <a:pt x="277" y="713"/>
                    </a:cubicBezTo>
                    <a:cubicBezTo>
                      <a:pt x="302" y="738"/>
                      <a:pt x="352" y="738"/>
                      <a:pt x="402" y="738"/>
                    </a:cubicBezTo>
                    <a:cubicBezTo>
                      <a:pt x="452" y="738"/>
                      <a:pt x="477" y="738"/>
                      <a:pt x="527" y="713"/>
                    </a:cubicBezTo>
                    <a:cubicBezTo>
                      <a:pt x="577" y="688"/>
                      <a:pt x="602" y="663"/>
                      <a:pt x="627" y="637"/>
                    </a:cubicBezTo>
                    <a:cubicBezTo>
                      <a:pt x="653" y="612"/>
                      <a:pt x="678" y="587"/>
                      <a:pt x="678" y="562"/>
                    </a:cubicBezTo>
                    <a:cubicBezTo>
                      <a:pt x="728" y="512"/>
                      <a:pt x="728" y="462"/>
                      <a:pt x="728" y="387"/>
                    </a:cubicBezTo>
                    <a:lnTo>
                      <a:pt x="728" y="312"/>
                    </a:lnTo>
                    <a:cubicBezTo>
                      <a:pt x="703" y="262"/>
                      <a:pt x="678" y="211"/>
                      <a:pt x="627" y="161"/>
                    </a:cubicBezTo>
                    <a:cubicBezTo>
                      <a:pt x="602" y="136"/>
                      <a:pt x="602" y="111"/>
                      <a:pt x="577" y="86"/>
                    </a:cubicBezTo>
                    <a:cubicBezTo>
                      <a:pt x="552" y="61"/>
                      <a:pt x="502" y="36"/>
                      <a:pt x="452" y="36"/>
                    </a:cubicBezTo>
                    <a:cubicBezTo>
                      <a:pt x="434" y="18"/>
                      <a:pt x="404" y="1"/>
                      <a:pt x="370" y="1"/>
                    </a:cubicBezTo>
                    <a:cubicBezTo>
                      <a:pt x="356" y="1"/>
                      <a:pt x="341" y="4"/>
                      <a:pt x="327" y="11"/>
                    </a:cubicBezTo>
                    <a:cubicBezTo>
                      <a:pt x="312" y="4"/>
                      <a:pt x="300" y="1"/>
                      <a:pt x="2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" name="Google Shape;668;p45"/>
              <p:cNvSpPr/>
              <p:nvPr/>
            </p:nvSpPr>
            <p:spPr>
              <a:xfrm>
                <a:off x="1959365" y="2039355"/>
                <a:ext cx="27049" cy="94983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6563" extrusionOk="0">
                    <a:moveTo>
                      <a:pt x="1456" y="1"/>
                    </a:moveTo>
                    <a:cubicBezTo>
                      <a:pt x="1323" y="1"/>
                      <a:pt x="1191" y="69"/>
                      <a:pt x="1141" y="228"/>
                    </a:cubicBezTo>
                    <a:cubicBezTo>
                      <a:pt x="515" y="2183"/>
                      <a:pt x="139" y="4213"/>
                      <a:pt x="14" y="6243"/>
                    </a:cubicBezTo>
                    <a:cubicBezTo>
                      <a:pt x="1" y="6456"/>
                      <a:pt x="164" y="6563"/>
                      <a:pt x="333" y="6563"/>
                    </a:cubicBezTo>
                    <a:cubicBezTo>
                      <a:pt x="502" y="6563"/>
                      <a:pt x="678" y="6456"/>
                      <a:pt x="690" y="6243"/>
                    </a:cubicBezTo>
                    <a:cubicBezTo>
                      <a:pt x="816" y="4263"/>
                      <a:pt x="1191" y="2308"/>
                      <a:pt x="1793" y="403"/>
                    </a:cubicBezTo>
                    <a:cubicBezTo>
                      <a:pt x="1869" y="161"/>
                      <a:pt x="1661" y="1"/>
                      <a:pt x="14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9" name="Google Shape;669;p45"/>
              <p:cNvSpPr/>
              <p:nvPr/>
            </p:nvSpPr>
            <p:spPr>
              <a:xfrm>
                <a:off x="3058378" y="1617149"/>
                <a:ext cx="52680" cy="129818"/>
              </a:xfrm>
              <a:custGeom>
                <a:avLst/>
                <a:gdLst/>
                <a:ahLst/>
                <a:cxnLst/>
                <a:rect l="l" t="t" r="r" b="b"/>
                <a:pathLst>
                  <a:path w="3640" h="8970" extrusionOk="0">
                    <a:moveTo>
                      <a:pt x="410" y="1"/>
                    </a:moveTo>
                    <a:cubicBezTo>
                      <a:pt x="202" y="1"/>
                      <a:pt x="0" y="161"/>
                      <a:pt x="91" y="403"/>
                    </a:cubicBezTo>
                    <a:cubicBezTo>
                      <a:pt x="1018" y="3185"/>
                      <a:pt x="1971" y="5967"/>
                      <a:pt x="2898" y="8724"/>
                    </a:cubicBezTo>
                    <a:cubicBezTo>
                      <a:pt x="2958" y="8895"/>
                      <a:pt x="3099" y="8969"/>
                      <a:pt x="3237" y="8969"/>
                    </a:cubicBezTo>
                    <a:cubicBezTo>
                      <a:pt x="3442" y="8969"/>
                      <a:pt x="3640" y="8804"/>
                      <a:pt x="3550" y="8549"/>
                    </a:cubicBezTo>
                    <a:cubicBezTo>
                      <a:pt x="2622" y="5792"/>
                      <a:pt x="1670" y="3010"/>
                      <a:pt x="743" y="228"/>
                    </a:cubicBezTo>
                    <a:cubicBezTo>
                      <a:pt x="683" y="69"/>
                      <a:pt x="545" y="1"/>
                      <a:pt x="4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0" name="Google Shape;670;p45"/>
              <p:cNvSpPr/>
              <p:nvPr/>
            </p:nvSpPr>
            <p:spPr>
              <a:xfrm>
                <a:off x="3059319" y="1702985"/>
                <a:ext cx="26499" cy="48960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3383" extrusionOk="0">
                    <a:moveTo>
                      <a:pt x="389" y="0"/>
                    </a:moveTo>
                    <a:cubicBezTo>
                      <a:pt x="361" y="0"/>
                      <a:pt x="332" y="4"/>
                      <a:pt x="302" y="11"/>
                    </a:cubicBezTo>
                    <a:cubicBezTo>
                      <a:pt x="151" y="61"/>
                      <a:pt x="1" y="262"/>
                      <a:pt x="76" y="437"/>
                    </a:cubicBezTo>
                    <a:cubicBezTo>
                      <a:pt x="427" y="1340"/>
                      <a:pt x="778" y="2242"/>
                      <a:pt x="1129" y="3144"/>
                    </a:cubicBezTo>
                    <a:cubicBezTo>
                      <a:pt x="1170" y="3289"/>
                      <a:pt x="1297" y="3383"/>
                      <a:pt x="1439" y="3383"/>
                    </a:cubicBezTo>
                    <a:cubicBezTo>
                      <a:pt x="1469" y="3383"/>
                      <a:pt x="1499" y="3378"/>
                      <a:pt x="1530" y="3370"/>
                    </a:cubicBezTo>
                    <a:cubicBezTo>
                      <a:pt x="1705" y="3345"/>
                      <a:pt x="1830" y="3144"/>
                      <a:pt x="1755" y="2969"/>
                    </a:cubicBezTo>
                    <a:cubicBezTo>
                      <a:pt x="1429" y="2066"/>
                      <a:pt x="1079" y="1164"/>
                      <a:pt x="728" y="262"/>
                    </a:cubicBezTo>
                    <a:cubicBezTo>
                      <a:pt x="664" y="113"/>
                      <a:pt x="546" y="0"/>
                      <a:pt x="3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71" name="Google Shape;671;p45"/>
            <p:cNvGrpSpPr/>
            <p:nvPr/>
          </p:nvGrpSpPr>
          <p:grpSpPr>
            <a:xfrm>
              <a:off x="1685455" y="2098960"/>
              <a:ext cx="321536" cy="386372"/>
              <a:chOff x="742400" y="3818325"/>
              <a:chExt cx="555425" cy="667425"/>
            </a:xfrm>
          </p:grpSpPr>
          <p:sp>
            <p:nvSpPr>
              <p:cNvPr id="672" name="Google Shape;672;p45"/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3" name="Google Shape;673;p45"/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4" name="Google Shape;674;p45"/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5" name="Google Shape;675;p45"/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6" name="Google Shape;676;p45"/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7" name="Google Shape;677;p45"/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78" name="Google Shape;678;p45"/>
          <p:cNvGrpSpPr/>
          <p:nvPr/>
        </p:nvGrpSpPr>
        <p:grpSpPr>
          <a:xfrm>
            <a:off x="7590888" y="1643288"/>
            <a:ext cx="2340521" cy="1670441"/>
            <a:chOff x="5693165" y="1232465"/>
            <a:chExt cx="1755391" cy="1252831"/>
          </a:xfrm>
        </p:grpSpPr>
        <p:grpSp>
          <p:nvGrpSpPr>
            <p:cNvPr id="679" name="Google Shape;679;p45"/>
            <p:cNvGrpSpPr/>
            <p:nvPr/>
          </p:nvGrpSpPr>
          <p:grpSpPr>
            <a:xfrm>
              <a:off x="5693165" y="1490616"/>
              <a:ext cx="1412470" cy="994680"/>
              <a:chOff x="5637395" y="3135231"/>
              <a:chExt cx="2092238" cy="1473382"/>
            </a:xfrm>
          </p:grpSpPr>
          <p:sp>
            <p:nvSpPr>
              <p:cNvPr id="680" name="Google Shape;680;p45"/>
              <p:cNvSpPr/>
              <p:nvPr/>
            </p:nvSpPr>
            <p:spPr>
              <a:xfrm flipH="1">
                <a:off x="5802803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1" name="Google Shape;681;p45"/>
              <p:cNvSpPr/>
              <p:nvPr/>
            </p:nvSpPr>
            <p:spPr>
              <a:xfrm flipH="1">
                <a:off x="5820515" y="353170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6" y="1805"/>
                      <a:pt x="2306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2" name="Google Shape;682;p45"/>
              <p:cNvSpPr/>
              <p:nvPr/>
            </p:nvSpPr>
            <p:spPr>
              <a:xfrm flipH="1">
                <a:off x="5811894" y="3677137"/>
                <a:ext cx="51215" cy="540915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45" extrusionOk="0">
                    <a:moveTo>
                      <a:pt x="2250" y="1"/>
                    </a:moveTo>
                    <a:cubicBezTo>
                      <a:pt x="2068" y="1"/>
                      <a:pt x="1880" y="114"/>
                      <a:pt x="1868" y="339"/>
                    </a:cubicBezTo>
                    <a:cubicBezTo>
                      <a:pt x="1391" y="7332"/>
                      <a:pt x="915" y="14299"/>
                      <a:pt x="414" y="21292"/>
                    </a:cubicBezTo>
                    <a:lnTo>
                      <a:pt x="13" y="27207"/>
                    </a:lnTo>
                    <a:cubicBezTo>
                      <a:pt x="0" y="27432"/>
                      <a:pt x="170" y="27545"/>
                      <a:pt x="348" y="27545"/>
                    </a:cubicBezTo>
                    <a:cubicBezTo>
                      <a:pt x="527" y="27545"/>
                      <a:pt x="715" y="27432"/>
                      <a:pt x="740" y="27207"/>
                    </a:cubicBezTo>
                    <a:cubicBezTo>
                      <a:pt x="1216" y="20214"/>
                      <a:pt x="1692" y="13221"/>
                      <a:pt x="2193" y="6254"/>
                    </a:cubicBezTo>
                    <a:lnTo>
                      <a:pt x="2594" y="339"/>
                    </a:lnTo>
                    <a:cubicBezTo>
                      <a:pt x="2607" y="114"/>
                      <a:pt x="2432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3" name="Google Shape;683;p45"/>
              <p:cNvSpPr/>
              <p:nvPr/>
            </p:nvSpPr>
            <p:spPr>
              <a:xfrm flipH="1">
                <a:off x="5649846" y="3149056"/>
                <a:ext cx="2065021" cy="1445281"/>
              </a:xfrm>
              <a:custGeom>
                <a:avLst/>
                <a:gdLst/>
                <a:ahLst/>
                <a:cxnLst/>
                <a:rect l="l" t="t" r="r" b="b"/>
                <a:pathLst>
                  <a:path w="105157" h="73598" extrusionOk="0">
                    <a:moveTo>
                      <a:pt x="99083" y="1"/>
                    </a:moveTo>
                    <a:cubicBezTo>
                      <a:pt x="98955" y="1"/>
                      <a:pt x="98827" y="5"/>
                      <a:pt x="98698" y="13"/>
                    </a:cubicBezTo>
                    <a:lnTo>
                      <a:pt x="5640" y="6504"/>
                    </a:lnTo>
                    <a:cubicBezTo>
                      <a:pt x="2432" y="6730"/>
                      <a:pt x="1" y="9487"/>
                      <a:pt x="176" y="12720"/>
                    </a:cubicBezTo>
                    <a:lnTo>
                      <a:pt x="3535" y="68084"/>
                    </a:lnTo>
                    <a:cubicBezTo>
                      <a:pt x="3735" y="71191"/>
                      <a:pt x="6291" y="73597"/>
                      <a:pt x="9399" y="73597"/>
                    </a:cubicBezTo>
                    <a:lnTo>
                      <a:pt x="95465" y="73597"/>
                    </a:lnTo>
                    <a:cubicBezTo>
                      <a:pt x="98573" y="73597"/>
                      <a:pt x="101154" y="71191"/>
                      <a:pt x="101330" y="68084"/>
                    </a:cubicBezTo>
                    <a:lnTo>
                      <a:pt x="104964" y="6229"/>
                    </a:lnTo>
                    <a:cubicBezTo>
                      <a:pt x="105157" y="2824"/>
                      <a:pt x="102442" y="1"/>
                      <a:pt x="990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4" name="Google Shape;684;p45"/>
              <p:cNvSpPr/>
              <p:nvPr/>
            </p:nvSpPr>
            <p:spPr>
              <a:xfrm flipH="1">
                <a:off x="5747642" y="3214447"/>
                <a:ext cx="1910631" cy="1314927"/>
              </a:xfrm>
              <a:custGeom>
                <a:avLst/>
                <a:gdLst/>
                <a:ahLst/>
                <a:cxnLst/>
                <a:rect l="l" t="t" r="r" b="b"/>
                <a:pathLst>
                  <a:path w="97295" h="66960" extrusionOk="0">
                    <a:moveTo>
                      <a:pt x="96192" y="3124"/>
                    </a:moveTo>
                    <a:cubicBezTo>
                      <a:pt x="96367" y="3400"/>
                      <a:pt x="96493" y="3701"/>
                      <a:pt x="96568" y="4001"/>
                    </a:cubicBezTo>
                    <a:cubicBezTo>
                      <a:pt x="96468" y="3701"/>
                      <a:pt x="96342" y="3400"/>
                      <a:pt x="96192" y="3124"/>
                    </a:cubicBezTo>
                    <a:close/>
                    <a:moveTo>
                      <a:pt x="91455" y="718"/>
                    </a:moveTo>
                    <a:cubicBezTo>
                      <a:pt x="92808" y="718"/>
                      <a:pt x="94087" y="1244"/>
                      <a:pt x="95039" y="2197"/>
                    </a:cubicBezTo>
                    <a:cubicBezTo>
                      <a:pt x="96042" y="3174"/>
                      <a:pt x="96568" y="4553"/>
                      <a:pt x="96493" y="5931"/>
                    </a:cubicBezTo>
                    <a:lnTo>
                      <a:pt x="93134" y="61596"/>
                    </a:lnTo>
                    <a:cubicBezTo>
                      <a:pt x="92984" y="64202"/>
                      <a:pt x="90778" y="66232"/>
                      <a:pt x="88122" y="66232"/>
                    </a:cubicBezTo>
                    <a:lnTo>
                      <a:pt x="9024" y="66232"/>
                    </a:lnTo>
                    <a:cubicBezTo>
                      <a:pt x="6367" y="66232"/>
                      <a:pt x="4161" y="64202"/>
                      <a:pt x="4011" y="61621"/>
                    </a:cubicBezTo>
                    <a:lnTo>
                      <a:pt x="928" y="11771"/>
                    </a:lnTo>
                    <a:cubicBezTo>
                      <a:pt x="753" y="9089"/>
                      <a:pt x="2858" y="6758"/>
                      <a:pt x="5590" y="6558"/>
                    </a:cubicBezTo>
                    <a:lnTo>
                      <a:pt x="91104" y="743"/>
                    </a:lnTo>
                    <a:cubicBezTo>
                      <a:pt x="91230" y="718"/>
                      <a:pt x="91330" y="718"/>
                      <a:pt x="91455" y="718"/>
                    </a:cubicBezTo>
                    <a:close/>
                    <a:moveTo>
                      <a:pt x="91491" y="0"/>
                    </a:moveTo>
                    <a:cubicBezTo>
                      <a:pt x="91346" y="0"/>
                      <a:pt x="91200" y="5"/>
                      <a:pt x="91054" y="16"/>
                    </a:cubicBezTo>
                    <a:lnTo>
                      <a:pt x="5540" y="5831"/>
                    </a:lnTo>
                    <a:cubicBezTo>
                      <a:pt x="2407" y="6057"/>
                      <a:pt x="1" y="8738"/>
                      <a:pt x="201" y="11821"/>
                    </a:cubicBezTo>
                    <a:lnTo>
                      <a:pt x="3284" y="61646"/>
                    </a:lnTo>
                    <a:cubicBezTo>
                      <a:pt x="3460" y="64628"/>
                      <a:pt x="5991" y="66959"/>
                      <a:pt x="9024" y="66959"/>
                    </a:cubicBezTo>
                    <a:lnTo>
                      <a:pt x="88122" y="66959"/>
                    </a:lnTo>
                    <a:cubicBezTo>
                      <a:pt x="91154" y="66959"/>
                      <a:pt x="93686" y="64628"/>
                      <a:pt x="93861" y="61646"/>
                    </a:cubicBezTo>
                    <a:lnTo>
                      <a:pt x="97194" y="5981"/>
                    </a:lnTo>
                    <a:cubicBezTo>
                      <a:pt x="97295" y="4377"/>
                      <a:pt x="96693" y="2823"/>
                      <a:pt x="95540" y="1671"/>
                    </a:cubicBezTo>
                    <a:cubicBezTo>
                      <a:pt x="94465" y="595"/>
                      <a:pt x="93013" y="0"/>
                      <a:pt x="914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5" name="Google Shape;685;p45"/>
              <p:cNvSpPr/>
              <p:nvPr/>
            </p:nvSpPr>
            <p:spPr>
              <a:xfrm flipH="1">
                <a:off x="5637395" y="3135231"/>
                <a:ext cx="2092238" cy="1473382"/>
              </a:xfrm>
              <a:custGeom>
                <a:avLst/>
                <a:gdLst/>
                <a:ahLst/>
                <a:cxnLst/>
                <a:rect l="l" t="t" r="r" b="b"/>
                <a:pathLst>
                  <a:path w="106543" h="75029" extrusionOk="0">
                    <a:moveTo>
                      <a:pt x="99857" y="1432"/>
                    </a:moveTo>
                    <a:cubicBezTo>
                      <a:pt x="101210" y="1432"/>
                      <a:pt x="102517" y="1955"/>
                      <a:pt x="103485" y="2923"/>
                    </a:cubicBezTo>
                    <a:cubicBezTo>
                      <a:pt x="104538" y="3950"/>
                      <a:pt x="105089" y="5404"/>
                      <a:pt x="104989" y="6882"/>
                    </a:cubicBezTo>
                    <a:lnTo>
                      <a:pt x="101355" y="68737"/>
                    </a:lnTo>
                    <a:cubicBezTo>
                      <a:pt x="101204" y="71469"/>
                      <a:pt x="98949" y="73600"/>
                      <a:pt x="96217" y="73600"/>
                    </a:cubicBezTo>
                    <a:lnTo>
                      <a:pt x="10151" y="73600"/>
                    </a:lnTo>
                    <a:cubicBezTo>
                      <a:pt x="7444" y="73600"/>
                      <a:pt x="5189" y="71469"/>
                      <a:pt x="5013" y="68763"/>
                    </a:cubicBezTo>
                    <a:lnTo>
                      <a:pt x="1655" y="13374"/>
                    </a:lnTo>
                    <a:cubicBezTo>
                      <a:pt x="1480" y="10567"/>
                      <a:pt x="3635" y="8111"/>
                      <a:pt x="6442" y="7910"/>
                    </a:cubicBezTo>
                    <a:lnTo>
                      <a:pt x="99500" y="1444"/>
                    </a:lnTo>
                    <a:cubicBezTo>
                      <a:pt x="99619" y="1436"/>
                      <a:pt x="99738" y="1432"/>
                      <a:pt x="99857" y="1432"/>
                    </a:cubicBezTo>
                    <a:close/>
                    <a:moveTo>
                      <a:pt x="99843" y="1"/>
                    </a:moveTo>
                    <a:cubicBezTo>
                      <a:pt x="99696" y="1"/>
                      <a:pt x="99548" y="5"/>
                      <a:pt x="99400" y="15"/>
                    </a:cubicBezTo>
                    <a:lnTo>
                      <a:pt x="6342" y="6481"/>
                    </a:lnTo>
                    <a:cubicBezTo>
                      <a:pt x="2758" y="6732"/>
                      <a:pt x="1" y="9865"/>
                      <a:pt x="226" y="13449"/>
                    </a:cubicBezTo>
                    <a:lnTo>
                      <a:pt x="3585" y="68838"/>
                    </a:lnTo>
                    <a:cubicBezTo>
                      <a:pt x="3785" y="72321"/>
                      <a:pt x="6668" y="75028"/>
                      <a:pt x="10151" y="75028"/>
                    </a:cubicBezTo>
                    <a:lnTo>
                      <a:pt x="96217" y="75028"/>
                    </a:lnTo>
                    <a:cubicBezTo>
                      <a:pt x="99701" y="75028"/>
                      <a:pt x="102608" y="72296"/>
                      <a:pt x="102808" y="68838"/>
                    </a:cubicBezTo>
                    <a:lnTo>
                      <a:pt x="106443" y="6958"/>
                    </a:lnTo>
                    <a:cubicBezTo>
                      <a:pt x="106543" y="5078"/>
                      <a:pt x="105841" y="3223"/>
                      <a:pt x="104488" y="1895"/>
                    </a:cubicBezTo>
                    <a:cubicBezTo>
                      <a:pt x="103241" y="671"/>
                      <a:pt x="101568" y="1"/>
                      <a:pt x="998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6" name="Google Shape;686;p45"/>
              <p:cNvSpPr/>
              <p:nvPr/>
            </p:nvSpPr>
            <p:spPr>
              <a:xfrm flipH="1">
                <a:off x="7443657" y="3480039"/>
                <a:ext cx="7434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6" h="46567" extrusionOk="0">
                    <a:moveTo>
                      <a:pt x="1906" y="0"/>
                    </a:moveTo>
                    <a:cubicBezTo>
                      <a:pt x="853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53" y="46567"/>
                      <a:pt x="1906" y="46567"/>
                    </a:cubicBezTo>
                    <a:cubicBezTo>
                      <a:pt x="2933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3" y="0"/>
                      <a:pt x="19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7" name="Google Shape;687;p45"/>
              <p:cNvSpPr/>
              <p:nvPr/>
            </p:nvSpPr>
            <p:spPr>
              <a:xfrm flipH="1">
                <a:off x="7261071" y="3480039"/>
                <a:ext cx="74328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785" h="46567" extrusionOk="0">
                    <a:moveTo>
                      <a:pt x="1880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880" y="46567"/>
                    </a:cubicBezTo>
                    <a:cubicBezTo>
                      <a:pt x="2932" y="46567"/>
                      <a:pt x="3785" y="45715"/>
                      <a:pt x="3785" y="44662"/>
                    </a:cubicBezTo>
                    <a:lnTo>
                      <a:pt x="3785" y="1880"/>
                    </a:lnTo>
                    <a:cubicBezTo>
                      <a:pt x="3785" y="852"/>
                      <a:pt x="2932" y="0"/>
                      <a:pt x="1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8" name="Google Shape;688;p45"/>
              <p:cNvSpPr/>
              <p:nvPr/>
            </p:nvSpPr>
            <p:spPr>
              <a:xfrm flipH="1">
                <a:off x="7068137" y="3480039"/>
                <a:ext cx="7483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46567" extrusionOk="0">
                    <a:moveTo>
                      <a:pt x="1905" y="0"/>
                    </a:moveTo>
                    <a:cubicBezTo>
                      <a:pt x="878" y="0"/>
                      <a:pt x="1" y="852"/>
                      <a:pt x="1" y="1880"/>
                    </a:cubicBezTo>
                    <a:lnTo>
                      <a:pt x="1" y="44662"/>
                    </a:lnTo>
                    <a:cubicBezTo>
                      <a:pt x="1" y="45715"/>
                      <a:pt x="878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9" name="Google Shape;689;p45"/>
              <p:cNvSpPr/>
              <p:nvPr/>
            </p:nvSpPr>
            <p:spPr>
              <a:xfrm flipH="1">
                <a:off x="6875222" y="3480039"/>
                <a:ext cx="74819" cy="914459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46567" extrusionOk="0">
                    <a:moveTo>
                      <a:pt x="1905" y="0"/>
                    </a:moveTo>
                    <a:cubicBezTo>
                      <a:pt x="852" y="0"/>
                      <a:pt x="0" y="852"/>
                      <a:pt x="0" y="1880"/>
                    </a:cubicBezTo>
                    <a:lnTo>
                      <a:pt x="0" y="44662"/>
                    </a:lnTo>
                    <a:cubicBezTo>
                      <a:pt x="0" y="45715"/>
                      <a:pt x="852" y="46567"/>
                      <a:pt x="1905" y="46567"/>
                    </a:cubicBezTo>
                    <a:cubicBezTo>
                      <a:pt x="2958" y="46567"/>
                      <a:pt x="3810" y="45715"/>
                      <a:pt x="3810" y="44662"/>
                    </a:cubicBezTo>
                    <a:lnTo>
                      <a:pt x="3810" y="1880"/>
                    </a:lnTo>
                    <a:cubicBezTo>
                      <a:pt x="3810" y="852"/>
                      <a:pt x="2958" y="0"/>
                      <a:pt x="19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0" name="Google Shape;690;p45"/>
              <p:cNvSpPr/>
              <p:nvPr/>
            </p:nvSpPr>
            <p:spPr>
              <a:xfrm flipH="1">
                <a:off x="5975537" y="3331897"/>
                <a:ext cx="662471" cy="661980"/>
              </a:xfrm>
              <a:custGeom>
                <a:avLst/>
                <a:gdLst/>
                <a:ahLst/>
                <a:cxnLst/>
                <a:rect l="l" t="t" r="r" b="b"/>
                <a:pathLst>
                  <a:path w="33735" h="33710" extrusionOk="0">
                    <a:moveTo>
                      <a:pt x="16867" y="0"/>
                    </a:moveTo>
                    <a:cubicBezTo>
                      <a:pt x="7544" y="0"/>
                      <a:pt x="0" y="7544"/>
                      <a:pt x="0" y="16843"/>
                    </a:cubicBezTo>
                    <a:cubicBezTo>
                      <a:pt x="0" y="26166"/>
                      <a:pt x="7544" y="33710"/>
                      <a:pt x="16867" y="33710"/>
                    </a:cubicBezTo>
                    <a:cubicBezTo>
                      <a:pt x="26191" y="33710"/>
                      <a:pt x="33735" y="26166"/>
                      <a:pt x="33735" y="16843"/>
                    </a:cubicBezTo>
                    <a:cubicBezTo>
                      <a:pt x="33735" y="7544"/>
                      <a:pt x="26191" y="0"/>
                      <a:pt x="168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1" name="Google Shape;691;p45"/>
              <p:cNvSpPr/>
              <p:nvPr/>
            </p:nvSpPr>
            <p:spPr>
              <a:xfrm flipH="1">
                <a:off x="5965207" y="3321057"/>
                <a:ext cx="683149" cy="683660"/>
              </a:xfrm>
              <a:custGeom>
                <a:avLst/>
                <a:gdLst/>
                <a:ahLst/>
                <a:cxnLst/>
                <a:rect l="l" t="t" r="r" b="b"/>
                <a:pathLst>
                  <a:path w="34788" h="34814" extrusionOk="0">
                    <a:moveTo>
                      <a:pt x="17394" y="1079"/>
                    </a:moveTo>
                    <a:cubicBezTo>
                      <a:pt x="26392" y="1079"/>
                      <a:pt x="33710" y="8397"/>
                      <a:pt x="33710" y="17395"/>
                    </a:cubicBezTo>
                    <a:cubicBezTo>
                      <a:pt x="33710" y="26417"/>
                      <a:pt x="26392" y="33735"/>
                      <a:pt x="17394" y="33735"/>
                    </a:cubicBezTo>
                    <a:cubicBezTo>
                      <a:pt x="8397" y="33735"/>
                      <a:pt x="1079" y="26417"/>
                      <a:pt x="1079" y="17395"/>
                    </a:cubicBezTo>
                    <a:cubicBezTo>
                      <a:pt x="1079" y="8397"/>
                      <a:pt x="8397" y="1079"/>
                      <a:pt x="17394" y="1079"/>
                    </a:cubicBezTo>
                    <a:close/>
                    <a:moveTo>
                      <a:pt x="17394" y="1"/>
                    </a:moveTo>
                    <a:cubicBezTo>
                      <a:pt x="7795" y="1"/>
                      <a:pt x="1" y="7821"/>
                      <a:pt x="1" y="17395"/>
                    </a:cubicBezTo>
                    <a:cubicBezTo>
                      <a:pt x="1" y="26994"/>
                      <a:pt x="7795" y="34813"/>
                      <a:pt x="17394" y="34813"/>
                    </a:cubicBezTo>
                    <a:cubicBezTo>
                      <a:pt x="26993" y="34813"/>
                      <a:pt x="34788" y="26994"/>
                      <a:pt x="34788" y="17395"/>
                    </a:cubicBezTo>
                    <a:cubicBezTo>
                      <a:pt x="34788" y="7821"/>
                      <a:pt x="26993" y="1"/>
                      <a:pt x="17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2" name="Google Shape;692;p45"/>
              <p:cNvSpPr/>
              <p:nvPr/>
            </p:nvSpPr>
            <p:spPr>
              <a:xfrm flipH="1">
                <a:off x="6549893" y="4208439"/>
                <a:ext cx="145219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5" h="7394" extrusionOk="0">
                    <a:moveTo>
                      <a:pt x="3710" y="0"/>
                    </a:moveTo>
                    <a:cubicBezTo>
                      <a:pt x="1655" y="0"/>
                      <a:pt x="1" y="1654"/>
                      <a:pt x="1" y="3709"/>
                    </a:cubicBezTo>
                    <a:cubicBezTo>
                      <a:pt x="1" y="5740"/>
                      <a:pt x="1655" y="7394"/>
                      <a:pt x="3710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7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3" name="Google Shape;693;p45"/>
              <p:cNvSpPr/>
              <p:nvPr/>
            </p:nvSpPr>
            <p:spPr>
              <a:xfrm flipH="1">
                <a:off x="6123686" y="4093267"/>
                <a:ext cx="335683" cy="335192"/>
              </a:xfrm>
              <a:custGeom>
                <a:avLst/>
                <a:gdLst/>
                <a:ahLst/>
                <a:cxnLst/>
                <a:rect l="l" t="t" r="r" b="b"/>
                <a:pathLst>
                  <a:path w="17094" h="17069" extrusionOk="0">
                    <a:moveTo>
                      <a:pt x="8547" y="0"/>
                    </a:moveTo>
                    <a:cubicBezTo>
                      <a:pt x="3836" y="0"/>
                      <a:pt x="1" y="3810"/>
                      <a:pt x="1" y="8547"/>
                    </a:cubicBezTo>
                    <a:cubicBezTo>
                      <a:pt x="1" y="13259"/>
                      <a:pt x="3836" y="17068"/>
                      <a:pt x="8547" y="17068"/>
                    </a:cubicBezTo>
                    <a:cubicBezTo>
                      <a:pt x="13259" y="17068"/>
                      <a:pt x="17094" y="13259"/>
                      <a:pt x="17094" y="8547"/>
                    </a:cubicBezTo>
                    <a:cubicBezTo>
                      <a:pt x="17094" y="3810"/>
                      <a:pt x="13259" y="0"/>
                      <a:pt x="85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4" name="Google Shape;694;p45"/>
              <p:cNvSpPr/>
              <p:nvPr/>
            </p:nvSpPr>
            <p:spPr>
              <a:xfrm flipH="1">
                <a:off x="6167479" y="4136567"/>
                <a:ext cx="248081" cy="248571"/>
              </a:xfrm>
              <a:custGeom>
                <a:avLst/>
                <a:gdLst/>
                <a:ahLst/>
                <a:cxnLst/>
                <a:rect l="l" t="t" r="r" b="b"/>
                <a:pathLst>
                  <a:path w="12633" h="12658" fill="none" extrusionOk="0">
                    <a:moveTo>
                      <a:pt x="12632" y="6342"/>
                    </a:moveTo>
                    <a:cubicBezTo>
                      <a:pt x="12632" y="9826"/>
                      <a:pt x="9800" y="12658"/>
                      <a:pt x="6316" y="12658"/>
                    </a:cubicBezTo>
                    <a:cubicBezTo>
                      <a:pt x="2833" y="12658"/>
                      <a:pt x="1" y="9826"/>
                      <a:pt x="1" y="6342"/>
                    </a:cubicBezTo>
                    <a:cubicBezTo>
                      <a:pt x="1" y="2833"/>
                      <a:pt x="2833" y="1"/>
                      <a:pt x="6316" y="1"/>
                    </a:cubicBezTo>
                    <a:cubicBezTo>
                      <a:pt x="9800" y="1"/>
                      <a:pt x="12632" y="2833"/>
                      <a:pt x="12632" y="6342"/>
                    </a:cubicBezTo>
                    <a:close/>
                  </a:path>
                </a:pathLst>
              </a:custGeom>
              <a:solidFill>
                <a:schemeClr val="dk1"/>
              </a:solidFill>
              <a:ln w="31325" cap="flat" cmpd="sng">
                <a:solidFill>
                  <a:schemeClr val="dk1"/>
                </a:solidFill>
                <a:prstDash val="solid"/>
                <a:miter lim="2506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5" name="Google Shape;695;p45"/>
              <p:cNvSpPr/>
              <p:nvPr/>
            </p:nvSpPr>
            <p:spPr>
              <a:xfrm flipH="1">
                <a:off x="5865796" y="4216313"/>
                <a:ext cx="145200" cy="145200"/>
              </a:xfrm>
              <a:custGeom>
                <a:avLst/>
                <a:gdLst/>
                <a:ahLst/>
                <a:cxnLst/>
                <a:rect l="l" t="t" r="r" b="b"/>
                <a:pathLst>
                  <a:path w="7394" h="7394" extrusionOk="0">
                    <a:moveTo>
                      <a:pt x="3684" y="0"/>
                    </a:moveTo>
                    <a:cubicBezTo>
                      <a:pt x="1654" y="0"/>
                      <a:pt x="0" y="1654"/>
                      <a:pt x="0" y="3709"/>
                    </a:cubicBezTo>
                    <a:cubicBezTo>
                      <a:pt x="0" y="5740"/>
                      <a:pt x="1654" y="7394"/>
                      <a:pt x="3684" y="7394"/>
                    </a:cubicBezTo>
                    <a:cubicBezTo>
                      <a:pt x="5740" y="7394"/>
                      <a:pt x="7394" y="5740"/>
                      <a:pt x="7394" y="3709"/>
                    </a:cubicBezTo>
                    <a:cubicBezTo>
                      <a:pt x="7394" y="1654"/>
                      <a:pt x="5740" y="0"/>
                      <a:pt x="36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6" name="Google Shape;696;p45"/>
              <p:cNvSpPr/>
              <p:nvPr/>
            </p:nvSpPr>
            <p:spPr>
              <a:xfrm flipH="1">
                <a:off x="5841193" y="3308273"/>
                <a:ext cx="4528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7" name="Google Shape;697;p45"/>
              <p:cNvSpPr/>
              <p:nvPr/>
            </p:nvSpPr>
            <p:spPr>
              <a:xfrm flipH="1">
                <a:off x="5938141" y="3314184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79" y="0"/>
                    </a:moveTo>
                    <a:cubicBezTo>
                      <a:pt x="1" y="0"/>
                      <a:pt x="1" y="1805"/>
                      <a:pt x="1179" y="1805"/>
                    </a:cubicBezTo>
                    <a:cubicBezTo>
                      <a:pt x="2331" y="1805"/>
                      <a:pt x="2331" y="0"/>
                      <a:pt x="11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8" name="Google Shape;698;p45"/>
              <p:cNvSpPr/>
              <p:nvPr/>
            </p:nvSpPr>
            <p:spPr>
              <a:xfrm flipH="1">
                <a:off x="5885475" y="3417043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9" name="Google Shape;699;p45"/>
              <p:cNvSpPr/>
              <p:nvPr/>
            </p:nvSpPr>
            <p:spPr>
              <a:xfrm flipH="1">
                <a:off x="5985388" y="339636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3" y="1"/>
                    </a:moveTo>
                    <a:cubicBezTo>
                      <a:pt x="1" y="1"/>
                      <a:pt x="1" y="1805"/>
                      <a:pt x="1153" y="1805"/>
                    </a:cubicBezTo>
                    <a:cubicBezTo>
                      <a:pt x="2306" y="1805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0" name="Google Shape;700;p45"/>
              <p:cNvSpPr/>
              <p:nvPr/>
            </p:nvSpPr>
            <p:spPr>
              <a:xfrm flipH="1">
                <a:off x="6079391" y="3287595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9" y="1"/>
                    </a:moveTo>
                    <a:cubicBezTo>
                      <a:pt x="1" y="1"/>
                      <a:pt x="1" y="1805"/>
                      <a:pt x="1179" y="1805"/>
                    </a:cubicBezTo>
                    <a:cubicBezTo>
                      <a:pt x="2331" y="1805"/>
                      <a:pt x="2331" y="1"/>
                      <a:pt x="11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1" name="Google Shape;701;p45"/>
              <p:cNvSpPr/>
              <p:nvPr/>
            </p:nvSpPr>
            <p:spPr>
              <a:xfrm flipH="1">
                <a:off x="7464827" y="4438272"/>
                <a:ext cx="38411" cy="38411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956" extrusionOk="0">
                    <a:moveTo>
                      <a:pt x="1053" y="0"/>
                    </a:moveTo>
                    <a:cubicBezTo>
                      <a:pt x="978" y="26"/>
                      <a:pt x="878" y="26"/>
                      <a:pt x="803" y="51"/>
                    </a:cubicBezTo>
                    <a:cubicBezTo>
                      <a:pt x="652" y="76"/>
                      <a:pt x="527" y="151"/>
                      <a:pt x="402" y="276"/>
                    </a:cubicBezTo>
                    <a:cubicBezTo>
                      <a:pt x="352" y="326"/>
                      <a:pt x="301" y="376"/>
                      <a:pt x="251" y="427"/>
                    </a:cubicBezTo>
                    <a:cubicBezTo>
                      <a:pt x="176" y="502"/>
                      <a:pt x="101" y="602"/>
                      <a:pt x="76" y="702"/>
                    </a:cubicBezTo>
                    <a:cubicBezTo>
                      <a:pt x="26" y="828"/>
                      <a:pt x="1" y="928"/>
                      <a:pt x="1" y="1053"/>
                    </a:cubicBezTo>
                    <a:cubicBezTo>
                      <a:pt x="1" y="1178"/>
                      <a:pt x="26" y="1304"/>
                      <a:pt x="76" y="1404"/>
                    </a:cubicBezTo>
                    <a:cubicBezTo>
                      <a:pt x="101" y="1504"/>
                      <a:pt x="176" y="1604"/>
                      <a:pt x="251" y="1705"/>
                    </a:cubicBezTo>
                    <a:cubicBezTo>
                      <a:pt x="327" y="1730"/>
                      <a:pt x="377" y="1780"/>
                      <a:pt x="452" y="1830"/>
                    </a:cubicBezTo>
                    <a:cubicBezTo>
                      <a:pt x="577" y="1905"/>
                      <a:pt x="728" y="1955"/>
                      <a:pt x="903" y="1955"/>
                    </a:cubicBezTo>
                    <a:cubicBezTo>
                      <a:pt x="978" y="1955"/>
                      <a:pt x="1053" y="1930"/>
                      <a:pt x="1129" y="1930"/>
                    </a:cubicBezTo>
                    <a:cubicBezTo>
                      <a:pt x="1279" y="1880"/>
                      <a:pt x="1429" y="1805"/>
                      <a:pt x="1530" y="1705"/>
                    </a:cubicBezTo>
                    <a:cubicBezTo>
                      <a:pt x="1580" y="1655"/>
                      <a:pt x="1630" y="1604"/>
                      <a:pt x="1680" y="1554"/>
                    </a:cubicBezTo>
                    <a:cubicBezTo>
                      <a:pt x="1780" y="1454"/>
                      <a:pt x="1830" y="1379"/>
                      <a:pt x="1855" y="1254"/>
                    </a:cubicBezTo>
                    <a:cubicBezTo>
                      <a:pt x="1931" y="1153"/>
                      <a:pt x="1956" y="1028"/>
                      <a:pt x="1956" y="903"/>
                    </a:cubicBezTo>
                    <a:cubicBezTo>
                      <a:pt x="1956" y="777"/>
                      <a:pt x="1931" y="677"/>
                      <a:pt x="1855" y="552"/>
                    </a:cubicBezTo>
                    <a:cubicBezTo>
                      <a:pt x="1830" y="452"/>
                      <a:pt x="1780" y="351"/>
                      <a:pt x="1680" y="276"/>
                    </a:cubicBezTo>
                    <a:cubicBezTo>
                      <a:pt x="1630" y="226"/>
                      <a:pt x="1555" y="176"/>
                      <a:pt x="1505" y="126"/>
                    </a:cubicBezTo>
                    <a:cubicBezTo>
                      <a:pt x="1354" y="51"/>
                      <a:pt x="1204" y="0"/>
                      <a:pt x="10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2" name="Google Shape;702;p45"/>
              <p:cNvSpPr/>
              <p:nvPr/>
            </p:nvSpPr>
            <p:spPr>
              <a:xfrm flipH="1">
                <a:off x="7368860" y="4400372"/>
                <a:ext cx="45284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1781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06" y="1780"/>
                      <a:pt x="2306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3" name="Google Shape;703;p45"/>
              <p:cNvSpPr/>
              <p:nvPr/>
            </p:nvSpPr>
            <p:spPr>
              <a:xfrm flipH="1">
                <a:off x="7365895" y="445895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06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4" name="Google Shape;704;p45"/>
              <p:cNvSpPr/>
              <p:nvPr/>
            </p:nvSpPr>
            <p:spPr>
              <a:xfrm flipH="1">
                <a:off x="6593706" y="4394343"/>
                <a:ext cx="35446" cy="38234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1947" extrusionOk="0">
                    <a:moveTo>
                      <a:pt x="969" y="0"/>
                    </a:moveTo>
                    <a:cubicBezTo>
                      <a:pt x="948" y="0"/>
                      <a:pt x="926" y="2"/>
                      <a:pt x="903" y="7"/>
                    </a:cubicBezTo>
                    <a:cubicBezTo>
                      <a:pt x="827" y="7"/>
                      <a:pt x="752" y="32"/>
                      <a:pt x="652" y="32"/>
                    </a:cubicBezTo>
                    <a:cubicBezTo>
                      <a:pt x="502" y="82"/>
                      <a:pt x="376" y="157"/>
                      <a:pt x="276" y="258"/>
                    </a:cubicBezTo>
                    <a:lnTo>
                      <a:pt x="126" y="433"/>
                    </a:lnTo>
                    <a:cubicBezTo>
                      <a:pt x="50" y="583"/>
                      <a:pt x="0" y="734"/>
                      <a:pt x="0" y="909"/>
                    </a:cubicBezTo>
                    <a:lnTo>
                      <a:pt x="0" y="1060"/>
                    </a:lnTo>
                    <a:cubicBezTo>
                      <a:pt x="0" y="1160"/>
                      <a:pt x="25" y="1285"/>
                      <a:pt x="75" y="1385"/>
                    </a:cubicBezTo>
                    <a:cubicBezTo>
                      <a:pt x="126" y="1511"/>
                      <a:pt x="176" y="1611"/>
                      <a:pt x="276" y="1686"/>
                    </a:cubicBezTo>
                    <a:cubicBezTo>
                      <a:pt x="351" y="1761"/>
                      <a:pt x="451" y="1836"/>
                      <a:pt x="552" y="1862"/>
                    </a:cubicBezTo>
                    <a:cubicBezTo>
                      <a:pt x="627" y="1918"/>
                      <a:pt x="716" y="1946"/>
                      <a:pt x="809" y="1946"/>
                    </a:cubicBezTo>
                    <a:cubicBezTo>
                      <a:pt x="840" y="1946"/>
                      <a:pt x="871" y="1943"/>
                      <a:pt x="903" y="1937"/>
                    </a:cubicBezTo>
                    <a:cubicBezTo>
                      <a:pt x="978" y="1937"/>
                      <a:pt x="1053" y="1937"/>
                      <a:pt x="1128" y="1912"/>
                    </a:cubicBezTo>
                    <a:cubicBezTo>
                      <a:pt x="1304" y="1862"/>
                      <a:pt x="1429" y="1786"/>
                      <a:pt x="1529" y="1686"/>
                    </a:cubicBezTo>
                    <a:cubicBezTo>
                      <a:pt x="1579" y="1611"/>
                      <a:pt x="1629" y="1561"/>
                      <a:pt x="1679" y="1511"/>
                    </a:cubicBezTo>
                    <a:cubicBezTo>
                      <a:pt x="1755" y="1360"/>
                      <a:pt x="1805" y="1210"/>
                      <a:pt x="1805" y="1060"/>
                    </a:cubicBezTo>
                    <a:lnTo>
                      <a:pt x="1805" y="909"/>
                    </a:lnTo>
                    <a:cubicBezTo>
                      <a:pt x="1805" y="784"/>
                      <a:pt x="1780" y="659"/>
                      <a:pt x="1730" y="558"/>
                    </a:cubicBezTo>
                    <a:cubicBezTo>
                      <a:pt x="1679" y="433"/>
                      <a:pt x="1629" y="333"/>
                      <a:pt x="1529" y="258"/>
                    </a:cubicBezTo>
                    <a:cubicBezTo>
                      <a:pt x="1454" y="182"/>
                      <a:pt x="1354" y="107"/>
                      <a:pt x="1253" y="82"/>
                    </a:cubicBezTo>
                    <a:cubicBezTo>
                      <a:pt x="1151" y="41"/>
                      <a:pt x="1065" y="0"/>
                      <a:pt x="969" y="0"/>
                    </a:cubicBezTo>
                    <a:close/>
                  </a:path>
                </a:pathLst>
              </a:custGeom>
              <a:solidFill>
                <a:srgbClr val="CEC0A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5" name="Google Shape;705;p45"/>
              <p:cNvSpPr/>
              <p:nvPr/>
            </p:nvSpPr>
            <p:spPr>
              <a:xfrm flipH="1">
                <a:off x="6491338" y="4356071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54" y="1"/>
                    </a:moveTo>
                    <a:cubicBezTo>
                      <a:pt x="1" y="1"/>
                      <a:pt x="1" y="1806"/>
                      <a:pt x="1154" y="1806"/>
                    </a:cubicBezTo>
                    <a:cubicBezTo>
                      <a:pt x="2307" y="1806"/>
                      <a:pt x="2332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6" name="Google Shape;706;p45"/>
              <p:cNvSpPr/>
              <p:nvPr/>
            </p:nvSpPr>
            <p:spPr>
              <a:xfrm flipH="1">
                <a:off x="6520852" y="4415139"/>
                <a:ext cx="45795" cy="3495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780" extrusionOk="0">
                    <a:moveTo>
                      <a:pt x="1153" y="1"/>
                    </a:moveTo>
                    <a:cubicBezTo>
                      <a:pt x="0" y="1"/>
                      <a:pt x="0" y="1780"/>
                      <a:pt x="1153" y="1780"/>
                    </a:cubicBezTo>
                    <a:cubicBezTo>
                      <a:pt x="2331" y="1780"/>
                      <a:pt x="2331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7" name="Google Shape;707;p45"/>
              <p:cNvSpPr/>
              <p:nvPr/>
            </p:nvSpPr>
            <p:spPr>
              <a:xfrm flipH="1">
                <a:off x="6826975" y="3414078"/>
                <a:ext cx="45795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6" extrusionOk="0">
                    <a:moveTo>
                      <a:pt x="1178" y="1"/>
                    </a:moveTo>
                    <a:cubicBezTo>
                      <a:pt x="0" y="1"/>
                      <a:pt x="0" y="1805"/>
                      <a:pt x="1178" y="1805"/>
                    </a:cubicBezTo>
                    <a:cubicBezTo>
                      <a:pt x="2331" y="1805"/>
                      <a:pt x="2331" y="1"/>
                      <a:pt x="1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8" name="Google Shape;708;p45"/>
              <p:cNvSpPr/>
              <p:nvPr/>
            </p:nvSpPr>
            <p:spPr>
              <a:xfrm flipH="1">
                <a:off x="6774328" y="3461325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9" name="Google Shape;709;p45"/>
              <p:cNvSpPr/>
              <p:nvPr/>
            </p:nvSpPr>
            <p:spPr>
              <a:xfrm flipH="1">
                <a:off x="6744794" y="3393420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6" y="1805"/>
                      <a:pt x="2306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0" name="Google Shape;710;p45"/>
              <p:cNvSpPr/>
              <p:nvPr/>
            </p:nvSpPr>
            <p:spPr>
              <a:xfrm flipH="1">
                <a:off x="7553900" y="3408187"/>
                <a:ext cx="45795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32" h="1805" extrusionOk="0">
                    <a:moveTo>
                      <a:pt x="1153" y="0"/>
                    </a:moveTo>
                    <a:cubicBezTo>
                      <a:pt x="0" y="0"/>
                      <a:pt x="0" y="1805"/>
                      <a:pt x="1153" y="1805"/>
                    </a:cubicBezTo>
                    <a:cubicBezTo>
                      <a:pt x="2306" y="1805"/>
                      <a:pt x="2331" y="0"/>
                      <a:pt x="11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1" name="Google Shape;711;p45"/>
              <p:cNvSpPr/>
              <p:nvPr/>
            </p:nvSpPr>
            <p:spPr>
              <a:xfrm flipH="1">
                <a:off x="7480575" y="3363886"/>
                <a:ext cx="45304" cy="35446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5" extrusionOk="0">
                    <a:moveTo>
                      <a:pt x="1154" y="0"/>
                    </a:moveTo>
                    <a:cubicBezTo>
                      <a:pt x="1" y="0"/>
                      <a:pt x="1" y="1805"/>
                      <a:pt x="1154" y="1805"/>
                    </a:cubicBezTo>
                    <a:cubicBezTo>
                      <a:pt x="2307" y="1805"/>
                      <a:pt x="2307" y="0"/>
                      <a:pt x="11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2" name="Google Shape;712;p45"/>
              <p:cNvSpPr/>
              <p:nvPr/>
            </p:nvSpPr>
            <p:spPr>
              <a:xfrm flipH="1">
                <a:off x="7495343" y="3422934"/>
                <a:ext cx="45304" cy="354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806" extrusionOk="0">
                    <a:moveTo>
                      <a:pt x="1154" y="1"/>
                    </a:moveTo>
                    <a:cubicBezTo>
                      <a:pt x="1" y="1"/>
                      <a:pt x="1" y="1805"/>
                      <a:pt x="1154" y="1805"/>
                    </a:cubicBezTo>
                    <a:cubicBezTo>
                      <a:pt x="2307" y="1805"/>
                      <a:pt x="2307" y="1"/>
                      <a:pt x="1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3" name="Google Shape;713;p45"/>
              <p:cNvSpPr/>
              <p:nvPr/>
            </p:nvSpPr>
            <p:spPr>
              <a:xfrm flipH="1">
                <a:off x="7416107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2" y="0"/>
                    </a:moveTo>
                    <a:cubicBezTo>
                      <a:pt x="226" y="0"/>
                      <a:pt x="1" y="288"/>
                      <a:pt x="1" y="865"/>
                    </a:cubicBezTo>
                    <a:lnTo>
                      <a:pt x="1" y="44248"/>
                    </a:lnTo>
                    <a:cubicBezTo>
                      <a:pt x="1" y="44825"/>
                      <a:pt x="226" y="45113"/>
                      <a:pt x="452" y="45113"/>
                    </a:cubicBezTo>
                    <a:cubicBezTo>
                      <a:pt x="677" y="45113"/>
                      <a:pt x="903" y="44825"/>
                      <a:pt x="903" y="44248"/>
                    </a:cubicBezTo>
                    <a:lnTo>
                      <a:pt x="903" y="865"/>
                    </a:lnTo>
                    <a:cubicBezTo>
                      <a:pt x="903" y="288"/>
                      <a:pt x="677" y="0"/>
                      <a:pt x="4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4" name="Google Shape;714;p45"/>
              <p:cNvSpPr/>
              <p:nvPr/>
            </p:nvSpPr>
            <p:spPr>
              <a:xfrm flipH="1">
                <a:off x="7231048" y="3498007"/>
                <a:ext cx="17733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3" h="45114" extrusionOk="0">
                    <a:moveTo>
                      <a:pt x="451" y="0"/>
                    </a:moveTo>
                    <a:cubicBezTo>
                      <a:pt x="226" y="0"/>
                      <a:pt x="0" y="288"/>
                      <a:pt x="0" y="865"/>
                    </a:cubicBezTo>
                    <a:lnTo>
                      <a:pt x="0" y="44248"/>
                    </a:lnTo>
                    <a:cubicBezTo>
                      <a:pt x="0" y="44825"/>
                      <a:pt x="226" y="45113"/>
                      <a:pt x="451" y="45113"/>
                    </a:cubicBezTo>
                    <a:cubicBezTo>
                      <a:pt x="677" y="45113"/>
                      <a:pt x="902" y="44825"/>
                      <a:pt x="902" y="44248"/>
                    </a:cubicBezTo>
                    <a:lnTo>
                      <a:pt x="902" y="865"/>
                    </a:lnTo>
                    <a:cubicBezTo>
                      <a:pt x="902" y="288"/>
                      <a:pt x="677" y="0"/>
                      <a:pt x="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5" name="Google Shape;715;p45"/>
              <p:cNvSpPr/>
              <p:nvPr/>
            </p:nvSpPr>
            <p:spPr>
              <a:xfrm flipH="1">
                <a:off x="7035168" y="3488640"/>
                <a:ext cx="1724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878" h="45114" extrusionOk="0">
                    <a:moveTo>
                      <a:pt x="439" y="1"/>
                    </a:moveTo>
                    <a:cubicBezTo>
                      <a:pt x="220" y="1"/>
                      <a:pt x="0" y="289"/>
                      <a:pt x="0" y="865"/>
                    </a:cubicBezTo>
                    <a:lnTo>
                      <a:pt x="0" y="44249"/>
                    </a:lnTo>
                    <a:cubicBezTo>
                      <a:pt x="0" y="44826"/>
                      <a:pt x="220" y="45114"/>
                      <a:pt x="439" y="45114"/>
                    </a:cubicBezTo>
                    <a:cubicBezTo>
                      <a:pt x="658" y="45114"/>
                      <a:pt x="877" y="44826"/>
                      <a:pt x="877" y="44249"/>
                    </a:cubicBezTo>
                    <a:lnTo>
                      <a:pt x="877" y="865"/>
                    </a:lnTo>
                    <a:cubicBezTo>
                      <a:pt x="877" y="289"/>
                      <a:pt x="658" y="1"/>
                      <a:pt x="4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6" name="Google Shape;716;p45"/>
              <p:cNvSpPr/>
              <p:nvPr/>
            </p:nvSpPr>
            <p:spPr>
              <a:xfrm flipH="1">
                <a:off x="6849617" y="3488640"/>
                <a:ext cx="17752" cy="885926"/>
              </a:xfrm>
              <a:custGeom>
                <a:avLst/>
                <a:gdLst/>
                <a:ahLst/>
                <a:cxnLst/>
                <a:rect l="l" t="t" r="r" b="b"/>
                <a:pathLst>
                  <a:path w="904" h="45114" extrusionOk="0">
                    <a:moveTo>
                      <a:pt x="452" y="1"/>
                    </a:moveTo>
                    <a:cubicBezTo>
                      <a:pt x="226" y="1"/>
                      <a:pt x="1" y="289"/>
                      <a:pt x="1" y="865"/>
                    </a:cubicBezTo>
                    <a:lnTo>
                      <a:pt x="1" y="44249"/>
                    </a:lnTo>
                    <a:cubicBezTo>
                      <a:pt x="1" y="44826"/>
                      <a:pt x="226" y="45114"/>
                      <a:pt x="452" y="45114"/>
                    </a:cubicBezTo>
                    <a:cubicBezTo>
                      <a:pt x="678" y="45114"/>
                      <a:pt x="903" y="44826"/>
                      <a:pt x="903" y="44249"/>
                    </a:cubicBezTo>
                    <a:lnTo>
                      <a:pt x="903" y="865"/>
                    </a:lnTo>
                    <a:cubicBezTo>
                      <a:pt x="903" y="289"/>
                      <a:pt x="678" y="1"/>
                      <a:pt x="4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7" name="Google Shape;717;p45"/>
              <p:cNvSpPr/>
              <p:nvPr/>
            </p:nvSpPr>
            <p:spPr>
              <a:xfrm flipH="1">
                <a:off x="6616348" y="4009849"/>
                <a:ext cx="13786" cy="191957"/>
              </a:xfrm>
              <a:custGeom>
                <a:avLst/>
                <a:gdLst/>
                <a:ahLst/>
                <a:cxnLst/>
                <a:rect l="l" t="t" r="r" b="b"/>
                <a:pathLst>
                  <a:path w="702" h="9775" extrusionOk="0">
                    <a:moveTo>
                      <a:pt x="351" y="0"/>
                    </a:moveTo>
                    <a:cubicBezTo>
                      <a:pt x="176" y="0"/>
                      <a:pt x="0" y="113"/>
                      <a:pt x="0" y="339"/>
                    </a:cubicBezTo>
                    <a:lnTo>
                      <a:pt x="0" y="9436"/>
                    </a:lnTo>
                    <a:cubicBezTo>
                      <a:pt x="0" y="9662"/>
                      <a:pt x="176" y="9775"/>
                      <a:pt x="351" y="9775"/>
                    </a:cubicBezTo>
                    <a:cubicBezTo>
                      <a:pt x="526" y="9775"/>
                      <a:pt x="702" y="9662"/>
                      <a:pt x="702" y="9436"/>
                    </a:cubicBezTo>
                    <a:lnTo>
                      <a:pt x="702" y="339"/>
                    </a:lnTo>
                    <a:cubicBezTo>
                      <a:pt x="702" y="113"/>
                      <a:pt x="526" y="0"/>
                      <a:pt x="3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8" name="Google Shape;718;p45"/>
              <p:cNvSpPr/>
              <p:nvPr/>
            </p:nvSpPr>
            <p:spPr>
              <a:xfrm flipH="1">
                <a:off x="6661316" y="4089477"/>
                <a:ext cx="51313" cy="112444"/>
              </a:xfrm>
              <a:custGeom>
                <a:avLst/>
                <a:gdLst/>
                <a:ahLst/>
                <a:cxnLst/>
                <a:rect l="l" t="t" r="r" b="b"/>
                <a:pathLst>
                  <a:path w="2613" h="5726" extrusionOk="0">
                    <a:moveTo>
                      <a:pt x="441" y="0"/>
                    </a:moveTo>
                    <a:cubicBezTo>
                      <a:pt x="219" y="0"/>
                      <a:pt x="0" y="172"/>
                      <a:pt x="91" y="444"/>
                    </a:cubicBezTo>
                    <a:cubicBezTo>
                      <a:pt x="667" y="2123"/>
                      <a:pt x="1244" y="3803"/>
                      <a:pt x="1845" y="5482"/>
                    </a:cubicBezTo>
                    <a:cubicBezTo>
                      <a:pt x="1905" y="5651"/>
                      <a:pt x="2047" y="5725"/>
                      <a:pt x="2188" y="5725"/>
                    </a:cubicBezTo>
                    <a:cubicBezTo>
                      <a:pt x="2402" y="5725"/>
                      <a:pt x="2613" y="5553"/>
                      <a:pt x="2522" y="5281"/>
                    </a:cubicBezTo>
                    <a:cubicBezTo>
                      <a:pt x="1945" y="3602"/>
                      <a:pt x="1369" y="1923"/>
                      <a:pt x="793" y="244"/>
                    </a:cubicBezTo>
                    <a:cubicBezTo>
                      <a:pt x="733" y="75"/>
                      <a:pt x="586" y="0"/>
                      <a:pt x="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9" name="Google Shape;719;p45"/>
              <p:cNvSpPr/>
              <p:nvPr/>
            </p:nvSpPr>
            <p:spPr>
              <a:xfrm flipH="1">
                <a:off x="6693109" y="4171462"/>
                <a:ext cx="50724" cy="4738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413" extrusionOk="0">
                    <a:moveTo>
                      <a:pt x="380" y="0"/>
                    </a:moveTo>
                    <a:cubicBezTo>
                      <a:pt x="294" y="0"/>
                      <a:pt x="211" y="32"/>
                      <a:pt x="151" y="104"/>
                    </a:cubicBezTo>
                    <a:cubicBezTo>
                      <a:pt x="1" y="254"/>
                      <a:pt x="1" y="480"/>
                      <a:pt x="151" y="605"/>
                    </a:cubicBezTo>
                    <a:cubicBezTo>
                      <a:pt x="727" y="1181"/>
                      <a:pt x="1329" y="1733"/>
                      <a:pt x="1930" y="2309"/>
                    </a:cubicBezTo>
                    <a:cubicBezTo>
                      <a:pt x="2009" y="2375"/>
                      <a:pt x="2108" y="2413"/>
                      <a:pt x="2206" y="2413"/>
                    </a:cubicBezTo>
                    <a:cubicBezTo>
                      <a:pt x="2296" y="2413"/>
                      <a:pt x="2385" y="2381"/>
                      <a:pt x="2457" y="2309"/>
                    </a:cubicBezTo>
                    <a:cubicBezTo>
                      <a:pt x="2582" y="2159"/>
                      <a:pt x="2582" y="1933"/>
                      <a:pt x="2457" y="1808"/>
                    </a:cubicBezTo>
                    <a:cubicBezTo>
                      <a:pt x="1855" y="1232"/>
                      <a:pt x="1254" y="680"/>
                      <a:pt x="652" y="104"/>
                    </a:cubicBezTo>
                    <a:cubicBezTo>
                      <a:pt x="574" y="38"/>
                      <a:pt x="475" y="0"/>
                      <a:pt x="3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0" name="Google Shape;720;p45"/>
              <p:cNvSpPr/>
              <p:nvPr/>
            </p:nvSpPr>
            <p:spPr>
              <a:xfrm flipH="1">
                <a:off x="6526625" y="4087140"/>
                <a:ext cx="55594" cy="118453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6032" extrusionOk="0">
                    <a:moveTo>
                      <a:pt x="2387" y="1"/>
                    </a:moveTo>
                    <a:cubicBezTo>
                      <a:pt x="2246" y="1"/>
                      <a:pt x="2105" y="72"/>
                      <a:pt x="2046" y="237"/>
                    </a:cubicBezTo>
                    <a:cubicBezTo>
                      <a:pt x="1395" y="2042"/>
                      <a:pt x="743" y="3821"/>
                      <a:pt x="91" y="5601"/>
                    </a:cubicBezTo>
                    <a:cubicBezTo>
                      <a:pt x="1" y="5857"/>
                      <a:pt x="210" y="6032"/>
                      <a:pt x="429" y="6032"/>
                    </a:cubicBezTo>
                    <a:cubicBezTo>
                      <a:pt x="574" y="6032"/>
                      <a:pt x="723" y="5956"/>
                      <a:pt x="793" y="5776"/>
                    </a:cubicBezTo>
                    <a:cubicBezTo>
                      <a:pt x="1445" y="3997"/>
                      <a:pt x="2071" y="2217"/>
                      <a:pt x="2723" y="438"/>
                    </a:cubicBezTo>
                    <a:cubicBezTo>
                      <a:pt x="2830" y="177"/>
                      <a:pt x="2609" y="1"/>
                      <a:pt x="23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1" name="Google Shape;721;p45"/>
              <p:cNvSpPr/>
              <p:nvPr/>
            </p:nvSpPr>
            <p:spPr>
              <a:xfrm flipH="1">
                <a:off x="6504121" y="4185424"/>
                <a:ext cx="43831" cy="4277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178" extrusionOk="0">
                    <a:moveTo>
                      <a:pt x="1821" y="0"/>
                    </a:moveTo>
                    <a:cubicBezTo>
                      <a:pt x="1730" y="0"/>
                      <a:pt x="1642" y="32"/>
                      <a:pt x="1580" y="94"/>
                    </a:cubicBezTo>
                    <a:lnTo>
                      <a:pt x="126" y="1573"/>
                    </a:lnTo>
                    <a:cubicBezTo>
                      <a:pt x="1" y="1698"/>
                      <a:pt x="1" y="1949"/>
                      <a:pt x="126" y="2074"/>
                    </a:cubicBezTo>
                    <a:cubicBezTo>
                      <a:pt x="205" y="2140"/>
                      <a:pt x="304" y="2178"/>
                      <a:pt x="402" y="2178"/>
                    </a:cubicBezTo>
                    <a:cubicBezTo>
                      <a:pt x="492" y="2178"/>
                      <a:pt x="580" y="2146"/>
                      <a:pt x="652" y="2074"/>
                    </a:cubicBezTo>
                    <a:lnTo>
                      <a:pt x="2081" y="621"/>
                    </a:lnTo>
                    <a:cubicBezTo>
                      <a:pt x="2206" y="470"/>
                      <a:pt x="2231" y="245"/>
                      <a:pt x="2081" y="94"/>
                    </a:cubicBezTo>
                    <a:cubicBezTo>
                      <a:pt x="2006" y="32"/>
                      <a:pt x="1912" y="0"/>
                      <a:pt x="18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2" name="Google Shape;722;p45"/>
              <p:cNvSpPr/>
              <p:nvPr/>
            </p:nvSpPr>
            <p:spPr>
              <a:xfrm flipH="1">
                <a:off x="5880311" y="4036241"/>
                <a:ext cx="22662" cy="16212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8256" extrusionOk="0">
                    <a:moveTo>
                      <a:pt x="804" y="0"/>
                    </a:moveTo>
                    <a:cubicBezTo>
                      <a:pt x="620" y="0"/>
                      <a:pt x="427" y="119"/>
                      <a:pt x="414" y="348"/>
                    </a:cubicBezTo>
                    <a:cubicBezTo>
                      <a:pt x="289" y="2854"/>
                      <a:pt x="138" y="5386"/>
                      <a:pt x="13" y="7917"/>
                    </a:cubicBezTo>
                    <a:cubicBezTo>
                      <a:pt x="0" y="8143"/>
                      <a:pt x="170" y="8255"/>
                      <a:pt x="345" y="8255"/>
                    </a:cubicBezTo>
                    <a:cubicBezTo>
                      <a:pt x="520" y="8255"/>
                      <a:pt x="702" y="8143"/>
                      <a:pt x="715" y="7917"/>
                    </a:cubicBezTo>
                    <a:cubicBezTo>
                      <a:pt x="865" y="5386"/>
                      <a:pt x="990" y="2854"/>
                      <a:pt x="1141" y="348"/>
                    </a:cubicBezTo>
                    <a:cubicBezTo>
                      <a:pt x="1153" y="113"/>
                      <a:pt x="983" y="0"/>
                      <a:pt x="8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3" name="Google Shape;723;p45"/>
              <p:cNvSpPr/>
              <p:nvPr/>
            </p:nvSpPr>
            <p:spPr>
              <a:xfrm flipH="1">
                <a:off x="6300739" y="4167162"/>
                <a:ext cx="86758" cy="145651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7417" extrusionOk="0">
                    <a:moveTo>
                      <a:pt x="3951" y="1"/>
                    </a:moveTo>
                    <a:cubicBezTo>
                      <a:pt x="3914" y="1"/>
                      <a:pt x="3876" y="8"/>
                      <a:pt x="3835" y="22"/>
                    </a:cubicBezTo>
                    <a:cubicBezTo>
                      <a:pt x="2481" y="423"/>
                      <a:pt x="1303" y="1400"/>
                      <a:pt x="677" y="2679"/>
                    </a:cubicBezTo>
                    <a:cubicBezTo>
                      <a:pt x="0" y="4107"/>
                      <a:pt x="25" y="5811"/>
                      <a:pt x="752" y="7240"/>
                    </a:cubicBezTo>
                    <a:cubicBezTo>
                      <a:pt x="814" y="7364"/>
                      <a:pt x="917" y="7416"/>
                      <a:pt x="1024" y="7416"/>
                    </a:cubicBezTo>
                    <a:cubicBezTo>
                      <a:pt x="1261" y="7416"/>
                      <a:pt x="1517" y="7158"/>
                      <a:pt x="1379" y="6864"/>
                    </a:cubicBezTo>
                    <a:cubicBezTo>
                      <a:pt x="752" y="5661"/>
                      <a:pt x="727" y="4157"/>
                      <a:pt x="1353" y="2954"/>
                    </a:cubicBezTo>
                    <a:cubicBezTo>
                      <a:pt x="1905" y="1877"/>
                      <a:pt x="2857" y="1050"/>
                      <a:pt x="4010" y="699"/>
                    </a:cubicBezTo>
                    <a:cubicBezTo>
                      <a:pt x="4418" y="585"/>
                      <a:pt x="4293" y="1"/>
                      <a:pt x="39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4" name="Google Shape;724;p45"/>
              <p:cNvSpPr/>
              <p:nvPr/>
            </p:nvSpPr>
            <p:spPr>
              <a:xfrm flipH="1">
                <a:off x="6289056" y="4324337"/>
                <a:ext cx="61544" cy="36231"/>
              </a:xfrm>
              <a:custGeom>
                <a:avLst/>
                <a:gdLst/>
                <a:ahLst/>
                <a:cxnLst/>
                <a:rect l="l" t="t" r="r" b="b"/>
                <a:pathLst>
                  <a:path w="3134" h="1845" extrusionOk="0">
                    <a:moveTo>
                      <a:pt x="402" y="0"/>
                    </a:moveTo>
                    <a:cubicBezTo>
                      <a:pt x="308" y="0"/>
                      <a:pt x="214" y="38"/>
                      <a:pt x="151" y="113"/>
                    </a:cubicBezTo>
                    <a:cubicBezTo>
                      <a:pt x="1" y="239"/>
                      <a:pt x="26" y="489"/>
                      <a:pt x="151" y="614"/>
                    </a:cubicBezTo>
                    <a:cubicBezTo>
                      <a:pt x="853" y="1341"/>
                      <a:pt x="1780" y="1767"/>
                      <a:pt x="2758" y="1843"/>
                    </a:cubicBezTo>
                    <a:cubicBezTo>
                      <a:pt x="2769" y="1844"/>
                      <a:pt x="2781" y="1845"/>
                      <a:pt x="2792" y="1845"/>
                    </a:cubicBezTo>
                    <a:cubicBezTo>
                      <a:pt x="2978" y="1845"/>
                      <a:pt x="3134" y="1657"/>
                      <a:pt x="3134" y="1492"/>
                    </a:cubicBezTo>
                    <a:cubicBezTo>
                      <a:pt x="3109" y="1291"/>
                      <a:pt x="2958" y="1141"/>
                      <a:pt x="2758" y="1141"/>
                    </a:cubicBezTo>
                    <a:cubicBezTo>
                      <a:pt x="2582" y="1116"/>
                      <a:pt x="2407" y="1091"/>
                      <a:pt x="2206" y="1041"/>
                    </a:cubicBezTo>
                    <a:cubicBezTo>
                      <a:pt x="2106" y="1015"/>
                      <a:pt x="2006" y="965"/>
                      <a:pt x="1906" y="940"/>
                    </a:cubicBezTo>
                    <a:cubicBezTo>
                      <a:pt x="1780" y="890"/>
                      <a:pt x="1755" y="890"/>
                      <a:pt x="1655" y="815"/>
                    </a:cubicBezTo>
                    <a:cubicBezTo>
                      <a:pt x="1254" y="640"/>
                      <a:pt x="953" y="414"/>
                      <a:pt x="652" y="113"/>
                    </a:cubicBezTo>
                    <a:cubicBezTo>
                      <a:pt x="590" y="38"/>
                      <a:pt x="496" y="0"/>
                      <a:pt x="4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725" name="Google Shape;725;p45"/>
            <p:cNvGrpSpPr/>
            <p:nvPr/>
          </p:nvGrpSpPr>
          <p:grpSpPr>
            <a:xfrm rot="7888842">
              <a:off x="7038660" y="1287403"/>
              <a:ext cx="319905" cy="384413"/>
              <a:chOff x="742400" y="3818325"/>
              <a:chExt cx="555425" cy="667425"/>
            </a:xfrm>
          </p:grpSpPr>
          <p:sp>
            <p:nvSpPr>
              <p:cNvPr id="726" name="Google Shape;726;p45"/>
              <p:cNvSpPr/>
              <p:nvPr/>
            </p:nvSpPr>
            <p:spPr>
              <a:xfrm>
                <a:off x="742400" y="3818325"/>
                <a:ext cx="4911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19644" h="9947" extrusionOk="0">
                    <a:moveTo>
                      <a:pt x="508" y="0"/>
                    </a:moveTo>
                    <a:cubicBezTo>
                      <a:pt x="187" y="0"/>
                      <a:pt x="0" y="483"/>
                      <a:pt x="351" y="658"/>
                    </a:cubicBezTo>
                    <a:cubicBezTo>
                      <a:pt x="6567" y="3741"/>
                      <a:pt x="12782" y="6824"/>
                      <a:pt x="18998" y="9907"/>
                    </a:cubicBezTo>
                    <a:cubicBezTo>
                      <a:pt x="19050" y="9935"/>
                      <a:pt x="19102" y="9947"/>
                      <a:pt x="19150" y="9947"/>
                    </a:cubicBezTo>
                    <a:cubicBezTo>
                      <a:pt x="19450" y="9947"/>
                      <a:pt x="19643" y="9478"/>
                      <a:pt x="19298" y="9305"/>
                    </a:cubicBezTo>
                    <a:cubicBezTo>
                      <a:pt x="13083" y="6222"/>
                      <a:pt x="6867" y="3140"/>
                      <a:pt x="652" y="32"/>
                    </a:cubicBezTo>
                    <a:cubicBezTo>
                      <a:pt x="602" y="10"/>
                      <a:pt x="553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7" name="Google Shape;727;p45"/>
              <p:cNvSpPr/>
              <p:nvPr/>
            </p:nvSpPr>
            <p:spPr>
              <a:xfrm>
                <a:off x="1071875" y="3855950"/>
                <a:ext cx="158725" cy="122450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4898" extrusionOk="0">
                    <a:moveTo>
                      <a:pt x="511" y="1"/>
                    </a:moveTo>
                    <a:cubicBezTo>
                      <a:pt x="229" y="1"/>
                      <a:pt x="1" y="363"/>
                      <a:pt x="280" y="582"/>
                    </a:cubicBezTo>
                    <a:cubicBezTo>
                      <a:pt x="2059" y="2011"/>
                      <a:pt x="3839" y="3414"/>
                      <a:pt x="5618" y="4818"/>
                    </a:cubicBezTo>
                    <a:cubicBezTo>
                      <a:pt x="5685" y="4874"/>
                      <a:pt x="5758" y="4898"/>
                      <a:pt x="5828" y="4898"/>
                    </a:cubicBezTo>
                    <a:cubicBezTo>
                      <a:pt x="6104" y="4898"/>
                      <a:pt x="6349" y="4536"/>
                      <a:pt x="6069" y="4316"/>
                    </a:cubicBezTo>
                    <a:cubicBezTo>
                      <a:pt x="4290" y="2913"/>
                      <a:pt x="2510" y="1484"/>
                      <a:pt x="731" y="81"/>
                    </a:cubicBezTo>
                    <a:cubicBezTo>
                      <a:pt x="659" y="24"/>
                      <a:pt x="583" y="1"/>
                      <a:pt x="5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8" name="Google Shape;728;p45"/>
              <p:cNvSpPr/>
              <p:nvPr/>
            </p:nvSpPr>
            <p:spPr>
              <a:xfrm>
                <a:off x="1039750" y="4079225"/>
                <a:ext cx="14780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5912" h="2250" extrusionOk="0">
                    <a:moveTo>
                      <a:pt x="401" y="0"/>
                    </a:moveTo>
                    <a:cubicBezTo>
                      <a:pt x="87" y="0"/>
                      <a:pt x="1" y="561"/>
                      <a:pt x="362" y="674"/>
                    </a:cubicBezTo>
                    <a:lnTo>
                      <a:pt x="5399" y="2228"/>
                    </a:lnTo>
                    <a:cubicBezTo>
                      <a:pt x="5442" y="2242"/>
                      <a:pt x="5481" y="2249"/>
                      <a:pt x="5517" y="2249"/>
                    </a:cubicBezTo>
                    <a:cubicBezTo>
                      <a:pt x="5845" y="2249"/>
                      <a:pt x="5911" y="1689"/>
                      <a:pt x="5550" y="1576"/>
                    </a:cubicBezTo>
                    <a:lnTo>
                      <a:pt x="512" y="22"/>
                    </a:lnTo>
                    <a:cubicBezTo>
                      <a:pt x="472" y="7"/>
                      <a:pt x="435" y="0"/>
                      <a:pt x="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9" name="Google Shape;729;p45"/>
              <p:cNvSpPr/>
              <p:nvPr/>
            </p:nvSpPr>
            <p:spPr>
              <a:xfrm>
                <a:off x="777050" y="4196300"/>
                <a:ext cx="42380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16952" h="1280" extrusionOk="0">
                    <a:moveTo>
                      <a:pt x="16508" y="0"/>
                    </a:moveTo>
                    <a:cubicBezTo>
                      <a:pt x="16500" y="0"/>
                      <a:pt x="16492" y="0"/>
                      <a:pt x="16484" y="1"/>
                    </a:cubicBezTo>
                    <a:lnTo>
                      <a:pt x="419" y="602"/>
                    </a:lnTo>
                    <a:cubicBezTo>
                      <a:pt x="0" y="602"/>
                      <a:pt x="17" y="1280"/>
                      <a:pt x="422" y="1280"/>
                    </a:cubicBezTo>
                    <a:cubicBezTo>
                      <a:pt x="429" y="1280"/>
                      <a:pt x="436" y="1279"/>
                      <a:pt x="444" y="1279"/>
                    </a:cubicBezTo>
                    <a:cubicBezTo>
                      <a:pt x="5807" y="1078"/>
                      <a:pt x="11146" y="878"/>
                      <a:pt x="16509" y="677"/>
                    </a:cubicBezTo>
                    <a:cubicBezTo>
                      <a:pt x="16952" y="653"/>
                      <a:pt x="16936" y="0"/>
                      <a:pt x="16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30" name="Google Shape;730;p45"/>
              <p:cNvSpPr/>
              <p:nvPr/>
            </p:nvSpPr>
            <p:spPr>
              <a:xfrm>
                <a:off x="1028775" y="4269200"/>
                <a:ext cx="2053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8212" h="4136" extrusionOk="0">
                    <a:moveTo>
                      <a:pt x="7663" y="0"/>
                    </a:moveTo>
                    <a:cubicBezTo>
                      <a:pt x="7608" y="0"/>
                      <a:pt x="7551" y="13"/>
                      <a:pt x="7493" y="42"/>
                    </a:cubicBezTo>
                    <a:cubicBezTo>
                      <a:pt x="5112" y="1195"/>
                      <a:pt x="2731" y="2348"/>
                      <a:pt x="350" y="3526"/>
                    </a:cubicBezTo>
                    <a:cubicBezTo>
                      <a:pt x="1" y="3679"/>
                      <a:pt x="240" y="4135"/>
                      <a:pt x="573" y="4135"/>
                    </a:cubicBezTo>
                    <a:cubicBezTo>
                      <a:pt x="622" y="4135"/>
                      <a:pt x="674" y="4125"/>
                      <a:pt x="726" y="4102"/>
                    </a:cubicBezTo>
                    <a:cubicBezTo>
                      <a:pt x="3107" y="2924"/>
                      <a:pt x="5488" y="1771"/>
                      <a:pt x="7869" y="593"/>
                    </a:cubicBezTo>
                    <a:cubicBezTo>
                      <a:pt x="8211" y="443"/>
                      <a:pt x="7986" y="0"/>
                      <a:pt x="7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31" name="Google Shape;731;p45"/>
              <p:cNvSpPr/>
              <p:nvPr/>
            </p:nvSpPr>
            <p:spPr>
              <a:xfrm>
                <a:off x="1082875" y="4308850"/>
                <a:ext cx="214950" cy="176900"/>
              </a:xfrm>
              <a:custGeom>
                <a:avLst/>
                <a:gdLst/>
                <a:ahLst/>
                <a:cxnLst/>
                <a:rect l="l" t="t" r="r" b="b"/>
                <a:pathLst>
                  <a:path w="8598" h="7076" extrusionOk="0">
                    <a:moveTo>
                      <a:pt x="8153" y="1"/>
                    </a:moveTo>
                    <a:cubicBezTo>
                      <a:pt x="8091" y="1"/>
                      <a:pt x="8025" y="26"/>
                      <a:pt x="7960" y="85"/>
                    </a:cubicBezTo>
                    <a:cubicBezTo>
                      <a:pt x="5379" y="2190"/>
                      <a:pt x="2822" y="4321"/>
                      <a:pt x="266" y="6426"/>
                    </a:cubicBezTo>
                    <a:cubicBezTo>
                      <a:pt x="0" y="6651"/>
                      <a:pt x="184" y="7075"/>
                      <a:pt x="452" y="7075"/>
                    </a:cubicBezTo>
                    <a:cubicBezTo>
                      <a:pt x="512" y="7075"/>
                      <a:pt x="577" y="7053"/>
                      <a:pt x="642" y="7003"/>
                    </a:cubicBezTo>
                    <a:cubicBezTo>
                      <a:pt x="3198" y="4872"/>
                      <a:pt x="5755" y="2767"/>
                      <a:pt x="8336" y="637"/>
                    </a:cubicBezTo>
                    <a:cubicBezTo>
                      <a:pt x="8598" y="415"/>
                      <a:pt x="8407" y="1"/>
                      <a:pt x="8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1901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685800"/>
            <a:ext cx="7933600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2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REPORTAGEM</a:t>
            </a:r>
            <a:r>
              <a:rPr sz="5400" b="1" spc="-17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5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X</a:t>
            </a:r>
            <a:r>
              <a:rPr sz="5400" b="1" spc="-165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5400" b="1" spc="-1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NOTÍCIA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6A21194-DC32-BFED-CCEB-6790FACD29E4}"/>
              </a:ext>
            </a:extLst>
          </p:cNvPr>
          <p:cNvSpPr txBox="1"/>
          <p:nvPr/>
        </p:nvSpPr>
        <p:spPr>
          <a:xfrm>
            <a:off x="1071200" y="1905000"/>
            <a:ext cx="9601200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Nunito" pitchFamily="2" charset="0"/>
              </a:rPr>
              <a:t>Tanto a reportagem quanto a noticia são </a:t>
            </a:r>
            <a:r>
              <a:rPr lang="pt-BR" sz="2800" b="1" dirty="0">
                <a:solidFill>
                  <a:schemeClr val="bg2"/>
                </a:solidFill>
                <a:latin typeface="Nunito" pitchFamily="2" charset="0"/>
              </a:rPr>
              <a:t>gêneros textuais </a:t>
            </a:r>
            <a:r>
              <a:rPr lang="pt-BR" sz="2800" dirty="0">
                <a:latin typeface="Nunito" pitchFamily="2" charset="0"/>
              </a:rPr>
              <a:t>de caráter informativo. No entanto, nesta, a subjetividade do autor pode aparecer de forma mais explicita, por meio de </a:t>
            </a:r>
            <a:r>
              <a:rPr lang="pt-BR" sz="2800" b="1" dirty="0">
                <a:solidFill>
                  <a:schemeClr val="bg2"/>
                </a:solidFill>
                <a:latin typeface="Nunito" pitchFamily="2" charset="0"/>
              </a:rPr>
              <a:t>expressões em primeira pessoa</a:t>
            </a:r>
            <a:r>
              <a:rPr lang="pt-BR" sz="2800" dirty="0">
                <a:latin typeface="Nunito" pitchFamily="2" charset="0"/>
              </a:rPr>
              <a:t>, opiniões e ate de historias pessoais relacionadas a busca por fontes e informações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51"/>
          <p:cNvSpPr/>
          <p:nvPr/>
        </p:nvSpPr>
        <p:spPr>
          <a:xfrm>
            <a:off x="3421976" y="2415290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05" name="Google Shape;1005;p51"/>
          <p:cNvSpPr/>
          <p:nvPr/>
        </p:nvSpPr>
        <p:spPr>
          <a:xfrm>
            <a:off x="6440347" y="2380149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06" name="Google Shape;1006;p51"/>
          <p:cNvSpPr/>
          <p:nvPr/>
        </p:nvSpPr>
        <p:spPr>
          <a:xfrm>
            <a:off x="6440347" y="4580616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07" name="Google Shape;1007;p51"/>
          <p:cNvSpPr/>
          <p:nvPr/>
        </p:nvSpPr>
        <p:spPr>
          <a:xfrm>
            <a:off x="3421976" y="4615757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08" name="Google Shape;1008;p51"/>
          <p:cNvSpPr/>
          <p:nvPr/>
        </p:nvSpPr>
        <p:spPr>
          <a:xfrm>
            <a:off x="314382" y="4642800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09" name="Google Shape;1009;p51"/>
          <p:cNvSpPr/>
          <p:nvPr/>
        </p:nvSpPr>
        <p:spPr>
          <a:xfrm>
            <a:off x="306737" y="2393124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10" name="Google Shape;1010;p51"/>
          <p:cNvSpPr/>
          <p:nvPr/>
        </p:nvSpPr>
        <p:spPr>
          <a:xfrm>
            <a:off x="881951" y="166809"/>
            <a:ext cx="10290000" cy="7524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11" name="Google Shape;1011;p51"/>
          <p:cNvSpPr txBox="1">
            <a:spLocks noGrp="1"/>
          </p:cNvSpPr>
          <p:nvPr>
            <p:ph type="title"/>
          </p:nvPr>
        </p:nvSpPr>
        <p:spPr>
          <a:xfrm>
            <a:off x="1537251" y="166809"/>
            <a:ext cx="8979600" cy="75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>
                <a:solidFill>
                  <a:schemeClr val="accent3"/>
                </a:solidFill>
              </a:rPr>
              <a:t>D</a:t>
            </a:r>
            <a:r>
              <a:rPr lang="en" dirty="0">
                <a:solidFill>
                  <a:schemeClr val="accent3"/>
                </a:solidFill>
              </a:rPr>
              <a:t>icas de uma boa reportagem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018" name="Google Shape;1018;p51"/>
          <p:cNvSpPr txBox="1">
            <a:spLocks noGrp="1"/>
          </p:cNvSpPr>
          <p:nvPr>
            <p:ph type="subTitle" idx="7"/>
          </p:nvPr>
        </p:nvSpPr>
        <p:spPr>
          <a:xfrm>
            <a:off x="477615" y="2510374"/>
            <a:ext cx="2396800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2000" dirty="0"/>
              <a:t>E</a:t>
            </a:r>
            <a:r>
              <a:rPr lang="en" sz="2000" dirty="0"/>
              <a:t>scolha um tema relevante</a:t>
            </a:r>
            <a:endParaRPr sz="2000" dirty="0"/>
          </a:p>
        </p:txBody>
      </p:sp>
      <p:sp>
        <p:nvSpPr>
          <p:cNvPr id="1019" name="Google Shape;1019;p51"/>
          <p:cNvSpPr txBox="1">
            <a:spLocks noGrp="1"/>
          </p:cNvSpPr>
          <p:nvPr>
            <p:ph type="subTitle" idx="8"/>
          </p:nvPr>
        </p:nvSpPr>
        <p:spPr>
          <a:xfrm>
            <a:off x="3624976" y="2500824"/>
            <a:ext cx="2396800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800" dirty="0"/>
              <a:t>F</a:t>
            </a:r>
            <a:r>
              <a:rPr lang="en" sz="1800" dirty="0"/>
              <a:t>aça uma pesquisa sobre o assusnto</a:t>
            </a:r>
            <a:endParaRPr sz="1800" dirty="0"/>
          </a:p>
        </p:txBody>
      </p:sp>
      <p:sp>
        <p:nvSpPr>
          <p:cNvPr id="1020" name="Google Shape;1020;p51"/>
          <p:cNvSpPr txBox="1">
            <a:spLocks noGrp="1"/>
          </p:cNvSpPr>
          <p:nvPr>
            <p:ph type="subTitle" idx="9"/>
          </p:nvPr>
        </p:nvSpPr>
        <p:spPr>
          <a:xfrm>
            <a:off x="6643347" y="2465683"/>
            <a:ext cx="2396800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800" dirty="0"/>
              <a:t>D</a:t>
            </a:r>
            <a:r>
              <a:rPr lang="en" sz="1800" dirty="0"/>
              <a:t>efina o público-alvo</a:t>
            </a:r>
            <a:endParaRPr sz="1800" dirty="0"/>
          </a:p>
        </p:txBody>
      </p:sp>
      <p:sp>
        <p:nvSpPr>
          <p:cNvPr id="1021" name="Google Shape;1021;p51"/>
          <p:cNvSpPr txBox="1">
            <a:spLocks noGrp="1"/>
          </p:cNvSpPr>
          <p:nvPr>
            <p:ph type="subTitle" idx="13"/>
          </p:nvPr>
        </p:nvSpPr>
        <p:spPr>
          <a:xfrm>
            <a:off x="6643347" y="4666216"/>
            <a:ext cx="2396800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600" dirty="0"/>
              <a:t>M</a:t>
            </a:r>
            <a:r>
              <a:rPr lang="en" sz="1600" dirty="0"/>
              <a:t>onte o texto da reportagem jornalística</a:t>
            </a:r>
            <a:endParaRPr sz="1600" dirty="0"/>
          </a:p>
        </p:txBody>
      </p:sp>
      <p:sp>
        <p:nvSpPr>
          <p:cNvPr id="1022" name="Google Shape;1022;p51"/>
          <p:cNvSpPr txBox="1">
            <a:spLocks noGrp="1"/>
          </p:cNvSpPr>
          <p:nvPr>
            <p:ph type="subTitle" idx="14"/>
          </p:nvPr>
        </p:nvSpPr>
        <p:spPr>
          <a:xfrm>
            <a:off x="3624976" y="4701357"/>
            <a:ext cx="2396800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600" dirty="0"/>
              <a:t>E</a:t>
            </a:r>
            <a:r>
              <a:rPr lang="en" sz="1600" dirty="0"/>
              <a:t>scolha como será o formato da reportagem</a:t>
            </a:r>
            <a:endParaRPr sz="1600" dirty="0"/>
          </a:p>
        </p:txBody>
      </p:sp>
      <p:sp>
        <p:nvSpPr>
          <p:cNvPr id="1023" name="Google Shape;1023;p51"/>
          <p:cNvSpPr txBox="1">
            <a:spLocks noGrp="1"/>
          </p:cNvSpPr>
          <p:nvPr>
            <p:ph type="subTitle" idx="15"/>
          </p:nvPr>
        </p:nvSpPr>
        <p:spPr>
          <a:xfrm>
            <a:off x="477615" y="4728400"/>
            <a:ext cx="2436567" cy="605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600" dirty="0"/>
              <a:t>T</a:t>
            </a:r>
            <a:r>
              <a:rPr lang="en" sz="1600" dirty="0"/>
              <a:t>ranscreva o conteúdo coletado nas entrevistas</a:t>
            </a:r>
            <a:endParaRPr sz="1600" dirty="0"/>
          </a:p>
        </p:txBody>
      </p:sp>
      <p:grpSp>
        <p:nvGrpSpPr>
          <p:cNvPr id="1024" name="Google Shape;1024;p51"/>
          <p:cNvGrpSpPr/>
          <p:nvPr/>
        </p:nvGrpSpPr>
        <p:grpSpPr>
          <a:xfrm>
            <a:off x="7558680" y="3895075"/>
            <a:ext cx="566133" cy="592100"/>
            <a:chOff x="7711150" y="2715425"/>
            <a:chExt cx="424600" cy="444075"/>
          </a:xfrm>
        </p:grpSpPr>
        <p:sp>
          <p:nvSpPr>
            <p:cNvPr id="1025" name="Google Shape;1025;p51"/>
            <p:cNvSpPr/>
            <p:nvPr/>
          </p:nvSpPr>
          <p:spPr>
            <a:xfrm>
              <a:off x="7733250" y="2746600"/>
              <a:ext cx="123500" cy="175850"/>
            </a:xfrm>
            <a:custGeom>
              <a:avLst/>
              <a:gdLst/>
              <a:ahLst/>
              <a:cxnLst/>
              <a:rect l="l" t="t" r="r" b="b"/>
              <a:pathLst>
                <a:path w="4940" h="7034" extrusionOk="0">
                  <a:moveTo>
                    <a:pt x="1754" y="0"/>
                  </a:moveTo>
                  <a:cubicBezTo>
                    <a:pt x="772" y="0"/>
                    <a:pt x="1" y="843"/>
                    <a:pt x="86" y="1823"/>
                  </a:cubicBezTo>
                  <a:lnTo>
                    <a:pt x="546" y="7033"/>
                  </a:lnTo>
                  <a:lnTo>
                    <a:pt x="4940" y="7033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6" name="Google Shape;1026;p51"/>
            <p:cNvSpPr/>
            <p:nvPr/>
          </p:nvSpPr>
          <p:spPr>
            <a:xfrm>
              <a:off x="7727200" y="3036050"/>
              <a:ext cx="272675" cy="123450"/>
            </a:xfrm>
            <a:custGeom>
              <a:avLst/>
              <a:gdLst/>
              <a:ahLst/>
              <a:cxnLst/>
              <a:rect l="l" t="t" r="r" b="b"/>
              <a:pathLst>
                <a:path w="10907" h="4938" extrusionOk="0">
                  <a:moveTo>
                    <a:pt x="1817" y="1"/>
                  </a:moveTo>
                  <a:cubicBezTo>
                    <a:pt x="813" y="1"/>
                    <a:pt x="0" y="815"/>
                    <a:pt x="0" y="1818"/>
                  </a:cubicBezTo>
                  <a:lnTo>
                    <a:pt x="0" y="2788"/>
                  </a:lnTo>
                  <a:lnTo>
                    <a:pt x="82" y="2788"/>
                  </a:lnTo>
                  <a:lnTo>
                    <a:pt x="82" y="3861"/>
                  </a:lnTo>
                  <a:lnTo>
                    <a:pt x="0" y="3861"/>
                  </a:lnTo>
                  <a:lnTo>
                    <a:pt x="0" y="4937"/>
                  </a:lnTo>
                  <a:lnTo>
                    <a:pt x="6105" y="4937"/>
                  </a:lnTo>
                  <a:lnTo>
                    <a:pt x="6168" y="4812"/>
                  </a:lnTo>
                  <a:lnTo>
                    <a:pt x="10906" y="4812"/>
                  </a:lnTo>
                  <a:lnTo>
                    <a:pt x="10906" y="1818"/>
                  </a:lnTo>
                  <a:cubicBezTo>
                    <a:pt x="10906" y="815"/>
                    <a:pt x="10093" y="1"/>
                    <a:pt x="9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7" name="Google Shape;1027;p51"/>
            <p:cNvSpPr/>
            <p:nvPr/>
          </p:nvSpPr>
          <p:spPr>
            <a:xfrm>
              <a:off x="7848275" y="3036050"/>
              <a:ext cx="151600" cy="123450"/>
            </a:xfrm>
            <a:custGeom>
              <a:avLst/>
              <a:gdLst/>
              <a:ahLst/>
              <a:cxnLst/>
              <a:rect l="l" t="t" r="r" b="b"/>
              <a:pathLst>
                <a:path w="6064" h="4938" extrusionOk="0">
                  <a:moveTo>
                    <a:pt x="0" y="1"/>
                  </a:moveTo>
                  <a:lnTo>
                    <a:pt x="0" y="4688"/>
                  </a:lnTo>
                  <a:cubicBezTo>
                    <a:pt x="0" y="4826"/>
                    <a:pt x="113" y="4937"/>
                    <a:pt x="251" y="4937"/>
                  </a:cubicBezTo>
                  <a:lnTo>
                    <a:pt x="1262" y="4937"/>
                  </a:lnTo>
                  <a:lnTo>
                    <a:pt x="1325" y="4812"/>
                  </a:lnTo>
                  <a:lnTo>
                    <a:pt x="6063" y="4812"/>
                  </a:lnTo>
                  <a:lnTo>
                    <a:pt x="6063" y="1818"/>
                  </a:lnTo>
                  <a:cubicBezTo>
                    <a:pt x="6063" y="815"/>
                    <a:pt x="5250" y="1"/>
                    <a:pt x="4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8" name="Google Shape;1028;p51"/>
            <p:cNvSpPr/>
            <p:nvPr/>
          </p:nvSpPr>
          <p:spPr>
            <a:xfrm>
              <a:off x="8082125" y="2715425"/>
              <a:ext cx="26050" cy="138275"/>
            </a:xfrm>
            <a:custGeom>
              <a:avLst/>
              <a:gdLst/>
              <a:ahLst/>
              <a:cxnLst/>
              <a:rect l="l" t="t" r="r" b="b"/>
              <a:pathLst>
                <a:path w="1042" h="5531" extrusionOk="0">
                  <a:moveTo>
                    <a:pt x="143" y="0"/>
                  </a:moveTo>
                  <a:cubicBezTo>
                    <a:pt x="65" y="0"/>
                    <a:pt x="0" y="64"/>
                    <a:pt x="0" y="143"/>
                  </a:cubicBezTo>
                  <a:lnTo>
                    <a:pt x="0" y="5530"/>
                  </a:lnTo>
                  <a:lnTo>
                    <a:pt x="1041" y="5530"/>
                  </a:lnTo>
                  <a:lnTo>
                    <a:pt x="1041" y="143"/>
                  </a:lnTo>
                  <a:cubicBezTo>
                    <a:pt x="1041" y="64"/>
                    <a:pt x="979" y="0"/>
                    <a:pt x="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29" name="Google Shape;1029;p51"/>
            <p:cNvSpPr/>
            <p:nvPr/>
          </p:nvSpPr>
          <p:spPr>
            <a:xfrm>
              <a:off x="8089400" y="2715425"/>
              <a:ext cx="21350" cy="138275"/>
            </a:xfrm>
            <a:custGeom>
              <a:avLst/>
              <a:gdLst/>
              <a:ahLst/>
              <a:cxnLst/>
              <a:rect l="l" t="t" r="r" b="b"/>
              <a:pathLst>
                <a:path w="854" h="5531" extrusionOk="0">
                  <a:moveTo>
                    <a:pt x="0" y="0"/>
                  </a:moveTo>
                  <a:cubicBezTo>
                    <a:pt x="79" y="0"/>
                    <a:pt x="144" y="64"/>
                    <a:pt x="144" y="143"/>
                  </a:cubicBezTo>
                  <a:lnTo>
                    <a:pt x="144" y="5530"/>
                  </a:lnTo>
                  <a:lnTo>
                    <a:pt x="853" y="5530"/>
                  </a:lnTo>
                  <a:lnTo>
                    <a:pt x="853" y="143"/>
                  </a:lnTo>
                  <a:cubicBezTo>
                    <a:pt x="853" y="64"/>
                    <a:pt x="788" y="0"/>
                    <a:pt x="7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0" name="Google Shape;1030;p51"/>
            <p:cNvSpPr/>
            <p:nvPr/>
          </p:nvSpPr>
          <p:spPr>
            <a:xfrm>
              <a:off x="8057075" y="2886050"/>
              <a:ext cx="76150" cy="103800"/>
            </a:xfrm>
            <a:custGeom>
              <a:avLst/>
              <a:gdLst/>
              <a:ahLst/>
              <a:cxnLst/>
              <a:rect l="l" t="t" r="r" b="b"/>
              <a:pathLst>
                <a:path w="3046" h="4152" extrusionOk="0">
                  <a:moveTo>
                    <a:pt x="1" y="0"/>
                  </a:moveTo>
                  <a:lnTo>
                    <a:pt x="1" y="2581"/>
                  </a:lnTo>
                  <a:cubicBezTo>
                    <a:pt x="1" y="3432"/>
                    <a:pt x="678" y="4125"/>
                    <a:pt x="1523" y="4151"/>
                  </a:cubicBezTo>
                  <a:cubicBezTo>
                    <a:pt x="2368" y="4125"/>
                    <a:pt x="3046" y="3432"/>
                    <a:pt x="3046" y="2581"/>
                  </a:cubicBezTo>
                  <a:lnTo>
                    <a:pt x="30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1" name="Google Shape;1031;p51"/>
            <p:cNvSpPr/>
            <p:nvPr/>
          </p:nvSpPr>
          <p:spPr>
            <a:xfrm>
              <a:off x="8057075" y="2822200"/>
              <a:ext cx="76150" cy="63850"/>
            </a:xfrm>
            <a:custGeom>
              <a:avLst/>
              <a:gdLst/>
              <a:ahLst/>
              <a:cxnLst/>
              <a:rect l="l" t="t" r="r" b="b"/>
              <a:pathLst>
                <a:path w="3046" h="2554" extrusionOk="0">
                  <a:moveTo>
                    <a:pt x="1523" y="1"/>
                  </a:moveTo>
                  <a:cubicBezTo>
                    <a:pt x="678" y="27"/>
                    <a:pt x="1" y="721"/>
                    <a:pt x="1" y="1572"/>
                  </a:cubicBezTo>
                  <a:lnTo>
                    <a:pt x="1" y="2554"/>
                  </a:lnTo>
                  <a:lnTo>
                    <a:pt x="3046" y="2554"/>
                  </a:lnTo>
                  <a:lnTo>
                    <a:pt x="3046" y="1572"/>
                  </a:lnTo>
                  <a:cubicBezTo>
                    <a:pt x="3046" y="721"/>
                    <a:pt x="2368" y="27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2" name="Google Shape;1032;p51"/>
            <p:cNvSpPr/>
            <p:nvPr/>
          </p:nvSpPr>
          <p:spPr>
            <a:xfrm>
              <a:off x="7727200" y="3105750"/>
              <a:ext cx="242250" cy="26825"/>
            </a:xfrm>
            <a:custGeom>
              <a:avLst/>
              <a:gdLst/>
              <a:ahLst/>
              <a:cxnLst/>
              <a:rect l="l" t="t" r="r" b="b"/>
              <a:pathLst>
                <a:path w="9690" h="1073" extrusionOk="0">
                  <a:moveTo>
                    <a:pt x="0" y="0"/>
                  </a:moveTo>
                  <a:lnTo>
                    <a:pt x="0" y="1073"/>
                  </a:lnTo>
                  <a:lnTo>
                    <a:pt x="9689" y="1073"/>
                  </a:lnTo>
                  <a:lnTo>
                    <a:pt x="96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3" name="Google Shape;1033;p51"/>
            <p:cNvSpPr/>
            <p:nvPr/>
          </p:nvSpPr>
          <p:spPr>
            <a:xfrm>
              <a:off x="7848275" y="3105750"/>
              <a:ext cx="121100" cy="26825"/>
            </a:xfrm>
            <a:custGeom>
              <a:avLst/>
              <a:gdLst/>
              <a:ahLst/>
              <a:cxnLst/>
              <a:rect l="l" t="t" r="r" b="b"/>
              <a:pathLst>
                <a:path w="4844" h="1073" extrusionOk="0">
                  <a:moveTo>
                    <a:pt x="0" y="0"/>
                  </a:moveTo>
                  <a:lnTo>
                    <a:pt x="0" y="1073"/>
                  </a:lnTo>
                  <a:lnTo>
                    <a:pt x="4844" y="1073"/>
                  </a:lnTo>
                  <a:lnTo>
                    <a:pt x="48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4" name="Google Shape;1034;p51"/>
            <p:cNvSpPr/>
            <p:nvPr/>
          </p:nvSpPr>
          <p:spPr>
            <a:xfrm>
              <a:off x="7821550" y="2935050"/>
              <a:ext cx="83975" cy="143000"/>
            </a:xfrm>
            <a:custGeom>
              <a:avLst/>
              <a:gdLst/>
              <a:ahLst/>
              <a:cxnLst/>
              <a:rect l="l" t="t" r="r" b="b"/>
              <a:pathLst>
                <a:path w="3359" h="5720" extrusionOk="0">
                  <a:moveTo>
                    <a:pt x="123" y="1"/>
                  </a:moveTo>
                  <a:lnTo>
                    <a:pt x="123" y="3012"/>
                  </a:lnTo>
                  <a:lnTo>
                    <a:pt x="0" y="3325"/>
                  </a:lnTo>
                  <a:lnTo>
                    <a:pt x="0" y="4041"/>
                  </a:lnTo>
                  <a:cubicBezTo>
                    <a:pt x="0" y="4968"/>
                    <a:pt x="750" y="5719"/>
                    <a:pt x="1679" y="5719"/>
                  </a:cubicBezTo>
                  <a:cubicBezTo>
                    <a:pt x="2606" y="5719"/>
                    <a:pt x="3359" y="4968"/>
                    <a:pt x="3359" y="4041"/>
                  </a:cubicBezTo>
                  <a:lnTo>
                    <a:pt x="3359" y="3273"/>
                  </a:lnTo>
                  <a:lnTo>
                    <a:pt x="3233" y="3012"/>
                  </a:lnTo>
                  <a:lnTo>
                    <a:pt x="32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5" name="Google Shape;1035;p51"/>
            <p:cNvSpPr/>
            <p:nvPr/>
          </p:nvSpPr>
          <p:spPr>
            <a:xfrm>
              <a:off x="7821550" y="2929975"/>
              <a:ext cx="83975" cy="97125"/>
            </a:xfrm>
            <a:custGeom>
              <a:avLst/>
              <a:gdLst/>
              <a:ahLst/>
              <a:cxnLst/>
              <a:rect l="l" t="t" r="r" b="b"/>
              <a:pathLst>
                <a:path w="3359" h="3885" extrusionOk="0">
                  <a:moveTo>
                    <a:pt x="0" y="1"/>
                  </a:moveTo>
                  <a:lnTo>
                    <a:pt x="0" y="3528"/>
                  </a:lnTo>
                  <a:cubicBezTo>
                    <a:pt x="496" y="3753"/>
                    <a:pt x="1044" y="3880"/>
                    <a:pt x="1622" y="3885"/>
                  </a:cubicBezTo>
                  <a:cubicBezTo>
                    <a:pt x="2243" y="3880"/>
                    <a:pt x="2833" y="3733"/>
                    <a:pt x="3359" y="3476"/>
                  </a:cubicBezTo>
                  <a:lnTo>
                    <a:pt x="33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6" name="Google Shape;1036;p51"/>
            <p:cNvSpPr/>
            <p:nvPr/>
          </p:nvSpPr>
          <p:spPr>
            <a:xfrm>
              <a:off x="7848275" y="2988975"/>
              <a:ext cx="57250" cy="89075"/>
            </a:xfrm>
            <a:custGeom>
              <a:avLst/>
              <a:gdLst/>
              <a:ahLst/>
              <a:cxnLst/>
              <a:rect l="l" t="t" r="r" b="b"/>
              <a:pathLst>
                <a:path w="2290" h="3563" extrusionOk="0">
                  <a:moveTo>
                    <a:pt x="251" y="0"/>
                  </a:moveTo>
                  <a:cubicBezTo>
                    <a:pt x="113" y="0"/>
                    <a:pt x="0" y="112"/>
                    <a:pt x="0" y="249"/>
                  </a:cubicBezTo>
                  <a:lnTo>
                    <a:pt x="0" y="3448"/>
                  </a:lnTo>
                  <a:cubicBezTo>
                    <a:pt x="189" y="3521"/>
                    <a:pt x="395" y="3562"/>
                    <a:pt x="610" y="3562"/>
                  </a:cubicBezTo>
                  <a:cubicBezTo>
                    <a:pt x="1537" y="3562"/>
                    <a:pt x="2290" y="2811"/>
                    <a:pt x="2290" y="1884"/>
                  </a:cubicBezTo>
                  <a:lnTo>
                    <a:pt x="2290" y="1116"/>
                  </a:lnTo>
                  <a:lnTo>
                    <a:pt x="2164" y="855"/>
                  </a:lnTo>
                  <a:lnTo>
                    <a:pt x="21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7" name="Google Shape;1037;p51"/>
            <p:cNvSpPr/>
            <p:nvPr/>
          </p:nvSpPr>
          <p:spPr>
            <a:xfrm>
              <a:off x="7762100" y="2769200"/>
              <a:ext cx="200050" cy="237650"/>
            </a:xfrm>
            <a:custGeom>
              <a:avLst/>
              <a:gdLst/>
              <a:ahLst/>
              <a:cxnLst/>
              <a:rect l="l" t="t" r="r" b="b"/>
              <a:pathLst>
                <a:path w="8002" h="9506" extrusionOk="0">
                  <a:moveTo>
                    <a:pt x="4000" y="1"/>
                  </a:moveTo>
                  <a:cubicBezTo>
                    <a:pt x="3894" y="2"/>
                    <a:pt x="3787" y="7"/>
                    <a:pt x="3683" y="17"/>
                  </a:cubicBezTo>
                  <a:cubicBezTo>
                    <a:pt x="1312" y="473"/>
                    <a:pt x="208" y="2758"/>
                    <a:pt x="208" y="2758"/>
                  </a:cubicBezTo>
                  <a:cubicBezTo>
                    <a:pt x="73" y="3161"/>
                    <a:pt x="1" y="3590"/>
                    <a:pt x="1" y="4038"/>
                  </a:cubicBezTo>
                  <a:lnTo>
                    <a:pt x="1" y="5468"/>
                  </a:lnTo>
                  <a:cubicBezTo>
                    <a:pt x="1" y="7686"/>
                    <a:pt x="1788" y="9485"/>
                    <a:pt x="4000" y="9505"/>
                  </a:cubicBezTo>
                  <a:cubicBezTo>
                    <a:pt x="6213" y="9485"/>
                    <a:pt x="8001" y="7686"/>
                    <a:pt x="8001" y="5468"/>
                  </a:cubicBezTo>
                  <a:lnTo>
                    <a:pt x="8001" y="4038"/>
                  </a:lnTo>
                  <a:cubicBezTo>
                    <a:pt x="8001" y="1821"/>
                    <a:pt x="6213" y="21"/>
                    <a:pt x="40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8" name="Google Shape;1038;p51"/>
            <p:cNvSpPr/>
            <p:nvPr/>
          </p:nvSpPr>
          <p:spPr>
            <a:xfrm>
              <a:off x="7835125" y="2929675"/>
              <a:ext cx="56475" cy="34925"/>
            </a:xfrm>
            <a:custGeom>
              <a:avLst/>
              <a:gdLst/>
              <a:ahLst/>
              <a:cxnLst/>
              <a:rect l="l" t="t" r="r" b="b"/>
              <a:pathLst>
                <a:path w="2259" h="1397" extrusionOk="0">
                  <a:moveTo>
                    <a:pt x="269" y="0"/>
                  </a:moveTo>
                  <a:cubicBezTo>
                    <a:pt x="122" y="0"/>
                    <a:pt x="0" y="119"/>
                    <a:pt x="0" y="267"/>
                  </a:cubicBezTo>
                  <a:cubicBezTo>
                    <a:pt x="0" y="890"/>
                    <a:pt x="507" y="1396"/>
                    <a:pt x="1129" y="1396"/>
                  </a:cubicBezTo>
                  <a:cubicBezTo>
                    <a:pt x="1750" y="1396"/>
                    <a:pt x="2259" y="890"/>
                    <a:pt x="2259" y="267"/>
                  </a:cubicBezTo>
                  <a:cubicBezTo>
                    <a:pt x="2259" y="119"/>
                    <a:pt x="2138" y="0"/>
                    <a:pt x="1989" y="0"/>
                  </a:cubicBezTo>
                  <a:cubicBezTo>
                    <a:pt x="1843" y="0"/>
                    <a:pt x="1722" y="119"/>
                    <a:pt x="1722" y="267"/>
                  </a:cubicBezTo>
                  <a:cubicBezTo>
                    <a:pt x="1722" y="595"/>
                    <a:pt x="1456" y="861"/>
                    <a:pt x="1129" y="861"/>
                  </a:cubicBezTo>
                  <a:cubicBezTo>
                    <a:pt x="803" y="861"/>
                    <a:pt x="539" y="595"/>
                    <a:pt x="539" y="267"/>
                  </a:cubicBezTo>
                  <a:cubicBezTo>
                    <a:pt x="539" y="119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39" name="Google Shape;1039;p51"/>
            <p:cNvSpPr/>
            <p:nvPr/>
          </p:nvSpPr>
          <p:spPr>
            <a:xfrm>
              <a:off x="7807200" y="2879350"/>
              <a:ext cx="13425" cy="32075"/>
            </a:xfrm>
            <a:custGeom>
              <a:avLst/>
              <a:gdLst/>
              <a:ahLst/>
              <a:cxnLst/>
              <a:rect l="l" t="t" r="r" b="b"/>
              <a:pathLst>
                <a:path w="537" h="1283" extrusionOk="0">
                  <a:moveTo>
                    <a:pt x="269" y="1"/>
                  </a:moveTo>
                  <a:cubicBezTo>
                    <a:pt x="120" y="1"/>
                    <a:pt x="1" y="120"/>
                    <a:pt x="1" y="268"/>
                  </a:cubicBezTo>
                  <a:lnTo>
                    <a:pt x="1" y="1014"/>
                  </a:lnTo>
                  <a:cubicBezTo>
                    <a:pt x="1" y="1163"/>
                    <a:pt x="120" y="1283"/>
                    <a:pt x="269" y="1283"/>
                  </a:cubicBezTo>
                  <a:cubicBezTo>
                    <a:pt x="417" y="1283"/>
                    <a:pt x="536" y="1163"/>
                    <a:pt x="536" y="1014"/>
                  </a:cubicBezTo>
                  <a:lnTo>
                    <a:pt x="536" y="268"/>
                  </a:lnTo>
                  <a:cubicBezTo>
                    <a:pt x="536" y="120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0" name="Google Shape;1040;p51"/>
            <p:cNvSpPr/>
            <p:nvPr/>
          </p:nvSpPr>
          <p:spPr>
            <a:xfrm>
              <a:off x="7906075" y="2879350"/>
              <a:ext cx="13450" cy="32075"/>
            </a:xfrm>
            <a:custGeom>
              <a:avLst/>
              <a:gdLst/>
              <a:ahLst/>
              <a:cxnLst/>
              <a:rect l="l" t="t" r="r" b="b"/>
              <a:pathLst>
                <a:path w="538" h="1283" extrusionOk="0">
                  <a:moveTo>
                    <a:pt x="270" y="1"/>
                  </a:moveTo>
                  <a:cubicBezTo>
                    <a:pt x="122" y="1"/>
                    <a:pt x="0" y="120"/>
                    <a:pt x="0" y="268"/>
                  </a:cubicBezTo>
                  <a:lnTo>
                    <a:pt x="0" y="1014"/>
                  </a:lnTo>
                  <a:cubicBezTo>
                    <a:pt x="0" y="1163"/>
                    <a:pt x="122" y="1283"/>
                    <a:pt x="270" y="1283"/>
                  </a:cubicBezTo>
                  <a:cubicBezTo>
                    <a:pt x="417" y="1283"/>
                    <a:pt x="537" y="1163"/>
                    <a:pt x="537" y="1014"/>
                  </a:cubicBezTo>
                  <a:lnTo>
                    <a:pt x="537" y="268"/>
                  </a:lnTo>
                  <a:cubicBezTo>
                    <a:pt x="537" y="120"/>
                    <a:pt x="417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1" name="Google Shape;1041;p51"/>
            <p:cNvSpPr/>
            <p:nvPr/>
          </p:nvSpPr>
          <p:spPr>
            <a:xfrm>
              <a:off x="8057075" y="2928225"/>
              <a:ext cx="27575" cy="13425"/>
            </a:xfrm>
            <a:custGeom>
              <a:avLst/>
              <a:gdLst/>
              <a:ahLst/>
              <a:cxnLst/>
              <a:rect l="l" t="t" r="r" b="b"/>
              <a:pathLst>
                <a:path w="1103" h="537" extrusionOk="0">
                  <a:moveTo>
                    <a:pt x="1" y="0"/>
                  </a:moveTo>
                  <a:lnTo>
                    <a:pt x="1" y="536"/>
                  </a:lnTo>
                  <a:lnTo>
                    <a:pt x="835" y="536"/>
                  </a:lnTo>
                  <a:cubicBezTo>
                    <a:pt x="983" y="536"/>
                    <a:pt x="1102" y="417"/>
                    <a:pt x="1102" y="269"/>
                  </a:cubicBezTo>
                  <a:cubicBezTo>
                    <a:pt x="1102" y="121"/>
                    <a:pt x="983" y="0"/>
                    <a:pt x="8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2" name="Google Shape;1042;p51"/>
            <p:cNvSpPr/>
            <p:nvPr/>
          </p:nvSpPr>
          <p:spPr>
            <a:xfrm>
              <a:off x="8057075" y="2902875"/>
              <a:ext cx="27575" cy="13450"/>
            </a:xfrm>
            <a:custGeom>
              <a:avLst/>
              <a:gdLst/>
              <a:ahLst/>
              <a:cxnLst/>
              <a:rect l="l" t="t" r="r" b="b"/>
              <a:pathLst>
                <a:path w="1103" h="538" extrusionOk="0">
                  <a:moveTo>
                    <a:pt x="1" y="1"/>
                  </a:moveTo>
                  <a:lnTo>
                    <a:pt x="1" y="538"/>
                  </a:lnTo>
                  <a:lnTo>
                    <a:pt x="835" y="538"/>
                  </a:lnTo>
                  <a:cubicBezTo>
                    <a:pt x="983" y="538"/>
                    <a:pt x="1102" y="417"/>
                    <a:pt x="1102" y="269"/>
                  </a:cubicBezTo>
                  <a:cubicBezTo>
                    <a:pt x="1102" y="121"/>
                    <a:pt x="983" y="1"/>
                    <a:pt x="8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3" name="Google Shape;1043;p51"/>
            <p:cNvSpPr/>
            <p:nvPr/>
          </p:nvSpPr>
          <p:spPr>
            <a:xfrm>
              <a:off x="7767275" y="2769200"/>
              <a:ext cx="182800" cy="84500"/>
            </a:xfrm>
            <a:custGeom>
              <a:avLst/>
              <a:gdLst/>
              <a:ahLst/>
              <a:cxnLst/>
              <a:rect l="l" t="t" r="r" b="b"/>
              <a:pathLst>
                <a:path w="7312" h="3380" extrusionOk="0">
                  <a:moveTo>
                    <a:pt x="3793" y="1"/>
                  </a:moveTo>
                  <a:cubicBezTo>
                    <a:pt x="2027" y="17"/>
                    <a:pt x="531" y="1168"/>
                    <a:pt x="1" y="2758"/>
                  </a:cubicBezTo>
                  <a:cubicBezTo>
                    <a:pt x="362" y="3141"/>
                    <a:pt x="873" y="3379"/>
                    <a:pt x="1441" y="3379"/>
                  </a:cubicBezTo>
                  <a:lnTo>
                    <a:pt x="5669" y="3379"/>
                  </a:lnTo>
                  <a:cubicBezTo>
                    <a:pt x="6453" y="3379"/>
                    <a:pt x="7117" y="2846"/>
                    <a:pt x="7311" y="2122"/>
                  </a:cubicBezTo>
                  <a:cubicBezTo>
                    <a:pt x="6635" y="869"/>
                    <a:pt x="5314" y="15"/>
                    <a:pt x="37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4" name="Google Shape;1044;p51"/>
            <p:cNvSpPr/>
            <p:nvPr/>
          </p:nvSpPr>
          <p:spPr>
            <a:xfrm>
              <a:off x="8108150" y="2928225"/>
              <a:ext cx="27600" cy="13425"/>
            </a:xfrm>
            <a:custGeom>
              <a:avLst/>
              <a:gdLst/>
              <a:ahLst/>
              <a:cxnLst/>
              <a:rect l="l" t="t" r="r" b="b"/>
              <a:pathLst>
                <a:path w="1104" h="537" extrusionOk="0">
                  <a:moveTo>
                    <a:pt x="270" y="0"/>
                  </a:moveTo>
                  <a:cubicBezTo>
                    <a:pt x="122" y="0"/>
                    <a:pt x="0" y="121"/>
                    <a:pt x="0" y="269"/>
                  </a:cubicBezTo>
                  <a:cubicBezTo>
                    <a:pt x="0" y="417"/>
                    <a:pt x="122" y="536"/>
                    <a:pt x="270" y="536"/>
                  </a:cubicBezTo>
                  <a:lnTo>
                    <a:pt x="1103" y="536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5" name="Google Shape;1045;p51"/>
            <p:cNvSpPr/>
            <p:nvPr/>
          </p:nvSpPr>
          <p:spPr>
            <a:xfrm>
              <a:off x="8108150" y="2902875"/>
              <a:ext cx="27600" cy="13450"/>
            </a:xfrm>
            <a:custGeom>
              <a:avLst/>
              <a:gdLst/>
              <a:ahLst/>
              <a:cxnLst/>
              <a:rect l="l" t="t" r="r" b="b"/>
              <a:pathLst>
                <a:path w="1104" h="538" extrusionOk="0">
                  <a:moveTo>
                    <a:pt x="270" y="1"/>
                  </a:moveTo>
                  <a:cubicBezTo>
                    <a:pt x="122" y="1"/>
                    <a:pt x="0" y="121"/>
                    <a:pt x="0" y="269"/>
                  </a:cubicBezTo>
                  <a:cubicBezTo>
                    <a:pt x="0" y="417"/>
                    <a:pt x="122" y="538"/>
                    <a:pt x="270" y="538"/>
                  </a:cubicBezTo>
                  <a:lnTo>
                    <a:pt x="1103" y="538"/>
                  </a:lnTo>
                  <a:lnTo>
                    <a:pt x="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6" name="Google Shape;1046;p51"/>
            <p:cNvSpPr/>
            <p:nvPr/>
          </p:nvSpPr>
          <p:spPr>
            <a:xfrm>
              <a:off x="8118000" y="2928225"/>
              <a:ext cx="17750" cy="13425"/>
            </a:xfrm>
            <a:custGeom>
              <a:avLst/>
              <a:gdLst/>
              <a:ahLst/>
              <a:cxnLst/>
              <a:rect l="l" t="t" r="r" b="b"/>
              <a:pathLst>
                <a:path w="710" h="537" extrusionOk="0">
                  <a:moveTo>
                    <a:pt x="0" y="0"/>
                  </a:moveTo>
                  <a:lnTo>
                    <a:pt x="0" y="536"/>
                  </a:lnTo>
                  <a:lnTo>
                    <a:pt x="709" y="536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7" name="Google Shape;1047;p51"/>
            <p:cNvSpPr/>
            <p:nvPr/>
          </p:nvSpPr>
          <p:spPr>
            <a:xfrm>
              <a:off x="7787300" y="2922775"/>
              <a:ext cx="29175" cy="13825"/>
            </a:xfrm>
            <a:custGeom>
              <a:avLst/>
              <a:gdLst/>
              <a:ahLst/>
              <a:cxnLst/>
              <a:rect l="l" t="t" r="r" b="b"/>
              <a:pathLst>
                <a:path w="1167" h="553" extrusionOk="0">
                  <a:moveTo>
                    <a:pt x="276" y="0"/>
                  </a:moveTo>
                  <a:cubicBezTo>
                    <a:pt x="124" y="0"/>
                    <a:pt x="0" y="123"/>
                    <a:pt x="0" y="276"/>
                  </a:cubicBezTo>
                  <a:cubicBezTo>
                    <a:pt x="0" y="428"/>
                    <a:pt x="124" y="552"/>
                    <a:pt x="276" y="552"/>
                  </a:cubicBezTo>
                  <a:lnTo>
                    <a:pt x="891" y="552"/>
                  </a:lnTo>
                  <a:cubicBezTo>
                    <a:pt x="1044" y="552"/>
                    <a:pt x="1167" y="428"/>
                    <a:pt x="1167" y="276"/>
                  </a:cubicBezTo>
                  <a:cubicBezTo>
                    <a:pt x="1167" y="123"/>
                    <a:pt x="1044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8" name="Google Shape;1048;p51"/>
            <p:cNvSpPr/>
            <p:nvPr/>
          </p:nvSpPr>
          <p:spPr>
            <a:xfrm>
              <a:off x="7910250" y="2922775"/>
              <a:ext cx="29150" cy="13825"/>
            </a:xfrm>
            <a:custGeom>
              <a:avLst/>
              <a:gdLst/>
              <a:ahLst/>
              <a:cxnLst/>
              <a:rect l="l" t="t" r="r" b="b"/>
              <a:pathLst>
                <a:path w="1166" h="553" extrusionOk="0">
                  <a:moveTo>
                    <a:pt x="276" y="0"/>
                  </a:moveTo>
                  <a:cubicBezTo>
                    <a:pt x="124" y="0"/>
                    <a:pt x="0" y="123"/>
                    <a:pt x="0" y="276"/>
                  </a:cubicBezTo>
                  <a:cubicBezTo>
                    <a:pt x="0" y="428"/>
                    <a:pt x="124" y="552"/>
                    <a:pt x="276" y="552"/>
                  </a:cubicBezTo>
                  <a:lnTo>
                    <a:pt x="889" y="552"/>
                  </a:lnTo>
                  <a:cubicBezTo>
                    <a:pt x="1041" y="552"/>
                    <a:pt x="1165" y="428"/>
                    <a:pt x="1165" y="276"/>
                  </a:cubicBezTo>
                  <a:cubicBezTo>
                    <a:pt x="1165" y="123"/>
                    <a:pt x="1041" y="0"/>
                    <a:pt x="8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49" name="Google Shape;1049;p51"/>
            <p:cNvSpPr/>
            <p:nvPr/>
          </p:nvSpPr>
          <p:spPr>
            <a:xfrm>
              <a:off x="7873600" y="2988975"/>
              <a:ext cx="160700" cy="170525"/>
            </a:xfrm>
            <a:custGeom>
              <a:avLst/>
              <a:gdLst/>
              <a:ahLst/>
              <a:cxnLst/>
              <a:rect l="l" t="t" r="r" b="b"/>
              <a:pathLst>
                <a:path w="6428" h="6821" extrusionOk="0">
                  <a:moveTo>
                    <a:pt x="249" y="0"/>
                  </a:moveTo>
                  <a:cubicBezTo>
                    <a:pt x="111" y="0"/>
                    <a:pt x="1" y="112"/>
                    <a:pt x="1" y="249"/>
                  </a:cubicBezTo>
                  <a:lnTo>
                    <a:pt x="1" y="6571"/>
                  </a:lnTo>
                  <a:cubicBezTo>
                    <a:pt x="1" y="6709"/>
                    <a:pt x="111" y="6820"/>
                    <a:pt x="249" y="6820"/>
                  </a:cubicBezTo>
                  <a:lnTo>
                    <a:pt x="6179" y="6820"/>
                  </a:lnTo>
                  <a:cubicBezTo>
                    <a:pt x="6317" y="6820"/>
                    <a:pt x="6428" y="6709"/>
                    <a:pt x="6428" y="6571"/>
                  </a:cubicBezTo>
                  <a:lnTo>
                    <a:pt x="6428" y="249"/>
                  </a:lnTo>
                  <a:cubicBezTo>
                    <a:pt x="6428" y="112"/>
                    <a:pt x="6317" y="0"/>
                    <a:pt x="6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0" name="Google Shape;1050;p51"/>
            <p:cNvSpPr/>
            <p:nvPr/>
          </p:nvSpPr>
          <p:spPr>
            <a:xfrm>
              <a:off x="8005275" y="2988975"/>
              <a:ext cx="31600" cy="170525"/>
            </a:xfrm>
            <a:custGeom>
              <a:avLst/>
              <a:gdLst/>
              <a:ahLst/>
              <a:cxnLst/>
              <a:rect l="l" t="t" r="r" b="b"/>
              <a:pathLst>
                <a:path w="1264" h="6821" extrusionOk="0">
                  <a:moveTo>
                    <a:pt x="0" y="0"/>
                  </a:moveTo>
                  <a:cubicBezTo>
                    <a:pt x="138" y="0"/>
                    <a:pt x="250" y="112"/>
                    <a:pt x="250" y="249"/>
                  </a:cubicBezTo>
                  <a:lnTo>
                    <a:pt x="250" y="6571"/>
                  </a:lnTo>
                  <a:cubicBezTo>
                    <a:pt x="250" y="6709"/>
                    <a:pt x="138" y="6820"/>
                    <a:pt x="0" y="6820"/>
                  </a:cubicBezTo>
                  <a:lnTo>
                    <a:pt x="1015" y="6820"/>
                  </a:lnTo>
                  <a:cubicBezTo>
                    <a:pt x="1151" y="6820"/>
                    <a:pt x="1264" y="6709"/>
                    <a:pt x="1264" y="6571"/>
                  </a:cubicBezTo>
                  <a:lnTo>
                    <a:pt x="1264" y="249"/>
                  </a:lnTo>
                  <a:cubicBezTo>
                    <a:pt x="1264" y="112"/>
                    <a:pt x="1151" y="0"/>
                    <a:pt x="10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1" name="Google Shape;1051;p51"/>
            <p:cNvSpPr/>
            <p:nvPr/>
          </p:nvSpPr>
          <p:spPr>
            <a:xfrm>
              <a:off x="7732100" y="2724850"/>
              <a:ext cx="262900" cy="172450"/>
            </a:xfrm>
            <a:custGeom>
              <a:avLst/>
              <a:gdLst/>
              <a:ahLst/>
              <a:cxnLst/>
              <a:rect l="l" t="t" r="r" b="b"/>
              <a:pathLst>
                <a:path w="10516" h="6898" extrusionOk="0">
                  <a:moveTo>
                    <a:pt x="5273" y="1"/>
                  </a:moveTo>
                  <a:cubicBezTo>
                    <a:pt x="5105" y="1"/>
                    <a:pt x="4936" y="9"/>
                    <a:pt x="4766" y="25"/>
                  </a:cubicBezTo>
                  <a:cubicBezTo>
                    <a:pt x="4644" y="36"/>
                    <a:pt x="4525" y="51"/>
                    <a:pt x="4406" y="71"/>
                  </a:cubicBezTo>
                  <a:lnTo>
                    <a:pt x="4390" y="74"/>
                  </a:lnTo>
                  <a:cubicBezTo>
                    <a:pt x="3932" y="149"/>
                    <a:pt x="3484" y="286"/>
                    <a:pt x="3060" y="480"/>
                  </a:cubicBezTo>
                  <a:cubicBezTo>
                    <a:pt x="3057" y="481"/>
                    <a:pt x="3055" y="483"/>
                    <a:pt x="3054" y="484"/>
                  </a:cubicBezTo>
                  <a:cubicBezTo>
                    <a:pt x="1351" y="1265"/>
                    <a:pt x="182" y="2905"/>
                    <a:pt x="0" y="4763"/>
                  </a:cubicBezTo>
                  <a:lnTo>
                    <a:pt x="0" y="4789"/>
                  </a:lnTo>
                  <a:lnTo>
                    <a:pt x="0" y="6629"/>
                  </a:lnTo>
                  <a:cubicBezTo>
                    <a:pt x="0" y="6777"/>
                    <a:pt x="119" y="6897"/>
                    <a:pt x="269" y="6897"/>
                  </a:cubicBezTo>
                  <a:cubicBezTo>
                    <a:pt x="417" y="6897"/>
                    <a:pt x="536" y="6777"/>
                    <a:pt x="536" y="6629"/>
                  </a:cubicBezTo>
                  <a:lnTo>
                    <a:pt x="536" y="4803"/>
                  </a:lnTo>
                  <a:cubicBezTo>
                    <a:pt x="703" y="3141"/>
                    <a:pt x="1750" y="1674"/>
                    <a:pt x="3275" y="971"/>
                  </a:cubicBezTo>
                  <a:cubicBezTo>
                    <a:pt x="3277" y="971"/>
                    <a:pt x="3280" y="969"/>
                    <a:pt x="3280" y="968"/>
                  </a:cubicBezTo>
                  <a:cubicBezTo>
                    <a:pt x="3662" y="794"/>
                    <a:pt x="4064" y="671"/>
                    <a:pt x="4478" y="602"/>
                  </a:cubicBezTo>
                  <a:lnTo>
                    <a:pt x="4491" y="601"/>
                  </a:lnTo>
                  <a:cubicBezTo>
                    <a:pt x="4752" y="558"/>
                    <a:pt x="5012" y="537"/>
                    <a:pt x="5270" y="537"/>
                  </a:cubicBezTo>
                  <a:cubicBezTo>
                    <a:pt x="6011" y="537"/>
                    <a:pt x="6734" y="711"/>
                    <a:pt x="7394" y="1046"/>
                  </a:cubicBezTo>
                  <a:cubicBezTo>
                    <a:pt x="7659" y="1180"/>
                    <a:pt x="7913" y="1339"/>
                    <a:pt x="8153" y="1525"/>
                  </a:cubicBezTo>
                  <a:cubicBezTo>
                    <a:pt x="9199" y="2331"/>
                    <a:pt x="9847" y="3494"/>
                    <a:pt x="9979" y="4803"/>
                  </a:cubicBezTo>
                  <a:lnTo>
                    <a:pt x="9979" y="6629"/>
                  </a:lnTo>
                  <a:cubicBezTo>
                    <a:pt x="9979" y="6777"/>
                    <a:pt x="10099" y="6897"/>
                    <a:pt x="10246" y="6897"/>
                  </a:cubicBezTo>
                  <a:cubicBezTo>
                    <a:pt x="10394" y="6897"/>
                    <a:pt x="10516" y="6777"/>
                    <a:pt x="10516" y="6629"/>
                  </a:cubicBezTo>
                  <a:lnTo>
                    <a:pt x="10516" y="4789"/>
                  </a:lnTo>
                  <a:cubicBezTo>
                    <a:pt x="10516" y="4781"/>
                    <a:pt x="10513" y="4772"/>
                    <a:pt x="10513" y="4763"/>
                  </a:cubicBezTo>
                  <a:cubicBezTo>
                    <a:pt x="10369" y="3300"/>
                    <a:pt x="9648" y="1999"/>
                    <a:pt x="8481" y="1100"/>
                  </a:cubicBezTo>
                  <a:cubicBezTo>
                    <a:pt x="7543" y="378"/>
                    <a:pt x="6428" y="1"/>
                    <a:pt x="52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2" name="Google Shape;1052;p51"/>
            <p:cNvSpPr/>
            <p:nvPr/>
          </p:nvSpPr>
          <p:spPr>
            <a:xfrm>
              <a:off x="7778975" y="2715425"/>
              <a:ext cx="197900" cy="138275"/>
            </a:xfrm>
            <a:custGeom>
              <a:avLst/>
              <a:gdLst/>
              <a:ahLst/>
              <a:cxnLst/>
              <a:rect l="l" t="t" r="r" b="b"/>
              <a:pathLst>
                <a:path w="7916" h="5531" extrusionOk="0">
                  <a:moveTo>
                    <a:pt x="2717" y="0"/>
                  </a:moveTo>
                  <a:cubicBezTo>
                    <a:pt x="1218" y="0"/>
                    <a:pt x="1" y="1216"/>
                    <a:pt x="1" y="2716"/>
                  </a:cubicBezTo>
                  <a:lnTo>
                    <a:pt x="1" y="3546"/>
                  </a:lnTo>
                  <a:cubicBezTo>
                    <a:pt x="1" y="4641"/>
                    <a:pt x="890" y="5530"/>
                    <a:pt x="1985" y="5530"/>
                  </a:cubicBezTo>
                  <a:lnTo>
                    <a:pt x="6213" y="5530"/>
                  </a:lnTo>
                  <a:cubicBezTo>
                    <a:pt x="7154" y="5530"/>
                    <a:pt x="7916" y="4768"/>
                    <a:pt x="7916" y="3828"/>
                  </a:cubicBezTo>
                  <a:lnTo>
                    <a:pt x="791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3" name="Google Shape;1053;p51"/>
            <p:cNvSpPr/>
            <p:nvPr/>
          </p:nvSpPr>
          <p:spPr>
            <a:xfrm>
              <a:off x="7914075" y="2715425"/>
              <a:ext cx="65350" cy="138275"/>
            </a:xfrm>
            <a:custGeom>
              <a:avLst/>
              <a:gdLst/>
              <a:ahLst/>
              <a:cxnLst/>
              <a:rect l="l" t="t" r="r" b="b"/>
              <a:pathLst>
                <a:path w="2614" h="5531" extrusionOk="0">
                  <a:moveTo>
                    <a:pt x="1700" y="0"/>
                  </a:moveTo>
                  <a:lnTo>
                    <a:pt x="1700" y="3828"/>
                  </a:lnTo>
                  <a:cubicBezTo>
                    <a:pt x="1700" y="4768"/>
                    <a:pt x="938" y="5530"/>
                    <a:pt x="0" y="5530"/>
                  </a:cubicBezTo>
                  <a:lnTo>
                    <a:pt x="912" y="5530"/>
                  </a:lnTo>
                  <a:cubicBezTo>
                    <a:pt x="1851" y="5530"/>
                    <a:pt x="2613" y="4768"/>
                    <a:pt x="2613" y="3828"/>
                  </a:cubicBezTo>
                  <a:lnTo>
                    <a:pt x="2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4" name="Google Shape;1054;p51"/>
            <p:cNvSpPr/>
            <p:nvPr/>
          </p:nvSpPr>
          <p:spPr>
            <a:xfrm>
              <a:off x="7962125" y="2839525"/>
              <a:ext cx="53500" cy="102775"/>
            </a:xfrm>
            <a:custGeom>
              <a:avLst/>
              <a:gdLst/>
              <a:ahLst/>
              <a:cxnLst/>
              <a:rect l="l" t="t" r="r" b="b"/>
              <a:pathLst>
                <a:path w="2140" h="4111" extrusionOk="0">
                  <a:moveTo>
                    <a:pt x="395" y="0"/>
                  </a:moveTo>
                  <a:cubicBezTo>
                    <a:pt x="177" y="0"/>
                    <a:pt x="0" y="177"/>
                    <a:pt x="0" y="396"/>
                  </a:cubicBezTo>
                  <a:lnTo>
                    <a:pt x="0" y="3714"/>
                  </a:lnTo>
                  <a:cubicBezTo>
                    <a:pt x="0" y="3932"/>
                    <a:pt x="177" y="4110"/>
                    <a:pt x="395" y="4110"/>
                  </a:cubicBezTo>
                  <a:lnTo>
                    <a:pt x="1162" y="4110"/>
                  </a:lnTo>
                  <a:cubicBezTo>
                    <a:pt x="1701" y="4110"/>
                    <a:pt x="2139" y="3674"/>
                    <a:pt x="2139" y="3136"/>
                  </a:cubicBezTo>
                  <a:lnTo>
                    <a:pt x="2139" y="975"/>
                  </a:lnTo>
                  <a:cubicBezTo>
                    <a:pt x="2139" y="437"/>
                    <a:pt x="1701" y="0"/>
                    <a:pt x="11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5" name="Google Shape;1055;p51"/>
            <p:cNvSpPr/>
            <p:nvPr/>
          </p:nvSpPr>
          <p:spPr>
            <a:xfrm>
              <a:off x="7970625" y="2839525"/>
              <a:ext cx="45000" cy="102775"/>
            </a:xfrm>
            <a:custGeom>
              <a:avLst/>
              <a:gdLst/>
              <a:ahLst/>
              <a:cxnLst/>
              <a:rect l="l" t="t" r="r" b="b"/>
              <a:pathLst>
                <a:path w="1800" h="4111" extrusionOk="0">
                  <a:moveTo>
                    <a:pt x="55" y="0"/>
                  </a:moveTo>
                  <a:cubicBezTo>
                    <a:pt x="38" y="0"/>
                    <a:pt x="19" y="2"/>
                    <a:pt x="0" y="4"/>
                  </a:cubicBezTo>
                  <a:cubicBezTo>
                    <a:pt x="498" y="49"/>
                    <a:pt x="887" y="466"/>
                    <a:pt x="887" y="975"/>
                  </a:cubicBezTo>
                  <a:lnTo>
                    <a:pt x="887" y="3136"/>
                  </a:lnTo>
                  <a:cubicBezTo>
                    <a:pt x="887" y="3644"/>
                    <a:pt x="498" y="4060"/>
                    <a:pt x="0" y="4105"/>
                  </a:cubicBezTo>
                  <a:cubicBezTo>
                    <a:pt x="19" y="4108"/>
                    <a:pt x="38" y="4110"/>
                    <a:pt x="55" y="4110"/>
                  </a:cubicBezTo>
                  <a:lnTo>
                    <a:pt x="822" y="4110"/>
                  </a:lnTo>
                  <a:cubicBezTo>
                    <a:pt x="1361" y="4110"/>
                    <a:pt x="1799" y="3674"/>
                    <a:pt x="1799" y="3136"/>
                  </a:cubicBezTo>
                  <a:lnTo>
                    <a:pt x="1799" y="975"/>
                  </a:lnTo>
                  <a:cubicBezTo>
                    <a:pt x="1799" y="437"/>
                    <a:pt x="1361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6" name="Google Shape;1056;p51"/>
            <p:cNvSpPr/>
            <p:nvPr/>
          </p:nvSpPr>
          <p:spPr>
            <a:xfrm>
              <a:off x="7711150" y="2839525"/>
              <a:ext cx="53500" cy="102775"/>
            </a:xfrm>
            <a:custGeom>
              <a:avLst/>
              <a:gdLst/>
              <a:ahLst/>
              <a:cxnLst/>
              <a:rect l="l" t="t" r="r" b="b"/>
              <a:pathLst>
                <a:path w="2140" h="4111" extrusionOk="0">
                  <a:moveTo>
                    <a:pt x="976" y="0"/>
                  </a:moveTo>
                  <a:cubicBezTo>
                    <a:pt x="437" y="0"/>
                    <a:pt x="0" y="437"/>
                    <a:pt x="0" y="975"/>
                  </a:cubicBezTo>
                  <a:lnTo>
                    <a:pt x="0" y="3136"/>
                  </a:lnTo>
                  <a:cubicBezTo>
                    <a:pt x="0" y="3674"/>
                    <a:pt x="437" y="4110"/>
                    <a:pt x="976" y="4110"/>
                  </a:cubicBezTo>
                  <a:lnTo>
                    <a:pt x="1744" y="4110"/>
                  </a:lnTo>
                  <a:cubicBezTo>
                    <a:pt x="1961" y="4110"/>
                    <a:pt x="2139" y="3932"/>
                    <a:pt x="2139" y="3714"/>
                  </a:cubicBezTo>
                  <a:lnTo>
                    <a:pt x="2139" y="396"/>
                  </a:lnTo>
                  <a:cubicBezTo>
                    <a:pt x="2139" y="177"/>
                    <a:pt x="1961" y="0"/>
                    <a:pt x="1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057" name="Google Shape;1057;p51"/>
          <p:cNvGrpSpPr/>
          <p:nvPr/>
        </p:nvGrpSpPr>
        <p:grpSpPr>
          <a:xfrm>
            <a:off x="4616794" y="3930216"/>
            <a:ext cx="413167" cy="592100"/>
            <a:chOff x="7064200" y="2704250"/>
            <a:chExt cx="309875" cy="444075"/>
          </a:xfrm>
        </p:grpSpPr>
        <p:sp>
          <p:nvSpPr>
            <p:cNvPr id="1058" name="Google Shape;1058;p51"/>
            <p:cNvSpPr/>
            <p:nvPr/>
          </p:nvSpPr>
          <p:spPr>
            <a:xfrm>
              <a:off x="7172675" y="2772825"/>
              <a:ext cx="21925" cy="78300"/>
            </a:xfrm>
            <a:custGeom>
              <a:avLst/>
              <a:gdLst/>
              <a:ahLst/>
              <a:cxnLst/>
              <a:rect l="l" t="t" r="r" b="b"/>
              <a:pathLst>
                <a:path w="877" h="3132" extrusionOk="0">
                  <a:moveTo>
                    <a:pt x="149" y="0"/>
                  </a:moveTo>
                  <a:cubicBezTo>
                    <a:pt x="67" y="0"/>
                    <a:pt x="1" y="67"/>
                    <a:pt x="1" y="149"/>
                  </a:cubicBezTo>
                  <a:lnTo>
                    <a:pt x="1" y="3131"/>
                  </a:lnTo>
                  <a:lnTo>
                    <a:pt x="876" y="3131"/>
                  </a:lnTo>
                  <a:lnTo>
                    <a:pt x="876" y="149"/>
                  </a:lnTo>
                  <a:cubicBezTo>
                    <a:pt x="876" y="67"/>
                    <a:pt x="810" y="0"/>
                    <a:pt x="7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59" name="Google Shape;1059;p51"/>
            <p:cNvSpPr/>
            <p:nvPr/>
          </p:nvSpPr>
          <p:spPr>
            <a:xfrm>
              <a:off x="7219675" y="2772825"/>
              <a:ext cx="21900" cy="78300"/>
            </a:xfrm>
            <a:custGeom>
              <a:avLst/>
              <a:gdLst/>
              <a:ahLst/>
              <a:cxnLst/>
              <a:rect l="l" t="t" r="r" b="b"/>
              <a:pathLst>
                <a:path w="876" h="3132" extrusionOk="0">
                  <a:moveTo>
                    <a:pt x="148" y="0"/>
                  </a:moveTo>
                  <a:cubicBezTo>
                    <a:pt x="67" y="0"/>
                    <a:pt x="0" y="67"/>
                    <a:pt x="0" y="149"/>
                  </a:cubicBezTo>
                  <a:lnTo>
                    <a:pt x="0" y="3131"/>
                  </a:lnTo>
                  <a:lnTo>
                    <a:pt x="876" y="3131"/>
                  </a:lnTo>
                  <a:lnTo>
                    <a:pt x="876" y="149"/>
                  </a:lnTo>
                  <a:cubicBezTo>
                    <a:pt x="876" y="67"/>
                    <a:pt x="809" y="0"/>
                    <a:pt x="7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0" name="Google Shape;1060;p51"/>
            <p:cNvSpPr/>
            <p:nvPr/>
          </p:nvSpPr>
          <p:spPr>
            <a:xfrm>
              <a:off x="7112000" y="2710925"/>
              <a:ext cx="23575" cy="191450"/>
            </a:xfrm>
            <a:custGeom>
              <a:avLst/>
              <a:gdLst/>
              <a:ahLst/>
              <a:cxnLst/>
              <a:rect l="l" t="t" r="r" b="b"/>
              <a:pathLst>
                <a:path w="943" h="7658" extrusionOk="0">
                  <a:moveTo>
                    <a:pt x="472" y="1"/>
                  </a:moveTo>
                  <a:cubicBezTo>
                    <a:pt x="207" y="26"/>
                    <a:pt x="0" y="248"/>
                    <a:pt x="0" y="519"/>
                  </a:cubicBezTo>
                  <a:lnTo>
                    <a:pt x="0" y="7657"/>
                  </a:lnTo>
                  <a:lnTo>
                    <a:pt x="942" y="7657"/>
                  </a:lnTo>
                  <a:lnTo>
                    <a:pt x="942" y="519"/>
                  </a:lnTo>
                  <a:cubicBezTo>
                    <a:pt x="942" y="248"/>
                    <a:pt x="735" y="26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1" name="Google Shape;1061;p51"/>
            <p:cNvSpPr/>
            <p:nvPr/>
          </p:nvSpPr>
          <p:spPr>
            <a:xfrm>
              <a:off x="7180875" y="2772825"/>
              <a:ext cx="16225" cy="78300"/>
            </a:xfrm>
            <a:custGeom>
              <a:avLst/>
              <a:gdLst/>
              <a:ahLst/>
              <a:cxnLst/>
              <a:rect l="l" t="t" r="r" b="b"/>
              <a:pathLst>
                <a:path w="649" h="3132" extrusionOk="0">
                  <a:moveTo>
                    <a:pt x="0" y="0"/>
                  </a:moveTo>
                  <a:cubicBezTo>
                    <a:pt x="82" y="0"/>
                    <a:pt x="149" y="67"/>
                    <a:pt x="149" y="149"/>
                  </a:cubicBezTo>
                  <a:lnTo>
                    <a:pt x="149" y="3131"/>
                  </a:lnTo>
                  <a:lnTo>
                    <a:pt x="649" y="3131"/>
                  </a:lnTo>
                  <a:lnTo>
                    <a:pt x="649" y="149"/>
                  </a:lnTo>
                  <a:cubicBezTo>
                    <a:pt x="649" y="67"/>
                    <a:pt x="582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2" name="Google Shape;1062;p51"/>
            <p:cNvSpPr/>
            <p:nvPr/>
          </p:nvSpPr>
          <p:spPr>
            <a:xfrm>
              <a:off x="7227875" y="2772825"/>
              <a:ext cx="16225" cy="78300"/>
            </a:xfrm>
            <a:custGeom>
              <a:avLst/>
              <a:gdLst/>
              <a:ahLst/>
              <a:cxnLst/>
              <a:rect l="l" t="t" r="r" b="b"/>
              <a:pathLst>
                <a:path w="649" h="3132" extrusionOk="0">
                  <a:moveTo>
                    <a:pt x="1" y="0"/>
                  </a:moveTo>
                  <a:cubicBezTo>
                    <a:pt x="82" y="0"/>
                    <a:pt x="149" y="67"/>
                    <a:pt x="149" y="149"/>
                  </a:cubicBezTo>
                  <a:lnTo>
                    <a:pt x="149" y="3131"/>
                  </a:lnTo>
                  <a:lnTo>
                    <a:pt x="648" y="3131"/>
                  </a:lnTo>
                  <a:lnTo>
                    <a:pt x="648" y="149"/>
                  </a:lnTo>
                  <a:cubicBezTo>
                    <a:pt x="648" y="67"/>
                    <a:pt x="582" y="0"/>
                    <a:pt x="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3" name="Google Shape;1063;p51"/>
            <p:cNvSpPr/>
            <p:nvPr/>
          </p:nvSpPr>
          <p:spPr>
            <a:xfrm>
              <a:off x="7118775" y="2710875"/>
              <a:ext cx="19300" cy="191500"/>
            </a:xfrm>
            <a:custGeom>
              <a:avLst/>
              <a:gdLst/>
              <a:ahLst/>
              <a:cxnLst/>
              <a:rect l="l" t="t" r="r" b="b"/>
              <a:pathLst>
                <a:path w="772" h="7660" extrusionOk="0">
                  <a:moveTo>
                    <a:pt x="251" y="0"/>
                  </a:moveTo>
                  <a:cubicBezTo>
                    <a:pt x="159" y="0"/>
                    <a:pt x="75" y="23"/>
                    <a:pt x="0" y="63"/>
                  </a:cubicBezTo>
                  <a:cubicBezTo>
                    <a:pt x="163" y="152"/>
                    <a:pt x="272" y="324"/>
                    <a:pt x="272" y="521"/>
                  </a:cubicBezTo>
                  <a:lnTo>
                    <a:pt x="272" y="7659"/>
                  </a:lnTo>
                  <a:lnTo>
                    <a:pt x="772" y="7659"/>
                  </a:lnTo>
                  <a:lnTo>
                    <a:pt x="772" y="521"/>
                  </a:lnTo>
                  <a:cubicBezTo>
                    <a:pt x="772" y="234"/>
                    <a:pt x="538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4" name="Google Shape;1064;p51"/>
            <p:cNvSpPr/>
            <p:nvPr/>
          </p:nvSpPr>
          <p:spPr>
            <a:xfrm>
              <a:off x="7064200" y="2851450"/>
              <a:ext cx="96600" cy="36600"/>
            </a:xfrm>
            <a:custGeom>
              <a:avLst/>
              <a:gdLst/>
              <a:ahLst/>
              <a:cxnLst/>
              <a:rect l="l" t="t" r="r" b="b"/>
              <a:pathLst>
                <a:path w="3864" h="1464" extrusionOk="0">
                  <a:moveTo>
                    <a:pt x="241" y="0"/>
                  </a:moveTo>
                  <a:cubicBezTo>
                    <a:pt x="109" y="0"/>
                    <a:pt x="0" y="107"/>
                    <a:pt x="0" y="239"/>
                  </a:cubicBezTo>
                  <a:lnTo>
                    <a:pt x="0" y="1223"/>
                  </a:lnTo>
                  <a:cubicBezTo>
                    <a:pt x="0" y="1356"/>
                    <a:pt x="109" y="1463"/>
                    <a:pt x="241" y="1463"/>
                  </a:cubicBezTo>
                  <a:lnTo>
                    <a:pt x="3625" y="1463"/>
                  </a:lnTo>
                  <a:cubicBezTo>
                    <a:pt x="3756" y="1463"/>
                    <a:pt x="3863" y="1356"/>
                    <a:pt x="3863" y="1223"/>
                  </a:cubicBezTo>
                  <a:lnTo>
                    <a:pt x="3863" y="239"/>
                  </a:lnTo>
                  <a:cubicBezTo>
                    <a:pt x="3863" y="107"/>
                    <a:pt x="3756" y="0"/>
                    <a:pt x="3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5" name="Google Shape;1065;p51"/>
            <p:cNvSpPr/>
            <p:nvPr/>
          </p:nvSpPr>
          <p:spPr>
            <a:xfrm>
              <a:off x="7086775" y="2794775"/>
              <a:ext cx="180050" cy="353550"/>
            </a:xfrm>
            <a:custGeom>
              <a:avLst/>
              <a:gdLst/>
              <a:ahLst/>
              <a:cxnLst/>
              <a:rect l="l" t="t" r="r" b="b"/>
              <a:pathLst>
                <a:path w="7202" h="14142" extrusionOk="0">
                  <a:moveTo>
                    <a:pt x="536" y="0"/>
                  </a:moveTo>
                  <a:cubicBezTo>
                    <a:pt x="241" y="0"/>
                    <a:pt x="1" y="241"/>
                    <a:pt x="1" y="537"/>
                  </a:cubicBezTo>
                  <a:lnTo>
                    <a:pt x="1" y="4954"/>
                  </a:lnTo>
                  <a:cubicBezTo>
                    <a:pt x="1" y="5091"/>
                    <a:pt x="32" y="5227"/>
                    <a:pt x="93" y="5350"/>
                  </a:cubicBezTo>
                  <a:lnTo>
                    <a:pt x="501" y="6181"/>
                  </a:lnTo>
                  <a:lnTo>
                    <a:pt x="501" y="13605"/>
                  </a:lnTo>
                  <a:cubicBezTo>
                    <a:pt x="501" y="13902"/>
                    <a:pt x="741" y="14142"/>
                    <a:pt x="1038" y="14142"/>
                  </a:cubicBezTo>
                  <a:lnTo>
                    <a:pt x="6163" y="14142"/>
                  </a:lnTo>
                  <a:cubicBezTo>
                    <a:pt x="6460" y="14142"/>
                    <a:pt x="6700" y="13902"/>
                    <a:pt x="6700" y="13605"/>
                  </a:cubicBezTo>
                  <a:lnTo>
                    <a:pt x="6700" y="6181"/>
                  </a:lnTo>
                  <a:lnTo>
                    <a:pt x="7110" y="5350"/>
                  </a:lnTo>
                  <a:cubicBezTo>
                    <a:pt x="7170" y="5227"/>
                    <a:pt x="7202" y="5091"/>
                    <a:pt x="7202" y="4954"/>
                  </a:cubicBezTo>
                  <a:lnTo>
                    <a:pt x="7202" y="537"/>
                  </a:lnTo>
                  <a:cubicBezTo>
                    <a:pt x="7202" y="241"/>
                    <a:pt x="6962" y="0"/>
                    <a:pt x="6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6" name="Google Shape;1066;p51"/>
            <p:cNvSpPr/>
            <p:nvPr/>
          </p:nvSpPr>
          <p:spPr>
            <a:xfrm>
              <a:off x="7124700" y="2957775"/>
              <a:ext cx="42675" cy="32250"/>
            </a:xfrm>
            <a:custGeom>
              <a:avLst/>
              <a:gdLst/>
              <a:ahLst/>
              <a:cxnLst/>
              <a:rect l="l" t="t" r="r" b="b"/>
              <a:pathLst>
                <a:path w="1707" h="1290" extrusionOk="0">
                  <a:moveTo>
                    <a:pt x="209" y="0"/>
                  </a:moveTo>
                  <a:cubicBezTo>
                    <a:pt x="94" y="0"/>
                    <a:pt x="0" y="94"/>
                    <a:pt x="0" y="210"/>
                  </a:cubicBezTo>
                  <a:lnTo>
                    <a:pt x="0" y="1082"/>
                  </a:lnTo>
                  <a:cubicBezTo>
                    <a:pt x="0" y="1196"/>
                    <a:pt x="94" y="1290"/>
                    <a:pt x="209" y="1290"/>
                  </a:cubicBezTo>
                  <a:lnTo>
                    <a:pt x="1497" y="1290"/>
                  </a:lnTo>
                  <a:cubicBezTo>
                    <a:pt x="1614" y="1290"/>
                    <a:pt x="1706" y="1196"/>
                    <a:pt x="1706" y="1082"/>
                  </a:cubicBezTo>
                  <a:lnTo>
                    <a:pt x="1706" y="210"/>
                  </a:lnTo>
                  <a:cubicBezTo>
                    <a:pt x="1706" y="94"/>
                    <a:pt x="1614" y="0"/>
                    <a:pt x="1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7" name="Google Shape;1067;p51"/>
            <p:cNvSpPr/>
            <p:nvPr/>
          </p:nvSpPr>
          <p:spPr>
            <a:xfrm>
              <a:off x="7188675" y="2957775"/>
              <a:ext cx="42725" cy="32250"/>
            </a:xfrm>
            <a:custGeom>
              <a:avLst/>
              <a:gdLst/>
              <a:ahLst/>
              <a:cxnLst/>
              <a:rect l="l" t="t" r="r" b="b"/>
              <a:pathLst>
                <a:path w="1709" h="1290" extrusionOk="0">
                  <a:moveTo>
                    <a:pt x="209" y="0"/>
                  </a:moveTo>
                  <a:cubicBezTo>
                    <a:pt x="95" y="0"/>
                    <a:pt x="1" y="94"/>
                    <a:pt x="1" y="210"/>
                  </a:cubicBezTo>
                  <a:lnTo>
                    <a:pt x="1" y="1082"/>
                  </a:lnTo>
                  <a:cubicBezTo>
                    <a:pt x="1" y="1196"/>
                    <a:pt x="95" y="1290"/>
                    <a:pt x="209" y="1290"/>
                  </a:cubicBezTo>
                  <a:lnTo>
                    <a:pt x="1500" y="1290"/>
                  </a:lnTo>
                  <a:cubicBezTo>
                    <a:pt x="1614" y="1290"/>
                    <a:pt x="1708" y="1196"/>
                    <a:pt x="1708" y="1082"/>
                  </a:cubicBezTo>
                  <a:lnTo>
                    <a:pt x="1708" y="210"/>
                  </a:lnTo>
                  <a:cubicBezTo>
                    <a:pt x="1708" y="94"/>
                    <a:pt x="1614" y="0"/>
                    <a:pt x="15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8" name="Google Shape;1068;p51"/>
            <p:cNvSpPr/>
            <p:nvPr/>
          </p:nvSpPr>
          <p:spPr>
            <a:xfrm>
              <a:off x="7123775" y="301240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1" y="191"/>
                    <a:pt x="1" y="427"/>
                  </a:cubicBezTo>
                  <a:cubicBezTo>
                    <a:pt x="1" y="663"/>
                    <a:pt x="192" y="854"/>
                    <a:pt x="427" y="854"/>
                  </a:cubicBezTo>
                  <a:cubicBezTo>
                    <a:pt x="665" y="854"/>
                    <a:pt x="854" y="663"/>
                    <a:pt x="854" y="427"/>
                  </a:cubicBezTo>
                  <a:cubicBezTo>
                    <a:pt x="854" y="191"/>
                    <a:pt x="665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9" name="Google Shape;1069;p51"/>
            <p:cNvSpPr/>
            <p:nvPr/>
          </p:nvSpPr>
          <p:spPr>
            <a:xfrm>
              <a:off x="7210950" y="301240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0" y="1"/>
                    <a:pt x="0" y="191"/>
                    <a:pt x="0" y="427"/>
                  </a:cubicBezTo>
                  <a:cubicBezTo>
                    <a:pt x="0" y="663"/>
                    <a:pt x="190" y="854"/>
                    <a:pt x="427" y="854"/>
                  </a:cubicBezTo>
                  <a:cubicBezTo>
                    <a:pt x="660" y="854"/>
                    <a:pt x="853" y="663"/>
                    <a:pt x="853" y="427"/>
                  </a:cubicBezTo>
                  <a:cubicBezTo>
                    <a:pt x="853" y="191"/>
                    <a:pt x="660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0" name="Google Shape;1070;p51"/>
            <p:cNvSpPr/>
            <p:nvPr/>
          </p:nvSpPr>
          <p:spPr>
            <a:xfrm>
              <a:off x="7167350" y="301240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1"/>
                  </a:moveTo>
                  <a:cubicBezTo>
                    <a:pt x="192" y="1"/>
                    <a:pt x="0" y="191"/>
                    <a:pt x="0" y="427"/>
                  </a:cubicBezTo>
                  <a:cubicBezTo>
                    <a:pt x="0" y="663"/>
                    <a:pt x="192" y="854"/>
                    <a:pt x="427" y="854"/>
                  </a:cubicBezTo>
                  <a:cubicBezTo>
                    <a:pt x="663" y="854"/>
                    <a:pt x="854" y="663"/>
                    <a:pt x="854" y="427"/>
                  </a:cubicBezTo>
                  <a:cubicBezTo>
                    <a:pt x="854" y="191"/>
                    <a:pt x="663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1" name="Google Shape;1071;p51"/>
            <p:cNvSpPr/>
            <p:nvPr/>
          </p:nvSpPr>
          <p:spPr>
            <a:xfrm>
              <a:off x="7123775" y="3057150"/>
              <a:ext cx="21350" cy="21400"/>
            </a:xfrm>
            <a:custGeom>
              <a:avLst/>
              <a:gdLst/>
              <a:ahLst/>
              <a:cxnLst/>
              <a:rect l="l" t="t" r="r" b="b"/>
              <a:pathLst>
                <a:path w="854" h="856" extrusionOk="0">
                  <a:moveTo>
                    <a:pt x="427" y="1"/>
                  </a:moveTo>
                  <a:cubicBezTo>
                    <a:pt x="192" y="1"/>
                    <a:pt x="1" y="193"/>
                    <a:pt x="1" y="427"/>
                  </a:cubicBezTo>
                  <a:cubicBezTo>
                    <a:pt x="1" y="663"/>
                    <a:pt x="192" y="854"/>
                    <a:pt x="427" y="855"/>
                  </a:cubicBezTo>
                  <a:cubicBezTo>
                    <a:pt x="665" y="855"/>
                    <a:pt x="854" y="663"/>
                    <a:pt x="854" y="427"/>
                  </a:cubicBezTo>
                  <a:cubicBezTo>
                    <a:pt x="854" y="193"/>
                    <a:pt x="665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2" name="Google Shape;1072;p51"/>
            <p:cNvSpPr/>
            <p:nvPr/>
          </p:nvSpPr>
          <p:spPr>
            <a:xfrm>
              <a:off x="7210950" y="3057150"/>
              <a:ext cx="21350" cy="21400"/>
            </a:xfrm>
            <a:custGeom>
              <a:avLst/>
              <a:gdLst/>
              <a:ahLst/>
              <a:cxnLst/>
              <a:rect l="l" t="t" r="r" b="b"/>
              <a:pathLst>
                <a:path w="854" h="856" extrusionOk="0">
                  <a:moveTo>
                    <a:pt x="427" y="1"/>
                  </a:moveTo>
                  <a:cubicBezTo>
                    <a:pt x="190" y="1"/>
                    <a:pt x="0" y="193"/>
                    <a:pt x="0" y="427"/>
                  </a:cubicBezTo>
                  <a:cubicBezTo>
                    <a:pt x="0" y="663"/>
                    <a:pt x="190" y="854"/>
                    <a:pt x="427" y="855"/>
                  </a:cubicBezTo>
                  <a:cubicBezTo>
                    <a:pt x="660" y="855"/>
                    <a:pt x="853" y="663"/>
                    <a:pt x="853" y="427"/>
                  </a:cubicBezTo>
                  <a:cubicBezTo>
                    <a:pt x="853" y="193"/>
                    <a:pt x="660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3" name="Google Shape;1073;p51"/>
            <p:cNvSpPr/>
            <p:nvPr/>
          </p:nvSpPr>
          <p:spPr>
            <a:xfrm>
              <a:off x="7167350" y="3057150"/>
              <a:ext cx="21350" cy="21400"/>
            </a:xfrm>
            <a:custGeom>
              <a:avLst/>
              <a:gdLst/>
              <a:ahLst/>
              <a:cxnLst/>
              <a:rect l="l" t="t" r="r" b="b"/>
              <a:pathLst>
                <a:path w="854" h="856" extrusionOk="0">
                  <a:moveTo>
                    <a:pt x="427" y="1"/>
                  </a:moveTo>
                  <a:cubicBezTo>
                    <a:pt x="192" y="1"/>
                    <a:pt x="0" y="193"/>
                    <a:pt x="0" y="427"/>
                  </a:cubicBezTo>
                  <a:cubicBezTo>
                    <a:pt x="0" y="663"/>
                    <a:pt x="192" y="854"/>
                    <a:pt x="427" y="855"/>
                  </a:cubicBezTo>
                  <a:cubicBezTo>
                    <a:pt x="663" y="855"/>
                    <a:pt x="854" y="663"/>
                    <a:pt x="854" y="427"/>
                  </a:cubicBezTo>
                  <a:cubicBezTo>
                    <a:pt x="854" y="193"/>
                    <a:pt x="663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4" name="Google Shape;1074;p51"/>
            <p:cNvSpPr/>
            <p:nvPr/>
          </p:nvSpPr>
          <p:spPr>
            <a:xfrm>
              <a:off x="7123775" y="31019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0"/>
                  </a:moveTo>
                  <a:cubicBezTo>
                    <a:pt x="192" y="0"/>
                    <a:pt x="1" y="191"/>
                    <a:pt x="1" y="427"/>
                  </a:cubicBezTo>
                  <a:cubicBezTo>
                    <a:pt x="1" y="663"/>
                    <a:pt x="192" y="853"/>
                    <a:pt x="427" y="853"/>
                  </a:cubicBezTo>
                  <a:cubicBezTo>
                    <a:pt x="665" y="853"/>
                    <a:pt x="854" y="663"/>
                    <a:pt x="854" y="427"/>
                  </a:cubicBezTo>
                  <a:cubicBezTo>
                    <a:pt x="854" y="191"/>
                    <a:pt x="665" y="0"/>
                    <a:pt x="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5" name="Google Shape;1075;p51"/>
            <p:cNvSpPr/>
            <p:nvPr/>
          </p:nvSpPr>
          <p:spPr>
            <a:xfrm>
              <a:off x="7210950" y="31019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0"/>
                  </a:moveTo>
                  <a:cubicBezTo>
                    <a:pt x="190" y="0"/>
                    <a:pt x="0" y="191"/>
                    <a:pt x="0" y="427"/>
                  </a:cubicBezTo>
                  <a:cubicBezTo>
                    <a:pt x="0" y="663"/>
                    <a:pt x="190" y="853"/>
                    <a:pt x="427" y="853"/>
                  </a:cubicBezTo>
                  <a:cubicBezTo>
                    <a:pt x="660" y="853"/>
                    <a:pt x="853" y="663"/>
                    <a:pt x="853" y="427"/>
                  </a:cubicBezTo>
                  <a:cubicBezTo>
                    <a:pt x="853" y="191"/>
                    <a:pt x="660" y="0"/>
                    <a:pt x="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6" name="Google Shape;1076;p51"/>
            <p:cNvSpPr/>
            <p:nvPr/>
          </p:nvSpPr>
          <p:spPr>
            <a:xfrm>
              <a:off x="7167350" y="3101950"/>
              <a:ext cx="21350" cy="21350"/>
            </a:xfrm>
            <a:custGeom>
              <a:avLst/>
              <a:gdLst/>
              <a:ahLst/>
              <a:cxnLst/>
              <a:rect l="l" t="t" r="r" b="b"/>
              <a:pathLst>
                <a:path w="854" h="854" extrusionOk="0">
                  <a:moveTo>
                    <a:pt x="427" y="0"/>
                  </a:moveTo>
                  <a:cubicBezTo>
                    <a:pt x="192" y="0"/>
                    <a:pt x="0" y="191"/>
                    <a:pt x="0" y="427"/>
                  </a:cubicBezTo>
                  <a:cubicBezTo>
                    <a:pt x="0" y="663"/>
                    <a:pt x="192" y="853"/>
                    <a:pt x="427" y="853"/>
                  </a:cubicBezTo>
                  <a:cubicBezTo>
                    <a:pt x="663" y="853"/>
                    <a:pt x="854" y="663"/>
                    <a:pt x="854" y="427"/>
                  </a:cubicBezTo>
                  <a:cubicBezTo>
                    <a:pt x="854" y="191"/>
                    <a:pt x="663" y="0"/>
                    <a:pt x="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7" name="Google Shape;1077;p51"/>
            <p:cNvSpPr/>
            <p:nvPr/>
          </p:nvSpPr>
          <p:spPr>
            <a:xfrm>
              <a:off x="7288600" y="2704250"/>
              <a:ext cx="85475" cy="115575"/>
            </a:xfrm>
            <a:custGeom>
              <a:avLst/>
              <a:gdLst/>
              <a:ahLst/>
              <a:cxnLst/>
              <a:rect l="l" t="t" r="r" b="b"/>
              <a:pathLst>
                <a:path w="3419" h="4623" extrusionOk="0">
                  <a:moveTo>
                    <a:pt x="302" y="1"/>
                  </a:moveTo>
                  <a:cubicBezTo>
                    <a:pt x="194" y="1"/>
                    <a:pt x="92" y="67"/>
                    <a:pt x="53" y="174"/>
                  </a:cubicBezTo>
                  <a:cubicBezTo>
                    <a:pt x="1" y="310"/>
                    <a:pt x="72" y="462"/>
                    <a:pt x="208" y="512"/>
                  </a:cubicBezTo>
                  <a:cubicBezTo>
                    <a:pt x="1800" y="1102"/>
                    <a:pt x="2876" y="2649"/>
                    <a:pt x="2889" y="4360"/>
                  </a:cubicBezTo>
                  <a:cubicBezTo>
                    <a:pt x="2889" y="4506"/>
                    <a:pt x="3008" y="4622"/>
                    <a:pt x="3152" y="4622"/>
                  </a:cubicBezTo>
                  <a:lnTo>
                    <a:pt x="3155" y="4622"/>
                  </a:lnTo>
                  <a:cubicBezTo>
                    <a:pt x="3300" y="4621"/>
                    <a:pt x="3418" y="4502"/>
                    <a:pt x="3418" y="4356"/>
                  </a:cubicBezTo>
                  <a:cubicBezTo>
                    <a:pt x="3409" y="3392"/>
                    <a:pt x="3112" y="2468"/>
                    <a:pt x="2556" y="1684"/>
                  </a:cubicBezTo>
                  <a:cubicBezTo>
                    <a:pt x="2013" y="918"/>
                    <a:pt x="1264" y="341"/>
                    <a:pt x="392" y="17"/>
                  </a:cubicBezTo>
                  <a:cubicBezTo>
                    <a:pt x="362" y="6"/>
                    <a:pt x="332" y="1"/>
                    <a:pt x="3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8" name="Google Shape;1078;p51"/>
            <p:cNvSpPr/>
            <p:nvPr/>
          </p:nvSpPr>
          <p:spPr>
            <a:xfrm>
              <a:off x="7273450" y="2726325"/>
              <a:ext cx="69975" cy="93500"/>
            </a:xfrm>
            <a:custGeom>
              <a:avLst/>
              <a:gdLst/>
              <a:ahLst/>
              <a:cxnLst/>
              <a:rect l="l" t="t" r="r" b="b"/>
              <a:pathLst>
                <a:path w="2799" h="3740" extrusionOk="0">
                  <a:moveTo>
                    <a:pt x="299" y="0"/>
                  </a:moveTo>
                  <a:cubicBezTo>
                    <a:pt x="192" y="0"/>
                    <a:pt x="92" y="66"/>
                    <a:pt x="51" y="173"/>
                  </a:cubicBezTo>
                  <a:cubicBezTo>
                    <a:pt x="1" y="308"/>
                    <a:pt x="70" y="461"/>
                    <a:pt x="208" y="511"/>
                  </a:cubicBezTo>
                  <a:cubicBezTo>
                    <a:pt x="1428" y="967"/>
                    <a:pt x="2256" y="2159"/>
                    <a:pt x="2269" y="3478"/>
                  </a:cubicBezTo>
                  <a:cubicBezTo>
                    <a:pt x="2271" y="3623"/>
                    <a:pt x="2388" y="3739"/>
                    <a:pt x="2532" y="3739"/>
                  </a:cubicBezTo>
                  <a:lnTo>
                    <a:pt x="2537" y="3739"/>
                  </a:lnTo>
                  <a:cubicBezTo>
                    <a:pt x="2682" y="3738"/>
                    <a:pt x="2798" y="3619"/>
                    <a:pt x="2798" y="3473"/>
                  </a:cubicBezTo>
                  <a:cubicBezTo>
                    <a:pt x="2783" y="1937"/>
                    <a:pt x="1816" y="547"/>
                    <a:pt x="392" y="17"/>
                  </a:cubicBezTo>
                  <a:cubicBezTo>
                    <a:pt x="361" y="6"/>
                    <a:pt x="330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79" name="Google Shape;1079;p51"/>
            <p:cNvSpPr/>
            <p:nvPr/>
          </p:nvSpPr>
          <p:spPr>
            <a:xfrm>
              <a:off x="7258300" y="2748375"/>
              <a:ext cx="54550" cy="71450"/>
            </a:xfrm>
            <a:custGeom>
              <a:avLst/>
              <a:gdLst/>
              <a:ahLst/>
              <a:cxnLst/>
              <a:rect l="l" t="t" r="r" b="b"/>
              <a:pathLst>
                <a:path w="2182" h="2858" extrusionOk="0">
                  <a:moveTo>
                    <a:pt x="297" y="0"/>
                  </a:moveTo>
                  <a:cubicBezTo>
                    <a:pt x="190" y="0"/>
                    <a:pt x="91" y="65"/>
                    <a:pt x="51" y="171"/>
                  </a:cubicBezTo>
                  <a:cubicBezTo>
                    <a:pt x="1" y="308"/>
                    <a:pt x="70" y="460"/>
                    <a:pt x="205" y="511"/>
                  </a:cubicBezTo>
                  <a:cubicBezTo>
                    <a:pt x="1058" y="831"/>
                    <a:pt x="1638" y="1669"/>
                    <a:pt x="1650" y="2598"/>
                  </a:cubicBezTo>
                  <a:cubicBezTo>
                    <a:pt x="1652" y="2742"/>
                    <a:pt x="1770" y="2857"/>
                    <a:pt x="1914" y="2857"/>
                  </a:cubicBezTo>
                  <a:lnTo>
                    <a:pt x="1918" y="2857"/>
                  </a:lnTo>
                  <a:cubicBezTo>
                    <a:pt x="2064" y="2856"/>
                    <a:pt x="2181" y="2736"/>
                    <a:pt x="2179" y="2590"/>
                  </a:cubicBezTo>
                  <a:cubicBezTo>
                    <a:pt x="2162" y="1446"/>
                    <a:pt x="1445" y="412"/>
                    <a:pt x="391" y="17"/>
                  </a:cubicBezTo>
                  <a:cubicBezTo>
                    <a:pt x="360" y="6"/>
                    <a:pt x="328" y="0"/>
                    <a:pt x="2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0" name="Google Shape;1080;p51"/>
            <p:cNvSpPr/>
            <p:nvPr/>
          </p:nvSpPr>
          <p:spPr>
            <a:xfrm>
              <a:off x="7149650" y="2957775"/>
              <a:ext cx="17725" cy="32250"/>
            </a:xfrm>
            <a:custGeom>
              <a:avLst/>
              <a:gdLst/>
              <a:ahLst/>
              <a:cxnLst/>
              <a:rect l="l" t="t" r="r" b="b"/>
              <a:pathLst>
                <a:path w="709" h="1290" extrusionOk="0">
                  <a:moveTo>
                    <a:pt x="1" y="0"/>
                  </a:moveTo>
                  <a:cubicBezTo>
                    <a:pt x="116" y="0"/>
                    <a:pt x="210" y="94"/>
                    <a:pt x="210" y="210"/>
                  </a:cubicBezTo>
                  <a:lnTo>
                    <a:pt x="210" y="1082"/>
                  </a:lnTo>
                  <a:cubicBezTo>
                    <a:pt x="210" y="1196"/>
                    <a:pt x="116" y="1290"/>
                    <a:pt x="1" y="1290"/>
                  </a:cubicBezTo>
                  <a:lnTo>
                    <a:pt x="499" y="1290"/>
                  </a:lnTo>
                  <a:cubicBezTo>
                    <a:pt x="616" y="1290"/>
                    <a:pt x="708" y="1196"/>
                    <a:pt x="708" y="1082"/>
                  </a:cubicBezTo>
                  <a:lnTo>
                    <a:pt x="708" y="210"/>
                  </a:lnTo>
                  <a:cubicBezTo>
                    <a:pt x="708" y="94"/>
                    <a:pt x="616" y="0"/>
                    <a:pt x="4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1" name="Google Shape;1081;p51"/>
            <p:cNvSpPr/>
            <p:nvPr/>
          </p:nvSpPr>
          <p:spPr>
            <a:xfrm>
              <a:off x="7213650" y="2957775"/>
              <a:ext cx="17750" cy="32250"/>
            </a:xfrm>
            <a:custGeom>
              <a:avLst/>
              <a:gdLst/>
              <a:ahLst/>
              <a:cxnLst/>
              <a:rect l="l" t="t" r="r" b="b"/>
              <a:pathLst>
                <a:path w="710" h="1290" extrusionOk="0">
                  <a:moveTo>
                    <a:pt x="0" y="0"/>
                  </a:moveTo>
                  <a:cubicBezTo>
                    <a:pt x="116" y="0"/>
                    <a:pt x="210" y="94"/>
                    <a:pt x="210" y="210"/>
                  </a:cubicBezTo>
                  <a:lnTo>
                    <a:pt x="210" y="1082"/>
                  </a:lnTo>
                  <a:cubicBezTo>
                    <a:pt x="210" y="1196"/>
                    <a:pt x="116" y="1290"/>
                    <a:pt x="0" y="1290"/>
                  </a:cubicBezTo>
                  <a:lnTo>
                    <a:pt x="501" y="1290"/>
                  </a:lnTo>
                  <a:cubicBezTo>
                    <a:pt x="615" y="1290"/>
                    <a:pt x="709" y="1196"/>
                    <a:pt x="709" y="1082"/>
                  </a:cubicBezTo>
                  <a:lnTo>
                    <a:pt x="709" y="210"/>
                  </a:lnTo>
                  <a:cubicBezTo>
                    <a:pt x="709" y="94"/>
                    <a:pt x="615" y="0"/>
                    <a:pt x="5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2" name="Google Shape;1082;p51"/>
            <p:cNvSpPr/>
            <p:nvPr/>
          </p:nvSpPr>
          <p:spPr>
            <a:xfrm>
              <a:off x="7130675" y="3012400"/>
              <a:ext cx="14450" cy="21350"/>
            </a:xfrm>
            <a:custGeom>
              <a:avLst/>
              <a:gdLst/>
              <a:ahLst/>
              <a:cxnLst/>
              <a:rect l="l" t="t" r="r" b="b"/>
              <a:pathLst>
                <a:path w="578" h="854" extrusionOk="0">
                  <a:moveTo>
                    <a:pt x="151" y="1"/>
                  </a:moveTo>
                  <a:cubicBezTo>
                    <a:pt x="100" y="1"/>
                    <a:pt x="50" y="11"/>
                    <a:pt x="1" y="28"/>
                  </a:cubicBezTo>
                  <a:cubicBezTo>
                    <a:pt x="164" y="88"/>
                    <a:pt x="279" y="244"/>
                    <a:pt x="279" y="427"/>
                  </a:cubicBezTo>
                  <a:cubicBezTo>
                    <a:pt x="279" y="610"/>
                    <a:pt x="164" y="766"/>
                    <a:pt x="1" y="826"/>
                  </a:cubicBezTo>
                  <a:cubicBezTo>
                    <a:pt x="50" y="844"/>
                    <a:pt x="100" y="854"/>
                    <a:pt x="151" y="854"/>
                  </a:cubicBezTo>
                  <a:cubicBezTo>
                    <a:pt x="389" y="854"/>
                    <a:pt x="578" y="663"/>
                    <a:pt x="578" y="427"/>
                  </a:cubicBezTo>
                  <a:cubicBezTo>
                    <a:pt x="578" y="191"/>
                    <a:pt x="389" y="1"/>
                    <a:pt x="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3" name="Google Shape;1083;p51"/>
            <p:cNvSpPr/>
            <p:nvPr/>
          </p:nvSpPr>
          <p:spPr>
            <a:xfrm>
              <a:off x="7217850" y="3012400"/>
              <a:ext cx="14450" cy="21350"/>
            </a:xfrm>
            <a:custGeom>
              <a:avLst/>
              <a:gdLst/>
              <a:ahLst/>
              <a:cxnLst/>
              <a:rect l="l" t="t" r="r" b="b"/>
              <a:pathLst>
                <a:path w="578" h="854" extrusionOk="0">
                  <a:moveTo>
                    <a:pt x="151" y="1"/>
                  </a:moveTo>
                  <a:cubicBezTo>
                    <a:pt x="96" y="1"/>
                    <a:pt x="45" y="11"/>
                    <a:pt x="0" y="28"/>
                  </a:cubicBezTo>
                  <a:cubicBezTo>
                    <a:pt x="161" y="88"/>
                    <a:pt x="278" y="244"/>
                    <a:pt x="278" y="427"/>
                  </a:cubicBezTo>
                  <a:cubicBezTo>
                    <a:pt x="278" y="610"/>
                    <a:pt x="161" y="766"/>
                    <a:pt x="0" y="826"/>
                  </a:cubicBezTo>
                  <a:cubicBezTo>
                    <a:pt x="45" y="844"/>
                    <a:pt x="96" y="854"/>
                    <a:pt x="151" y="854"/>
                  </a:cubicBezTo>
                  <a:cubicBezTo>
                    <a:pt x="384" y="854"/>
                    <a:pt x="577" y="663"/>
                    <a:pt x="577" y="427"/>
                  </a:cubicBezTo>
                  <a:cubicBezTo>
                    <a:pt x="577" y="191"/>
                    <a:pt x="384" y="1"/>
                    <a:pt x="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4" name="Google Shape;1084;p51"/>
            <p:cNvSpPr/>
            <p:nvPr/>
          </p:nvSpPr>
          <p:spPr>
            <a:xfrm>
              <a:off x="7174275" y="3012400"/>
              <a:ext cx="14425" cy="21350"/>
            </a:xfrm>
            <a:custGeom>
              <a:avLst/>
              <a:gdLst/>
              <a:ahLst/>
              <a:cxnLst/>
              <a:rect l="l" t="t" r="r" b="b"/>
              <a:pathLst>
                <a:path w="577" h="854" extrusionOk="0">
                  <a:moveTo>
                    <a:pt x="150" y="1"/>
                  </a:moveTo>
                  <a:cubicBezTo>
                    <a:pt x="97" y="1"/>
                    <a:pt x="47" y="11"/>
                    <a:pt x="1" y="28"/>
                  </a:cubicBezTo>
                  <a:cubicBezTo>
                    <a:pt x="163" y="88"/>
                    <a:pt x="277" y="244"/>
                    <a:pt x="277" y="427"/>
                  </a:cubicBezTo>
                  <a:cubicBezTo>
                    <a:pt x="277" y="610"/>
                    <a:pt x="163" y="766"/>
                    <a:pt x="1" y="826"/>
                  </a:cubicBezTo>
                  <a:cubicBezTo>
                    <a:pt x="47" y="844"/>
                    <a:pt x="97" y="854"/>
                    <a:pt x="150" y="854"/>
                  </a:cubicBezTo>
                  <a:cubicBezTo>
                    <a:pt x="386" y="854"/>
                    <a:pt x="577" y="663"/>
                    <a:pt x="577" y="427"/>
                  </a:cubicBezTo>
                  <a:cubicBezTo>
                    <a:pt x="577" y="191"/>
                    <a:pt x="386" y="1"/>
                    <a:pt x="1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5" name="Google Shape;1085;p51"/>
            <p:cNvSpPr/>
            <p:nvPr/>
          </p:nvSpPr>
          <p:spPr>
            <a:xfrm>
              <a:off x="7130675" y="3057150"/>
              <a:ext cx="14450" cy="21400"/>
            </a:xfrm>
            <a:custGeom>
              <a:avLst/>
              <a:gdLst/>
              <a:ahLst/>
              <a:cxnLst/>
              <a:rect l="l" t="t" r="r" b="b"/>
              <a:pathLst>
                <a:path w="578" h="856" extrusionOk="0">
                  <a:moveTo>
                    <a:pt x="151" y="1"/>
                  </a:moveTo>
                  <a:cubicBezTo>
                    <a:pt x="100" y="1"/>
                    <a:pt x="50" y="11"/>
                    <a:pt x="1" y="28"/>
                  </a:cubicBezTo>
                  <a:cubicBezTo>
                    <a:pt x="164" y="90"/>
                    <a:pt x="279" y="245"/>
                    <a:pt x="279" y="427"/>
                  </a:cubicBezTo>
                  <a:cubicBezTo>
                    <a:pt x="279" y="611"/>
                    <a:pt x="164" y="766"/>
                    <a:pt x="1" y="826"/>
                  </a:cubicBezTo>
                  <a:cubicBezTo>
                    <a:pt x="50" y="844"/>
                    <a:pt x="100" y="855"/>
                    <a:pt x="151" y="855"/>
                  </a:cubicBezTo>
                  <a:cubicBezTo>
                    <a:pt x="389" y="855"/>
                    <a:pt x="578" y="663"/>
                    <a:pt x="578" y="427"/>
                  </a:cubicBezTo>
                  <a:cubicBezTo>
                    <a:pt x="578" y="193"/>
                    <a:pt x="389" y="1"/>
                    <a:pt x="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6" name="Google Shape;1086;p51"/>
            <p:cNvSpPr/>
            <p:nvPr/>
          </p:nvSpPr>
          <p:spPr>
            <a:xfrm>
              <a:off x="7217850" y="3057150"/>
              <a:ext cx="14450" cy="21400"/>
            </a:xfrm>
            <a:custGeom>
              <a:avLst/>
              <a:gdLst/>
              <a:ahLst/>
              <a:cxnLst/>
              <a:rect l="l" t="t" r="r" b="b"/>
              <a:pathLst>
                <a:path w="578" h="856" extrusionOk="0">
                  <a:moveTo>
                    <a:pt x="151" y="1"/>
                  </a:moveTo>
                  <a:cubicBezTo>
                    <a:pt x="96" y="1"/>
                    <a:pt x="45" y="11"/>
                    <a:pt x="0" y="28"/>
                  </a:cubicBezTo>
                  <a:cubicBezTo>
                    <a:pt x="161" y="90"/>
                    <a:pt x="278" y="245"/>
                    <a:pt x="278" y="427"/>
                  </a:cubicBezTo>
                  <a:cubicBezTo>
                    <a:pt x="278" y="611"/>
                    <a:pt x="161" y="766"/>
                    <a:pt x="0" y="826"/>
                  </a:cubicBezTo>
                  <a:cubicBezTo>
                    <a:pt x="45" y="844"/>
                    <a:pt x="96" y="855"/>
                    <a:pt x="151" y="855"/>
                  </a:cubicBezTo>
                  <a:cubicBezTo>
                    <a:pt x="384" y="855"/>
                    <a:pt x="577" y="663"/>
                    <a:pt x="577" y="427"/>
                  </a:cubicBezTo>
                  <a:cubicBezTo>
                    <a:pt x="577" y="193"/>
                    <a:pt x="384" y="1"/>
                    <a:pt x="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7" name="Google Shape;1087;p51"/>
            <p:cNvSpPr/>
            <p:nvPr/>
          </p:nvSpPr>
          <p:spPr>
            <a:xfrm>
              <a:off x="7174275" y="3057150"/>
              <a:ext cx="14425" cy="21400"/>
            </a:xfrm>
            <a:custGeom>
              <a:avLst/>
              <a:gdLst/>
              <a:ahLst/>
              <a:cxnLst/>
              <a:rect l="l" t="t" r="r" b="b"/>
              <a:pathLst>
                <a:path w="577" h="856" extrusionOk="0">
                  <a:moveTo>
                    <a:pt x="150" y="1"/>
                  </a:moveTo>
                  <a:cubicBezTo>
                    <a:pt x="97" y="1"/>
                    <a:pt x="47" y="11"/>
                    <a:pt x="1" y="28"/>
                  </a:cubicBezTo>
                  <a:cubicBezTo>
                    <a:pt x="163" y="90"/>
                    <a:pt x="277" y="245"/>
                    <a:pt x="277" y="427"/>
                  </a:cubicBezTo>
                  <a:cubicBezTo>
                    <a:pt x="277" y="611"/>
                    <a:pt x="163" y="766"/>
                    <a:pt x="1" y="826"/>
                  </a:cubicBezTo>
                  <a:cubicBezTo>
                    <a:pt x="47" y="844"/>
                    <a:pt x="97" y="855"/>
                    <a:pt x="150" y="855"/>
                  </a:cubicBezTo>
                  <a:cubicBezTo>
                    <a:pt x="386" y="855"/>
                    <a:pt x="577" y="663"/>
                    <a:pt x="577" y="427"/>
                  </a:cubicBezTo>
                  <a:cubicBezTo>
                    <a:pt x="577" y="193"/>
                    <a:pt x="386" y="1"/>
                    <a:pt x="1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8" name="Google Shape;1088;p51"/>
            <p:cNvSpPr/>
            <p:nvPr/>
          </p:nvSpPr>
          <p:spPr>
            <a:xfrm>
              <a:off x="7130675" y="3101950"/>
              <a:ext cx="14450" cy="21350"/>
            </a:xfrm>
            <a:custGeom>
              <a:avLst/>
              <a:gdLst/>
              <a:ahLst/>
              <a:cxnLst/>
              <a:rect l="l" t="t" r="r" b="b"/>
              <a:pathLst>
                <a:path w="578" h="854" extrusionOk="0">
                  <a:moveTo>
                    <a:pt x="151" y="0"/>
                  </a:moveTo>
                  <a:cubicBezTo>
                    <a:pt x="100" y="0"/>
                    <a:pt x="50" y="10"/>
                    <a:pt x="1" y="28"/>
                  </a:cubicBezTo>
                  <a:cubicBezTo>
                    <a:pt x="164" y="88"/>
                    <a:pt x="279" y="244"/>
                    <a:pt x="279" y="427"/>
                  </a:cubicBezTo>
                  <a:cubicBezTo>
                    <a:pt x="279" y="610"/>
                    <a:pt x="164" y="766"/>
                    <a:pt x="1" y="826"/>
                  </a:cubicBezTo>
                  <a:cubicBezTo>
                    <a:pt x="50" y="843"/>
                    <a:pt x="100" y="853"/>
                    <a:pt x="151" y="853"/>
                  </a:cubicBezTo>
                  <a:cubicBezTo>
                    <a:pt x="389" y="853"/>
                    <a:pt x="578" y="663"/>
                    <a:pt x="578" y="427"/>
                  </a:cubicBezTo>
                  <a:cubicBezTo>
                    <a:pt x="578" y="191"/>
                    <a:pt x="389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89" name="Google Shape;1089;p51"/>
            <p:cNvSpPr/>
            <p:nvPr/>
          </p:nvSpPr>
          <p:spPr>
            <a:xfrm>
              <a:off x="7217850" y="3101950"/>
              <a:ext cx="14450" cy="21350"/>
            </a:xfrm>
            <a:custGeom>
              <a:avLst/>
              <a:gdLst/>
              <a:ahLst/>
              <a:cxnLst/>
              <a:rect l="l" t="t" r="r" b="b"/>
              <a:pathLst>
                <a:path w="578" h="854" extrusionOk="0">
                  <a:moveTo>
                    <a:pt x="151" y="0"/>
                  </a:moveTo>
                  <a:cubicBezTo>
                    <a:pt x="96" y="0"/>
                    <a:pt x="45" y="10"/>
                    <a:pt x="0" y="28"/>
                  </a:cubicBezTo>
                  <a:cubicBezTo>
                    <a:pt x="161" y="88"/>
                    <a:pt x="278" y="244"/>
                    <a:pt x="278" y="427"/>
                  </a:cubicBezTo>
                  <a:cubicBezTo>
                    <a:pt x="278" y="610"/>
                    <a:pt x="161" y="766"/>
                    <a:pt x="0" y="826"/>
                  </a:cubicBezTo>
                  <a:cubicBezTo>
                    <a:pt x="45" y="843"/>
                    <a:pt x="96" y="853"/>
                    <a:pt x="151" y="853"/>
                  </a:cubicBezTo>
                  <a:cubicBezTo>
                    <a:pt x="384" y="853"/>
                    <a:pt x="577" y="663"/>
                    <a:pt x="577" y="427"/>
                  </a:cubicBezTo>
                  <a:cubicBezTo>
                    <a:pt x="577" y="191"/>
                    <a:pt x="384" y="0"/>
                    <a:pt x="1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0" name="Google Shape;1090;p51"/>
            <p:cNvSpPr/>
            <p:nvPr/>
          </p:nvSpPr>
          <p:spPr>
            <a:xfrm>
              <a:off x="7174275" y="3101950"/>
              <a:ext cx="14425" cy="21350"/>
            </a:xfrm>
            <a:custGeom>
              <a:avLst/>
              <a:gdLst/>
              <a:ahLst/>
              <a:cxnLst/>
              <a:rect l="l" t="t" r="r" b="b"/>
              <a:pathLst>
                <a:path w="577" h="854" extrusionOk="0">
                  <a:moveTo>
                    <a:pt x="150" y="0"/>
                  </a:moveTo>
                  <a:cubicBezTo>
                    <a:pt x="97" y="0"/>
                    <a:pt x="47" y="10"/>
                    <a:pt x="1" y="28"/>
                  </a:cubicBezTo>
                  <a:cubicBezTo>
                    <a:pt x="163" y="88"/>
                    <a:pt x="277" y="244"/>
                    <a:pt x="277" y="427"/>
                  </a:cubicBezTo>
                  <a:cubicBezTo>
                    <a:pt x="277" y="610"/>
                    <a:pt x="163" y="766"/>
                    <a:pt x="1" y="826"/>
                  </a:cubicBezTo>
                  <a:cubicBezTo>
                    <a:pt x="47" y="843"/>
                    <a:pt x="97" y="853"/>
                    <a:pt x="150" y="853"/>
                  </a:cubicBezTo>
                  <a:cubicBezTo>
                    <a:pt x="386" y="853"/>
                    <a:pt x="577" y="663"/>
                    <a:pt x="577" y="427"/>
                  </a:cubicBezTo>
                  <a:cubicBezTo>
                    <a:pt x="577" y="191"/>
                    <a:pt x="386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1" name="Google Shape;1091;p51"/>
            <p:cNvSpPr/>
            <p:nvPr/>
          </p:nvSpPr>
          <p:spPr>
            <a:xfrm>
              <a:off x="7112000" y="2826825"/>
              <a:ext cx="129575" cy="85825"/>
            </a:xfrm>
            <a:custGeom>
              <a:avLst/>
              <a:gdLst/>
              <a:ahLst/>
              <a:cxnLst/>
              <a:rect l="l" t="t" r="r" b="b"/>
              <a:pathLst>
                <a:path w="5183" h="3433" extrusionOk="0">
                  <a:moveTo>
                    <a:pt x="389" y="0"/>
                  </a:moveTo>
                  <a:cubicBezTo>
                    <a:pt x="173" y="0"/>
                    <a:pt x="0" y="174"/>
                    <a:pt x="0" y="388"/>
                  </a:cubicBezTo>
                  <a:lnTo>
                    <a:pt x="0" y="3045"/>
                  </a:lnTo>
                  <a:cubicBezTo>
                    <a:pt x="0" y="3260"/>
                    <a:pt x="173" y="3433"/>
                    <a:pt x="389" y="3433"/>
                  </a:cubicBezTo>
                  <a:lnTo>
                    <a:pt x="4794" y="3433"/>
                  </a:lnTo>
                  <a:cubicBezTo>
                    <a:pt x="5010" y="3433"/>
                    <a:pt x="5183" y="3260"/>
                    <a:pt x="5183" y="3045"/>
                  </a:cubicBezTo>
                  <a:lnTo>
                    <a:pt x="5183" y="388"/>
                  </a:lnTo>
                  <a:cubicBezTo>
                    <a:pt x="5183" y="174"/>
                    <a:pt x="5010" y="0"/>
                    <a:pt x="4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092" name="Google Shape;1092;p51"/>
          <p:cNvGrpSpPr/>
          <p:nvPr/>
        </p:nvGrpSpPr>
        <p:grpSpPr>
          <a:xfrm>
            <a:off x="1514582" y="3957259"/>
            <a:ext cx="402400" cy="592100"/>
            <a:chOff x="6284400" y="2715425"/>
            <a:chExt cx="301800" cy="444075"/>
          </a:xfrm>
        </p:grpSpPr>
        <p:sp>
          <p:nvSpPr>
            <p:cNvPr id="1093" name="Google Shape;1093;p51"/>
            <p:cNvSpPr/>
            <p:nvPr/>
          </p:nvSpPr>
          <p:spPr>
            <a:xfrm>
              <a:off x="6346400" y="2856650"/>
              <a:ext cx="180150" cy="270875"/>
            </a:xfrm>
            <a:custGeom>
              <a:avLst/>
              <a:gdLst/>
              <a:ahLst/>
              <a:cxnLst/>
              <a:rect l="l" t="t" r="r" b="b"/>
              <a:pathLst>
                <a:path w="7206" h="10835" extrusionOk="0">
                  <a:moveTo>
                    <a:pt x="3605" y="1477"/>
                  </a:moveTo>
                  <a:lnTo>
                    <a:pt x="4336" y="2264"/>
                  </a:lnTo>
                  <a:lnTo>
                    <a:pt x="2875" y="2264"/>
                  </a:lnTo>
                  <a:lnTo>
                    <a:pt x="3605" y="1477"/>
                  </a:lnTo>
                  <a:close/>
                  <a:moveTo>
                    <a:pt x="4260" y="2792"/>
                  </a:moveTo>
                  <a:lnTo>
                    <a:pt x="3605" y="3387"/>
                  </a:lnTo>
                  <a:lnTo>
                    <a:pt x="2952" y="2792"/>
                  </a:lnTo>
                  <a:close/>
                  <a:moveTo>
                    <a:pt x="3605" y="4100"/>
                  </a:moveTo>
                  <a:lnTo>
                    <a:pt x="5006" y="5371"/>
                  </a:lnTo>
                  <a:lnTo>
                    <a:pt x="2172" y="5403"/>
                  </a:lnTo>
                  <a:lnTo>
                    <a:pt x="3605" y="4100"/>
                  </a:lnTo>
                  <a:close/>
                  <a:moveTo>
                    <a:pt x="5000" y="5899"/>
                  </a:moveTo>
                  <a:lnTo>
                    <a:pt x="3601" y="7170"/>
                  </a:lnTo>
                  <a:lnTo>
                    <a:pt x="2235" y="5930"/>
                  </a:lnTo>
                  <a:lnTo>
                    <a:pt x="5000" y="5899"/>
                  </a:lnTo>
                  <a:close/>
                  <a:moveTo>
                    <a:pt x="3601" y="7884"/>
                  </a:moveTo>
                  <a:lnTo>
                    <a:pt x="6264" y="10304"/>
                  </a:lnTo>
                  <a:lnTo>
                    <a:pt x="951" y="10290"/>
                  </a:lnTo>
                  <a:lnTo>
                    <a:pt x="3601" y="7884"/>
                  </a:lnTo>
                  <a:close/>
                  <a:moveTo>
                    <a:pt x="4336" y="0"/>
                  </a:moveTo>
                  <a:cubicBezTo>
                    <a:pt x="4216" y="18"/>
                    <a:pt x="4226" y="34"/>
                    <a:pt x="3607" y="702"/>
                  </a:cubicBezTo>
                  <a:cubicBezTo>
                    <a:pt x="2981" y="29"/>
                    <a:pt x="3000" y="27"/>
                    <a:pt x="2892" y="3"/>
                  </a:cubicBezTo>
                  <a:lnTo>
                    <a:pt x="2754" y="561"/>
                  </a:lnTo>
                  <a:lnTo>
                    <a:pt x="3245" y="1089"/>
                  </a:lnTo>
                  <a:lnTo>
                    <a:pt x="2397" y="2002"/>
                  </a:lnTo>
                  <a:lnTo>
                    <a:pt x="2196" y="2818"/>
                  </a:lnTo>
                  <a:lnTo>
                    <a:pt x="3213" y="3743"/>
                  </a:lnTo>
                  <a:lnTo>
                    <a:pt x="1604" y="5206"/>
                  </a:lnTo>
                  <a:lnTo>
                    <a:pt x="1424" y="5932"/>
                  </a:lnTo>
                  <a:cubicBezTo>
                    <a:pt x="1434" y="5933"/>
                    <a:pt x="1444" y="5936"/>
                    <a:pt x="1457" y="5937"/>
                  </a:cubicBezTo>
                  <a:lnTo>
                    <a:pt x="3207" y="7527"/>
                  </a:lnTo>
                  <a:lnTo>
                    <a:pt x="397" y="10081"/>
                  </a:lnTo>
                  <a:lnTo>
                    <a:pt x="258" y="10639"/>
                  </a:lnTo>
                  <a:lnTo>
                    <a:pt x="20" y="10462"/>
                  </a:lnTo>
                  <a:lnTo>
                    <a:pt x="20" y="10462"/>
                  </a:lnTo>
                  <a:cubicBezTo>
                    <a:pt x="0" y="10521"/>
                    <a:pt x="0" y="10586"/>
                    <a:pt x="23" y="10648"/>
                  </a:cubicBezTo>
                  <a:cubicBezTo>
                    <a:pt x="63" y="10750"/>
                    <a:pt x="158" y="10817"/>
                    <a:pt x="268" y="10817"/>
                  </a:cubicBezTo>
                  <a:lnTo>
                    <a:pt x="6951" y="10835"/>
                  </a:lnTo>
                  <a:cubicBezTo>
                    <a:pt x="7059" y="10835"/>
                    <a:pt x="7158" y="10767"/>
                    <a:pt x="7197" y="10665"/>
                  </a:cubicBezTo>
                  <a:cubicBezTo>
                    <a:pt x="7199" y="10657"/>
                    <a:pt x="7202" y="10648"/>
                    <a:pt x="7205" y="10639"/>
                  </a:cubicBezTo>
                  <a:lnTo>
                    <a:pt x="6857" y="10639"/>
                  </a:lnTo>
                  <a:lnTo>
                    <a:pt x="6701" y="9988"/>
                  </a:lnTo>
                  <a:lnTo>
                    <a:pt x="3994" y="7527"/>
                  </a:lnTo>
                  <a:lnTo>
                    <a:pt x="5744" y="5937"/>
                  </a:lnTo>
                  <a:lnTo>
                    <a:pt x="5559" y="5162"/>
                  </a:lnTo>
                  <a:lnTo>
                    <a:pt x="3997" y="3743"/>
                  </a:lnTo>
                  <a:lnTo>
                    <a:pt x="5006" y="2827"/>
                  </a:lnTo>
                  <a:lnTo>
                    <a:pt x="4809" y="1998"/>
                  </a:lnTo>
                  <a:lnTo>
                    <a:pt x="3966" y="1089"/>
                  </a:lnTo>
                  <a:lnTo>
                    <a:pt x="4468" y="550"/>
                  </a:lnTo>
                  <a:lnTo>
                    <a:pt x="43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4" name="Google Shape;1094;p51"/>
            <p:cNvSpPr/>
            <p:nvPr/>
          </p:nvSpPr>
          <p:spPr>
            <a:xfrm>
              <a:off x="6339900" y="2779750"/>
              <a:ext cx="193300" cy="371450"/>
            </a:xfrm>
            <a:custGeom>
              <a:avLst/>
              <a:gdLst/>
              <a:ahLst/>
              <a:cxnLst/>
              <a:rect l="l" t="t" r="r" b="b"/>
              <a:pathLst>
                <a:path w="7732" h="14858" extrusionOk="0">
                  <a:moveTo>
                    <a:pt x="3867" y="1351"/>
                  </a:moveTo>
                  <a:lnTo>
                    <a:pt x="7117" y="14330"/>
                  </a:lnTo>
                  <a:lnTo>
                    <a:pt x="615" y="14330"/>
                  </a:lnTo>
                  <a:lnTo>
                    <a:pt x="3867" y="1351"/>
                  </a:lnTo>
                  <a:close/>
                  <a:moveTo>
                    <a:pt x="3867" y="0"/>
                  </a:moveTo>
                  <a:cubicBezTo>
                    <a:pt x="3746" y="0"/>
                    <a:pt x="3639" y="83"/>
                    <a:pt x="3610" y="200"/>
                  </a:cubicBezTo>
                  <a:lnTo>
                    <a:pt x="22" y="14529"/>
                  </a:lnTo>
                  <a:cubicBezTo>
                    <a:pt x="1" y="14608"/>
                    <a:pt x="19" y="14692"/>
                    <a:pt x="70" y="14756"/>
                  </a:cubicBezTo>
                  <a:cubicBezTo>
                    <a:pt x="120" y="14820"/>
                    <a:pt x="195" y="14858"/>
                    <a:pt x="277" y="14858"/>
                  </a:cubicBezTo>
                  <a:lnTo>
                    <a:pt x="7455" y="14858"/>
                  </a:lnTo>
                  <a:cubicBezTo>
                    <a:pt x="7537" y="14858"/>
                    <a:pt x="7612" y="14820"/>
                    <a:pt x="7662" y="14756"/>
                  </a:cubicBezTo>
                  <a:cubicBezTo>
                    <a:pt x="7712" y="14692"/>
                    <a:pt x="7731" y="14608"/>
                    <a:pt x="7710" y="14529"/>
                  </a:cubicBezTo>
                  <a:lnTo>
                    <a:pt x="4122" y="200"/>
                  </a:lnTo>
                  <a:cubicBezTo>
                    <a:pt x="4093" y="83"/>
                    <a:pt x="3986" y="0"/>
                    <a:pt x="3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5" name="Google Shape;1095;p51"/>
            <p:cNvSpPr/>
            <p:nvPr/>
          </p:nvSpPr>
          <p:spPr>
            <a:xfrm>
              <a:off x="6424050" y="2779750"/>
              <a:ext cx="109150" cy="371450"/>
            </a:xfrm>
            <a:custGeom>
              <a:avLst/>
              <a:gdLst/>
              <a:ahLst/>
              <a:cxnLst/>
              <a:rect l="l" t="t" r="r" b="b"/>
              <a:pathLst>
                <a:path w="4366" h="14858" extrusionOk="0">
                  <a:moveTo>
                    <a:pt x="501" y="0"/>
                  </a:moveTo>
                  <a:cubicBezTo>
                    <a:pt x="380" y="0"/>
                    <a:pt x="273" y="83"/>
                    <a:pt x="244" y="200"/>
                  </a:cubicBezTo>
                  <a:lnTo>
                    <a:pt x="1" y="1170"/>
                  </a:lnTo>
                  <a:lnTo>
                    <a:pt x="273" y="2257"/>
                  </a:lnTo>
                  <a:lnTo>
                    <a:pt x="501" y="1351"/>
                  </a:lnTo>
                  <a:lnTo>
                    <a:pt x="3751" y="14330"/>
                  </a:lnTo>
                  <a:lnTo>
                    <a:pt x="3296" y="14330"/>
                  </a:lnTo>
                  <a:lnTo>
                    <a:pt x="3347" y="14529"/>
                  </a:lnTo>
                  <a:cubicBezTo>
                    <a:pt x="3365" y="14608"/>
                    <a:pt x="3349" y="14692"/>
                    <a:pt x="3299" y="14756"/>
                  </a:cubicBezTo>
                  <a:cubicBezTo>
                    <a:pt x="3249" y="14820"/>
                    <a:pt x="3171" y="14858"/>
                    <a:pt x="3089" y="14858"/>
                  </a:cubicBezTo>
                  <a:lnTo>
                    <a:pt x="4089" y="14858"/>
                  </a:lnTo>
                  <a:cubicBezTo>
                    <a:pt x="4171" y="14858"/>
                    <a:pt x="4246" y="14820"/>
                    <a:pt x="4296" y="14756"/>
                  </a:cubicBezTo>
                  <a:cubicBezTo>
                    <a:pt x="4346" y="14692"/>
                    <a:pt x="4365" y="14608"/>
                    <a:pt x="4344" y="14529"/>
                  </a:cubicBezTo>
                  <a:lnTo>
                    <a:pt x="756" y="200"/>
                  </a:lnTo>
                  <a:cubicBezTo>
                    <a:pt x="727" y="83"/>
                    <a:pt x="620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6" name="Google Shape;1096;p51"/>
            <p:cNvSpPr/>
            <p:nvPr/>
          </p:nvSpPr>
          <p:spPr>
            <a:xfrm>
              <a:off x="6284400" y="3110600"/>
              <a:ext cx="301800" cy="48900"/>
            </a:xfrm>
            <a:custGeom>
              <a:avLst/>
              <a:gdLst/>
              <a:ahLst/>
              <a:cxnLst/>
              <a:rect l="l" t="t" r="r" b="b"/>
              <a:pathLst>
                <a:path w="12072" h="1956" extrusionOk="0">
                  <a:moveTo>
                    <a:pt x="341" y="1"/>
                  </a:moveTo>
                  <a:cubicBezTo>
                    <a:pt x="153" y="1"/>
                    <a:pt x="0" y="152"/>
                    <a:pt x="0" y="341"/>
                  </a:cubicBezTo>
                  <a:lnTo>
                    <a:pt x="0" y="1614"/>
                  </a:lnTo>
                  <a:cubicBezTo>
                    <a:pt x="0" y="1802"/>
                    <a:pt x="153" y="1955"/>
                    <a:pt x="341" y="1955"/>
                  </a:cubicBezTo>
                  <a:lnTo>
                    <a:pt x="11730" y="1955"/>
                  </a:lnTo>
                  <a:cubicBezTo>
                    <a:pt x="11918" y="1955"/>
                    <a:pt x="12071" y="1802"/>
                    <a:pt x="12071" y="1614"/>
                  </a:cubicBezTo>
                  <a:lnTo>
                    <a:pt x="12071" y="341"/>
                  </a:lnTo>
                  <a:cubicBezTo>
                    <a:pt x="12071" y="152"/>
                    <a:pt x="11918" y="1"/>
                    <a:pt x="117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7" name="Google Shape;1097;p51"/>
            <p:cNvSpPr/>
            <p:nvPr/>
          </p:nvSpPr>
          <p:spPr>
            <a:xfrm>
              <a:off x="6470150" y="2746425"/>
              <a:ext cx="26450" cy="79850"/>
            </a:xfrm>
            <a:custGeom>
              <a:avLst/>
              <a:gdLst/>
              <a:ahLst/>
              <a:cxnLst/>
              <a:rect l="l" t="t" r="r" b="b"/>
              <a:pathLst>
                <a:path w="1058" h="3194" extrusionOk="0">
                  <a:moveTo>
                    <a:pt x="295" y="1"/>
                  </a:moveTo>
                  <a:cubicBezTo>
                    <a:pt x="234" y="1"/>
                    <a:pt x="173" y="22"/>
                    <a:pt x="123" y="65"/>
                  </a:cubicBezTo>
                  <a:cubicBezTo>
                    <a:pt x="12" y="162"/>
                    <a:pt x="1" y="327"/>
                    <a:pt x="95" y="438"/>
                  </a:cubicBezTo>
                  <a:cubicBezTo>
                    <a:pt x="376" y="760"/>
                    <a:pt x="530" y="1171"/>
                    <a:pt x="530" y="1597"/>
                  </a:cubicBezTo>
                  <a:cubicBezTo>
                    <a:pt x="530" y="2022"/>
                    <a:pt x="376" y="2435"/>
                    <a:pt x="95" y="2756"/>
                  </a:cubicBezTo>
                  <a:cubicBezTo>
                    <a:pt x="1" y="2866"/>
                    <a:pt x="12" y="3033"/>
                    <a:pt x="123" y="3129"/>
                  </a:cubicBezTo>
                  <a:cubicBezTo>
                    <a:pt x="173" y="3172"/>
                    <a:pt x="233" y="3194"/>
                    <a:pt x="296" y="3194"/>
                  </a:cubicBezTo>
                  <a:cubicBezTo>
                    <a:pt x="370" y="3194"/>
                    <a:pt x="442" y="3162"/>
                    <a:pt x="495" y="3102"/>
                  </a:cubicBezTo>
                  <a:cubicBezTo>
                    <a:pt x="859" y="2684"/>
                    <a:pt x="1057" y="2150"/>
                    <a:pt x="1057" y="1597"/>
                  </a:cubicBezTo>
                  <a:cubicBezTo>
                    <a:pt x="1057" y="1045"/>
                    <a:pt x="859" y="510"/>
                    <a:pt x="495" y="91"/>
                  </a:cubicBezTo>
                  <a:cubicBezTo>
                    <a:pt x="442" y="32"/>
                    <a:pt x="369" y="1"/>
                    <a:pt x="2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8" name="Google Shape;1098;p51"/>
            <p:cNvSpPr/>
            <p:nvPr/>
          </p:nvSpPr>
          <p:spPr>
            <a:xfrm>
              <a:off x="6511050" y="2715425"/>
              <a:ext cx="38025" cy="141875"/>
            </a:xfrm>
            <a:custGeom>
              <a:avLst/>
              <a:gdLst/>
              <a:ahLst/>
              <a:cxnLst/>
              <a:rect l="l" t="t" r="r" b="b"/>
              <a:pathLst>
                <a:path w="1521" h="5675" extrusionOk="0">
                  <a:moveTo>
                    <a:pt x="295" y="0"/>
                  </a:moveTo>
                  <a:cubicBezTo>
                    <a:pt x="234" y="0"/>
                    <a:pt x="172" y="21"/>
                    <a:pt x="121" y="64"/>
                  </a:cubicBezTo>
                  <a:cubicBezTo>
                    <a:pt x="11" y="160"/>
                    <a:pt x="1" y="326"/>
                    <a:pt x="95" y="437"/>
                  </a:cubicBezTo>
                  <a:cubicBezTo>
                    <a:pt x="673" y="1104"/>
                    <a:pt x="992" y="1956"/>
                    <a:pt x="992" y="2837"/>
                  </a:cubicBezTo>
                  <a:cubicBezTo>
                    <a:pt x="992" y="3719"/>
                    <a:pt x="673" y="4571"/>
                    <a:pt x="95" y="5238"/>
                  </a:cubicBezTo>
                  <a:cubicBezTo>
                    <a:pt x="1" y="5347"/>
                    <a:pt x="11" y="5514"/>
                    <a:pt x="121" y="5611"/>
                  </a:cubicBezTo>
                  <a:cubicBezTo>
                    <a:pt x="171" y="5653"/>
                    <a:pt x="234" y="5675"/>
                    <a:pt x="296" y="5675"/>
                  </a:cubicBezTo>
                  <a:cubicBezTo>
                    <a:pt x="368" y="5675"/>
                    <a:pt x="441" y="5643"/>
                    <a:pt x="494" y="5583"/>
                  </a:cubicBezTo>
                  <a:cubicBezTo>
                    <a:pt x="1156" y="4820"/>
                    <a:pt x="1520" y="3845"/>
                    <a:pt x="1520" y="2837"/>
                  </a:cubicBezTo>
                  <a:cubicBezTo>
                    <a:pt x="1520" y="1829"/>
                    <a:pt x="1156" y="853"/>
                    <a:pt x="494" y="91"/>
                  </a:cubicBezTo>
                  <a:cubicBezTo>
                    <a:pt x="442" y="31"/>
                    <a:pt x="369" y="0"/>
                    <a:pt x="2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99" name="Google Shape;1099;p51"/>
            <p:cNvSpPr/>
            <p:nvPr/>
          </p:nvSpPr>
          <p:spPr>
            <a:xfrm>
              <a:off x="6490550" y="2730925"/>
              <a:ext cx="32300" cy="110850"/>
            </a:xfrm>
            <a:custGeom>
              <a:avLst/>
              <a:gdLst/>
              <a:ahLst/>
              <a:cxnLst/>
              <a:rect l="l" t="t" r="r" b="b"/>
              <a:pathLst>
                <a:path w="1292" h="4434" extrusionOk="0">
                  <a:moveTo>
                    <a:pt x="297" y="1"/>
                  </a:moveTo>
                  <a:cubicBezTo>
                    <a:pt x="236" y="1"/>
                    <a:pt x="175" y="22"/>
                    <a:pt x="125" y="65"/>
                  </a:cubicBezTo>
                  <a:cubicBezTo>
                    <a:pt x="13" y="161"/>
                    <a:pt x="0" y="327"/>
                    <a:pt x="97" y="438"/>
                  </a:cubicBezTo>
                  <a:cubicBezTo>
                    <a:pt x="526" y="933"/>
                    <a:pt x="764" y="1564"/>
                    <a:pt x="764" y="2217"/>
                  </a:cubicBezTo>
                  <a:cubicBezTo>
                    <a:pt x="764" y="2870"/>
                    <a:pt x="526" y="3501"/>
                    <a:pt x="97" y="3997"/>
                  </a:cubicBezTo>
                  <a:cubicBezTo>
                    <a:pt x="0" y="4107"/>
                    <a:pt x="13" y="4274"/>
                    <a:pt x="125" y="4370"/>
                  </a:cubicBezTo>
                  <a:cubicBezTo>
                    <a:pt x="175" y="4412"/>
                    <a:pt x="235" y="4434"/>
                    <a:pt x="298" y="4434"/>
                  </a:cubicBezTo>
                  <a:cubicBezTo>
                    <a:pt x="370" y="4434"/>
                    <a:pt x="444" y="4403"/>
                    <a:pt x="496" y="4343"/>
                  </a:cubicBezTo>
                  <a:cubicBezTo>
                    <a:pt x="1009" y="3752"/>
                    <a:pt x="1291" y="2997"/>
                    <a:pt x="1291" y="2217"/>
                  </a:cubicBezTo>
                  <a:cubicBezTo>
                    <a:pt x="1291" y="1438"/>
                    <a:pt x="1009" y="682"/>
                    <a:pt x="496" y="92"/>
                  </a:cubicBezTo>
                  <a:cubicBezTo>
                    <a:pt x="444" y="31"/>
                    <a:pt x="371" y="1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0" name="Google Shape;1100;p51"/>
            <p:cNvSpPr/>
            <p:nvPr/>
          </p:nvSpPr>
          <p:spPr>
            <a:xfrm>
              <a:off x="6376525" y="2746425"/>
              <a:ext cx="26500" cy="79850"/>
            </a:xfrm>
            <a:custGeom>
              <a:avLst/>
              <a:gdLst/>
              <a:ahLst/>
              <a:cxnLst/>
              <a:rect l="l" t="t" r="r" b="b"/>
              <a:pathLst>
                <a:path w="1060" h="3194" extrusionOk="0">
                  <a:moveTo>
                    <a:pt x="766" y="1"/>
                  </a:moveTo>
                  <a:cubicBezTo>
                    <a:pt x="691" y="1"/>
                    <a:pt x="617" y="32"/>
                    <a:pt x="566" y="93"/>
                  </a:cubicBezTo>
                  <a:cubicBezTo>
                    <a:pt x="202" y="510"/>
                    <a:pt x="1" y="1045"/>
                    <a:pt x="1" y="1597"/>
                  </a:cubicBezTo>
                  <a:cubicBezTo>
                    <a:pt x="1" y="2150"/>
                    <a:pt x="202" y="2684"/>
                    <a:pt x="566" y="3102"/>
                  </a:cubicBezTo>
                  <a:cubicBezTo>
                    <a:pt x="618" y="3162"/>
                    <a:pt x="691" y="3194"/>
                    <a:pt x="765" y="3194"/>
                  </a:cubicBezTo>
                  <a:cubicBezTo>
                    <a:pt x="825" y="3194"/>
                    <a:pt x="888" y="3172"/>
                    <a:pt x="938" y="3129"/>
                  </a:cubicBezTo>
                  <a:cubicBezTo>
                    <a:pt x="1047" y="3033"/>
                    <a:pt x="1060" y="2866"/>
                    <a:pt x="963" y="2757"/>
                  </a:cubicBezTo>
                  <a:cubicBezTo>
                    <a:pt x="685" y="2435"/>
                    <a:pt x="530" y="2022"/>
                    <a:pt x="530" y="1597"/>
                  </a:cubicBezTo>
                  <a:cubicBezTo>
                    <a:pt x="530" y="1171"/>
                    <a:pt x="685" y="760"/>
                    <a:pt x="963" y="438"/>
                  </a:cubicBezTo>
                  <a:cubicBezTo>
                    <a:pt x="1060" y="327"/>
                    <a:pt x="1047" y="162"/>
                    <a:pt x="938" y="65"/>
                  </a:cubicBezTo>
                  <a:cubicBezTo>
                    <a:pt x="888" y="22"/>
                    <a:pt x="827" y="1"/>
                    <a:pt x="7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1" name="Google Shape;1101;p51"/>
            <p:cNvSpPr/>
            <p:nvPr/>
          </p:nvSpPr>
          <p:spPr>
            <a:xfrm>
              <a:off x="6324125" y="2715425"/>
              <a:ext cx="38000" cy="141875"/>
            </a:xfrm>
            <a:custGeom>
              <a:avLst/>
              <a:gdLst/>
              <a:ahLst/>
              <a:cxnLst/>
              <a:rect l="l" t="t" r="r" b="b"/>
              <a:pathLst>
                <a:path w="1520" h="5675" extrusionOk="0">
                  <a:moveTo>
                    <a:pt x="1226" y="0"/>
                  </a:moveTo>
                  <a:cubicBezTo>
                    <a:pt x="1152" y="0"/>
                    <a:pt x="1078" y="31"/>
                    <a:pt x="1027" y="91"/>
                  </a:cubicBezTo>
                  <a:cubicBezTo>
                    <a:pt x="364" y="853"/>
                    <a:pt x="1" y="1829"/>
                    <a:pt x="1" y="2837"/>
                  </a:cubicBezTo>
                  <a:cubicBezTo>
                    <a:pt x="1" y="3845"/>
                    <a:pt x="364" y="4820"/>
                    <a:pt x="1027" y="5583"/>
                  </a:cubicBezTo>
                  <a:cubicBezTo>
                    <a:pt x="1077" y="5643"/>
                    <a:pt x="1152" y="5675"/>
                    <a:pt x="1225" y="5675"/>
                  </a:cubicBezTo>
                  <a:cubicBezTo>
                    <a:pt x="1287" y="5675"/>
                    <a:pt x="1349" y="5653"/>
                    <a:pt x="1399" y="5611"/>
                  </a:cubicBezTo>
                  <a:cubicBezTo>
                    <a:pt x="1507" y="5514"/>
                    <a:pt x="1520" y="5347"/>
                    <a:pt x="1425" y="5238"/>
                  </a:cubicBezTo>
                  <a:cubicBezTo>
                    <a:pt x="847" y="4571"/>
                    <a:pt x="529" y="3719"/>
                    <a:pt x="529" y="2837"/>
                  </a:cubicBezTo>
                  <a:cubicBezTo>
                    <a:pt x="529" y="1956"/>
                    <a:pt x="847" y="1104"/>
                    <a:pt x="1425" y="437"/>
                  </a:cubicBezTo>
                  <a:cubicBezTo>
                    <a:pt x="1520" y="326"/>
                    <a:pt x="1507" y="160"/>
                    <a:pt x="1399" y="64"/>
                  </a:cubicBezTo>
                  <a:cubicBezTo>
                    <a:pt x="1349" y="21"/>
                    <a:pt x="1287" y="0"/>
                    <a:pt x="1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2" name="Google Shape;1102;p51"/>
            <p:cNvSpPr/>
            <p:nvPr/>
          </p:nvSpPr>
          <p:spPr>
            <a:xfrm>
              <a:off x="6350350" y="2730925"/>
              <a:ext cx="32225" cy="110850"/>
            </a:xfrm>
            <a:custGeom>
              <a:avLst/>
              <a:gdLst/>
              <a:ahLst/>
              <a:cxnLst/>
              <a:rect l="l" t="t" r="r" b="b"/>
              <a:pathLst>
                <a:path w="1289" h="4434" extrusionOk="0">
                  <a:moveTo>
                    <a:pt x="994" y="1"/>
                  </a:moveTo>
                  <a:cubicBezTo>
                    <a:pt x="921" y="1"/>
                    <a:pt x="848" y="31"/>
                    <a:pt x="796" y="92"/>
                  </a:cubicBezTo>
                  <a:cubicBezTo>
                    <a:pt x="283" y="682"/>
                    <a:pt x="0" y="1438"/>
                    <a:pt x="0" y="2217"/>
                  </a:cubicBezTo>
                  <a:cubicBezTo>
                    <a:pt x="0" y="2997"/>
                    <a:pt x="283" y="3752"/>
                    <a:pt x="796" y="4343"/>
                  </a:cubicBezTo>
                  <a:cubicBezTo>
                    <a:pt x="847" y="4403"/>
                    <a:pt x="921" y="4434"/>
                    <a:pt x="994" y="4434"/>
                  </a:cubicBezTo>
                  <a:cubicBezTo>
                    <a:pt x="1057" y="4434"/>
                    <a:pt x="1117" y="4412"/>
                    <a:pt x="1167" y="4370"/>
                  </a:cubicBezTo>
                  <a:cubicBezTo>
                    <a:pt x="1279" y="4274"/>
                    <a:pt x="1289" y="4107"/>
                    <a:pt x="1195" y="3997"/>
                  </a:cubicBezTo>
                  <a:cubicBezTo>
                    <a:pt x="764" y="3501"/>
                    <a:pt x="527" y="2870"/>
                    <a:pt x="527" y="2217"/>
                  </a:cubicBezTo>
                  <a:cubicBezTo>
                    <a:pt x="527" y="1564"/>
                    <a:pt x="764" y="933"/>
                    <a:pt x="1195" y="438"/>
                  </a:cubicBezTo>
                  <a:cubicBezTo>
                    <a:pt x="1289" y="327"/>
                    <a:pt x="1279" y="161"/>
                    <a:pt x="1167" y="65"/>
                  </a:cubicBezTo>
                  <a:cubicBezTo>
                    <a:pt x="1117" y="22"/>
                    <a:pt x="1055" y="1"/>
                    <a:pt x="9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3" name="Google Shape;1103;p51"/>
            <p:cNvSpPr/>
            <p:nvPr/>
          </p:nvSpPr>
          <p:spPr>
            <a:xfrm>
              <a:off x="6409325" y="2759175"/>
              <a:ext cx="51975" cy="54375"/>
            </a:xfrm>
            <a:custGeom>
              <a:avLst/>
              <a:gdLst/>
              <a:ahLst/>
              <a:cxnLst/>
              <a:rect l="l" t="t" r="r" b="b"/>
              <a:pathLst>
                <a:path w="2079" h="2175" extrusionOk="0">
                  <a:moveTo>
                    <a:pt x="1040" y="0"/>
                  </a:moveTo>
                  <a:cubicBezTo>
                    <a:pt x="464" y="0"/>
                    <a:pt x="0" y="487"/>
                    <a:pt x="0" y="1087"/>
                  </a:cubicBezTo>
                  <a:cubicBezTo>
                    <a:pt x="0" y="1688"/>
                    <a:pt x="464" y="2174"/>
                    <a:pt x="1040" y="2174"/>
                  </a:cubicBezTo>
                  <a:cubicBezTo>
                    <a:pt x="1612" y="2174"/>
                    <a:pt x="2079" y="1688"/>
                    <a:pt x="2079" y="1087"/>
                  </a:cubicBezTo>
                  <a:cubicBezTo>
                    <a:pt x="2079" y="487"/>
                    <a:pt x="1612" y="0"/>
                    <a:pt x="10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4" name="Google Shape;1104;p51"/>
            <p:cNvSpPr/>
            <p:nvPr/>
          </p:nvSpPr>
          <p:spPr>
            <a:xfrm>
              <a:off x="6424050" y="2759150"/>
              <a:ext cx="39700" cy="54425"/>
            </a:xfrm>
            <a:custGeom>
              <a:avLst/>
              <a:gdLst/>
              <a:ahLst/>
              <a:cxnLst/>
              <a:rect l="l" t="t" r="r" b="b"/>
              <a:pathLst>
                <a:path w="1588" h="2177" extrusionOk="0">
                  <a:moveTo>
                    <a:pt x="501" y="0"/>
                  </a:moveTo>
                  <a:cubicBezTo>
                    <a:pt x="319" y="0"/>
                    <a:pt x="150" y="43"/>
                    <a:pt x="1" y="121"/>
                  </a:cubicBezTo>
                  <a:cubicBezTo>
                    <a:pt x="351" y="301"/>
                    <a:pt x="590" y="667"/>
                    <a:pt x="590" y="1088"/>
                  </a:cubicBezTo>
                  <a:cubicBezTo>
                    <a:pt x="590" y="1509"/>
                    <a:pt x="351" y="1874"/>
                    <a:pt x="1" y="2056"/>
                  </a:cubicBezTo>
                  <a:cubicBezTo>
                    <a:pt x="150" y="2133"/>
                    <a:pt x="319" y="2177"/>
                    <a:pt x="501" y="2177"/>
                  </a:cubicBezTo>
                  <a:cubicBezTo>
                    <a:pt x="1101" y="2177"/>
                    <a:pt x="1588" y="1690"/>
                    <a:pt x="1588" y="1088"/>
                  </a:cubicBezTo>
                  <a:cubicBezTo>
                    <a:pt x="1588" y="487"/>
                    <a:pt x="1101" y="0"/>
                    <a:pt x="5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05" name="Google Shape;1105;p51"/>
          <p:cNvGrpSpPr/>
          <p:nvPr/>
        </p:nvGrpSpPr>
        <p:grpSpPr>
          <a:xfrm>
            <a:off x="7563597" y="1641891"/>
            <a:ext cx="556300" cy="592100"/>
            <a:chOff x="5515475" y="3451100"/>
            <a:chExt cx="417225" cy="444075"/>
          </a:xfrm>
        </p:grpSpPr>
        <p:sp>
          <p:nvSpPr>
            <p:cNvPr id="1106" name="Google Shape;1106;p51"/>
            <p:cNvSpPr/>
            <p:nvPr/>
          </p:nvSpPr>
          <p:spPr>
            <a:xfrm>
              <a:off x="5778050" y="3679925"/>
              <a:ext cx="125600" cy="215250"/>
            </a:xfrm>
            <a:custGeom>
              <a:avLst/>
              <a:gdLst/>
              <a:ahLst/>
              <a:cxnLst/>
              <a:rect l="l" t="t" r="r" b="b"/>
              <a:pathLst>
                <a:path w="5024" h="8610" extrusionOk="0">
                  <a:moveTo>
                    <a:pt x="4759" y="0"/>
                  </a:moveTo>
                  <a:cubicBezTo>
                    <a:pt x="4613" y="0"/>
                    <a:pt x="4496" y="119"/>
                    <a:pt x="4496" y="265"/>
                  </a:cubicBezTo>
                  <a:lnTo>
                    <a:pt x="4496" y="7535"/>
                  </a:lnTo>
                  <a:cubicBezTo>
                    <a:pt x="4496" y="7836"/>
                    <a:pt x="4250" y="8081"/>
                    <a:pt x="3950" y="8081"/>
                  </a:cubicBezTo>
                  <a:lnTo>
                    <a:pt x="265" y="8081"/>
                  </a:lnTo>
                  <a:cubicBezTo>
                    <a:pt x="120" y="8081"/>
                    <a:pt x="0" y="8199"/>
                    <a:pt x="0" y="8346"/>
                  </a:cubicBezTo>
                  <a:cubicBezTo>
                    <a:pt x="0" y="8491"/>
                    <a:pt x="120" y="8609"/>
                    <a:pt x="265" y="8609"/>
                  </a:cubicBezTo>
                  <a:lnTo>
                    <a:pt x="3950" y="8609"/>
                  </a:lnTo>
                  <a:cubicBezTo>
                    <a:pt x="4542" y="8609"/>
                    <a:pt x="5024" y="8127"/>
                    <a:pt x="5024" y="7535"/>
                  </a:cubicBezTo>
                  <a:lnTo>
                    <a:pt x="5024" y="265"/>
                  </a:lnTo>
                  <a:cubicBezTo>
                    <a:pt x="5024" y="119"/>
                    <a:pt x="4905" y="0"/>
                    <a:pt x="4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7" name="Google Shape;1107;p51"/>
            <p:cNvSpPr/>
            <p:nvPr/>
          </p:nvSpPr>
          <p:spPr>
            <a:xfrm>
              <a:off x="5890425" y="3679925"/>
              <a:ext cx="13225" cy="55850"/>
            </a:xfrm>
            <a:custGeom>
              <a:avLst/>
              <a:gdLst/>
              <a:ahLst/>
              <a:cxnLst/>
              <a:rect l="l" t="t" r="r" b="b"/>
              <a:pathLst>
                <a:path w="529" h="2234" extrusionOk="0">
                  <a:moveTo>
                    <a:pt x="264" y="0"/>
                  </a:moveTo>
                  <a:cubicBezTo>
                    <a:pt x="118" y="0"/>
                    <a:pt x="1" y="119"/>
                    <a:pt x="1" y="265"/>
                  </a:cubicBezTo>
                  <a:lnTo>
                    <a:pt x="1" y="2233"/>
                  </a:lnTo>
                  <a:lnTo>
                    <a:pt x="460" y="2233"/>
                  </a:lnTo>
                  <a:cubicBezTo>
                    <a:pt x="482" y="2233"/>
                    <a:pt x="506" y="2231"/>
                    <a:pt x="529" y="2226"/>
                  </a:cubicBezTo>
                  <a:lnTo>
                    <a:pt x="529" y="265"/>
                  </a:lnTo>
                  <a:cubicBezTo>
                    <a:pt x="529" y="119"/>
                    <a:pt x="410" y="0"/>
                    <a:pt x="2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8" name="Google Shape;1108;p51"/>
            <p:cNvSpPr/>
            <p:nvPr/>
          </p:nvSpPr>
          <p:spPr>
            <a:xfrm>
              <a:off x="5640150" y="3547950"/>
              <a:ext cx="199075" cy="347225"/>
            </a:xfrm>
            <a:custGeom>
              <a:avLst/>
              <a:gdLst/>
              <a:ahLst/>
              <a:cxnLst/>
              <a:rect l="l" t="t" r="r" b="b"/>
              <a:pathLst>
                <a:path w="7963" h="13889" extrusionOk="0">
                  <a:moveTo>
                    <a:pt x="7699" y="0"/>
                  </a:moveTo>
                  <a:cubicBezTo>
                    <a:pt x="7554" y="0"/>
                    <a:pt x="7435" y="118"/>
                    <a:pt x="7435" y="264"/>
                  </a:cubicBezTo>
                  <a:lnTo>
                    <a:pt x="7435" y="12814"/>
                  </a:lnTo>
                  <a:cubicBezTo>
                    <a:pt x="7435" y="13115"/>
                    <a:pt x="7190" y="13360"/>
                    <a:pt x="6889" y="13360"/>
                  </a:cubicBezTo>
                  <a:lnTo>
                    <a:pt x="1074" y="13360"/>
                  </a:lnTo>
                  <a:cubicBezTo>
                    <a:pt x="774" y="13360"/>
                    <a:pt x="528" y="13115"/>
                    <a:pt x="528" y="12814"/>
                  </a:cubicBezTo>
                  <a:lnTo>
                    <a:pt x="528" y="10262"/>
                  </a:lnTo>
                  <a:cubicBezTo>
                    <a:pt x="528" y="10117"/>
                    <a:pt x="410" y="9999"/>
                    <a:pt x="265" y="9999"/>
                  </a:cubicBezTo>
                  <a:cubicBezTo>
                    <a:pt x="119" y="9999"/>
                    <a:pt x="0" y="10117"/>
                    <a:pt x="0" y="10262"/>
                  </a:cubicBezTo>
                  <a:lnTo>
                    <a:pt x="0" y="12814"/>
                  </a:lnTo>
                  <a:cubicBezTo>
                    <a:pt x="0" y="13406"/>
                    <a:pt x="482" y="13888"/>
                    <a:pt x="1074" y="13888"/>
                  </a:cubicBezTo>
                  <a:lnTo>
                    <a:pt x="6889" y="13888"/>
                  </a:lnTo>
                  <a:cubicBezTo>
                    <a:pt x="7481" y="13888"/>
                    <a:pt x="7963" y="13406"/>
                    <a:pt x="7963" y="12814"/>
                  </a:cubicBezTo>
                  <a:lnTo>
                    <a:pt x="7963" y="264"/>
                  </a:lnTo>
                  <a:cubicBezTo>
                    <a:pt x="7963" y="118"/>
                    <a:pt x="7845" y="0"/>
                    <a:pt x="76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9" name="Google Shape;1109;p51"/>
            <p:cNvSpPr/>
            <p:nvPr/>
          </p:nvSpPr>
          <p:spPr>
            <a:xfrm>
              <a:off x="5826000" y="3547950"/>
              <a:ext cx="13225" cy="44425"/>
            </a:xfrm>
            <a:custGeom>
              <a:avLst/>
              <a:gdLst/>
              <a:ahLst/>
              <a:cxnLst/>
              <a:rect l="l" t="t" r="r" b="b"/>
              <a:pathLst>
                <a:path w="529" h="1777" extrusionOk="0">
                  <a:moveTo>
                    <a:pt x="265" y="0"/>
                  </a:moveTo>
                  <a:cubicBezTo>
                    <a:pt x="120" y="0"/>
                    <a:pt x="1" y="118"/>
                    <a:pt x="1" y="264"/>
                  </a:cubicBezTo>
                  <a:lnTo>
                    <a:pt x="1" y="1777"/>
                  </a:lnTo>
                  <a:lnTo>
                    <a:pt x="461" y="1777"/>
                  </a:lnTo>
                  <a:cubicBezTo>
                    <a:pt x="484" y="1777"/>
                    <a:pt x="508" y="1775"/>
                    <a:pt x="529" y="1770"/>
                  </a:cubicBezTo>
                  <a:lnTo>
                    <a:pt x="529" y="264"/>
                  </a:lnTo>
                  <a:cubicBezTo>
                    <a:pt x="529" y="118"/>
                    <a:pt x="411" y="0"/>
                    <a:pt x="2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0" name="Google Shape;1110;p51"/>
            <p:cNvSpPr/>
            <p:nvPr/>
          </p:nvSpPr>
          <p:spPr>
            <a:xfrm>
              <a:off x="5629450" y="3767525"/>
              <a:ext cx="34650" cy="83975"/>
            </a:xfrm>
            <a:custGeom>
              <a:avLst/>
              <a:gdLst/>
              <a:ahLst/>
              <a:cxnLst/>
              <a:rect l="l" t="t" r="r" b="b"/>
              <a:pathLst>
                <a:path w="1386" h="3359" extrusionOk="0">
                  <a:moveTo>
                    <a:pt x="177" y="0"/>
                  </a:moveTo>
                  <a:cubicBezTo>
                    <a:pt x="79" y="0"/>
                    <a:pt x="0" y="78"/>
                    <a:pt x="0" y="176"/>
                  </a:cubicBezTo>
                  <a:lnTo>
                    <a:pt x="0" y="3183"/>
                  </a:lnTo>
                  <a:cubicBezTo>
                    <a:pt x="0" y="3281"/>
                    <a:pt x="79" y="3359"/>
                    <a:pt x="177" y="3359"/>
                  </a:cubicBezTo>
                  <a:lnTo>
                    <a:pt x="1209" y="3359"/>
                  </a:lnTo>
                  <a:cubicBezTo>
                    <a:pt x="1306" y="3359"/>
                    <a:pt x="1385" y="3281"/>
                    <a:pt x="1385" y="3183"/>
                  </a:cubicBezTo>
                  <a:lnTo>
                    <a:pt x="1385" y="176"/>
                  </a:lnTo>
                  <a:cubicBezTo>
                    <a:pt x="1385" y="78"/>
                    <a:pt x="1306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1" name="Google Shape;1111;p51"/>
            <p:cNvSpPr/>
            <p:nvPr/>
          </p:nvSpPr>
          <p:spPr>
            <a:xfrm>
              <a:off x="5629450" y="3767525"/>
              <a:ext cx="34650" cy="71475"/>
            </a:xfrm>
            <a:custGeom>
              <a:avLst/>
              <a:gdLst/>
              <a:ahLst/>
              <a:cxnLst/>
              <a:rect l="l" t="t" r="r" b="b"/>
              <a:pathLst>
                <a:path w="1386" h="2859" extrusionOk="0">
                  <a:moveTo>
                    <a:pt x="177" y="0"/>
                  </a:moveTo>
                  <a:cubicBezTo>
                    <a:pt x="79" y="0"/>
                    <a:pt x="0" y="78"/>
                    <a:pt x="0" y="176"/>
                  </a:cubicBezTo>
                  <a:lnTo>
                    <a:pt x="0" y="2858"/>
                  </a:lnTo>
                  <a:lnTo>
                    <a:pt x="1385" y="2858"/>
                  </a:lnTo>
                  <a:lnTo>
                    <a:pt x="1385" y="176"/>
                  </a:lnTo>
                  <a:cubicBezTo>
                    <a:pt x="1385" y="78"/>
                    <a:pt x="1306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2" name="Google Shape;1112;p51"/>
            <p:cNvSpPr/>
            <p:nvPr/>
          </p:nvSpPr>
          <p:spPr>
            <a:xfrm>
              <a:off x="5515475" y="3451100"/>
              <a:ext cx="250800" cy="375400"/>
            </a:xfrm>
            <a:custGeom>
              <a:avLst/>
              <a:gdLst/>
              <a:ahLst/>
              <a:cxnLst/>
              <a:rect l="l" t="t" r="r" b="b"/>
              <a:pathLst>
                <a:path w="10032" h="15016" extrusionOk="0">
                  <a:moveTo>
                    <a:pt x="1208" y="0"/>
                  </a:moveTo>
                  <a:cubicBezTo>
                    <a:pt x="541" y="0"/>
                    <a:pt x="0" y="541"/>
                    <a:pt x="0" y="1208"/>
                  </a:cubicBezTo>
                  <a:lnTo>
                    <a:pt x="0" y="13808"/>
                  </a:lnTo>
                  <a:cubicBezTo>
                    <a:pt x="0" y="14475"/>
                    <a:pt x="541" y="15016"/>
                    <a:pt x="1208" y="15016"/>
                  </a:cubicBezTo>
                  <a:lnTo>
                    <a:pt x="8824" y="15016"/>
                  </a:lnTo>
                  <a:cubicBezTo>
                    <a:pt x="9491" y="15016"/>
                    <a:pt x="10032" y="14475"/>
                    <a:pt x="10032" y="13808"/>
                  </a:cubicBezTo>
                  <a:lnTo>
                    <a:pt x="10032" y="1208"/>
                  </a:lnTo>
                  <a:cubicBezTo>
                    <a:pt x="10032" y="541"/>
                    <a:pt x="9491" y="0"/>
                    <a:pt x="8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3" name="Google Shape;1113;p51"/>
            <p:cNvSpPr/>
            <p:nvPr/>
          </p:nvSpPr>
          <p:spPr>
            <a:xfrm>
              <a:off x="5812100" y="3486725"/>
              <a:ext cx="38575" cy="83200"/>
            </a:xfrm>
            <a:custGeom>
              <a:avLst/>
              <a:gdLst/>
              <a:ahLst/>
              <a:cxnLst/>
              <a:rect l="l" t="t" r="r" b="b"/>
              <a:pathLst>
                <a:path w="1543" h="3328" extrusionOk="0">
                  <a:moveTo>
                    <a:pt x="1" y="0"/>
                  </a:moveTo>
                  <a:lnTo>
                    <a:pt x="175" y="2996"/>
                  </a:lnTo>
                  <a:cubicBezTo>
                    <a:pt x="185" y="3183"/>
                    <a:pt x="340" y="3327"/>
                    <a:pt x="527" y="3327"/>
                  </a:cubicBezTo>
                  <a:lnTo>
                    <a:pt x="1017" y="3327"/>
                  </a:lnTo>
                  <a:cubicBezTo>
                    <a:pt x="1203" y="3327"/>
                    <a:pt x="1357" y="3183"/>
                    <a:pt x="1368" y="2996"/>
                  </a:cubicBezTo>
                  <a:lnTo>
                    <a:pt x="1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4" name="Google Shape;1114;p51"/>
            <p:cNvSpPr/>
            <p:nvPr/>
          </p:nvSpPr>
          <p:spPr>
            <a:xfrm>
              <a:off x="5876500" y="3630125"/>
              <a:ext cx="38575" cy="83200"/>
            </a:xfrm>
            <a:custGeom>
              <a:avLst/>
              <a:gdLst/>
              <a:ahLst/>
              <a:cxnLst/>
              <a:rect l="l" t="t" r="r" b="b"/>
              <a:pathLst>
                <a:path w="1543" h="3328" extrusionOk="0">
                  <a:moveTo>
                    <a:pt x="1" y="0"/>
                  </a:moveTo>
                  <a:lnTo>
                    <a:pt x="175" y="2995"/>
                  </a:lnTo>
                  <a:cubicBezTo>
                    <a:pt x="185" y="3182"/>
                    <a:pt x="339" y="3327"/>
                    <a:pt x="526" y="3327"/>
                  </a:cubicBezTo>
                  <a:lnTo>
                    <a:pt x="1017" y="3327"/>
                  </a:lnTo>
                  <a:cubicBezTo>
                    <a:pt x="1202" y="3327"/>
                    <a:pt x="1357" y="3182"/>
                    <a:pt x="1368" y="2995"/>
                  </a:cubicBezTo>
                  <a:lnTo>
                    <a:pt x="1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5" name="Google Shape;1115;p51"/>
            <p:cNvSpPr/>
            <p:nvPr/>
          </p:nvSpPr>
          <p:spPr>
            <a:xfrm>
              <a:off x="5822650" y="3486725"/>
              <a:ext cx="30500" cy="83200"/>
            </a:xfrm>
            <a:custGeom>
              <a:avLst/>
              <a:gdLst/>
              <a:ahLst/>
              <a:cxnLst/>
              <a:rect l="l" t="t" r="r" b="b"/>
              <a:pathLst>
                <a:path w="1220" h="3328" extrusionOk="0">
                  <a:moveTo>
                    <a:pt x="422" y="0"/>
                  </a:moveTo>
                  <a:lnTo>
                    <a:pt x="248" y="2996"/>
                  </a:lnTo>
                  <a:cubicBezTo>
                    <a:pt x="239" y="3147"/>
                    <a:pt x="137" y="3270"/>
                    <a:pt x="0" y="3312"/>
                  </a:cubicBezTo>
                  <a:cubicBezTo>
                    <a:pt x="33" y="3322"/>
                    <a:pt x="68" y="3327"/>
                    <a:pt x="105" y="3327"/>
                  </a:cubicBezTo>
                  <a:lnTo>
                    <a:pt x="694" y="3327"/>
                  </a:lnTo>
                  <a:cubicBezTo>
                    <a:pt x="881" y="3327"/>
                    <a:pt x="1035" y="3183"/>
                    <a:pt x="1046" y="2996"/>
                  </a:cubicBezTo>
                  <a:lnTo>
                    <a:pt x="12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6" name="Google Shape;1116;p51"/>
            <p:cNvSpPr/>
            <p:nvPr/>
          </p:nvSpPr>
          <p:spPr>
            <a:xfrm>
              <a:off x="5887050" y="3630125"/>
              <a:ext cx="30500" cy="83200"/>
            </a:xfrm>
            <a:custGeom>
              <a:avLst/>
              <a:gdLst/>
              <a:ahLst/>
              <a:cxnLst/>
              <a:rect l="l" t="t" r="r" b="b"/>
              <a:pathLst>
                <a:path w="1220" h="3328" extrusionOk="0">
                  <a:moveTo>
                    <a:pt x="422" y="0"/>
                  </a:moveTo>
                  <a:lnTo>
                    <a:pt x="247" y="2995"/>
                  </a:lnTo>
                  <a:cubicBezTo>
                    <a:pt x="238" y="3145"/>
                    <a:pt x="137" y="3268"/>
                    <a:pt x="0" y="3311"/>
                  </a:cubicBezTo>
                  <a:cubicBezTo>
                    <a:pt x="33" y="3321"/>
                    <a:pt x="68" y="3327"/>
                    <a:pt x="104" y="3327"/>
                  </a:cubicBezTo>
                  <a:lnTo>
                    <a:pt x="694" y="3327"/>
                  </a:lnTo>
                  <a:cubicBezTo>
                    <a:pt x="881" y="3327"/>
                    <a:pt x="1035" y="3182"/>
                    <a:pt x="1045" y="2995"/>
                  </a:cubicBezTo>
                  <a:lnTo>
                    <a:pt x="12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7" name="Google Shape;1117;p51"/>
            <p:cNvSpPr/>
            <p:nvPr/>
          </p:nvSpPr>
          <p:spPr>
            <a:xfrm>
              <a:off x="5796950" y="3451125"/>
              <a:ext cx="68850" cy="71250"/>
            </a:xfrm>
            <a:custGeom>
              <a:avLst/>
              <a:gdLst/>
              <a:ahLst/>
              <a:cxnLst/>
              <a:rect l="l" t="t" r="r" b="b"/>
              <a:pathLst>
                <a:path w="2754" h="2850" extrusionOk="0">
                  <a:moveTo>
                    <a:pt x="1377" y="0"/>
                  </a:moveTo>
                  <a:cubicBezTo>
                    <a:pt x="617" y="0"/>
                    <a:pt x="1" y="638"/>
                    <a:pt x="1" y="1424"/>
                  </a:cubicBezTo>
                  <a:cubicBezTo>
                    <a:pt x="1" y="2212"/>
                    <a:pt x="617" y="2849"/>
                    <a:pt x="1377" y="2849"/>
                  </a:cubicBezTo>
                  <a:cubicBezTo>
                    <a:pt x="2137" y="2849"/>
                    <a:pt x="2753" y="2212"/>
                    <a:pt x="2753" y="1424"/>
                  </a:cubicBezTo>
                  <a:cubicBezTo>
                    <a:pt x="2753" y="638"/>
                    <a:pt x="2137" y="0"/>
                    <a:pt x="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8" name="Google Shape;1118;p51"/>
            <p:cNvSpPr/>
            <p:nvPr/>
          </p:nvSpPr>
          <p:spPr>
            <a:xfrm>
              <a:off x="5861375" y="3594475"/>
              <a:ext cx="68825" cy="71250"/>
            </a:xfrm>
            <a:custGeom>
              <a:avLst/>
              <a:gdLst/>
              <a:ahLst/>
              <a:cxnLst/>
              <a:rect l="l" t="t" r="r" b="b"/>
              <a:pathLst>
                <a:path w="2753" h="2850" extrusionOk="0">
                  <a:moveTo>
                    <a:pt x="1376" y="1"/>
                  </a:moveTo>
                  <a:cubicBezTo>
                    <a:pt x="617" y="1"/>
                    <a:pt x="1" y="639"/>
                    <a:pt x="1" y="1426"/>
                  </a:cubicBezTo>
                  <a:cubicBezTo>
                    <a:pt x="1" y="2213"/>
                    <a:pt x="617" y="2850"/>
                    <a:pt x="1376" y="2850"/>
                  </a:cubicBezTo>
                  <a:cubicBezTo>
                    <a:pt x="2136" y="2850"/>
                    <a:pt x="2752" y="2213"/>
                    <a:pt x="2752" y="1426"/>
                  </a:cubicBezTo>
                  <a:cubicBezTo>
                    <a:pt x="2752" y="639"/>
                    <a:pt x="2136" y="1"/>
                    <a:pt x="13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19" name="Google Shape;1119;p51"/>
            <p:cNvSpPr/>
            <p:nvPr/>
          </p:nvSpPr>
          <p:spPr>
            <a:xfrm>
              <a:off x="5550750" y="3486375"/>
              <a:ext cx="182750" cy="182750"/>
            </a:xfrm>
            <a:custGeom>
              <a:avLst/>
              <a:gdLst/>
              <a:ahLst/>
              <a:cxnLst/>
              <a:rect l="l" t="t" r="r" b="b"/>
              <a:pathLst>
                <a:path w="7310" h="7310" extrusionOk="0">
                  <a:moveTo>
                    <a:pt x="372" y="0"/>
                  </a:moveTo>
                  <a:cubicBezTo>
                    <a:pt x="166" y="0"/>
                    <a:pt x="1" y="166"/>
                    <a:pt x="1" y="371"/>
                  </a:cubicBezTo>
                  <a:lnTo>
                    <a:pt x="1" y="6938"/>
                  </a:lnTo>
                  <a:cubicBezTo>
                    <a:pt x="1" y="7143"/>
                    <a:pt x="166" y="7309"/>
                    <a:pt x="372" y="7309"/>
                  </a:cubicBezTo>
                  <a:lnTo>
                    <a:pt x="6938" y="7309"/>
                  </a:lnTo>
                  <a:cubicBezTo>
                    <a:pt x="7143" y="7309"/>
                    <a:pt x="7310" y="7143"/>
                    <a:pt x="7310" y="6938"/>
                  </a:cubicBezTo>
                  <a:lnTo>
                    <a:pt x="7310" y="371"/>
                  </a:lnTo>
                  <a:cubicBezTo>
                    <a:pt x="7310" y="166"/>
                    <a:pt x="7143" y="0"/>
                    <a:pt x="69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0" name="Google Shape;1120;p51"/>
            <p:cNvSpPr/>
            <p:nvPr/>
          </p:nvSpPr>
          <p:spPr>
            <a:xfrm>
              <a:off x="5713600" y="3451100"/>
              <a:ext cx="55200" cy="375400"/>
            </a:xfrm>
            <a:custGeom>
              <a:avLst/>
              <a:gdLst/>
              <a:ahLst/>
              <a:cxnLst/>
              <a:rect l="l" t="t" r="r" b="b"/>
              <a:pathLst>
                <a:path w="2208" h="15016" extrusionOk="0">
                  <a:moveTo>
                    <a:pt x="0" y="0"/>
                  </a:moveTo>
                  <a:cubicBezTo>
                    <a:pt x="668" y="0"/>
                    <a:pt x="1208" y="541"/>
                    <a:pt x="1208" y="1208"/>
                  </a:cubicBezTo>
                  <a:lnTo>
                    <a:pt x="1208" y="13808"/>
                  </a:lnTo>
                  <a:cubicBezTo>
                    <a:pt x="1208" y="14475"/>
                    <a:pt x="668" y="15016"/>
                    <a:pt x="0" y="15016"/>
                  </a:cubicBezTo>
                  <a:lnTo>
                    <a:pt x="998" y="15016"/>
                  </a:lnTo>
                  <a:cubicBezTo>
                    <a:pt x="1665" y="15016"/>
                    <a:pt x="2207" y="14475"/>
                    <a:pt x="2207" y="13808"/>
                  </a:cubicBezTo>
                  <a:lnTo>
                    <a:pt x="2207" y="1208"/>
                  </a:lnTo>
                  <a:cubicBezTo>
                    <a:pt x="2207" y="541"/>
                    <a:pt x="1665" y="0"/>
                    <a:pt x="9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1" name="Google Shape;1121;p51"/>
            <p:cNvSpPr/>
            <p:nvPr/>
          </p:nvSpPr>
          <p:spPr>
            <a:xfrm>
              <a:off x="5820300" y="3474425"/>
              <a:ext cx="24675" cy="24650"/>
            </a:xfrm>
            <a:custGeom>
              <a:avLst/>
              <a:gdLst/>
              <a:ahLst/>
              <a:cxnLst/>
              <a:rect l="l" t="t" r="r" b="b"/>
              <a:pathLst>
                <a:path w="987" h="986" extrusionOk="0">
                  <a:moveTo>
                    <a:pt x="493" y="0"/>
                  </a:moveTo>
                  <a:cubicBezTo>
                    <a:pt x="221" y="0"/>
                    <a:pt x="0" y="220"/>
                    <a:pt x="0" y="492"/>
                  </a:cubicBezTo>
                  <a:cubicBezTo>
                    <a:pt x="0" y="764"/>
                    <a:pt x="221" y="985"/>
                    <a:pt x="493" y="985"/>
                  </a:cubicBezTo>
                  <a:cubicBezTo>
                    <a:pt x="766" y="985"/>
                    <a:pt x="986" y="764"/>
                    <a:pt x="986" y="492"/>
                  </a:cubicBezTo>
                  <a:cubicBezTo>
                    <a:pt x="986" y="220"/>
                    <a:pt x="766" y="0"/>
                    <a:pt x="4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2" name="Google Shape;1122;p51"/>
            <p:cNvSpPr/>
            <p:nvPr/>
          </p:nvSpPr>
          <p:spPr>
            <a:xfrm>
              <a:off x="5884675" y="3617800"/>
              <a:ext cx="24700" cy="24675"/>
            </a:xfrm>
            <a:custGeom>
              <a:avLst/>
              <a:gdLst/>
              <a:ahLst/>
              <a:cxnLst/>
              <a:rect l="l" t="t" r="r" b="b"/>
              <a:pathLst>
                <a:path w="988" h="987" extrusionOk="0">
                  <a:moveTo>
                    <a:pt x="494" y="0"/>
                  </a:moveTo>
                  <a:cubicBezTo>
                    <a:pt x="222" y="0"/>
                    <a:pt x="1" y="221"/>
                    <a:pt x="1" y="493"/>
                  </a:cubicBezTo>
                  <a:cubicBezTo>
                    <a:pt x="1" y="765"/>
                    <a:pt x="222" y="986"/>
                    <a:pt x="494" y="986"/>
                  </a:cubicBezTo>
                  <a:cubicBezTo>
                    <a:pt x="766" y="986"/>
                    <a:pt x="987" y="765"/>
                    <a:pt x="987" y="493"/>
                  </a:cubicBezTo>
                  <a:cubicBezTo>
                    <a:pt x="987" y="221"/>
                    <a:pt x="766" y="0"/>
                    <a:pt x="4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3" name="Google Shape;1123;p51"/>
            <p:cNvSpPr/>
            <p:nvPr/>
          </p:nvSpPr>
          <p:spPr>
            <a:xfrm>
              <a:off x="5822650" y="3451100"/>
              <a:ext cx="45625" cy="71300"/>
            </a:xfrm>
            <a:custGeom>
              <a:avLst/>
              <a:gdLst/>
              <a:ahLst/>
              <a:cxnLst/>
              <a:rect l="l" t="t" r="r" b="b"/>
              <a:pathLst>
                <a:path w="1825" h="2852" extrusionOk="0">
                  <a:moveTo>
                    <a:pt x="399" y="0"/>
                  </a:moveTo>
                  <a:cubicBezTo>
                    <a:pt x="260" y="0"/>
                    <a:pt x="127" y="20"/>
                    <a:pt x="0" y="57"/>
                  </a:cubicBezTo>
                  <a:cubicBezTo>
                    <a:pt x="594" y="230"/>
                    <a:pt x="1027" y="777"/>
                    <a:pt x="1027" y="1425"/>
                  </a:cubicBezTo>
                  <a:cubicBezTo>
                    <a:pt x="1027" y="2075"/>
                    <a:pt x="594" y="2622"/>
                    <a:pt x="0" y="2794"/>
                  </a:cubicBezTo>
                  <a:cubicBezTo>
                    <a:pt x="127" y="2832"/>
                    <a:pt x="260" y="2852"/>
                    <a:pt x="399" y="2852"/>
                  </a:cubicBezTo>
                  <a:cubicBezTo>
                    <a:pt x="1187" y="2852"/>
                    <a:pt x="1825" y="2213"/>
                    <a:pt x="1825" y="1425"/>
                  </a:cubicBezTo>
                  <a:cubicBezTo>
                    <a:pt x="1825" y="639"/>
                    <a:pt x="1187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4" name="Google Shape;1124;p51"/>
            <p:cNvSpPr/>
            <p:nvPr/>
          </p:nvSpPr>
          <p:spPr>
            <a:xfrm>
              <a:off x="5887050" y="3594450"/>
              <a:ext cx="45650" cy="71325"/>
            </a:xfrm>
            <a:custGeom>
              <a:avLst/>
              <a:gdLst/>
              <a:ahLst/>
              <a:cxnLst/>
              <a:rect l="l" t="t" r="r" b="b"/>
              <a:pathLst>
                <a:path w="1826" h="2853" extrusionOk="0">
                  <a:moveTo>
                    <a:pt x="399" y="1"/>
                  </a:moveTo>
                  <a:cubicBezTo>
                    <a:pt x="260" y="1"/>
                    <a:pt x="127" y="21"/>
                    <a:pt x="0" y="58"/>
                  </a:cubicBezTo>
                  <a:cubicBezTo>
                    <a:pt x="593" y="230"/>
                    <a:pt x="1026" y="777"/>
                    <a:pt x="1026" y="1427"/>
                  </a:cubicBezTo>
                  <a:cubicBezTo>
                    <a:pt x="1026" y="2076"/>
                    <a:pt x="593" y="2623"/>
                    <a:pt x="0" y="2796"/>
                  </a:cubicBezTo>
                  <a:cubicBezTo>
                    <a:pt x="127" y="2832"/>
                    <a:pt x="260" y="2852"/>
                    <a:pt x="399" y="2852"/>
                  </a:cubicBezTo>
                  <a:cubicBezTo>
                    <a:pt x="1187" y="2852"/>
                    <a:pt x="1825" y="2214"/>
                    <a:pt x="1825" y="1427"/>
                  </a:cubicBezTo>
                  <a:cubicBezTo>
                    <a:pt x="1825" y="639"/>
                    <a:pt x="1187" y="1"/>
                    <a:pt x="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5" name="Google Shape;1125;p51"/>
            <p:cNvSpPr/>
            <p:nvPr/>
          </p:nvSpPr>
          <p:spPr>
            <a:xfrm>
              <a:off x="5827625" y="3474425"/>
              <a:ext cx="17350" cy="24650"/>
            </a:xfrm>
            <a:custGeom>
              <a:avLst/>
              <a:gdLst/>
              <a:ahLst/>
              <a:cxnLst/>
              <a:rect l="l" t="t" r="r" b="b"/>
              <a:pathLst>
                <a:path w="694" h="986" extrusionOk="0">
                  <a:moveTo>
                    <a:pt x="200" y="0"/>
                  </a:moveTo>
                  <a:cubicBezTo>
                    <a:pt x="129" y="0"/>
                    <a:pt x="62" y="16"/>
                    <a:pt x="1" y="43"/>
                  </a:cubicBezTo>
                  <a:cubicBezTo>
                    <a:pt x="173" y="120"/>
                    <a:pt x="294" y="292"/>
                    <a:pt x="294" y="492"/>
                  </a:cubicBezTo>
                  <a:cubicBezTo>
                    <a:pt x="294" y="693"/>
                    <a:pt x="173" y="866"/>
                    <a:pt x="1" y="943"/>
                  </a:cubicBezTo>
                  <a:cubicBezTo>
                    <a:pt x="62" y="970"/>
                    <a:pt x="129" y="985"/>
                    <a:pt x="200" y="985"/>
                  </a:cubicBezTo>
                  <a:cubicBezTo>
                    <a:pt x="473" y="985"/>
                    <a:pt x="693" y="764"/>
                    <a:pt x="693" y="492"/>
                  </a:cubicBezTo>
                  <a:cubicBezTo>
                    <a:pt x="693" y="221"/>
                    <a:pt x="473" y="0"/>
                    <a:pt x="2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6" name="Google Shape;1126;p51"/>
            <p:cNvSpPr/>
            <p:nvPr/>
          </p:nvSpPr>
          <p:spPr>
            <a:xfrm>
              <a:off x="5892025" y="3617800"/>
              <a:ext cx="17350" cy="24675"/>
            </a:xfrm>
            <a:custGeom>
              <a:avLst/>
              <a:gdLst/>
              <a:ahLst/>
              <a:cxnLst/>
              <a:rect l="l" t="t" r="r" b="b"/>
              <a:pathLst>
                <a:path w="694" h="987" extrusionOk="0">
                  <a:moveTo>
                    <a:pt x="200" y="0"/>
                  </a:moveTo>
                  <a:cubicBezTo>
                    <a:pt x="129" y="0"/>
                    <a:pt x="62" y="15"/>
                    <a:pt x="1" y="43"/>
                  </a:cubicBezTo>
                  <a:cubicBezTo>
                    <a:pt x="172" y="119"/>
                    <a:pt x="294" y="292"/>
                    <a:pt x="294" y="493"/>
                  </a:cubicBezTo>
                  <a:cubicBezTo>
                    <a:pt x="294" y="694"/>
                    <a:pt x="172" y="866"/>
                    <a:pt x="1" y="943"/>
                  </a:cubicBezTo>
                  <a:cubicBezTo>
                    <a:pt x="62" y="970"/>
                    <a:pt x="129" y="986"/>
                    <a:pt x="200" y="986"/>
                  </a:cubicBezTo>
                  <a:cubicBezTo>
                    <a:pt x="472" y="986"/>
                    <a:pt x="693" y="764"/>
                    <a:pt x="693" y="493"/>
                  </a:cubicBezTo>
                  <a:cubicBezTo>
                    <a:pt x="693" y="221"/>
                    <a:pt x="472" y="0"/>
                    <a:pt x="2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7" name="Google Shape;1127;p51"/>
            <p:cNvSpPr/>
            <p:nvPr/>
          </p:nvSpPr>
          <p:spPr>
            <a:xfrm>
              <a:off x="5580750" y="3604125"/>
              <a:ext cx="41200" cy="28650"/>
            </a:xfrm>
            <a:custGeom>
              <a:avLst/>
              <a:gdLst/>
              <a:ahLst/>
              <a:cxnLst/>
              <a:rect l="l" t="t" r="r" b="b"/>
              <a:pathLst>
                <a:path w="1648" h="1146" extrusionOk="0">
                  <a:moveTo>
                    <a:pt x="998" y="1"/>
                  </a:moveTo>
                  <a:cubicBezTo>
                    <a:pt x="882" y="1"/>
                    <a:pt x="757" y="23"/>
                    <a:pt x="632" y="70"/>
                  </a:cubicBezTo>
                  <a:cubicBezTo>
                    <a:pt x="236" y="222"/>
                    <a:pt x="0" y="570"/>
                    <a:pt x="105" y="847"/>
                  </a:cubicBezTo>
                  <a:cubicBezTo>
                    <a:pt x="179" y="1037"/>
                    <a:pt x="393" y="1145"/>
                    <a:pt x="649" y="1145"/>
                  </a:cubicBezTo>
                  <a:cubicBezTo>
                    <a:pt x="766" y="1145"/>
                    <a:pt x="892" y="1123"/>
                    <a:pt x="1016" y="1075"/>
                  </a:cubicBezTo>
                  <a:cubicBezTo>
                    <a:pt x="1413" y="923"/>
                    <a:pt x="1647" y="576"/>
                    <a:pt x="1542" y="299"/>
                  </a:cubicBezTo>
                  <a:cubicBezTo>
                    <a:pt x="1469" y="108"/>
                    <a:pt x="1254" y="1"/>
                    <a:pt x="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8" name="Google Shape;1128;p51"/>
            <p:cNvSpPr/>
            <p:nvPr/>
          </p:nvSpPr>
          <p:spPr>
            <a:xfrm>
              <a:off x="5678300" y="3523475"/>
              <a:ext cx="13425" cy="86725"/>
            </a:xfrm>
            <a:custGeom>
              <a:avLst/>
              <a:gdLst/>
              <a:ahLst/>
              <a:cxnLst/>
              <a:rect l="l" t="t" r="r" b="b"/>
              <a:pathLst>
                <a:path w="537" h="3469" extrusionOk="0">
                  <a:moveTo>
                    <a:pt x="269" y="1"/>
                  </a:moveTo>
                  <a:cubicBezTo>
                    <a:pt x="121" y="1"/>
                    <a:pt x="1" y="121"/>
                    <a:pt x="1" y="269"/>
                  </a:cubicBezTo>
                  <a:lnTo>
                    <a:pt x="1" y="3200"/>
                  </a:lnTo>
                  <a:cubicBezTo>
                    <a:pt x="1" y="3348"/>
                    <a:pt x="121" y="3468"/>
                    <a:pt x="269" y="3468"/>
                  </a:cubicBezTo>
                  <a:cubicBezTo>
                    <a:pt x="417" y="3468"/>
                    <a:pt x="537" y="3348"/>
                    <a:pt x="537" y="3200"/>
                  </a:cubicBezTo>
                  <a:lnTo>
                    <a:pt x="537" y="269"/>
                  </a:lnTo>
                  <a:cubicBezTo>
                    <a:pt x="537" y="121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29" name="Google Shape;1129;p51"/>
            <p:cNvSpPr/>
            <p:nvPr/>
          </p:nvSpPr>
          <p:spPr>
            <a:xfrm>
              <a:off x="5606525" y="3535200"/>
              <a:ext cx="13400" cy="86700"/>
            </a:xfrm>
            <a:custGeom>
              <a:avLst/>
              <a:gdLst/>
              <a:ahLst/>
              <a:cxnLst/>
              <a:rect l="l" t="t" r="r" b="b"/>
              <a:pathLst>
                <a:path w="536" h="3468" extrusionOk="0">
                  <a:moveTo>
                    <a:pt x="267" y="1"/>
                  </a:moveTo>
                  <a:cubicBezTo>
                    <a:pt x="119" y="1"/>
                    <a:pt x="0" y="120"/>
                    <a:pt x="0" y="268"/>
                  </a:cubicBezTo>
                  <a:lnTo>
                    <a:pt x="0" y="3200"/>
                  </a:lnTo>
                  <a:cubicBezTo>
                    <a:pt x="0" y="3348"/>
                    <a:pt x="119" y="3467"/>
                    <a:pt x="267" y="3467"/>
                  </a:cubicBezTo>
                  <a:cubicBezTo>
                    <a:pt x="417" y="3467"/>
                    <a:pt x="536" y="3348"/>
                    <a:pt x="536" y="3200"/>
                  </a:cubicBezTo>
                  <a:lnTo>
                    <a:pt x="536" y="268"/>
                  </a:lnTo>
                  <a:cubicBezTo>
                    <a:pt x="536" y="120"/>
                    <a:pt x="417" y="1"/>
                    <a:pt x="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0" name="Google Shape;1130;p51"/>
            <p:cNvSpPr/>
            <p:nvPr/>
          </p:nvSpPr>
          <p:spPr>
            <a:xfrm>
              <a:off x="5652525" y="3593425"/>
              <a:ext cx="41200" cy="28625"/>
            </a:xfrm>
            <a:custGeom>
              <a:avLst/>
              <a:gdLst/>
              <a:ahLst/>
              <a:cxnLst/>
              <a:rect l="l" t="t" r="r" b="b"/>
              <a:pathLst>
                <a:path w="1648" h="1145" extrusionOk="0">
                  <a:moveTo>
                    <a:pt x="1000" y="0"/>
                  </a:moveTo>
                  <a:cubicBezTo>
                    <a:pt x="882" y="0"/>
                    <a:pt x="757" y="23"/>
                    <a:pt x="632" y="70"/>
                  </a:cubicBezTo>
                  <a:cubicBezTo>
                    <a:pt x="235" y="221"/>
                    <a:pt x="1" y="570"/>
                    <a:pt x="106" y="847"/>
                  </a:cubicBezTo>
                  <a:cubicBezTo>
                    <a:pt x="179" y="1037"/>
                    <a:pt x="393" y="1145"/>
                    <a:pt x="648" y="1145"/>
                  </a:cubicBezTo>
                  <a:cubicBezTo>
                    <a:pt x="765" y="1145"/>
                    <a:pt x="891" y="1122"/>
                    <a:pt x="1016" y="1074"/>
                  </a:cubicBezTo>
                  <a:cubicBezTo>
                    <a:pt x="1412" y="922"/>
                    <a:pt x="1648" y="575"/>
                    <a:pt x="1543" y="298"/>
                  </a:cubicBezTo>
                  <a:cubicBezTo>
                    <a:pt x="1469" y="108"/>
                    <a:pt x="1255" y="0"/>
                    <a:pt x="10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1" name="Google Shape;1131;p51"/>
            <p:cNvSpPr/>
            <p:nvPr/>
          </p:nvSpPr>
          <p:spPr>
            <a:xfrm>
              <a:off x="5613200" y="3523475"/>
              <a:ext cx="78525" cy="42000"/>
            </a:xfrm>
            <a:custGeom>
              <a:avLst/>
              <a:gdLst/>
              <a:ahLst/>
              <a:cxnLst/>
              <a:rect l="l" t="t" r="r" b="b"/>
              <a:pathLst>
                <a:path w="3141" h="1680" extrusionOk="0">
                  <a:moveTo>
                    <a:pt x="2873" y="1"/>
                  </a:moveTo>
                  <a:lnTo>
                    <a:pt x="0" y="470"/>
                  </a:lnTo>
                  <a:lnTo>
                    <a:pt x="0" y="1679"/>
                  </a:lnTo>
                  <a:lnTo>
                    <a:pt x="269" y="1679"/>
                  </a:lnTo>
                  <a:lnTo>
                    <a:pt x="3141" y="1211"/>
                  </a:lnTo>
                  <a:lnTo>
                    <a:pt x="3141" y="269"/>
                  </a:lnTo>
                  <a:lnTo>
                    <a:pt x="28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2" name="Google Shape;1132;p51"/>
            <p:cNvSpPr/>
            <p:nvPr/>
          </p:nvSpPr>
          <p:spPr>
            <a:xfrm>
              <a:off x="5550750" y="3694850"/>
              <a:ext cx="101675" cy="101675"/>
            </a:xfrm>
            <a:custGeom>
              <a:avLst/>
              <a:gdLst/>
              <a:ahLst/>
              <a:cxnLst/>
              <a:rect l="l" t="t" r="r" b="b"/>
              <a:pathLst>
                <a:path w="4067" h="4067" extrusionOk="0">
                  <a:moveTo>
                    <a:pt x="2034" y="0"/>
                  </a:moveTo>
                  <a:cubicBezTo>
                    <a:pt x="911" y="0"/>
                    <a:pt x="1" y="910"/>
                    <a:pt x="1" y="2033"/>
                  </a:cubicBezTo>
                  <a:cubicBezTo>
                    <a:pt x="1" y="3157"/>
                    <a:pt x="911" y="4066"/>
                    <a:pt x="2034" y="4066"/>
                  </a:cubicBezTo>
                  <a:cubicBezTo>
                    <a:pt x="3157" y="4066"/>
                    <a:pt x="4067" y="3157"/>
                    <a:pt x="4067" y="2033"/>
                  </a:cubicBezTo>
                  <a:cubicBezTo>
                    <a:pt x="4067" y="910"/>
                    <a:pt x="3157" y="0"/>
                    <a:pt x="20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3" name="Google Shape;1133;p51"/>
            <p:cNvSpPr/>
            <p:nvPr/>
          </p:nvSpPr>
          <p:spPr>
            <a:xfrm>
              <a:off x="5577575" y="3721625"/>
              <a:ext cx="48075" cy="48125"/>
            </a:xfrm>
            <a:custGeom>
              <a:avLst/>
              <a:gdLst/>
              <a:ahLst/>
              <a:cxnLst/>
              <a:rect l="l" t="t" r="r" b="b"/>
              <a:pathLst>
                <a:path w="1923" h="1925" extrusionOk="0">
                  <a:moveTo>
                    <a:pt x="961" y="1"/>
                  </a:moveTo>
                  <a:cubicBezTo>
                    <a:pt x="429" y="1"/>
                    <a:pt x="0" y="431"/>
                    <a:pt x="0" y="962"/>
                  </a:cubicBezTo>
                  <a:cubicBezTo>
                    <a:pt x="0" y="1494"/>
                    <a:pt x="429" y="1924"/>
                    <a:pt x="961" y="1924"/>
                  </a:cubicBezTo>
                  <a:cubicBezTo>
                    <a:pt x="1492" y="1924"/>
                    <a:pt x="1922" y="1494"/>
                    <a:pt x="1922" y="962"/>
                  </a:cubicBezTo>
                  <a:cubicBezTo>
                    <a:pt x="1922" y="431"/>
                    <a:pt x="1492" y="1"/>
                    <a:pt x="9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4" name="Google Shape;1134;p51"/>
            <p:cNvSpPr/>
            <p:nvPr/>
          </p:nvSpPr>
          <p:spPr>
            <a:xfrm>
              <a:off x="5685025" y="3694850"/>
              <a:ext cx="48475" cy="34975"/>
            </a:xfrm>
            <a:custGeom>
              <a:avLst/>
              <a:gdLst/>
              <a:ahLst/>
              <a:cxnLst/>
              <a:rect l="l" t="t" r="r" b="b"/>
              <a:pathLst>
                <a:path w="1939" h="1399" extrusionOk="0">
                  <a:moveTo>
                    <a:pt x="184" y="0"/>
                  </a:moveTo>
                  <a:cubicBezTo>
                    <a:pt x="82" y="0"/>
                    <a:pt x="0" y="82"/>
                    <a:pt x="0" y="184"/>
                  </a:cubicBezTo>
                  <a:lnTo>
                    <a:pt x="0" y="1214"/>
                  </a:lnTo>
                  <a:cubicBezTo>
                    <a:pt x="0" y="1315"/>
                    <a:pt x="82" y="1398"/>
                    <a:pt x="184" y="1398"/>
                  </a:cubicBezTo>
                  <a:lnTo>
                    <a:pt x="1754" y="1398"/>
                  </a:lnTo>
                  <a:cubicBezTo>
                    <a:pt x="1856" y="1398"/>
                    <a:pt x="1939" y="1315"/>
                    <a:pt x="1939" y="1214"/>
                  </a:cubicBezTo>
                  <a:lnTo>
                    <a:pt x="1939" y="184"/>
                  </a:lnTo>
                  <a:cubicBezTo>
                    <a:pt x="1939" y="82"/>
                    <a:pt x="1856" y="0"/>
                    <a:pt x="1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5" name="Google Shape;1135;p51"/>
            <p:cNvSpPr/>
            <p:nvPr/>
          </p:nvSpPr>
          <p:spPr>
            <a:xfrm>
              <a:off x="5685025" y="3761550"/>
              <a:ext cx="48475" cy="34975"/>
            </a:xfrm>
            <a:custGeom>
              <a:avLst/>
              <a:gdLst/>
              <a:ahLst/>
              <a:cxnLst/>
              <a:rect l="l" t="t" r="r" b="b"/>
              <a:pathLst>
                <a:path w="1939" h="1399" extrusionOk="0">
                  <a:moveTo>
                    <a:pt x="184" y="1"/>
                  </a:moveTo>
                  <a:cubicBezTo>
                    <a:pt x="82" y="1"/>
                    <a:pt x="0" y="84"/>
                    <a:pt x="0" y="185"/>
                  </a:cubicBezTo>
                  <a:lnTo>
                    <a:pt x="0" y="1215"/>
                  </a:lnTo>
                  <a:cubicBezTo>
                    <a:pt x="0" y="1317"/>
                    <a:pt x="82" y="1398"/>
                    <a:pt x="184" y="1398"/>
                  </a:cubicBezTo>
                  <a:lnTo>
                    <a:pt x="1754" y="1398"/>
                  </a:lnTo>
                  <a:cubicBezTo>
                    <a:pt x="1856" y="1398"/>
                    <a:pt x="1939" y="1317"/>
                    <a:pt x="1939" y="1215"/>
                  </a:cubicBezTo>
                  <a:lnTo>
                    <a:pt x="1939" y="185"/>
                  </a:lnTo>
                  <a:cubicBezTo>
                    <a:pt x="1939" y="84"/>
                    <a:pt x="1856" y="1"/>
                    <a:pt x="1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36" name="Google Shape;1136;p51"/>
          <p:cNvGrpSpPr/>
          <p:nvPr/>
        </p:nvGrpSpPr>
        <p:grpSpPr>
          <a:xfrm>
            <a:off x="4527327" y="1677032"/>
            <a:ext cx="592100" cy="592100"/>
            <a:chOff x="4745650" y="3439950"/>
            <a:chExt cx="444075" cy="444075"/>
          </a:xfrm>
        </p:grpSpPr>
        <p:sp>
          <p:nvSpPr>
            <p:cNvPr id="1137" name="Google Shape;1137;p51"/>
            <p:cNvSpPr/>
            <p:nvPr/>
          </p:nvSpPr>
          <p:spPr>
            <a:xfrm>
              <a:off x="4745650" y="3439950"/>
              <a:ext cx="441525" cy="104100"/>
            </a:xfrm>
            <a:custGeom>
              <a:avLst/>
              <a:gdLst/>
              <a:ahLst/>
              <a:cxnLst/>
              <a:rect l="l" t="t" r="r" b="b"/>
              <a:pathLst>
                <a:path w="17661" h="4164" extrusionOk="0">
                  <a:moveTo>
                    <a:pt x="1429" y="1"/>
                  </a:moveTo>
                  <a:cubicBezTo>
                    <a:pt x="640" y="1"/>
                    <a:pt x="0" y="641"/>
                    <a:pt x="0" y="1430"/>
                  </a:cubicBezTo>
                  <a:lnTo>
                    <a:pt x="0" y="4163"/>
                  </a:lnTo>
                  <a:lnTo>
                    <a:pt x="17661" y="4163"/>
                  </a:lnTo>
                  <a:lnTo>
                    <a:pt x="17661" y="1430"/>
                  </a:lnTo>
                  <a:cubicBezTo>
                    <a:pt x="17661" y="641"/>
                    <a:pt x="17021" y="1"/>
                    <a:pt x="162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8" name="Google Shape;1138;p51"/>
            <p:cNvSpPr/>
            <p:nvPr/>
          </p:nvSpPr>
          <p:spPr>
            <a:xfrm>
              <a:off x="5005050" y="3466950"/>
              <a:ext cx="147425" cy="50100"/>
            </a:xfrm>
            <a:custGeom>
              <a:avLst/>
              <a:gdLst/>
              <a:ahLst/>
              <a:cxnLst/>
              <a:rect l="l" t="t" r="r" b="b"/>
              <a:pathLst>
                <a:path w="5897" h="2004" extrusionOk="0">
                  <a:moveTo>
                    <a:pt x="215" y="1"/>
                  </a:moveTo>
                  <a:cubicBezTo>
                    <a:pt x="96" y="1"/>
                    <a:pt x="1" y="97"/>
                    <a:pt x="1" y="215"/>
                  </a:cubicBezTo>
                  <a:lnTo>
                    <a:pt x="1" y="1789"/>
                  </a:lnTo>
                  <a:cubicBezTo>
                    <a:pt x="1" y="1907"/>
                    <a:pt x="96" y="2003"/>
                    <a:pt x="215" y="2003"/>
                  </a:cubicBezTo>
                  <a:lnTo>
                    <a:pt x="5682" y="2003"/>
                  </a:lnTo>
                  <a:cubicBezTo>
                    <a:pt x="5802" y="2003"/>
                    <a:pt x="5897" y="1907"/>
                    <a:pt x="5897" y="1789"/>
                  </a:cubicBezTo>
                  <a:lnTo>
                    <a:pt x="5897" y="215"/>
                  </a:lnTo>
                  <a:cubicBezTo>
                    <a:pt x="5897" y="97"/>
                    <a:pt x="5802" y="1"/>
                    <a:pt x="5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39" name="Google Shape;1139;p51"/>
            <p:cNvSpPr/>
            <p:nvPr/>
          </p:nvSpPr>
          <p:spPr>
            <a:xfrm>
              <a:off x="4780325" y="3467000"/>
              <a:ext cx="47550" cy="50000"/>
            </a:xfrm>
            <a:custGeom>
              <a:avLst/>
              <a:gdLst/>
              <a:ahLst/>
              <a:cxnLst/>
              <a:rect l="l" t="t" r="r" b="b"/>
              <a:pathLst>
                <a:path w="1902" h="2000" extrusionOk="0">
                  <a:moveTo>
                    <a:pt x="950" y="0"/>
                  </a:moveTo>
                  <a:cubicBezTo>
                    <a:pt x="426" y="0"/>
                    <a:pt x="1" y="448"/>
                    <a:pt x="1" y="1000"/>
                  </a:cubicBezTo>
                  <a:cubicBezTo>
                    <a:pt x="1" y="1552"/>
                    <a:pt x="426" y="2000"/>
                    <a:pt x="950" y="2000"/>
                  </a:cubicBezTo>
                  <a:cubicBezTo>
                    <a:pt x="1476" y="2000"/>
                    <a:pt x="1901" y="1552"/>
                    <a:pt x="1901" y="1000"/>
                  </a:cubicBezTo>
                  <a:cubicBezTo>
                    <a:pt x="1901" y="448"/>
                    <a:pt x="1476" y="0"/>
                    <a:pt x="9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0" name="Google Shape;1140;p51"/>
            <p:cNvSpPr/>
            <p:nvPr/>
          </p:nvSpPr>
          <p:spPr>
            <a:xfrm>
              <a:off x="4860600" y="3467000"/>
              <a:ext cx="47500" cy="50000"/>
            </a:xfrm>
            <a:custGeom>
              <a:avLst/>
              <a:gdLst/>
              <a:ahLst/>
              <a:cxnLst/>
              <a:rect l="l" t="t" r="r" b="b"/>
              <a:pathLst>
                <a:path w="1900" h="2000" extrusionOk="0">
                  <a:moveTo>
                    <a:pt x="950" y="0"/>
                  </a:moveTo>
                  <a:cubicBezTo>
                    <a:pt x="425" y="0"/>
                    <a:pt x="0" y="448"/>
                    <a:pt x="0" y="1000"/>
                  </a:cubicBezTo>
                  <a:cubicBezTo>
                    <a:pt x="0" y="1552"/>
                    <a:pt x="425" y="2000"/>
                    <a:pt x="950" y="2000"/>
                  </a:cubicBezTo>
                  <a:cubicBezTo>
                    <a:pt x="1474" y="2000"/>
                    <a:pt x="1899" y="1552"/>
                    <a:pt x="1899" y="1000"/>
                  </a:cubicBezTo>
                  <a:cubicBezTo>
                    <a:pt x="1899" y="448"/>
                    <a:pt x="1474" y="0"/>
                    <a:pt x="9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1" name="Google Shape;1141;p51"/>
            <p:cNvSpPr/>
            <p:nvPr/>
          </p:nvSpPr>
          <p:spPr>
            <a:xfrm>
              <a:off x="4940725" y="3466950"/>
              <a:ext cx="31575" cy="50100"/>
            </a:xfrm>
            <a:custGeom>
              <a:avLst/>
              <a:gdLst/>
              <a:ahLst/>
              <a:cxnLst/>
              <a:rect l="l" t="t" r="r" b="b"/>
              <a:pathLst>
                <a:path w="1263" h="2004" extrusionOk="0">
                  <a:moveTo>
                    <a:pt x="215" y="1"/>
                  </a:moveTo>
                  <a:cubicBezTo>
                    <a:pt x="96" y="1"/>
                    <a:pt x="0" y="97"/>
                    <a:pt x="0" y="215"/>
                  </a:cubicBezTo>
                  <a:lnTo>
                    <a:pt x="0" y="1789"/>
                  </a:lnTo>
                  <a:cubicBezTo>
                    <a:pt x="0" y="1907"/>
                    <a:pt x="96" y="2003"/>
                    <a:pt x="215" y="2003"/>
                  </a:cubicBezTo>
                  <a:lnTo>
                    <a:pt x="1049" y="2003"/>
                  </a:lnTo>
                  <a:cubicBezTo>
                    <a:pt x="1167" y="2003"/>
                    <a:pt x="1263" y="1907"/>
                    <a:pt x="1263" y="1789"/>
                  </a:cubicBezTo>
                  <a:lnTo>
                    <a:pt x="1263" y="215"/>
                  </a:lnTo>
                  <a:cubicBezTo>
                    <a:pt x="1263" y="97"/>
                    <a:pt x="1167" y="1"/>
                    <a:pt x="1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2" name="Google Shape;1142;p51"/>
            <p:cNvSpPr/>
            <p:nvPr/>
          </p:nvSpPr>
          <p:spPr>
            <a:xfrm>
              <a:off x="4745650" y="3544025"/>
              <a:ext cx="441525" cy="340000"/>
            </a:xfrm>
            <a:custGeom>
              <a:avLst/>
              <a:gdLst/>
              <a:ahLst/>
              <a:cxnLst/>
              <a:rect l="l" t="t" r="r" b="b"/>
              <a:pathLst>
                <a:path w="17661" h="13600" extrusionOk="0">
                  <a:moveTo>
                    <a:pt x="0" y="0"/>
                  </a:moveTo>
                  <a:lnTo>
                    <a:pt x="0" y="12169"/>
                  </a:lnTo>
                  <a:cubicBezTo>
                    <a:pt x="0" y="12960"/>
                    <a:pt x="640" y="13600"/>
                    <a:pt x="1429" y="13600"/>
                  </a:cubicBezTo>
                  <a:lnTo>
                    <a:pt x="16232" y="13600"/>
                  </a:lnTo>
                  <a:cubicBezTo>
                    <a:pt x="17021" y="13600"/>
                    <a:pt x="17661" y="12960"/>
                    <a:pt x="17661" y="12169"/>
                  </a:cubicBezTo>
                  <a:lnTo>
                    <a:pt x="176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3" name="Google Shape;1143;p51"/>
            <p:cNvSpPr/>
            <p:nvPr/>
          </p:nvSpPr>
          <p:spPr>
            <a:xfrm>
              <a:off x="4955500" y="3572400"/>
              <a:ext cx="26825" cy="281450"/>
            </a:xfrm>
            <a:custGeom>
              <a:avLst/>
              <a:gdLst/>
              <a:ahLst/>
              <a:cxnLst/>
              <a:rect l="l" t="t" r="r" b="b"/>
              <a:pathLst>
                <a:path w="1073" h="11258" extrusionOk="0">
                  <a:moveTo>
                    <a:pt x="536" y="1"/>
                  </a:moveTo>
                  <a:cubicBezTo>
                    <a:pt x="241" y="1"/>
                    <a:pt x="0" y="240"/>
                    <a:pt x="0" y="536"/>
                  </a:cubicBezTo>
                  <a:lnTo>
                    <a:pt x="0" y="10722"/>
                  </a:lnTo>
                  <a:cubicBezTo>
                    <a:pt x="0" y="11018"/>
                    <a:pt x="241" y="11258"/>
                    <a:pt x="536" y="11258"/>
                  </a:cubicBezTo>
                  <a:cubicBezTo>
                    <a:pt x="833" y="11258"/>
                    <a:pt x="1073" y="11018"/>
                    <a:pt x="1073" y="10722"/>
                  </a:cubicBezTo>
                  <a:lnTo>
                    <a:pt x="1073" y="536"/>
                  </a:lnTo>
                  <a:cubicBezTo>
                    <a:pt x="1073" y="240"/>
                    <a:pt x="833" y="1"/>
                    <a:pt x="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4" name="Google Shape;1144;p51"/>
            <p:cNvSpPr/>
            <p:nvPr/>
          </p:nvSpPr>
          <p:spPr>
            <a:xfrm>
              <a:off x="4868775" y="3572400"/>
              <a:ext cx="26800" cy="281450"/>
            </a:xfrm>
            <a:custGeom>
              <a:avLst/>
              <a:gdLst/>
              <a:ahLst/>
              <a:cxnLst/>
              <a:rect l="l" t="t" r="r" b="b"/>
              <a:pathLst>
                <a:path w="1072" h="11258" extrusionOk="0">
                  <a:moveTo>
                    <a:pt x="536" y="1"/>
                  </a:moveTo>
                  <a:cubicBezTo>
                    <a:pt x="240" y="1"/>
                    <a:pt x="1" y="240"/>
                    <a:pt x="1" y="536"/>
                  </a:cubicBezTo>
                  <a:lnTo>
                    <a:pt x="1" y="10722"/>
                  </a:lnTo>
                  <a:cubicBezTo>
                    <a:pt x="1" y="11018"/>
                    <a:pt x="240" y="11258"/>
                    <a:pt x="536" y="11258"/>
                  </a:cubicBezTo>
                  <a:cubicBezTo>
                    <a:pt x="832" y="11258"/>
                    <a:pt x="1072" y="11018"/>
                    <a:pt x="1072" y="10722"/>
                  </a:cubicBezTo>
                  <a:lnTo>
                    <a:pt x="1072" y="536"/>
                  </a:lnTo>
                  <a:cubicBezTo>
                    <a:pt x="1072" y="240"/>
                    <a:pt x="832" y="1"/>
                    <a:pt x="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5" name="Google Shape;1145;p51"/>
            <p:cNvSpPr/>
            <p:nvPr/>
          </p:nvSpPr>
          <p:spPr>
            <a:xfrm>
              <a:off x="4784500" y="3572400"/>
              <a:ext cx="26850" cy="281450"/>
            </a:xfrm>
            <a:custGeom>
              <a:avLst/>
              <a:gdLst/>
              <a:ahLst/>
              <a:cxnLst/>
              <a:rect l="l" t="t" r="r" b="b"/>
              <a:pathLst>
                <a:path w="1074" h="11258" extrusionOk="0">
                  <a:moveTo>
                    <a:pt x="536" y="1"/>
                  </a:moveTo>
                  <a:cubicBezTo>
                    <a:pt x="241" y="1"/>
                    <a:pt x="1" y="240"/>
                    <a:pt x="1" y="536"/>
                  </a:cubicBezTo>
                  <a:lnTo>
                    <a:pt x="1" y="10722"/>
                  </a:lnTo>
                  <a:cubicBezTo>
                    <a:pt x="1" y="11018"/>
                    <a:pt x="241" y="11258"/>
                    <a:pt x="536" y="11258"/>
                  </a:cubicBezTo>
                  <a:cubicBezTo>
                    <a:pt x="832" y="11258"/>
                    <a:pt x="1073" y="11018"/>
                    <a:pt x="1073" y="10722"/>
                  </a:cubicBezTo>
                  <a:lnTo>
                    <a:pt x="1073" y="536"/>
                  </a:lnTo>
                  <a:cubicBezTo>
                    <a:pt x="1073" y="240"/>
                    <a:pt x="832" y="1"/>
                    <a:pt x="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6" name="Google Shape;1146;p51"/>
            <p:cNvSpPr/>
            <p:nvPr/>
          </p:nvSpPr>
          <p:spPr>
            <a:xfrm>
              <a:off x="5039775" y="3572400"/>
              <a:ext cx="26800" cy="281450"/>
            </a:xfrm>
            <a:custGeom>
              <a:avLst/>
              <a:gdLst/>
              <a:ahLst/>
              <a:cxnLst/>
              <a:rect l="l" t="t" r="r" b="b"/>
              <a:pathLst>
                <a:path w="1072" h="11258" extrusionOk="0">
                  <a:moveTo>
                    <a:pt x="536" y="1"/>
                  </a:moveTo>
                  <a:cubicBezTo>
                    <a:pt x="240" y="1"/>
                    <a:pt x="0" y="240"/>
                    <a:pt x="0" y="536"/>
                  </a:cubicBezTo>
                  <a:lnTo>
                    <a:pt x="0" y="10722"/>
                  </a:lnTo>
                  <a:cubicBezTo>
                    <a:pt x="0" y="11018"/>
                    <a:pt x="240" y="11258"/>
                    <a:pt x="536" y="11258"/>
                  </a:cubicBezTo>
                  <a:cubicBezTo>
                    <a:pt x="832" y="11258"/>
                    <a:pt x="1072" y="11018"/>
                    <a:pt x="1072" y="10722"/>
                  </a:cubicBezTo>
                  <a:lnTo>
                    <a:pt x="1072" y="536"/>
                  </a:lnTo>
                  <a:cubicBezTo>
                    <a:pt x="1072" y="240"/>
                    <a:pt x="832" y="1"/>
                    <a:pt x="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7" name="Google Shape;1147;p51"/>
            <p:cNvSpPr/>
            <p:nvPr/>
          </p:nvSpPr>
          <p:spPr>
            <a:xfrm>
              <a:off x="5124025" y="3572400"/>
              <a:ext cx="26825" cy="281450"/>
            </a:xfrm>
            <a:custGeom>
              <a:avLst/>
              <a:gdLst/>
              <a:ahLst/>
              <a:cxnLst/>
              <a:rect l="l" t="t" r="r" b="b"/>
              <a:pathLst>
                <a:path w="1073" h="11258" extrusionOk="0">
                  <a:moveTo>
                    <a:pt x="537" y="1"/>
                  </a:moveTo>
                  <a:cubicBezTo>
                    <a:pt x="240" y="1"/>
                    <a:pt x="0" y="240"/>
                    <a:pt x="0" y="536"/>
                  </a:cubicBezTo>
                  <a:lnTo>
                    <a:pt x="0" y="10722"/>
                  </a:lnTo>
                  <a:cubicBezTo>
                    <a:pt x="0" y="11018"/>
                    <a:pt x="240" y="11258"/>
                    <a:pt x="537" y="11258"/>
                  </a:cubicBezTo>
                  <a:cubicBezTo>
                    <a:pt x="833" y="11258"/>
                    <a:pt x="1073" y="11018"/>
                    <a:pt x="1073" y="10722"/>
                  </a:cubicBezTo>
                  <a:lnTo>
                    <a:pt x="1073" y="536"/>
                  </a:lnTo>
                  <a:cubicBezTo>
                    <a:pt x="1073" y="240"/>
                    <a:pt x="832" y="1"/>
                    <a:pt x="5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8" name="Google Shape;1148;p51"/>
            <p:cNvSpPr/>
            <p:nvPr/>
          </p:nvSpPr>
          <p:spPr>
            <a:xfrm>
              <a:off x="4771100" y="3685500"/>
              <a:ext cx="53625" cy="35750"/>
            </a:xfrm>
            <a:custGeom>
              <a:avLst/>
              <a:gdLst/>
              <a:ahLst/>
              <a:cxnLst/>
              <a:rect l="l" t="t" r="r" b="b"/>
              <a:pathLst>
                <a:path w="2145" h="1430" extrusionOk="0">
                  <a:moveTo>
                    <a:pt x="287" y="1"/>
                  </a:moveTo>
                  <a:cubicBezTo>
                    <a:pt x="129" y="1"/>
                    <a:pt x="1" y="129"/>
                    <a:pt x="1" y="287"/>
                  </a:cubicBezTo>
                  <a:lnTo>
                    <a:pt x="1" y="1143"/>
                  </a:lnTo>
                  <a:cubicBezTo>
                    <a:pt x="1" y="1302"/>
                    <a:pt x="129" y="1430"/>
                    <a:pt x="287" y="1430"/>
                  </a:cubicBezTo>
                  <a:lnTo>
                    <a:pt x="1859" y="1430"/>
                  </a:lnTo>
                  <a:cubicBezTo>
                    <a:pt x="2017" y="1430"/>
                    <a:pt x="2145" y="1302"/>
                    <a:pt x="2145" y="1143"/>
                  </a:cubicBezTo>
                  <a:lnTo>
                    <a:pt x="2145" y="287"/>
                  </a:lnTo>
                  <a:cubicBezTo>
                    <a:pt x="2145" y="129"/>
                    <a:pt x="2017" y="1"/>
                    <a:pt x="1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9" name="Google Shape;1149;p51"/>
            <p:cNvSpPr/>
            <p:nvPr/>
          </p:nvSpPr>
          <p:spPr>
            <a:xfrm>
              <a:off x="4855350" y="3609500"/>
              <a:ext cx="53650" cy="35775"/>
            </a:xfrm>
            <a:custGeom>
              <a:avLst/>
              <a:gdLst/>
              <a:ahLst/>
              <a:cxnLst/>
              <a:rect l="l" t="t" r="r" b="b"/>
              <a:pathLst>
                <a:path w="2146" h="1431" extrusionOk="0">
                  <a:moveTo>
                    <a:pt x="287" y="1"/>
                  </a:moveTo>
                  <a:cubicBezTo>
                    <a:pt x="129" y="1"/>
                    <a:pt x="1" y="129"/>
                    <a:pt x="1" y="287"/>
                  </a:cubicBezTo>
                  <a:lnTo>
                    <a:pt x="1" y="1145"/>
                  </a:lnTo>
                  <a:cubicBezTo>
                    <a:pt x="1" y="1303"/>
                    <a:pt x="129" y="1431"/>
                    <a:pt x="287" y="1431"/>
                  </a:cubicBezTo>
                  <a:lnTo>
                    <a:pt x="1860" y="1431"/>
                  </a:lnTo>
                  <a:cubicBezTo>
                    <a:pt x="2018" y="1431"/>
                    <a:pt x="2146" y="1303"/>
                    <a:pt x="2146" y="1145"/>
                  </a:cubicBezTo>
                  <a:lnTo>
                    <a:pt x="2146" y="287"/>
                  </a:lnTo>
                  <a:cubicBezTo>
                    <a:pt x="2146" y="129"/>
                    <a:pt x="2018" y="1"/>
                    <a:pt x="18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0" name="Google Shape;1150;p51"/>
            <p:cNvSpPr/>
            <p:nvPr/>
          </p:nvSpPr>
          <p:spPr>
            <a:xfrm>
              <a:off x="4942100" y="3736150"/>
              <a:ext cx="53625" cy="35750"/>
            </a:xfrm>
            <a:custGeom>
              <a:avLst/>
              <a:gdLst/>
              <a:ahLst/>
              <a:cxnLst/>
              <a:rect l="l" t="t" r="r" b="b"/>
              <a:pathLst>
                <a:path w="2145" h="1430" extrusionOk="0">
                  <a:moveTo>
                    <a:pt x="287" y="1"/>
                  </a:moveTo>
                  <a:cubicBezTo>
                    <a:pt x="129" y="1"/>
                    <a:pt x="1" y="129"/>
                    <a:pt x="1" y="287"/>
                  </a:cubicBezTo>
                  <a:lnTo>
                    <a:pt x="1" y="1145"/>
                  </a:lnTo>
                  <a:cubicBezTo>
                    <a:pt x="1" y="1302"/>
                    <a:pt x="129" y="1430"/>
                    <a:pt x="287" y="1430"/>
                  </a:cubicBezTo>
                  <a:lnTo>
                    <a:pt x="1859" y="1430"/>
                  </a:lnTo>
                  <a:cubicBezTo>
                    <a:pt x="2017" y="1430"/>
                    <a:pt x="2145" y="1302"/>
                    <a:pt x="2145" y="1145"/>
                  </a:cubicBezTo>
                  <a:lnTo>
                    <a:pt x="2145" y="287"/>
                  </a:lnTo>
                  <a:cubicBezTo>
                    <a:pt x="2145" y="129"/>
                    <a:pt x="2017" y="1"/>
                    <a:pt x="1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1" name="Google Shape;1151;p51"/>
            <p:cNvSpPr/>
            <p:nvPr/>
          </p:nvSpPr>
          <p:spPr>
            <a:xfrm>
              <a:off x="5026350" y="3609500"/>
              <a:ext cx="53650" cy="35775"/>
            </a:xfrm>
            <a:custGeom>
              <a:avLst/>
              <a:gdLst/>
              <a:ahLst/>
              <a:cxnLst/>
              <a:rect l="l" t="t" r="r" b="b"/>
              <a:pathLst>
                <a:path w="2146" h="1431" extrusionOk="0">
                  <a:moveTo>
                    <a:pt x="286" y="1"/>
                  </a:moveTo>
                  <a:cubicBezTo>
                    <a:pt x="128" y="1"/>
                    <a:pt x="0" y="129"/>
                    <a:pt x="0" y="287"/>
                  </a:cubicBezTo>
                  <a:lnTo>
                    <a:pt x="0" y="1145"/>
                  </a:lnTo>
                  <a:cubicBezTo>
                    <a:pt x="0" y="1303"/>
                    <a:pt x="128" y="1431"/>
                    <a:pt x="286" y="1431"/>
                  </a:cubicBezTo>
                  <a:lnTo>
                    <a:pt x="1860" y="1431"/>
                  </a:lnTo>
                  <a:cubicBezTo>
                    <a:pt x="2018" y="1431"/>
                    <a:pt x="2146" y="1303"/>
                    <a:pt x="2146" y="1145"/>
                  </a:cubicBezTo>
                  <a:lnTo>
                    <a:pt x="2146" y="287"/>
                  </a:lnTo>
                  <a:cubicBezTo>
                    <a:pt x="2146" y="129"/>
                    <a:pt x="2018" y="1"/>
                    <a:pt x="18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2" name="Google Shape;1152;p51"/>
            <p:cNvSpPr/>
            <p:nvPr/>
          </p:nvSpPr>
          <p:spPr>
            <a:xfrm>
              <a:off x="5110625" y="3660150"/>
              <a:ext cx="53625" cy="35800"/>
            </a:xfrm>
            <a:custGeom>
              <a:avLst/>
              <a:gdLst/>
              <a:ahLst/>
              <a:cxnLst/>
              <a:rect l="l" t="t" r="r" b="b"/>
              <a:pathLst>
                <a:path w="2145" h="1432" extrusionOk="0">
                  <a:moveTo>
                    <a:pt x="286" y="1"/>
                  </a:moveTo>
                  <a:cubicBezTo>
                    <a:pt x="128" y="1"/>
                    <a:pt x="0" y="129"/>
                    <a:pt x="0" y="287"/>
                  </a:cubicBezTo>
                  <a:lnTo>
                    <a:pt x="0" y="1145"/>
                  </a:lnTo>
                  <a:cubicBezTo>
                    <a:pt x="0" y="1303"/>
                    <a:pt x="128" y="1431"/>
                    <a:pt x="286" y="1431"/>
                  </a:cubicBezTo>
                  <a:lnTo>
                    <a:pt x="1858" y="1431"/>
                  </a:lnTo>
                  <a:cubicBezTo>
                    <a:pt x="2017" y="1431"/>
                    <a:pt x="2144" y="1303"/>
                    <a:pt x="2144" y="1145"/>
                  </a:cubicBezTo>
                  <a:lnTo>
                    <a:pt x="2144" y="287"/>
                  </a:lnTo>
                  <a:cubicBezTo>
                    <a:pt x="2144" y="129"/>
                    <a:pt x="2017" y="1"/>
                    <a:pt x="18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3" name="Google Shape;1153;p51"/>
            <p:cNvSpPr/>
            <p:nvPr/>
          </p:nvSpPr>
          <p:spPr>
            <a:xfrm>
              <a:off x="5128500" y="3439950"/>
              <a:ext cx="61225" cy="104100"/>
            </a:xfrm>
            <a:custGeom>
              <a:avLst/>
              <a:gdLst/>
              <a:ahLst/>
              <a:cxnLst/>
              <a:rect l="l" t="t" r="r" b="b"/>
              <a:pathLst>
                <a:path w="2449" h="4164" extrusionOk="0">
                  <a:moveTo>
                    <a:pt x="1" y="1"/>
                  </a:moveTo>
                  <a:cubicBezTo>
                    <a:pt x="790" y="1"/>
                    <a:pt x="1429" y="641"/>
                    <a:pt x="1429" y="1430"/>
                  </a:cubicBezTo>
                  <a:lnTo>
                    <a:pt x="1429" y="4163"/>
                  </a:lnTo>
                  <a:lnTo>
                    <a:pt x="2448" y="4163"/>
                  </a:lnTo>
                  <a:lnTo>
                    <a:pt x="2448" y="1430"/>
                  </a:lnTo>
                  <a:cubicBezTo>
                    <a:pt x="2448" y="641"/>
                    <a:pt x="1808" y="1"/>
                    <a:pt x="10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4" name="Google Shape;1154;p51"/>
            <p:cNvSpPr/>
            <p:nvPr/>
          </p:nvSpPr>
          <p:spPr>
            <a:xfrm>
              <a:off x="4797300" y="3685500"/>
              <a:ext cx="27425" cy="35750"/>
            </a:xfrm>
            <a:custGeom>
              <a:avLst/>
              <a:gdLst/>
              <a:ahLst/>
              <a:cxnLst/>
              <a:rect l="l" t="t" r="r" b="b"/>
              <a:pathLst>
                <a:path w="1097" h="1430" extrusionOk="0">
                  <a:moveTo>
                    <a:pt x="0" y="1"/>
                  </a:moveTo>
                  <a:cubicBezTo>
                    <a:pt x="158" y="1"/>
                    <a:pt x="286" y="129"/>
                    <a:pt x="286" y="287"/>
                  </a:cubicBezTo>
                  <a:lnTo>
                    <a:pt x="286" y="1143"/>
                  </a:lnTo>
                  <a:cubicBezTo>
                    <a:pt x="286" y="1302"/>
                    <a:pt x="158" y="1430"/>
                    <a:pt x="0" y="1430"/>
                  </a:cubicBezTo>
                  <a:lnTo>
                    <a:pt x="811" y="1430"/>
                  </a:lnTo>
                  <a:cubicBezTo>
                    <a:pt x="969" y="1430"/>
                    <a:pt x="1097" y="1302"/>
                    <a:pt x="1097" y="1143"/>
                  </a:cubicBezTo>
                  <a:lnTo>
                    <a:pt x="1097" y="287"/>
                  </a:lnTo>
                  <a:cubicBezTo>
                    <a:pt x="1097" y="129"/>
                    <a:pt x="969" y="1"/>
                    <a:pt x="8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5" name="Google Shape;1155;p51"/>
            <p:cNvSpPr/>
            <p:nvPr/>
          </p:nvSpPr>
          <p:spPr>
            <a:xfrm>
              <a:off x="4881575" y="3609500"/>
              <a:ext cx="27425" cy="35775"/>
            </a:xfrm>
            <a:custGeom>
              <a:avLst/>
              <a:gdLst/>
              <a:ahLst/>
              <a:cxnLst/>
              <a:rect l="l" t="t" r="r" b="b"/>
              <a:pathLst>
                <a:path w="1097" h="1431" extrusionOk="0">
                  <a:moveTo>
                    <a:pt x="0" y="1"/>
                  </a:moveTo>
                  <a:cubicBezTo>
                    <a:pt x="157" y="1"/>
                    <a:pt x="286" y="129"/>
                    <a:pt x="286" y="287"/>
                  </a:cubicBezTo>
                  <a:lnTo>
                    <a:pt x="286" y="1145"/>
                  </a:lnTo>
                  <a:cubicBezTo>
                    <a:pt x="286" y="1303"/>
                    <a:pt x="157" y="1431"/>
                    <a:pt x="0" y="1431"/>
                  </a:cubicBezTo>
                  <a:lnTo>
                    <a:pt x="811" y="1431"/>
                  </a:lnTo>
                  <a:cubicBezTo>
                    <a:pt x="969" y="1431"/>
                    <a:pt x="1097" y="1303"/>
                    <a:pt x="1097" y="1145"/>
                  </a:cubicBezTo>
                  <a:lnTo>
                    <a:pt x="1097" y="287"/>
                  </a:lnTo>
                  <a:cubicBezTo>
                    <a:pt x="1097" y="129"/>
                    <a:pt x="969" y="1"/>
                    <a:pt x="8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6" name="Google Shape;1156;p51"/>
            <p:cNvSpPr/>
            <p:nvPr/>
          </p:nvSpPr>
          <p:spPr>
            <a:xfrm>
              <a:off x="4968300" y="3736150"/>
              <a:ext cx="27425" cy="35750"/>
            </a:xfrm>
            <a:custGeom>
              <a:avLst/>
              <a:gdLst/>
              <a:ahLst/>
              <a:cxnLst/>
              <a:rect l="l" t="t" r="r" b="b"/>
              <a:pathLst>
                <a:path w="1097" h="1430" extrusionOk="0">
                  <a:moveTo>
                    <a:pt x="0" y="1"/>
                  </a:moveTo>
                  <a:cubicBezTo>
                    <a:pt x="158" y="1"/>
                    <a:pt x="286" y="129"/>
                    <a:pt x="286" y="287"/>
                  </a:cubicBezTo>
                  <a:lnTo>
                    <a:pt x="286" y="1144"/>
                  </a:lnTo>
                  <a:cubicBezTo>
                    <a:pt x="286" y="1302"/>
                    <a:pt x="158" y="1430"/>
                    <a:pt x="0" y="1430"/>
                  </a:cubicBezTo>
                  <a:lnTo>
                    <a:pt x="811" y="1430"/>
                  </a:lnTo>
                  <a:cubicBezTo>
                    <a:pt x="969" y="1430"/>
                    <a:pt x="1097" y="1302"/>
                    <a:pt x="1097" y="1144"/>
                  </a:cubicBezTo>
                  <a:lnTo>
                    <a:pt x="1097" y="287"/>
                  </a:lnTo>
                  <a:cubicBezTo>
                    <a:pt x="1097" y="129"/>
                    <a:pt x="969" y="1"/>
                    <a:pt x="8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7" name="Google Shape;1157;p51"/>
            <p:cNvSpPr/>
            <p:nvPr/>
          </p:nvSpPr>
          <p:spPr>
            <a:xfrm>
              <a:off x="5052575" y="3609500"/>
              <a:ext cx="27425" cy="35775"/>
            </a:xfrm>
            <a:custGeom>
              <a:avLst/>
              <a:gdLst/>
              <a:ahLst/>
              <a:cxnLst/>
              <a:rect l="l" t="t" r="r" b="b"/>
              <a:pathLst>
                <a:path w="1097" h="1431" extrusionOk="0">
                  <a:moveTo>
                    <a:pt x="0" y="1"/>
                  </a:moveTo>
                  <a:cubicBezTo>
                    <a:pt x="158" y="1"/>
                    <a:pt x="286" y="129"/>
                    <a:pt x="286" y="287"/>
                  </a:cubicBezTo>
                  <a:lnTo>
                    <a:pt x="286" y="1145"/>
                  </a:lnTo>
                  <a:cubicBezTo>
                    <a:pt x="286" y="1303"/>
                    <a:pt x="158" y="1431"/>
                    <a:pt x="0" y="1431"/>
                  </a:cubicBezTo>
                  <a:lnTo>
                    <a:pt x="811" y="1431"/>
                  </a:lnTo>
                  <a:cubicBezTo>
                    <a:pt x="969" y="1431"/>
                    <a:pt x="1097" y="1303"/>
                    <a:pt x="1097" y="1145"/>
                  </a:cubicBezTo>
                  <a:lnTo>
                    <a:pt x="1097" y="287"/>
                  </a:lnTo>
                  <a:cubicBezTo>
                    <a:pt x="1097" y="129"/>
                    <a:pt x="969" y="1"/>
                    <a:pt x="8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8" name="Google Shape;1158;p51"/>
            <p:cNvSpPr/>
            <p:nvPr/>
          </p:nvSpPr>
          <p:spPr>
            <a:xfrm>
              <a:off x="5136800" y="3660150"/>
              <a:ext cx="27450" cy="35800"/>
            </a:xfrm>
            <a:custGeom>
              <a:avLst/>
              <a:gdLst/>
              <a:ahLst/>
              <a:cxnLst/>
              <a:rect l="l" t="t" r="r" b="b"/>
              <a:pathLst>
                <a:path w="1098" h="1432" extrusionOk="0">
                  <a:moveTo>
                    <a:pt x="1" y="1"/>
                  </a:moveTo>
                  <a:cubicBezTo>
                    <a:pt x="159" y="1"/>
                    <a:pt x="287" y="129"/>
                    <a:pt x="287" y="287"/>
                  </a:cubicBezTo>
                  <a:lnTo>
                    <a:pt x="287" y="1145"/>
                  </a:lnTo>
                  <a:cubicBezTo>
                    <a:pt x="287" y="1303"/>
                    <a:pt x="159" y="1431"/>
                    <a:pt x="1" y="1431"/>
                  </a:cubicBezTo>
                  <a:lnTo>
                    <a:pt x="811" y="1431"/>
                  </a:lnTo>
                  <a:cubicBezTo>
                    <a:pt x="970" y="1431"/>
                    <a:pt x="1097" y="1303"/>
                    <a:pt x="1097" y="1145"/>
                  </a:cubicBezTo>
                  <a:lnTo>
                    <a:pt x="1097" y="287"/>
                  </a:lnTo>
                  <a:cubicBezTo>
                    <a:pt x="1097" y="129"/>
                    <a:pt x="970" y="1"/>
                    <a:pt x="8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9" name="Google Shape;1159;p51"/>
            <p:cNvSpPr/>
            <p:nvPr/>
          </p:nvSpPr>
          <p:spPr>
            <a:xfrm>
              <a:off x="4795225" y="3466950"/>
              <a:ext cx="35150" cy="50100"/>
            </a:xfrm>
            <a:custGeom>
              <a:avLst/>
              <a:gdLst/>
              <a:ahLst/>
              <a:cxnLst/>
              <a:rect l="l" t="t" r="r" b="b"/>
              <a:pathLst>
                <a:path w="1406" h="2004" extrusionOk="0">
                  <a:moveTo>
                    <a:pt x="406" y="1"/>
                  </a:moveTo>
                  <a:cubicBezTo>
                    <a:pt x="262" y="1"/>
                    <a:pt x="125" y="32"/>
                    <a:pt x="1" y="87"/>
                  </a:cubicBezTo>
                  <a:cubicBezTo>
                    <a:pt x="351" y="243"/>
                    <a:pt x="595" y="594"/>
                    <a:pt x="595" y="1002"/>
                  </a:cubicBezTo>
                  <a:cubicBezTo>
                    <a:pt x="595" y="1411"/>
                    <a:pt x="351" y="1761"/>
                    <a:pt x="1" y="1917"/>
                  </a:cubicBezTo>
                  <a:cubicBezTo>
                    <a:pt x="125" y="1972"/>
                    <a:pt x="262" y="2003"/>
                    <a:pt x="406" y="2003"/>
                  </a:cubicBezTo>
                  <a:cubicBezTo>
                    <a:pt x="958" y="2003"/>
                    <a:pt x="1406" y="1554"/>
                    <a:pt x="1406" y="1002"/>
                  </a:cubicBezTo>
                  <a:cubicBezTo>
                    <a:pt x="1406" y="449"/>
                    <a:pt x="958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0" name="Google Shape;1160;p51"/>
            <p:cNvSpPr/>
            <p:nvPr/>
          </p:nvSpPr>
          <p:spPr>
            <a:xfrm>
              <a:off x="4875450" y="3466950"/>
              <a:ext cx="35200" cy="50100"/>
            </a:xfrm>
            <a:custGeom>
              <a:avLst/>
              <a:gdLst/>
              <a:ahLst/>
              <a:cxnLst/>
              <a:rect l="l" t="t" r="r" b="b"/>
              <a:pathLst>
                <a:path w="1408" h="2004" extrusionOk="0">
                  <a:moveTo>
                    <a:pt x="406" y="1"/>
                  </a:moveTo>
                  <a:cubicBezTo>
                    <a:pt x="262" y="1"/>
                    <a:pt x="125" y="32"/>
                    <a:pt x="1" y="87"/>
                  </a:cubicBezTo>
                  <a:cubicBezTo>
                    <a:pt x="352" y="243"/>
                    <a:pt x="597" y="594"/>
                    <a:pt x="597" y="1002"/>
                  </a:cubicBezTo>
                  <a:cubicBezTo>
                    <a:pt x="597" y="1411"/>
                    <a:pt x="352" y="1761"/>
                    <a:pt x="1" y="1917"/>
                  </a:cubicBezTo>
                  <a:cubicBezTo>
                    <a:pt x="125" y="1972"/>
                    <a:pt x="262" y="2003"/>
                    <a:pt x="406" y="2003"/>
                  </a:cubicBezTo>
                  <a:cubicBezTo>
                    <a:pt x="959" y="2003"/>
                    <a:pt x="1407" y="1554"/>
                    <a:pt x="1407" y="1002"/>
                  </a:cubicBezTo>
                  <a:cubicBezTo>
                    <a:pt x="1407" y="449"/>
                    <a:pt x="959" y="1"/>
                    <a:pt x="4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1" name="Google Shape;1161;p51"/>
            <p:cNvSpPr/>
            <p:nvPr/>
          </p:nvSpPr>
          <p:spPr>
            <a:xfrm>
              <a:off x="4949200" y="3466950"/>
              <a:ext cx="25650" cy="50100"/>
            </a:xfrm>
            <a:custGeom>
              <a:avLst/>
              <a:gdLst/>
              <a:ahLst/>
              <a:cxnLst/>
              <a:rect l="l" t="t" r="r" b="b"/>
              <a:pathLst>
                <a:path w="1026" h="2004" extrusionOk="0">
                  <a:moveTo>
                    <a:pt x="0" y="1"/>
                  </a:moveTo>
                  <a:cubicBezTo>
                    <a:pt x="119" y="1"/>
                    <a:pt x="215" y="97"/>
                    <a:pt x="215" y="215"/>
                  </a:cubicBezTo>
                  <a:lnTo>
                    <a:pt x="215" y="1789"/>
                  </a:lnTo>
                  <a:cubicBezTo>
                    <a:pt x="215" y="1907"/>
                    <a:pt x="119" y="2003"/>
                    <a:pt x="0" y="2003"/>
                  </a:cubicBezTo>
                  <a:lnTo>
                    <a:pt x="811" y="2003"/>
                  </a:lnTo>
                  <a:cubicBezTo>
                    <a:pt x="930" y="2003"/>
                    <a:pt x="1025" y="1907"/>
                    <a:pt x="1025" y="1789"/>
                  </a:cubicBezTo>
                  <a:lnTo>
                    <a:pt x="1025" y="215"/>
                  </a:lnTo>
                  <a:cubicBezTo>
                    <a:pt x="1025" y="97"/>
                    <a:pt x="930" y="1"/>
                    <a:pt x="8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2" name="Google Shape;1162;p51"/>
            <p:cNvSpPr/>
            <p:nvPr/>
          </p:nvSpPr>
          <p:spPr>
            <a:xfrm>
              <a:off x="5129375" y="3466950"/>
              <a:ext cx="25650" cy="50100"/>
            </a:xfrm>
            <a:custGeom>
              <a:avLst/>
              <a:gdLst/>
              <a:ahLst/>
              <a:cxnLst/>
              <a:rect l="l" t="t" r="r" b="b"/>
              <a:pathLst>
                <a:path w="1026" h="2004" extrusionOk="0">
                  <a:moveTo>
                    <a:pt x="1" y="1"/>
                  </a:moveTo>
                  <a:cubicBezTo>
                    <a:pt x="119" y="1"/>
                    <a:pt x="215" y="97"/>
                    <a:pt x="215" y="215"/>
                  </a:cubicBezTo>
                  <a:lnTo>
                    <a:pt x="215" y="1789"/>
                  </a:lnTo>
                  <a:cubicBezTo>
                    <a:pt x="215" y="1907"/>
                    <a:pt x="119" y="2003"/>
                    <a:pt x="1" y="2003"/>
                  </a:cubicBezTo>
                  <a:lnTo>
                    <a:pt x="811" y="2003"/>
                  </a:lnTo>
                  <a:cubicBezTo>
                    <a:pt x="929" y="2003"/>
                    <a:pt x="1026" y="1907"/>
                    <a:pt x="1026" y="1789"/>
                  </a:cubicBezTo>
                  <a:lnTo>
                    <a:pt x="1026" y="215"/>
                  </a:lnTo>
                  <a:cubicBezTo>
                    <a:pt x="1026" y="97"/>
                    <a:pt x="929" y="1"/>
                    <a:pt x="8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63" name="Google Shape;1163;p51"/>
          <p:cNvGrpSpPr/>
          <p:nvPr/>
        </p:nvGrpSpPr>
        <p:grpSpPr>
          <a:xfrm>
            <a:off x="1450482" y="1704075"/>
            <a:ext cx="530600" cy="592100"/>
            <a:chOff x="3977500" y="2715425"/>
            <a:chExt cx="397950" cy="444075"/>
          </a:xfrm>
        </p:grpSpPr>
        <p:sp>
          <p:nvSpPr>
            <p:cNvPr id="1164" name="Google Shape;1164;p51"/>
            <p:cNvSpPr/>
            <p:nvPr/>
          </p:nvSpPr>
          <p:spPr>
            <a:xfrm>
              <a:off x="3999900" y="2759200"/>
              <a:ext cx="13425" cy="227725"/>
            </a:xfrm>
            <a:custGeom>
              <a:avLst/>
              <a:gdLst/>
              <a:ahLst/>
              <a:cxnLst/>
              <a:rect l="l" t="t" r="r" b="b"/>
              <a:pathLst>
                <a:path w="537" h="9109" extrusionOk="0">
                  <a:moveTo>
                    <a:pt x="269" y="1"/>
                  </a:moveTo>
                  <a:cubicBezTo>
                    <a:pt x="121" y="1"/>
                    <a:pt x="0" y="121"/>
                    <a:pt x="0" y="269"/>
                  </a:cubicBezTo>
                  <a:lnTo>
                    <a:pt x="0" y="8840"/>
                  </a:lnTo>
                  <a:cubicBezTo>
                    <a:pt x="0" y="8988"/>
                    <a:pt x="121" y="9109"/>
                    <a:pt x="269" y="9109"/>
                  </a:cubicBezTo>
                  <a:cubicBezTo>
                    <a:pt x="417" y="9109"/>
                    <a:pt x="536" y="8988"/>
                    <a:pt x="536" y="8840"/>
                  </a:cubicBezTo>
                  <a:lnTo>
                    <a:pt x="536" y="269"/>
                  </a:lnTo>
                  <a:cubicBezTo>
                    <a:pt x="536" y="121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5" name="Google Shape;1165;p51"/>
            <p:cNvSpPr/>
            <p:nvPr/>
          </p:nvSpPr>
          <p:spPr>
            <a:xfrm>
              <a:off x="4194975" y="2715425"/>
              <a:ext cx="180475" cy="196225"/>
            </a:xfrm>
            <a:custGeom>
              <a:avLst/>
              <a:gdLst/>
              <a:ahLst/>
              <a:cxnLst/>
              <a:rect l="l" t="t" r="r" b="b"/>
              <a:pathLst>
                <a:path w="7219" h="7849" extrusionOk="0">
                  <a:moveTo>
                    <a:pt x="1046" y="0"/>
                  </a:moveTo>
                  <a:cubicBezTo>
                    <a:pt x="469" y="0"/>
                    <a:pt x="1" y="468"/>
                    <a:pt x="1" y="1045"/>
                  </a:cubicBezTo>
                  <a:lnTo>
                    <a:pt x="1" y="5082"/>
                  </a:lnTo>
                  <a:cubicBezTo>
                    <a:pt x="1" y="5660"/>
                    <a:pt x="469" y="6127"/>
                    <a:pt x="1046" y="6127"/>
                  </a:cubicBezTo>
                  <a:lnTo>
                    <a:pt x="2719" y="6127"/>
                  </a:lnTo>
                  <a:lnTo>
                    <a:pt x="3360" y="7634"/>
                  </a:lnTo>
                  <a:cubicBezTo>
                    <a:pt x="3421" y="7777"/>
                    <a:pt x="3540" y="7849"/>
                    <a:pt x="3660" y="7849"/>
                  </a:cubicBezTo>
                  <a:cubicBezTo>
                    <a:pt x="3780" y="7849"/>
                    <a:pt x="3899" y="7777"/>
                    <a:pt x="3960" y="7634"/>
                  </a:cubicBezTo>
                  <a:lnTo>
                    <a:pt x="4601" y="6127"/>
                  </a:lnTo>
                  <a:lnTo>
                    <a:pt x="6173" y="6127"/>
                  </a:lnTo>
                  <a:cubicBezTo>
                    <a:pt x="6750" y="6127"/>
                    <a:pt x="7218" y="5660"/>
                    <a:pt x="7218" y="5082"/>
                  </a:cubicBezTo>
                  <a:lnTo>
                    <a:pt x="7218" y="1045"/>
                  </a:lnTo>
                  <a:cubicBezTo>
                    <a:pt x="7218" y="468"/>
                    <a:pt x="6750" y="0"/>
                    <a:pt x="6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6" name="Google Shape;1166;p51"/>
            <p:cNvSpPr/>
            <p:nvPr/>
          </p:nvSpPr>
          <p:spPr>
            <a:xfrm>
              <a:off x="4148050" y="2885700"/>
              <a:ext cx="28775" cy="63600"/>
            </a:xfrm>
            <a:custGeom>
              <a:avLst/>
              <a:gdLst/>
              <a:ahLst/>
              <a:cxnLst/>
              <a:rect l="l" t="t" r="r" b="b"/>
              <a:pathLst>
                <a:path w="1151" h="2544" extrusionOk="0">
                  <a:moveTo>
                    <a:pt x="175" y="0"/>
                  </a:moveTo>
                  <a:cubicBezTo>
                    <a:pt x="79" y="0"/>
                    <a:pt x="1" y="78"/>
                    <a:pt x="1" y="175"/>
                  </a:cubicBezTo>
                  <a:lnTo>
                    <a:pt x="1" y="2543"/>
                  </a:lnTo>
                  <a:lnTo>
                    <a:pt x="1150" y="2543"/>
                  </a:lnTo>
                  <a:lnTo>
                    <a:pt x="1150" y="175"/>
                  </a:lnTo>
                  <a:cubicBezTo>
                    <a:pt x="1150" y="78"/>
                    <a:pt x="1072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7" name="Google Shape;1167;p51"/>
            <p:cNvSpPr/>
            <p:nvPr/>
          </p:nvSpPr>
          <p:spPr>
            <a:xfrm>
              <a:off x="4091125" y="2885700"/>
              <a:ext cx="28800" cy="63600"/>
            </a:xfrm>
            <a:custGeom>
              <a:avLst/>
              <a:gdLst/>
              <a:ahLst/>
              <a:cxnLst/>
              <a:rect l="l" t="t" r="r" b="b"/>
              <a:pathLst>
                <a:path w="1152" h="2544" extrusionOk="0">
                  <a:moveTo>
                    <a:pt x="175" y="0"/>
                  </a:moveTo>
                  <a:cubicBezTo>
                    <a:pt x="80" y="0"/>
                    <a:pt x="1" y="78"/>
                    <a:pt x="1" y="175"/>
                  </a:cubicBezTo>
                  <a:lnTo>
                    <a:pt x="1" y="2543"/>
                  </a:lnTo>
                  <a:lnTo>
                    <a:pt x="1151" y="2543"/>
                  </a:lnTo>
                  <a:lnTo>
                    <a:pt x="1151" y="175"/>
                  </a:lnTo>
                  <a:cubicBezTo>
                    <a:pt x="1151" y="78"/>
                    <a:pt x="1074" y="0"/>
                    <a:pt x="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8" name="Google Shape;1168;p51"/>
            <p:cNvSpPr/>
            <p:nvPr/>
          </p:nvSpPr>
          <p:spPr>
            <a:xfrm>
              <a:off x="4034250" y="2885700"/>
              <a:ext cx="28750" cy="63600"/>
            </a:xfrm>
            <a:custGeom>
              <a:avLst/>
              <a:gdLst/>
              <a:ahLst/>
              <a:cxnLst/>
              <a:rect l="l" t="t" r="r" b="b"/>
              <a:pathLst>
                <a:path w="1150" h="2544" extrusionOk="0">
                  <a:moveTo>
                    <a:pt x="173" y="0"/>
                  </a:moveTo>
                  <a:cubicBezTo>
                    <a:pt x="78" y="0"/>
                    <a:pt x="0" y="78"/>
                    <a:pt x="0" y="175"/>
                  </a:cubicBezTo>
                  <a:lnTo>
                    <a:pt x="0" y="2543"/>
                  </a:lnTo>
                  <a:lnTo>
                    <a:pt x="1149" y="2543"/>
                  </a:lnTo>
                  <a:lnTo>
                    <a:pt x="1149" y="175"/>
                  </a:lnTo>
                  <a:cubicBezTo>
                    <a:pt x="1149" y="78"/>
                    <a:pt x="107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9" name="Google Shape;1169;p51"/>
            <p:cNvSpPr/>
            <p:nvPr/>
          </p:nvSpPr>
          <p:spPr>
            <a:xfrm>
              <a:off x="4155125" y="2885700"/>
              <a:ext cx="24225" cy="63600"/>
            </a:xfrm>
            <a:custGeom>
              <a:avLst/>
              <a:gdLst/>
              <a:ahLst/>
              <a:cxnLst/>
              <a:rect l="l" t="t" r="r" b="b"/>
              <a:pathLst>
                <a:path w="969" h="2544" extrusionOk="0">
                  <a:moveTo>
                    <a:pt x="0" y="0"/>
                  </a:moveTo>
                  <a:cubicBezTo>
                    <a:pt x="96" y="0"/>
                    <a:pt x="175" y="78"/>
                    <a:pt x="175" y="175"/>
                  </a:cubicBezTo>
                  <a:lnTo>
                    <a:pt x="175" y="2543"/>
                  </a:lnTo>
                  <a:lnTo>
                    <a:pt x="969" y="2543"/>
                  </a:lnTo>
                  <a:lnTo>
                    <a:pt x="969" y="175"/>
                  </a:lnTo>
                  <a:cubicBezTo>
                    <a:pt x="969" y="78"/>
                    <a:pt x="891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0" name="Google Shape;1170;p51"/>
            <p:cNvSpPr/>
            <p:nvPr/>
          </p:nvSpPr>
          <p:spPr>
            <a:xfrm>
              <a:off x="4098200" y="2885700"/>
              <a:ext cx="24225" cy="63600"/>
            </a:xfrm>
            <a:custGeom>
              <a:avLst/>
              <a:gdLst/>
              <a:ahLst/>
              <a:cxnLst/>
              <a:rect l="l" t="t" r="r" b="b"/>
              <a:pathLst>
                <a:path w="969" h="2544" extrusionOk="0">
                  <a:moveTo>
                    <a:pt x="0" y="0"/>
                  </a:moveTo>
                  <a:cubicBezTo>
                    <a:pt x="96" y="0"/>
                    <a:pt x="175" y="78"/>
                    <a:pt x="175" y="175"/>
                  </a:cubicBezTo>
                  <a:lnTo>
                    <a:pt x="175" y="2543"/>
                  </a:lnTo>
                  <a:lnTo>
                    <a:pt x="969" y="2543"/>
                  </a:lnTo>
                  <a:lnTo>
                    <a:pt x="969" y="175"/>
                  </a:lnTo>
                  <a:cubicBezTo>
                    <a:pt x="969" y="78"/>
                    <a:pt x="891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1" name="Google Shape;1171;p51"/>
            <p:cNvSpPr/>
            <p:nvPr/>
          </p:nvSpPr>
          <p:spPr>
            <a:xfrm>
              <a:off x="4041275" y="2885700"/>
              <a:ext cx="24250" cy="63600"/>
            </a:xfrm>
            <a:custGeom>
              <a:avLst/>
              <a:gdLst/>
              <a:ahLst/>
              <a:cxnLst/>
              <a:rect l="l" t="t" r="r" b="b"/>
              <a:pathLst>
                <a:path w="970" h="2544" extrusionOk="0">
                  <a:moveTo>
                    <a:pt x="0" y="0"/>
                  </a:moveTo>
                  <a:cubicBezTo>
                    <a:pt x="97" y="0"/>
                    <a:pt x="175" y="78"/>
                    <a:pt x="175" y="175"/>
                  </a:cubicBezTo>
                  <a:lnTo>
                    <a:pt x="175" y="2543"/>
                  </a:lnTo>
                  <a:lnTo>
                    <a:pt x="970" y="2543"/>
                  </a:lnTo>
                  <a:lnTo>
                    <a:pt x="970" y="175"/>
                  </a:lnTo>
                  <a:cubicBezTo>
                    <a:pt x="970" y="78"/>
                    <a:pt x="891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2" name="Google Shape;1172;p51"/>
            <p:cNvSpPr/>
            <p:nvPr/>
          </p:nvSpPr>
          <p:spPr>
            <a:xfrm>
              <a:off x="3977500" y="2911625"/>
              <a:ext cx="388500" cy="247875"/>
            </a:xfrm>
            <a:custGeom>
              <a:avLst/>
              <a:gdLst/>
              <a:ahLst/>
              <a:cxnLst/>
              <a:rect l="l" t="t" r="r" b="b"/>
              <a:pathLst>
                <a:path w="15540" h="9915" extrusionOk="0">
                  <a:moveTo>
                    <a:pt x="944" y="1"/>
                  </a:moveTo>
                  <a:cubicBezTo>
                    <a:pt x="423" y="1"/>
                    <a:pt x="1" y="424"/>
                    <a:pt x="1" y="945"/>
                  </a:cubicBezTo>
                  <a:lnTo>
                    <a:pt x="1" y="8970"/>
                  </a:lnTo>
                  <a:cubicBezTo>
                    <a:pt x="1" y="9491"/>
                    <a:pt x="423" y="9914"/>
                    <a:pt x="944" y="9914"/>
                  </a:cubicBezTo>
                  <a:lnTo>
                    <a:pt x="14596" y="9914"/>
                  </a:lnTo>
                  <a:cubicBezTo>
                    <a:pt x="15117" y="9914"/>
                    <a:pt x="15540" y="9491"/>
                    <a:pt x="15540" y="8970"/>
                  </a:cubicBezTo>
                  <a:lnTo>
                    <a:pt x="15540" y="945"/>
                  </a:lnTo>
                  <a:cubicBezTo>
                    <a:pt x="15540" y="424"/>
                    <a:pt x="15117" y="1"/>
                    <a:pt x="14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3" name="Google Shape;1173;p51"/>
            <p:cNvSpPr/>
            <p:nvPr/>
          </p:nvSpPr>
          <p:spPr>
            <a:xfrm>
              <a:off x="4006600" y="3026325"/>
              <a:ext cx="187400" cy="104050"/>
            </a:xfrm>
            <a:custGeom>
              <a:avLst/>
              <a:gdLst/>
              <a:ahLst/>
              <a:cxnLst/>
              <a:rect l="l" t="t" r="r" b="b"/>
              <a:pathLst>
                <a:path w="7496" h="4162" extrusionOk="0">
                  <a:moveTo>
                    <a:pt x="430" y="1"/>
                  </a:moveTo>
                  <a:cubicBezTo>
                    <a:pt x="193" y="1"/>
                    <a:pt x="1" y="193"/>
                    <a:pt x="1" y="430"/>
                  </a:cubicBezTo>
                  <a:lnTo>
                    <a:pt x="1" y="3733"/>
                  </a:lnTo>
                  <a:cubicBezTo>
                    <a:pt x="1" y="3970"/>
                    <a:pt x="193" y="4162"/>
                    <a:pt x="430" y="4162"/>
                  </a:cubicBezTo>
                  <a:lnTo>
                    <a:pt x="7496" y="4162"/>
                  </a:lnTo>
                  <a:lnTo>
                    <a:pt x="7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4" name="Google Shape;1174;p51"/>
            <p:cNvSpPr/>
            <p:nvPr/>
          </p:nvSpPr>
          <p:spPr>
            <a:xfrm>
              <a:off x="4006600" y="2941200"/>
              <a:ext cx="332850" cy="59875"/>
            </a:xfrm>
            <a:custGeom>
              <a:avLst/>
              <a:gdLst/>
              <a:ahLst/>
              <a:cxnLst/>
              <a:rect l="l" t="t" r="r" b="b"/>
              <a:pathLst>
                <a:path w="13314" h="2395" extrusionOk="0">
                  <a:moveTo>
                    <a:pt x="430" y="1"/>
                  </a:moveTo>
                  <a:cubicBezTo>
                    <a:pt x="193" y="1"/>
                    <a:pt x="1" y="193"/>
                    <a:pt x="1" y="430"/>
                  </a:cubicBezTo>
                  <a:lnTo>
                    <a:pt x="1" y="1965"/>
                  </a:lnTo>
                  <a:cubicBezTo>
                    <a:pt x="1" y="2203"/>
                    <a:pt x="193" y="2394"/>
                    <a:pt x="430" y="2394"/>
                  </a:cubicBezTo>
                  <a:lnTo>
                    <a:pt x="12884" y="2394"/>
                  </a:lnTo>
                  <a:cubicBezTo>
                    <a:pt x="13121" y="2394"/>
                    <a:pt x="13313" y="2203"/>
                    <a:pt x="13313" y="1965"/>
                  </a:cubicBezTo>
                  <a:lnTo>
                    <a:pt x="13313" y="430"/>
                  </a:lnTo>
                  <a:cubicBezTo>
                    <a:pt x="13313" y="193"/>
                    <a:pt x="13121" y="1"/>
                    <a:pt x="128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5" name="Google Shape;1175;p51"/>
            <p:cNvSpPr/>
            <p:nvPr/>
          </p:nvSpPr>
          <p:spPr>
            <a:xfrm>
              <a:off x="4193975" y="3026325"/>
              <a:ext cx="145475" cy="104050"/>
            </a:xfrm>
            <a:custGeom>
              <a:avLst/>
              <a:gdLst/>
              <a:ahLst/>
              <a:cxnLst/>
              <a:rect l="l" t="t" r="r" b="b"/>
              <a:pathLst>
                <a:path w="5819" h="4162" extrusionOk="0">
                  <a:moveTo>
                    <a:pt x="1" y="1"/>
                  </a:moveTo>
                  <a:lnTo>
                    <a:pt x="1" y="4162"/>
                  </a:lnTo>
                  <a:lnTo>
                    <a:pt x="5389" y="4162"/>
                  </a:lnTo>
                  <a:cubicBezTo>
                    <a:pt x="5626" y="4162"/>
                    <a:pt x="5818" y="3970"/>
                    <a:pt x="5818" y="3733"/>
                  </a:cubicBezTo>
                  <a:lnTo>
                    <a:pt x="5818" y="430"/>
                  </a:lnTo>
                  <a:cubicBezTo>
                    <a:pt x="5818" y="193"/>
                    <a:pt x="5626" y="1"/>
                    <a:pt x="5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6" name="Google Shape;1176;p51"/>
            <p:cNvSpPr/>
            <p:nvPr/>
          </p:nvSpPr>
          <p:spPr>
            <a:xfrm>
              <a:off x="4215150" y="3019650"/>
              <a:ext cx="13425" cy="117425"/>
            </a:xfrm>
            <a:custGeom>
              <a:avLst/>
              <a:gdLst/>
              <a:ahLst/>
              <a:cxnLst/>
              <a:rect l="l" t="t" r="r" b="b"/>
              <a:pathLst>
                <a:path w="537" h="4697" extrusionOk="0">
                  <a:moveTo>
                    <a:pt x="268" y="0"/>
                  </a:moveTo>
                  <a:cubicBezTo>
                    <a:pt x="120" y="0"/>
                    <a:pt x="0" y="120"/>
                    <a:pt x="0" y="268"/>
                  </a:cubicBezTo>
                  <a:lnTo>
                    <a:pt x="0" y="4429"/>
                  </a:lnTo>
                  <a:cubicBezTo>
                    <a:pt x="0" y="4577"/>
                    <a:pt x="120" y="4696"/>
                    <a:pt x="268" y="4696"/>
                  </a:cubicBezTo>
                  <a:cubicBezTo>
                    <a:pt x="416" y="4696"/>
                    <a:pt x="536" y="4577"/>
                    <a:pt x="536" y="4429"/>
                  </a:cubicBezTo>
                  <a:lnTo>
                    <a:pt x="536" y="268"/>
                  </a:lnTo>
                  <a:cubicBezTo>
                    <a:pt x="536" y="120"/>
                    <a:pt x="4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7" name="Google Shape;1177;p51"/>
            <p:cNvSpPr/>
            <p:nvPr/>
          </p:nvSpPr>
          <p:spPr>
            <a:xfrm>
              <a:off x="4244525" y="3019650"/>
              <a:ext cx="13425" cy="117425"/>
            </a:xfrm>
            <a:custGeom>
              <a:avLst/>
              <a:gdLst/>
              <a:ahLst/>
              <a:cxnLst/>
              <a:rect l="l" t="t" r="r" b="b"/>
              <a:pathLst>
                <a:path w="537" h="4697" extrusionOk="0">
                  <a:moveTo>
                    <a:pt x="268" y="0"/>
                  </a:moveTo>
                  <a:cubicBezTo>
                    <a:pt x="120" y="0"/>
                    <a:pt x="1" y="120"/>
                    <a:pt x="1" y="268"/>
                  </a:cubicBezTo>
                  <a:lnTo>
                    <a:pt x="1" y="4429"/>
                  </a:lnTo>
                  <a:cubicBezTo>
                    <a:pt x="1" y="4577"/>
                    <a:pt x="120" y="4696"/>
                    <a:pt x="268" y="4696"/>
                  </a:cubicBezTo>
                  <a:cubicBezTo>
                    <a:pt x="416" y="4696"/>
                    <a:pt x="537" y="4577"/>
                    <a:pt x="537" y="4429"/>
                  </a:cubicBezTo>
                  <a:lnTo>
                    <a:pt x="537" y="268"/>
                  </a:lnTo>
                  <a:cubicBezTo>
                    <a:pt x="537" y="120"/>
                    <a:pt x="4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8" name="Google Shape;1178;p51"/>
            <p:cNvSpPr/>
            <p:nvPr/>
          </p:nvSpPr>
          <p:spPr>
            <a:xfrm>
              <a:off x="4273925" y="3019650"/>
              <a:ext cx="13425" cy="117425"/>
            </a:xfrm>
            <a:custGeom>
              <a:avLst/>
              <a:gdLst/>
              <a:ahLst/>
              <a:cxnLst/>
              <a:rect l="l" t="t" r="r" b="b"/>
              <a:pathLst>
                <a:path w="537" h="4697" extrusionOk="0">
                  <a:moveTo>
                    <a:pt x="269" y="0"/>
                  </a:moveTo>
                  <a:cubicBezTo>
                    <a:pt x="120" y="0"/>
                    <a:pt x="1" y="120"/>
                    <a:pt x="1" y="268"/>
                  </a:cubicBezTo>
                  <a:lnTo>
                    <a:pt x="1" y="4429"/>
                  </a:lnTo>
                  <a:cubicBezTo>
                    <a:pt x="1" y="4577"/>
                    <a:pt x="120" y="4696"/>
                    <a:pt x="269" y="4696"/>
                  </a:cubicBezTo>
                  <a:cubicBezTo>
                    <a:pt x="417" y="4696"/>
                    <a:pt x="536" y="4577"/>
                    <a:pt x="536" y="4429"/>
                  </a:cubicBezTo>
                  <a:lnTo>
                    <a:pt x="536" y="268"/>
                  </a:lnTo>
                  <a:cubicBezTo>
                    <a:pt x="536" y="120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9" name="Google Shape;1179;p51"/>
            <p:cNvSpPr/>
            <p:nvPr/>
          </p:nvSpPr>
          <p:spPr>
            <a:xfrm>
              <a:off x="4303325" y="3019650"/>
              <a:ext cx="13400" cy="117425"/>
            </a:xfrm>
            <a:custGeom>
              <a:avLst/>
              <a:gdLst/>
              <a:ahLst/>
              <a:cxnLst/>
              <a:rect l="l" t="t" r="r" b="b"/>
              <a:pathLst>
                <a:path w="536" h="4697" extrusionOk="0">
                  <a:moveTo>
                    <a:pt x="269" y="0"/>
                  </a:moveTo>
                  <a:cubicBezTo>
                    <a:pt x="120" y="0"/>
                    <a:pt x="0" y="120"/>
                    <a:pt x="0" y="268"/>
                  </a:cubicBezTo>
                  <a:lnTo>
                    <a:pt x="0" y="4429"/>
                  </a:lnTo>
                  <a:cubicBezTo>
                    <a:pt x="0" y="4577"/>
                    <a:pt x="120" y="4696"/>
                    <a:pt x="269" y="4696"/>
                  </a:cubicBezTo>
                  <a:cubicBezTo>
                    <a:pt x="417" y="4696"/>
                    <a:pt x="536" y="4577"/>
                    <a:pt x="536" y="4429"/>
                  </a:cubicBezTo>
                  <a:lnTo>
                    <a:pt x="536" y="268"/>
                  </a:lnTo>
                  <a:cubicBezTo>
                    <a:pt x="536" y="120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0" name="Google Shape;1180;p51"/>
            <p:cNvSpPr/>
            <p:nvPr/>
          </p:nvSpPr>
          <p:spPr>
            <a:xfrm>
              <a:off x="3999900" y="3019650"/>
              <a:ext cx="346225" cy="117450"/>
            </a:xfrm>
            <a:custGeom>
              <a:avLst/>
              <a:gdLst/>
              <a:ahLst/>
              <a:cxnLst/>
              <a:rect l="l" t="t" r="r" b="b"/>
              <a:pathLst>
                <a:path w="13849" h="4698" extrusionOk="0">
                  <a:moveTo>
                    <a:pt x="7495" y="536"/>
                  </a:moveTo>
                  <a:lnTo>
                    <a:pt x="7495" y="4161"/>
                  </a:lnTo>
                  <a:lnTo>
                    <a:pt x="698" y="4161"/>
                  </a:lnTo>
                  <a:cubicBezTo>
                    <a:pt x="609" y="4161"/>
                    <a:pt x="537" y="4089"/>
                    <a:pt x="537" y="4000"/>
                  </a:cubicBezTo>
                  <a:lnTo>
                    <a:pt x="537" y="697"/>
                  </a:lnTo>
                  <a:cubicBezTo>
                    <a:pt x="537" y="608"/>
                    <a:pt x="609" y="536"/>
                    <a:pt x="698" y="536"/>
                  </a:cubicBezTo>
                  <a:close/>
                  <a:moveTo>
                    <a:pt x="13152" y="536"/>
                  </a:moveTo>
                  <a:cubicBezTo>
                    <a:pt x="13241" y="536"/>
                    <a:pt x="13313" y="608"/>
                    <a:pt x="13313" y="697"/>
                  </a:cubicBezTo>
                  <a:lnTo>
                    <a:pt x="13313" y="4000"/>
                  </a:lnTo>
                  <a:cubicBezTo>
                    <a:pt x="13313" y="4089"/>
                    <a:pt x="13241" y="4161"/>
                    <a:pt x="13152" y="4161"/>
                  </a:cubicBezTo>
                  <a:lnTo>
                    <a:pt x="8032" y="4161"/>
                  </a:lnTo>
                  <a:lnTo>
                    <a:pt x="8032" y="536"/>
                  </a:lnTo>
                  <a:close/>
                  <a:moveTo>
                    <a:pt x="698" y="0"/>
                  </a:moveTo>
                  <a:cubicBezTo>
                    <a:pt x="314" y="0"/>
                    <a:pt x="0" y="313"/>
                    <a:pt x="0" y="697"/>
                  </a:cubicBezTo>
                  <a:lnTo>
                    <a:pt x="0" y="4000"/>
                  </a:lnTo>
                  <a:cubicBezTo>
                    <a:pt x="0" y="4384"/>
                    <a:pt x="314" y="4697"/>
                    <a:pt x="698" y="4697"/>
                  </a:cubicBezTo>
                  <a:lnTo>
                    <a:pt x="13152" y="4697"/>
                  </a:lnTo>
                  <a:cubicBezTo>
                    <a:pt x="13536" y="4697"/>
                    <a:pt x="13848" y="4384"/>
                    <a:pt x="13848" y="4000"/>
                  </a:cubicBezTo>
                  <a:lnTo>
                    <a:pt x="13848" y="697"/>
                  </a:lnTo>
                  <a:cubicBezTo>
                    <a:pt x="13848" y="313"/>
                    <a:pt x="13536" y="0"/>
                    <a:pt x="131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1" name="Google Shape;1181;p51"/>
            <p:cNvSpPr/>
            <p:nvPr/>
          </p:nvSpPr>
          <p:spPr>
            <a:xfrm>
              <a:off x="4029325" y="3049575"/>
              <a:ext cx="55125" cy="57575"/>
            </a:xfrm>
            <a:custGeom>
              <a:avLst/>
              <a:gdLst/>
              <a:ahLst/>
              <a:cxnLst/>
              <a:rect l="l" t="t" r="r" b="b"/>
              <a:pathLst>
                <a:path w="2205" h="2303" extrusionOk="0">
                  <a:moveTo>
                    <a:pt x="1102" y="0"/>
                  </a:moveTo>
                  <a:cubicBezTo>
                    <a:pt x="493" y="0"/>
                    <a:pt x="0" y="516"/>
                    <a:pt x="0" y="1152"/>
                  </a:cubicBezTo>
                  <a:cubicBezTo>
                    <a:pt x="0" y="1787"/>
                    <a:pt x="493" y="2302"/>
                    <a:pt x="1102" y="2302"/>
                  </a:cubicBezTo>
                  <a:cubicBezTo>
                    <a:pt x="1711" y="2302"/>
                    <a:pt x="2204" y="1787"/>
                    <a:pt x="2204" y="1152"/>
                  </a:cubicBezTo>
                  <a:cubicBezTo>
                    <a:pt x="2204" y="516"/>
                    <a:pt x="1711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2" name="Google Shape;1182;p51"/>
            <p:cNvSpPr/>
            <p:nvPr/>
          </p:nvSpPr>
          <p:spPr>
            <a:xfrm>
              <a:off x="4113650" y="3049575"/>
              <a:ext cx="55100" cy="57575"/>
            </a:xfrm>
            <a:custGeom>
              <a:avLst/>
              <a:gdLst/>
              <a:ahLst/>
              <a:cxnLst/>
              <a:rect l="l" t="t" r="r" b="b"/>
              <a:pathLst>
                <a:path w="2204" h="2303" extrusionOk="0">
                  <a:moveTo>
                    <a:pt x="1102" y="0"/>
                  </a:moveTo>
                  <a:cubicBezTo>
                    <a:pt x="494" y="0"/>
                    <a:pt x="1" y="516"/>
                    <a:pt x="1" y="1152"/>
                  </a:cubicBezTo>
                  <a:cubicBezTo>
                    <a:pt x="1" y="1787"/>
                    <a:pt x="494" y="2302"/>
                    <a:pt x="1102" y="2302"/>
                  </a:cubicBezTo>
                  <a:cubicBezTo>
                    <a:pt x="1711" y="2302"/>
                    <a:pt x="2204" y="1787"/>
                    <a:pt x="2204" y="1152"/>
                  </a:cubicBezTo>
                  <a:cubicBezTo>
                    <a:pt x="2204" y="516"/>
                    <a:pt x="1711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3" name="Google Shape;1183;p51"/>
            <p:cNvSpPr/>
            <p:nvPr/>
          </p:nvSpPr>
          <p:spPr>
            <a:xfrm>
              <a:off x="4303450" y="2941200"/>
              <a:ext cx="36000" cy="59875"/>
            </a:xfrm>
            <a:custGeom>
              <a:avLst/>
              <a:gdLst/>
              <a:ahLst/>
              <a:cxnLst/>
              <a:rect l="l" t="t" r="r" b="b"/>
              <a:pathLst>
                <a:path w="1440" h="2395" extrusionOk="0">
                  <a:moveTo>
                    <a:pt x="0" y="1"/>
                  </a:moveTo>
                  <a:cubicBezTo>
                    <a:pt x="237" y="1"/>
                    <a:pt x="429" y="193"/>
                    <a:pt x="429" y="430"/>
                  </a:cubicBezTo>
                  <a:lnTo>
                    <a:pt x="429" y="1965"/>
                  </a:lnTo>
                  <a:cubicBezTo>
                    <a:pt x="429" y="2203"/>
                    <a:pt x="237" y="2394"/>
                    <a:pt x="0" y="2394"/>
                  </a:cubicBezTo>
                  <a:lnTo>
                    <a:pt x="1010" y="2394"/>
                  </a:lnTo>
                  <a:cubicBezTo>
                    <a:pt x="1247" y="2394"/>
                    <a:pt x="1439" y="2203"/>
                    <a:pt x="1439" y="1965"/>
                  </a:cubicBezTo>
                  <a:lnTo>
                    <a:pt x="1439" y="430"/>
                  </a:lnTo>
                  <a:cubicBezTo>
                    <a:pt x="1439" y="193"/>
                    <a:pt x="1247" y="1"/>
                    <a:pt x="10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4" name="Google Shape;1184;p51"/>
            <p:cNvSpPr/>
            <p:nvPr/>
          </p:nvSpPr>
          <p:spPr>
            <a:xfrm>
              <a:off x="3999900" y="2934500"/>
              <a:ext cx="346225" cy="73275"/>
            </a:xfrm>
            <a:custGeom>
              <a:avLst/>
              <a:gdLst/>
              <a:ahLst/>
              <a:cxnLst/>
              <a:rect l="l" t="t" r="r" b="b"/>
              <a:pathLst>
                <a:path w="13849" h="2931" extrusionOk="0">
                  <a:moveTo>
                    <a:pt x="13152" y="537"/>
                  </a:moveTo>
                  <a:cubicBezTo>
                    <a:pt x="13241" y="537"/>
                    <a:pt x="13313" y="609"/>
                    <a:pt x="13313" y="698"/>
                  </a:cubicBezTo>
                  <a:lnTo>
                    <a:pt x="13313" y="2233"/>
                  </a:lnTo>
                  <a:cubicBezTo>
                    <a:pt x="13313" y="2322"/>
                    <a:pt x="13241" y="2394"/>
                    <a:pt x="13152" y="2394"/>
                  </a:cubicBezTo>
                  <a:lnTo>
                    <a:pt x="698" y="2394"/>
                  </a:lnTo>
                  <a:cubicBezTo>
                    <a:pt x="609" y="2394"/>
                    <a:pt x="537" y="2322"/>
                    <a:pt x="537" y="2233"/>
                  </a:cubicBezTo>
                  <a:lnTo>
                    <a:pt x="537" y="698"/>
                  </a:lnTo>
                  <a:cubicBezTo>
                    <a:pt x="537" y="609"/>
                    <a:pt x="609" y="537"/>
                    <a:pt x="698" y="537"/>
                  </a:cubicBezTo>
                  <a:close/>
                  <a:moveTo>
                    <a:pt x="698" y="0"/>
                  </a:moveTo>
                  <a:cubicBezTo>
                    <a:pt x="314" y="0"/>
                    <a:pt x="0" y="313"/>
                    <a:pt x="0" y="698"/>
                  </a:cubicBezTo>
                  <a:lnTo>
                    <a:pt x="0" y="2233"/>
                  </a:lnTo>
                  <a:cubicBezTo>
                    <a:pt x="0" y="2617"/>
                    <a:pt x="314" y="2931"/>
                    <a:pt x="698" y="2931"/>
                  </a:cubicBezTo>
                  <a:lnTo>
                    <a:pt x="13152" y="2931"/>
                  </a:lnTo>
                  <a:cubicBezTo>
                    <a:pt x="13536" y="2931"/>
                    <a:pt x="13848" y="2617"/>
                    <a:pt x="13848" y="2233"/>
                  </a:cubicBezTo>
                  <a:lnTo>
                    <a:pt x="13848" y="698"/>
                  </a:lnTo>
                  <a:cubicBezTo>
                    <a:pt x="13848" y="313"/>
                    <a:pt x="13536" y="0"/>
                    <a:pt x="13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5" name="Google Shape;1185;p51"/>
            <p:cNvSpPr/>
            <p:nvPr/>
          </p:nvSpPr>
          <p:spPr>
            <a:xfrm>
              <a:off x="4031825" y="2964825"/>
              <a:ext cx="282375" cy="13425"/>
            </a:xfrm>
            <a:custGeom>
              <a:avLst/>
              <a:gdLst/>
              <a:ahLst/>
              <a:cxnLst/>
              <a:rect l="l" t="t" r="r" b="b"/>
              <a:pathLst>
                <a:path w="11295" h="537" extrusionOk="0">
                  <a:moveTo>
                    <a:pt x="269" y="0"/>
                  </a:moveTo>
                  <a:cubicBezTo>
                    <a:pt x="121" y="0"/>
                    <a:pt x="1" y="120"/>
                    <a:pt x="1" y="268"/>
                  </a:cubicBezTo>
                  <a:cubicBezTo>
                    <a:pt x="1" y="416"/>
                    <a:pt x="121" y="536"/>
                    <a:pt x="269" y="536"/>
                  </a:cubicBezTo>
                  <a:lnTo>
                    <a:pt x="11026" y="536"/>
                  </a:lnTo>
                  <a:cubicBezTo>
                    <a:pt x="11174" y="536"/>
                    <a:pt x="11294" y="416"/>
                    <a:pt x="11294" y="268"/>
                  </a:cubicBezTo>
                  <a:cubicBezTo>
                    <a:pt x="11294" y="120"/>
                    <a:pt x="11174" y="0"/>
                    <a:pt x="1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6" name="Google Shape;1186;p51"/>
            <p:cNvSpPr/>
            <p:nvPr/>
          </p:nvSpPr>
          <p:spPr>
            <a:xfrm>
              <a:off x="4255025" y="2957725"/>
              <a:ext cx="13400" cy="27600"/>
            </a:xfrm>
            <a:custGeom>
              <a:avLst/>
              <a:gdLst/>
              <a:ahLst/>
              <a:cxnLst/>
              <a:rect l="l" t="t" r="r" b="b"/>
              <a:pathLst>
                <a:path w="536" h="1104" extrusionOk="0">
                  <a:moveTo>
                    <a:pt x="268" y="1"/>
                  </a:moveTo>
                  <a:cubicBezTo>
                    <a:pt x="120" y="1"/>
                    <a:pt x="0" y="121"/>
                    <a:pt x="0" y="269"/>
                  </a:cubicBezTo>
                  <a:lnTo>
                    <a:pt x="0" y="835"/>
                  </a:lnTo>
                  <a:cubicBezTo>
                    <a:pt x="0" y="983"/>
                    <a:pt x="120" y="1104"/>
                    <a:pt x="268" y="1104"/>
                  </a:cubicBezTo>
                  <a:cubicBezTo>
                    <a:pt x="417" y="1104"/>
                    <a:pt x="536" y="983"/>
                    <a:pt x="536" y="835"/>
                  </a:cubicBezTo>
                  <a:lnTo>
                    <a:pt x="536" y="269"/>
                  </a:lnTo>
                  <a:cubicBezTo>
                    <a:pt x="536" y="121"/>
                    <a:pt x="417" y="1"/>
                    <a:pt x="2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7" name="Google Shape;1187;p51"/>
            <p:cNvSpPr/>
            <p:nvPr/>
          </p:nvSpPr>
          <p:spPr>
            <a:xfrm>
              <a:off x="4239750" y="2742425"/>
              <a:ext cx="93450" cy="103675"/>
            </a:xfrm>
            <a:custGeom>
              <a:avLst/>
              <a:gdLst/>
              <a:ahLst/>
              <a:cxnLst/>
              <a:rect l="l" t="t" r="r" b="b"/>
              <a:pathLst>
                <a:path w="3738" h="4147" extrusionOk="0">
                  <a:moveTo>
                    <a:pt x="179" y="0"/>
                  </a:moveTo>
                  <a:cubicBezTo>
                    <a:pt x="80" y="0"/>
                    <a:pt x="0" y="81"/>
                    <a:pt x="0" y="179"/>
                  </a:cubicBezTo>
                  <a:lnTo>
                    <a:pt x="0" y="2600"/>
                  </a:lnTo>
                  <a:cubicBezTo>
                    <a:pt x="0" y="3286"/>
                    <a:pt x="743" y="3901"/>
                    <a:pt x="1868" y="4147"/>
                  </a:cubicBezTo>
                  <a:cubicBezTo>
                    <a:pt x="2995" y="3901"/>
                    <a:pt x="3737" y="3286"/>
                    <a:pt x="3737" y="2600"/>
                  </a:cubicBezTo>
                  <a:lnTo>
                    <a:pt x="3737" y="179"/>
                  </a:lnTo>
                  <a:cubicBezTo>
                    <a:pt x="3737" y="81"/>
                    <a:pt x="3657" y="0"/>
                    <a:pt x="35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8" name="Google Shape;1188;p51"/>
            <p:cNvSpPr/>
            <p:nvPr/>
          </p:nvSpPr>
          <p:spPr>
            <a:xfrm>
              <a:off x="4270225" y="2796775"/>
              <a:ext cx="32475" cy="22950"/>
            </a:xfrm>
            <a:custGeom>
              <a:avLst/>
              <a:gdLst/>
              <a:ahLst/>
              <a:cxnLst/>
              <a:rect l="l" t="t" r="r" b="b"/>
              <a:pathLst>
                <a:path w="1299" h="918" extrusionOk="0">
                  <a:moveTo>
                    <a:pt x="269" y="1"/>
                  </a:moveTo>
                  <a:cubicBezTo>
                    <a:pt x="121" y="1"/>
                    <a:pt x="0" y="120"/>
                    <a:pt x="0" y="268"/>
                  </a:cubicBezTo>
                  <a:cubicBezTo>
                    <a:pt x="0" y="627"/>
                    <a:pt x="292" y="918"/>
                    <a:pt x="649" y="918"/>
                  </a:cubicBezTo>
                  <a:cubicBezTo>
                    <a:pt x="1008" y="918"/>
                    <a:pt x="1299" y="627"/>
                    <a:pt x="1299" y="268"/>
                  </a:cubicBezTo>
                  <a:cubicBezTo>
                    <a:pt x="1299" y="120"/>
                    <a:pt x="1179" y="1"/>
                    <a:pt x="1030" y="1"/>
                  </a:cubicBezTo>
                  <a:cubicBezTo>
                    <a:pt x="882" y="1"/>
                    <a:pt x="762" y="120"/>
                    <a:pt x="762" y="268"/>
                  </a:cubicBezTo>
                  <a:cubicBezTo>
                    <a:pt x="762" y="330"/>
                    <a:pt x="712" y="381"/>
                    <a:pt x="649" y="381"/>
                  </a:cubicBezTo>
                  <a:cubicBezTo>
                    <a:pt x="588" y="381"/>
                    <a:pt x="537" y="330"/>
                    <a:pt x="537" y="268"/>
                  </a:cubicBezTo>
                  <a:cubicBezTo>
                    <a:pt x="537" y="120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9" name="Google Shape;1189;p51"/>
            <p:cNvSpPr/>
            <p:nvPr/>
          </p:nvSpPr>
          <p:spPr>
            <a:xfrm>
              <a:off x="4301275" y="2766425"/>
              <a:ext cx="13450" cy="21900"/>
            </a:xfrm>
            <a:custGeom>
              <a:avLst/>
              <a:gdLst/>
              <a:ahLst/>
              <a:cxnLst/>
              <a:rect l="l" t="t" r="r" b="b"/>
              <a:pathLst>
                <a:path w="538" h="876" extrusionOk="0">
                  <a:moveTo>
                    <a:pt x="269" y="0"/>
                  </a:moveTo>
                  <a:cubicBezTo>
                    <a:pt x="121" y="0"/>
                    <a:pt x="0" y="119"/>
                    <a:pt x="0" y="267"/>
                  </a:cubicBezTo>
                  <a:lnTo>
                    <a:pt x="0" y="607"/>
                  </a:lnTo>
                  <a:cubicBezTo>
                    <a:pt x="0" y="755"/>
                    <a:pt x="121" y="876"/>
                    <a:pt x="269" y="876"/>
                  </a:cubicBezTo>
                  <a:cubicBezTo>
                    <a:pt x="417" y="876"/>
                    <a:pt x="537" y="755"/>
                    <a:pt x="537" y="607"/>
                  </a:cubicBezTo>
                  <a:lnTo>
                    <a:pt x="537" y="267"/>
                  </a:lnTo>
                  <a:cubicBezTo>
                    <a:pt x="537" y="119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0" name="Google Shape;1190;p51"/>
            <p:cNvSpPr/>
            <p:nvPr/>
          </p:nvSpPr>
          <p:spPr>
            <a:xfrm>
              <a:off x="4258200" y="2766425"/>
              <a:ext cx="13450" cy="21900"/>
            </a:xfrm>
            <a:custGeom>
              <a:avLst/>
              <a:gdLst/>
              <a:ahLst/>
              <a:cxnLst/>
              <a:rect l="l" t="t" r="r" b="b"/>
              <a:pathLst>
                <a:path w="538" h="876" extrusionOk="0">
                  <a:moveTo>
                    <a:pt x="269" y="0"/>
                  </a:moveTo>
                  <a:cubicBezTo>
                    <a:pt x="121" y="0"/>
                    <a:pt x="1" y="119"/>
                    <a:pt x="1" y="267"/>
                  </a:cubicBezTo>
                  <a:lnTo>
                    <a:pt x="1" y="607"/>
                  </a:lnTo>
                  <a:cubicBezTo>
                    <a:pt x="1" y="755"/>
                    <a:pt x="121" y="876"/>
                    <a:pt x="269" y="876"/>
                  </a:cubicBezTo>
                  <a:cubicBezTo>
                    <a:pt x="417" y="876"/>
                    <a:pt x="538" y="755"/>
                    <a:pt x="538" y="607"/>
                  </a:cubicBezTo>
                  <a:lnTo>
                    <a:pt x="538" y="267"/>
                  </a:lnTo>
                  <a:cubicBezTo>
                    <a:pt x="538" y="119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1" name="Google Shape;1191;p51"/>
            <p:cNvSpPr/>
            <p:nvPr/>
          </p:nvSpPr>
          <p:spPr>
            <a:xfrm>
              <a:off x="4050550" y="3049575"/>
              <a:ext cx="36450" cy="57600"/>
            </a:xfrm>
            <a:custGeom>
              <a:avLst/>
              <a:gdLst/>
              <a:ahLst/>
              <a:cxnLst/>
              <a:rect l="l" t="t" r="r" b="b"/>
              <a:pathLst>
                <a:path w="1458" h="2304" extrusionOk="0">
                  <a:moveTo>
                    <a:pt x="362" y="0"/>
                  </a:moveTo>
                  <a:lnTo>
                    <a:pt x="362" y="211"/>
                  </a:lnTo>
                  <a:cubicBezTo>
                    <a:pt x="657" y="421"/>
                    <a:pt x="849" y="763"/>
                    <a:pt x="849" y="1152"/>
                  </a:cubicBezTo>
                  <a:cubicBezTo>
                    <a:pt x="849" y="1683"/>
                    <a:pt x="489" y="2129"/>
                    <a:pt x="1" y="2263"/>
                  </a:cubicBezTo>
                  <a:cubicBezTo>
                    <a:pt x="97" y="2290"/>
                    <a:pt x="199" y="2304"/>
                    <a:pt x="304" y="2304"/>
                  </a:cubicBezTo>
                  <a:cubicBezTo>
                    <a:pt x="940" y="2304"/>
                    <a:pt x="1457" y="1788"/>
                    <a:pt x="1457" y="1152"/>
                  </a:cubicBezTo>
                  <a:cubicBezTo>
                    <a:pt x="1457" y="535"/>
                    <a:pt x="972" y="30"/>
                    <a:pt x="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2" name="Google Shape;1192;p51"/>
            <p:cNvSpPr/>
            <p:nvPr/>
          </p:nvSpPr>
          <p:spPr>
            <a:xfrm>
              <a:off x="4134850" y="3049575"/>
              <a:ext cx="36450" cy="57600"/>
            </a:xfrm>
            <a:custGeom>
              <a:avLst/>
              <a:gdLst/>
              <a:ahLst/>
              <a:cxnLst/>
              <a:rect l="l" t="t" r="r" b="b"/>
              <a:pathLst>
                <a:path w="1458" h="2304" extrusionOk="0">
                  <a:moveTo>
                    <a:pt x="363" y="0"/>
                  </a:moveTo>
                  <a:lnTo>
                    <a:pt x="363" y="211"/>
                  </a:lnTo>
                  <a:cubicBezTo>
                    <a:pt x="657" y="421"/>
                    <a:pt x="850" y="763"/>
                    <a:pt x="850" y="1152"/>
                  </a:cubicBezTo>
                  <a:cubicBezTo>
                    <a:pt x="850" y="1683"/>
                    <a:pt x="490" y="2129"/>
                    <a:pt x="1" y="2263"/>
                  </a:cubicBezTo>
                  <a:cubicBezTo>
                    <a:pt x="97" y="2290"/>
                    <a:pt x="200" y="2304"/>
                    <a:pt x="304" y="2304"/>
                  </a:cubicBezTo>
                  <a:cubicBezTo>
                    <a:pt x="942" y="2304"/>
                    <a:pt x="1457" y="1788"/>
                    <a:pt x="1457" y="1152"/>
                  </a:cubicBezTo>
                  <a:cubicBezTo>
                    <a:pt x="1457" y="535"/>
                    <a:pt x="973" y="3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3" name="Google Shape;1193;p51"/>
            <p:cNvSpPr/>
            <p:nvPr/>
          </p:nvSpPr>
          <p:spPr>
            <a:xfrm>
              <a:off x="4051425" y="3042950"/>
              <a:ext cx="10900" cy="42000"/>
            </a:xfrm>
            <a:custGeom>
              <a:avLst/>
              <a:gdLst/>
              <a:ahLst/>
              <a:cxnLst/>
              <a:rect l="l" t="t" r="r" b="b"/>
              <a:pathLst>
                <a:path w="436" h="1680" extrusionOk="0">
                  <a:moveTo>
                    <a:pt x="218" y="1"/>
                  </a:moveTo>
                  <a:cubicBezTo>
                    <a:pt x="95" y="24"/>
                    <a:pt x="1" y="134"/>
                    <a:pt x="1" y="264"/>
                  </a:cubicBezTo>
                  <a:lnTo>
                    <a:pt x="1" y="1417"/>
                  </a:lnTo>
                  <a:cubicBezTo>
                    <a:pt x="1" y="1547"/>
                    <a:pt x="95" y="1655"/>
                    <a:pt x="218" y="1679"/>
                  </a:cubicBezTo>
                  <a:cubicBezTo>
                    <a:pt x="342" y="1655"/>
                    <a:pt x="436" y="1547"/>
                    <a:pt x="436" y="1417"/>
                  </a:cubicBezTo>
                  <a:lnTo>
                    <a:pt x="436" y="264"/>
                  </a:lnTo>
                  <a:cubicBezTo>
                    <a:pt x="436" y="134"/>
                    <a:pt x="342" y="24"/>
                    <a:pt x="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4" name="Google Shape;1194;p51"/>
            <p:cNvSpPr/>
            <p:nvPr/>
          </p:nvSpPr>
          <p:spPr>
            <a:xfrm>
              <a:off x="4135775" y="3042950"/>
              <a:ext cx="10875" cy="42000"/>
            </a:xfrm>
            <a:custGeom>
              <a:avLst/>
              <a:gdLst/>
              <a:ahLst/>
              <a:cxnLst/>
              <a:rect l="l" t="t" r="r" b="b"/>
              <a:pathLst>
                <a:path w="435" h="1680" extrusionOk="0">
                  <a:moveTo>
                    <a:pt x="217" y="1"/>
                  </a:moveTo>
                  <a:cubicBezTo>
                    <a:pt x="93" y="24"/>
                    <a:pt x="0" y="134"/>
                    <a:pt x="0" y="264"/>
                  </a:cubicBezTo>
                  <a:lnTo>
                    <a:pt x="0" y="1417"/>
                  </a:lnTo>
                  <a:cubicBezTo>
                    <a:pt x="0" y="1547"/>
                    <a:pt x="93" y="1655"/>
                    <a:pt x="217" y="1679"/>
                  </a:cubicBezTo>
                  <a:cubicBezTo>
                    <a:pt x="341" y="1655"/>
                    <a:pt x="434" y="1547"/>
                    <a:pt x="434" y="1417"/>
                  </a:cubicBezTo>
                  <a:lnTo>
                    <a:pt x="434" y="264"/>
                  </a:lnTo>
                  <a:cubicBezTo>
                    <a:pt x="434" y="134"/>
                    <a:pt x="341" y="24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5" name="Google Shape;1195;p51"/>
            <p:cNvSpPr/>
            <p:nvPr/>
          </p:nvSpPr>
          <p:spPr>
            <a:xfrm>
              <a:off x="4054350" y="3042825"/>
              <a:ext cx="10500" cy="42250"/>
            </a:xfrm>
            <a:custGeom>
              <a:avLst/>
              <a:gdLst/>
              <a:ahLst/>
              <a:cxnLst/>
              <a:rect l="l" t="t" r="r" b="b"/>
              <a:pathLst>
                <a:path w="420" h="1690" extrusionOk="0">
                  <a:moveTo>
                    <a:pt x="152" y="1"/>
                  </a:moveTo>
                  <a:cubicBezTo>
                    <a:pt x="96" y="1"/>
                    <a:pt x="43" y="18"/>
                    <a:pt x="0" y="48"/>
                  </a:cubicBezTo>
                  <a:cubicBezTo>
                    <a:pt x="71" y="97"/>
                    <a:pt x="116" y="177"/>
                    <a:pt x="116" y="269"/>
                  </a:cubicBezTo>
                  <a:lnTo>
                    <a:pt x="116" y="1422"/>
                  </a:lnTo>
                  <a:cubicBezTo>
                    <a:pt x="116" y="1514"/>
                    <a:pt x="71" y="1594"/>
                    <a:pt x="0" y="1643"/>
                  </a:cubicBezTo>
                  <a:cubicBezTo>
                    <a:pt x="43" y="1672"/>
                    <a:pt x="96" y="1689"/>
                    <a:pt x="152" y="1689"/>
                  </a:cubicBezTo>
                  <a:cubicBezTo>
                    <a:pt x="300" y="1689"/>
                    <a:pt x="419" y="1570"/>
                    <a:pt x="419" y="1422"/>
                  </a:cubicBezTo>
                  <a:lnTo>
                    <a:pt x="419" y="269"/>
                  </a:lnTo>
                  <a:cubicBezTo>
                    <a:pt x="419" y="121"/>
                    <a:pt x="300" y="1"/>
                    <a:pt x="1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6" name="Google Shape;1196;p51"/>
            <p:cNvSpPr/>
            <p:nvPr/>
          </p:nvSpPr>
          <p:spPr>
            <a:xfrm>
              <a:off x="4138650" y="3042825"/>
              <a:ext cx="10525" cy="42250"/>
            </a:xfrm>
            <a:custGeom>
              <a:avLst/>
              <a:gdLst/>
              <a:ahLst/>
              <a:cxnLst/>
              <a:rect l="l" t="t" r="r" b="b"/>
              <a:pathLst>
                <a:path w="421" h="1690" extrusionOk="0">
                  <a:moveTo>
                    <a:pt x="152" y="1"/>
                  </a:moveTo>
                  <a:cubicBezTo>
                    <a:pt x="96" y="1"/>
                    <a:pt x="44" y="18"/>
                    <a:pt x="1" y="48"/>
                  </a:cubicBezTo>
                  <a:cubicBezTo>
                    <a:pt x="71" y="97"/>
                    <a:pt x="117" y="177"/>
                    <a:pt x="117" y="269"/>
                  </a:cubicBezTo>
                  <a:lnTo>
                    <a:pt x="117" y="1422"/>
                  </a:lnTo>
                  <a:cubicBezTo>
                    <a:pt x="117" y="1514"/>
                    <a:pt x="71" y="1594"/>
                    <a:pt x="1" y="1643"/>
                  </a:cubicBezTo>
                  <a:cubicBezTo>
                    <a:pt x="44" y="1672"/>
                    <a:pt x="96" y="1689"/>
                    <a:pt x="152" y="1689"/>
                  </a:cubicBezTo>
                  <a:cubicBezTo>
                    <a:pt x="300" y="1689"/>
                    <a:pt x="421" y="1570"/>
                    <a:pt x="421" y="1422"/>
                  </a:cubicBezTo>
                  <a:lnTo>
                    <a:pt x="421" y="269"/>
                  </a:lnTo>
                  <a:cubicBezTo>
                    <a:pt x="421" y="121"/>
                    <a:pt x="300" y="1"/>
                    <a:pt x="1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" name="Google Shape;1005;p51">
            <a:extLst>
              <a:ext uri="{FF2B5EF4-FFF2-40B4-BE49-F238E27FC236}">
                <a16:creationId xmlns:a16="http://schemas.microsoft.com/office/drawing/2014/main" id="{2B7CD793-F6B2-F842-CA81-DD421117CCF4}"/>
              </a:ext>
            </a:extLst>
          </p:cNvPr>
          <p:cNvSpPr/>
          <p:nvPr/>
        </p:nvSpPr>
        <p:spPr>
          <a:xfrm>
            <a:off x="9340015" y="2377523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Google Shape;1006;p51">
            <a:extLst>
              <a:ext uri="{FF2B5EF4-FFF2-40B4-BE49-F238E27FC236}">
                <a16:creationId xmlns:a16="http://schemas.microsoft.com/office/drawing/2014/main" id="{921FCA3C-C2FB-7662-52AB-85BC96398107}"/>
              </a:ext>
            </a:extLst>
          </p:cNvPr>
          <p:cNvSpPr/>
          <p:nvPr/>
        </p:nvSpPr>
        <p:spPr>
          <a:xfrm>
            <a:off x="9340015" y="4577990"/>
            <a:ext cx="2802800" cy="776800"/>
          </a:xfrm>
          <a:prstGeom prst="roundRect">
            <a:avLst>
              <a:gd name="adj" fmla="val 2105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Google Shape;1020;p51">
            <a:extLst>
              <a:ext uri="{FF2B5EF4-FFF2-40B4-BE49-F238E27FC236}">
                <a16:creationId xmlns:a16="http://schemas.microsoft.com/office/drawing/2014/main" id="{69C05CA9-776B-BA45-5CB5-600BC78EBA6A}"/>
              </a:ext>
            </a:extLst>
          </p:cNvPr>
          <p:cNvSpPr txBox="1">
            <a:spLocks/>
          </p:cNvSpPr>
          <p:nvPr/>
        </p:nvSpPr>
        <p:spPr>
          <a:xfrm>
            <a:off x="9543015" y="2463057"/>
            <a:ext cx="2396800" cy="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2667" b="0" i="0" u="none" strike="noStrike" cap="none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pt-BR" sz="2000" kern="0" dirty="0"/>
              <a:t>Prepare-se para as entrevistas</a:t>
            </a:r>
          </a:p>
        </p:txBody>
      </p:sp>
      <p:sp>
        <p:nvSpPr>
          <p:cNvPr id="7" name="Google Shape;1021;p51">
            <a:extLst>
              <a:ext uri="{FF2B5EF4-FFF2-40B4-BE49-F238E27FC236}">
                <a16:creationId xmlns:a16="http://schemas.microsoft.com/office/drawing/2014/main" id="{BDF8EC0A-F7C2-C7CB-D361-892ED068B2A5}"/>
              </a:ext>
            </a:extLst>
          </p:cNvPr>
          <p:cNvSpPr txBox="1">
            <a:spLocks/>
          </p:cNvSpPr>
          <p:nvPr/>
        </p:nvSpPr>
        <p:spPr>
          <a:xfrm>
            <a:off x="9543015" y="4663590"/>
            <a:ext cx="2396800" cy="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2667" b="0" i="0" u="none" strike="noStrike" cap="none">
                <a:solidFill>
                  <a:schemeClr val="accent3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pt-BR" sz="1800" kern="0" dirty="0"/>
              <a:t>Faça a revisão e finalize a reportagem</a:t>
            </a:r>
          </a:p>
        </p:txBody>
      </p:sp>
      <p:grpSp>
        <p:nvGrpSpPr>
          <p:cNvPr id="8" name="Google Shape;1024;p51">
            <a:extLst>
              <a:ext uri="{FF2B5EF4-FFF2-40B4-BE49-F238E27FC236}">
                <a16:creationId xmlns:a16="http://schemas.microsoft.com/office/drawing/2014/main" id="{CCC0E403-DFDF-7B9A-C05B-B4670FD02BCA}"/>
              </a:ext>
            </a:extLst>
          </p:cNvPr>
          <p:cNvGrpSpPr/>
          <p:nvPr/>
        </p:nvGrpSpPr>
        <p:grpSpPr>
          <a:xfrm>
            <a:off x="10458348" y="3892449"/>
            <a:ext cx="566133" cy="592100"/>
            <a:chOff x="7711150" y="2715425"/>
            <a:chExt cx="424600" cy="444075"/>
          </a:xfrm>
        </p:grpSpPr>
        <p:sp>
          <p:nvSpPr>
            <p:cNvPr id="9" name="Google Shape;1025;p51">
              <a:extLst>
                <a:ext uri="{FF2B5EF4-FFF2-40B4-BE49-F238E27FC236}">
                  <a16:creationId xmlns:a16="http://schemas.microsoft.com/office/drawing/2014/main" id="{7ECB1B27-641E-3A46-88F8-39E3AFB89A64}"/>
                </a:ext>
              </a:extLst>
            </p:cNvPr>
            <p:cNvSpPr/>
            <p:nvPr/>
          </p:nvSpPr>
          <p:spPr>
            <a:xfrm>
              <a:off x="7733250" y="2746600"/>
              <a:ext cx="123500" cy="175850"/>
            </a:xfrm>
            <a:custGeom>
              <a:avLst/>
              <a:gdLst/>
              <a:ahLst/>
              <a:cxnLst/>
              <a:rect l="l" t="t" r="r" b="b"/>
              <a:pathLst>
                <a:path w="4940" h="7034" extrusionOk="0">
                  <a:moveTo>
                    <a:pt x="1754" y="0"/>
                  </a:moveTo>
                  <a:cubicBezTo>
                    <a:pt x="772" y="0"/>
                    <a:pt x="1" y="843"/>
                    <a:pt x="86" y="1823"/>
                  </a:cubicBezTo>
                  <a:lnTo>
                    <a:pt x="546" y="7033"/>
                  </a:lnTo>
                  <a:lnTo>
                    <a:pt x="4940" y="7033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1026;p51">
              <a:extLst>
                <a:ext uri="{FF2B5EF4-FFF2-40B4-BE49-F238E27FC236}">
                  <a16:creationId xmlns:a16="http://schemas.microsoft.com/office/drawing/2014/main" id="{3D493C8C-4D75-59B2-15D3-71EC9A1BAD86}"/>
                </a:ext>
              </a:extLst>
            </p:cNvPr>
            <p:cNvSpPr/>
            <p:nvPr/>
          </p:nvSpPr>
          <p:spPr>
            <a:xfrm>
              <a:off x="7727200" y="3036050"/>
              <a:ext cx="272675" cy="123450"/>
            </a:xfrm>
            <a:custGeom>
              <a:avLst/>
              <a:gdLst/>
              <a:ahLst/>
              <a:cxnLst/>
              <a:rect l="l" t="t" r="r" b="b"/>
              <a:pathLst>
                <a:path w="10907" h="4938" extrusionOk="0">
                  <a:moveTo>
                    <a:pt x="1817" y="1"/>
                  </a:moveTo>
                  <a:cubicBezTo>
                    <a:pt x="813" y="1"/>
                    <a:pt x="0" y="815"/>
                    <a:pt x="0" y="1818"/>
                  </a:cubicBezTo>
                  <a:lnTo>
                    <a:pt x="0" y="2788"/>
                  </a:lnTo>
                  <a:lnTo>
                    <a:pt x="82" y="2788"/>
                  </a:lnTo>
                  <a:lnTo>
                    <a:pt x="82" y="3861"/>
                  </a:lnTo>
                  <a:lnTo>
                    <a:pt x="0" y="3861"/>
                  </a:lnTo>
                  <a:lnTo>
                    <a:pt x="0" y="4937"/>
                  </a:lnTo>
                  <a:lnTo>
                    <a:pt x="6105" y="4937"/>
                  </a:lnTo>
                  <a:lnTo>
                    <a:pt x="6168" y="4812"/>
                  </a:lnTo>
                  <a:lnTo>
                    <a:pt x="10906" y="4812"/>
                  </a:lnTo>
                  <a:lnTo>
                    <a:pt x="10906" y="1818"/>
                  </a:lnTo>
                  <a:cubicBezTo>
                    <a:pt x="10906" y="815"/>
                    <a:pt x="10093" y="1"/>
                    <a:pt x="9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" name="Google Shape;1027;p51">
              <a:extLst>
                <a:ext uri="{FF2B5EF4-FFF2-40B4-BE49-F238E27FC236}">
                  <a16:creationId xmlns:a16="http://schemas.microsoft.com/office/drawing/2014/main" id="{FF0217CA-15F3-6C42-671E-07E1BCD788B3}"/>
                </a:ext>
              </a:extLst>
            </p:cNvPr>
            <p:cNvSpPr/>
            <p:nvPr/>
          </p:nvSpPr>
          <p:spPr>
            <a:xfrm>
              <a:off x="7848275" y="3036050"/>
              <a:ext cx="151600" cy="123450"/>
            </a:xfrm>
            <a:custGeom>
              <a:avLst/>
              <a:gdLst/>
              <a:ahLst/>
              <a:cxnLst/>
              <a:rect l="l" t="t" r="r" b="b"/>
              <a:pathLst>
                <a:path w="6064" h="4938" extrusionOk="0">
                  <a:moveTo>
                    <a:pt x="0" y="1"/>
                  </a:moveTo>
                  <a:lnTo>
                    <a:pt x="0" y="4688"/>
                  </a:lnTo>
                  <a:cubicBezTo>
                    <a:pt x="0" y="4826"/>
                    <a:pt x="113" y="4937"/>
                    <a:pt x="251" y="4937"/>
                  </a:cubicBezTo>
                  <a:lnTo>
                    <a:pt x="1262" y="4937"/>
                  </a:lnTo>
                  <a:lnTo>
                    <a:pt x="1325" y="4812"/>
                  </a:lnTo>
                  <a:lnTo>
                    <a:pt x="6063" y="4812"/>
                  </a:lnTo>
                  <a:lnTo>
                    <a:pt x="6063" y="1818"/>
                  </a:lnTo>
                  <a:cubicBezTo>
                    <a:pt x="6063" y="815"/>
                    <a:pt x="5250" y="1"/>
                    <a:pt x="4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1028;p51">
              <a:extLst>
                <a:ext uri="{FF2B5EF4-FFF2-40B4-BE49-F238E27FC236}">
                  <a16:creationId xmlns:a16="http://schemas.microsoft.com/office/drawing/2014/main" id="{93EA854E-ECF7-6AF2-8288-4B9C8FF41EC7}"/>
                </a:ext>
              </a:extLst>
            </p:cNvPr>
            <p:cNvSpPr/>
            <p:nvPr/>
          </p:nvSpPr>
          <p:spPr>
            <a:xfrm>
              <a:off x="8082125" y="2715425"/>
              <a:ext cx="26050" cy="138275"/>
            </a:xfrm>
            <a:custGeom>
              <a:avLst/>
              <a:gdLst/>
              <a:ahLst/>
              <a:cxnLst/>
              <a:rect l="l" t="t" r="r" b="b"/>
              <a:pathLst>
                <a:path w="1042" h="5531" extrusionOk="0">
                  <a:moveTo>
                    <a:pt x="143" y="0"/>
                  </a:moveTo>
                  <a:cubicBezTo>
                    <a:pt x="65" y="0"/>
                    <a:pt x="0" y="64"/>
                    <a:pt x="0" y="143"/>
                  </a:cubicBezTo>
                  <a:lnTo>
                    <a:pt x="0" y="5530"/>
                  </a:lnTo>
                  <a:lnTo>
                    <a:pt x="1041" y="5530"/>
                  </a:lnTo>
                  <a:lnTo>
                    <a:pt x="1041" y="143"/>
                  </a:lnTo>
                  <a:cubicBezTo>
                    <a:pt x="1041" y="64"/>
                    <a:pt x="979" y="0"/>
                    <a:pt x="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1029;p51">
              <a:extLst>
                <a:ext uri="{FF2B5EF4-FFF2-40B4-BE49-F238E27FC236}">
                  <a16:creationId xmlns:a16="http://schemas.microsoft.com/office/drawing/2014/main" id="{80F4D33E-682A-624A-FFB7-83B5D7AA5FE7}"/>
                </a:ext>
              </a:extLst>
            </p:cNvPr>
            <p:cNvSpPr/>
            <p:nvPr/>
          </p:nvSpPr>
          <p:spPr>
            <a:xfrm>
              <a:off x="8089400" y="2715425"/>
              <a:ext cx="21350" cy="138275"/>
            </a:xfrm>
            <a:custGeom>
              <a:avLst/>
              <a:gdLst/>
              <a:ahLst/>
              <a:cxnLst/>
              <a:rect l="l" t="t" r="r" b="b"/>
              <a:pathLst>
                <a:path w="854" h="5531" extrusionOk="0">
                  <a:moveTo>
                    <a:pt x="0" y="0"/>
                  </a:moveTo>
                  <a:cubicBezTo>
                    <a:pt x="79" y="0"/>
                    <a:pt x="144" y="64"/>
                    <a:pt x="144" y="143"/>
                  </a:cubicBezTo>
                  <a:lnTo>
                    <a:pt x="144" y="5530"/>
                  </a:lnTo>
                  <a:lnTo>
                    <a:pt x="853" y="5530"/>
                  </a:lnTo>
                  <a:lnTo>
                    <a:pt x="853" y="143"/>
                  </a:lnTo>
                  <a:cubicBezTo>
                    <a:pt x="853" y="64"/>
                    <a:pt x="788" y="0"/>
                    <a:pt x="7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1030;p51">
              <a:extLst>
                <a:ext uri="{FF2B5EF4-FFF2-40B4-BE49-F238E27FC236}">
                  <a16:creationId xmlns:a16="http://schemas.microsoft.com/office/drawing/2014/main" id="{AADC5F9A-FDFF-E625-7BAC-7BDEF54CA258}"/>
                </a:ext>
              </a:extLst>
            </p:cNvPr>
            <p:cNvSpPr/>
            <p:nvPr/>
          </p:nvSpPr>
          <p:spPr>
            <a:xfrm>
              <a:off x="8057075" y="2886050"/>
              <a:ext cx="76150" cy="103800"/>
            </a:xfrm>
            <a:custGeom>
              <a:avLst/>
              <a:gdLst/>
              <a:ahLst/>
              <a:cxnLst/>
              <a:rect l="l" t="t" r="r" b="b"/>
              <a:pathLst>
                <a:path w="3046" h="4152" extrusionOk="0">
                  <a:moveTo>
                    <a:pt x="1" y="0"/>
                  </a:moveTo>
                  <a:lnTo>
                    <a:pt x="1" y="2581"/>
                  </a:lnTo>
                  <a:cubicBezTo>
                    <a:pt x="1" y="3432"/>
                    <a:pt x="678" y="4125"/>
                    <a:pt x="1523" y="4151"/>
                  </a:cubicBezTo>
                  <a:cubicBezTo>
                    <a:pt x="2368" y="4125"/>
                    <a:pt x="3046" y="3432"/>
                    <a:pt x="3046" y="2581"/>
                  </a:cubicBezTo>
                  <a:lnTo>
                    <a:pt x="30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1031;p51">
              <a:extLst>
                <a:ext uri="{FF2B5EF4-FFF2-40B4-BE49-F238E27FC236}">
                  <a16:creationId xmlns:a16="http://schemas.microsoft.com/office/drawing/2014/main" id="{BAAEEBDC-19AB-7624-7963-132102562BDD}"/>
                </a:ext>
              </a:extLst>
            </p:cNvPr>
            <p:cNvSpPr/>
            <p:nvPr/>
          </p:nvSpPr>
          <p:spPr>
            <a:xfrm>
              <a:off x="8057075" y="2822200"/>
              <a:ext cx="76150" cy="63850"/>
            </a:xfrm>
            <a:custGeom>
              <a:avLst/>
              <a:gdLst/>
              <a:ahLst/>
              <a:cxnLst/>
              <a:rect l="l" t="t" r="r" b="b"/>
              <a:pathLst>
                <a:path w="3046" h="2554" extrusionOk="0">
                  <a:moveTo>
                    <a:pt x="1523" y="1"/>
                  </a:moveTo>
                  <a:cubicBezTo>
                    <a:pt x="678" y="27"/>
                    <a:pt x="1" y="721"/>
                    <a:pt x="1" y="1572"/>
                  </a:cubicBezTo>
                  <a:lnTo>
                    <a:pt x="1" y="2554"/>
                  </a:lnTo>
                  <a:lnTo>
                    <a:pt x="3046" y="2554"/>
                  </a:lnTo>
                  <a:lnTo>
                    <a:pt x="3046" y="1572"/>
                  </a:lnTo>
                  <a:cubicBezTo>
                    <a:pt x="3046" y="721"/>
                    <a:pt x="2368" y="27"/>
                    <a:pt x="15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1032;p51">
              <a:extLst>
                <a:ext uri="{FF2B5EF4-FFF2-40B4-BE49-F238E27FC236}">
                  <a16:creationId xmlns:a16="http://schemas.microsoft.com/office/drawing/2014/main" id="{B07FD89D-C67F-4AFB-7164-4C3415E3F1FE}"/>
                </a:ext>
              </a:extLst>
            </p:cNvPr>
            <p:cNvSpPr/>
            <p:nvPr/>
          </p:nvSpPr>
          <p:spPr>
            <a:xfrm>
              <a:off x="7727200" y="3105750"/>
              <a:ext cx="242250" cy="26825"/>
            </a:xfrm>
            <a:custGeom>
              <a:avLst/>
              <a:gdLst/>
              <a:ahLst/>
              <a:cxnLst/>
              <a:rect l="l" t="t" r="r" b="b"/>
              <a:pathLst>
                <a:path w="9690" h="1073" extrusionOk="0">
                  <a:moveTo>
                    <a:pt x="0" y="0"/>
                  </a:moveTo>
                  <a:lnTo>
                    <a:pt x="0" y="1073"/>
                  </a:lnTo>
                  <a:lnTo>
                    <a:pt x="9689" y="1073"/>
                  </a:lnTo>
                  <a:lnTo>
                    <a:pt x="96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1033;p51">
              <a:extLst>
                <a:ext uri="{FF2B5EF4-FFF2-40B4-BE49-F238E27FC236}">
                  <a16:creationId xmlns:a16="http://schemas.microsoft.com/office/drawing/2014/main" id="{4AC61D76-03AE-A731-A15A-8F0C3D26BC94}"/>
                </a:ext>
              </a:extLst>
            </p:cNvPr>
            <p:cNvSpPr/>
            <p:nvPr/>
          </p:nvSpPr>
          <p:spPr>
            <a:xfrm>
              <a:off x="7848275" y="3105750"/>
              <a:ext cx="121100" cy="26825"/>
            </a:xfrm>
            <a:custGeom>
              <a:avLst/>
              <a:gdLst/>
              <a:ahLst/>
              <a:cxnLst/>
              <a:rect l="l" t="t" r="r" b="b"/>
              <a:pathLst>
                <a:path w="4844" h="1073" extrusionOk="0">
                  <a:moveTo>
                    <a:pt x="0" y="0"/>
                  </a:moveTo>
                  <a:lnTo>
                    <a:pt x="0" y="1073"/>
                  </a:lnTo>
                  <a:lnTo>
                    <a:pt x="4844" y="1073"/>
                  </a:lnTo>
                  <a:lnTo>
                    <a:pt x="48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1034;p51">
              <a:extLst>
                <a:ext uri="{FF2B5EF4-FFF2-40B4-BE49-F238E27FC236}">
                  <a16:creationId xmlns:a16="http://schemas.microsoft.com/office/drawing/2014/main" id="{1E09DEB7-055E-B76C-C793-B029A9BADDAB}"/>
                </a:ext>
              </a:extLst>
            </p:cNvPr>
            <p:cNvSpPr/>
            <p:nvPr/>
          </p:nvSpPr>
          <p:spPr>
            <a:xfrm>
              <a:off x="7821550" y="2935050"/>
              <a:ext cx="83975" cy="143000"/>
            </a:xfrm>
            <a:custGeom>
              <a:avLst/>
              <a:gdLst/>
              <a:ahLst/>
              <a:cxnLst/>
              <a:rect l="l" t="t" r="r" b="b"/>
              <a:pathLst>
                <a:path w="3359" h="5720" extrusionOk="0">
                  <a:moveTo>
                    <a:pt x="123" y="1"/>
                  </a:moveTo>
                  <a:lnTo>
                    <a:pt x="123" y="3012"/>
                  </a:lnTo>
                  <a:lnTo>
                    <a:pt x="0" y="3325"/>
                  </a:lnTo>
                  <a:lnTo>
                    <a:pt x="0" y="4041"/>
                  </a:lnTo>
                  <a:cubicBezTo>
                    <a:pt x="0" y="4968"/>
                    <a:pt x="750" y="5719"/>
                    <a:pt x="1679" y="5719"/>
                  </a:cubicBezTo>
                  <a:cubicBezTo>
                    <a:pt x="2606" y="5719"/>
                    <a:pt x="3359" y="4968"/>
                    <a:pt x="3359" y="4041"/>
                  </a:cubicBezTo>
                  <a:lnTo>
                    <a:pt x="3359" y="3273"/>
                  </a:lnTo>
                  <a:lnTo>
                    <a:pt x="3233" y="3012"/>
                  </a:lnTo>
                  <a:lnTo>
                    <a:pt x="32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1035;p51">
              <a:extLst>
                <a:ext uri="{FF2B5EF4-FFF2-40B4-BE49-F238E27FC236}">
                  <a16:creationId xmlns:a16="http://schemas.microsoft.com/office/drawing/2014/main" id="{07D90D7A-8685-89BC-CDC5-3A75C1D2DDC4}"/>
                </a:ext>
              </a:extLst>
            </p:cNvPr>
            <p:cNvSpPr/>
            <p:nvPr/>
          </p:nvSpPr>
          <p:spPr>
            <a:xfrm>
              <a:off x="7821550" y="2929975"/>
              <a:ext cx="83975" cy="97125"/>
            </a:xfrm>
            <a:custGeom>
              <a:avLst/>
              <a:gdLst/>
              <a:ahLst/>
              <a:cxnLst/>
              <a:rect l="l" t="t" r="r" b="b"/>
              <a:pathLst>
                <a:path w="3359" h="3885" extrusionOk="0">
                  <a:moveTo>
                    <a:pt x="0" y="1"/>
                  </a:moveTo>
                  <a:lnTo>
                    <a:pt x="0" y="3528"/>
                  </a:lnTo>
                  <a:cubicBezTo>
                    <a:pt x="496" y="3753"/>
                    <a:pt x="1044" y="3880"/>
                    <a:pt x="1622" y="3885"/>
                  </a:cubicBezTo>
                  <a:cubicBezTo>
                    <a:pt x="2243" y="3880"/>
                    <a:pt x="2833" y="3733"/>
                    <a:pt x="3359" y="3476"/>
                  </a:cubicBezTo>
                  <a:lnTo>
                    <a:pt x="33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1036;p51">
              <a:extLst>
                <a:ext uri="{FF2B5EF4-FFF2-40B4-BE49-F238E27FC236}">
                  <a16:creationId xmlns:a16="http://schemas.microsoft.com/office/drawing/2014/main" id="{38575659-FC54-78FE-A638-5831CA7578F5}"/>
                </a:ext>
              </a:extLst>
            </p:cNvPr>
            <p:cNvSpPr/>
            <p:nvPr/>
          </p:nvSpPr>
          <p:spPr>
            <a:xfrm>
              <a:off x="7848275" y="2988975"/>
              <a:ext cx="57250" cy="89075"/>
            </a:xfrm>
            <a:custGeom>
              <a:avLst/>
              <a:gdLst/>
              <a:ahLst/>
              <a:cxnLst/>
              <a:rect l="l" t="t" r="r" b="b"/>
              <a:pathLst>
                <a:path w="2290" h="3563" extrusionOk="0">
                  <a:moveTo>
                    <a:pt x="251" y="0"/>
                  </a:moveTo>
                  <a:cubicBezTo>
                    <a:pt x="113" y="0"/>
                    <a:pt x="0" y="112"/>
                    <a:pt x="0" y="249"/>
                  </a:cubicBezTo>
                  <a:lnTo>
                    <a:pt x="0" y="3448"/>
                  </a:lnTo>
                  <a:cubicBezTo>
                    <a:pt x="189" y="3521"/>
                    <a:pt x="395" y="3562"/>
                    <a:pt x="610" y="3562"/>
                  </a:cubicBezTo>
                  <a:cubicBezTo>
                    <a:pt x="1537" y="3562"/>
                    <a:pt x="2290" y="2811"/>
                    <a:pt x="2290" y="1884"/>
                  </a:cubicBezTo>
                  <a:lnTo>
                    <a:pt x="2290" y="1116"/>
                  </a:lnTo>
                  <a:lnTo>
                    <a:pt x="2164" y="855"/>
                  </a:lnTo>
                  <a:lnTo>
                    <a:pt x="21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1037;p51">
              <a:extLst>
                <a:ext uri="{FF2B5EF4-FFF2-40B4-BE49-F238E27FC236}">
                  <a16:creationId xmlns:a16="http://schemas.microsoft.com/office/drawing/2014/main" id="{297C4812-5FD0-44DA-2ACD-0FAC08B8FB77}"/>
                </a:ext>
              </a:extLst>
            </p:cNvPr>
            <p:cNvSpPr/>
            <p:nvPr/>
          </p:nvSpPr>
          <p:spPr>
            <a:xfrm>
              <a:off x="7762100" y="2769200"/>
              <a:ext cx="200050" cy="237650"/>
            </a:xfrm>
            <a:custGeom>
              <a:avLst/>
              <a:gdLst/>
              <a:ahLst/>
              <a:cxnLst/>
              <a:rect l="l" t="t" r="r" b="b"/>
              <a:pathLst>
                <a:path w="8002" h="9506" extrusionOk="0">
                  <a:moveTo>
                    <a:pt x="4000" y="1"/>
                  </a:moveTo>
                  <a:cubicBezTo>
                    <a:pt x="3894" y="2"/>
                    <a:pt x="3787" y="7"/>
                    <a:pt x="3683" y="17"/>
                  </a:cubicBezTo>
                  <a:cubicBezTo>
                    <a:pt x="1312" y="473"/>
                    <a:pt x="208" y="2758"/>
                    <a:pt x="208" y="2758"/>
                  </a:cubicBezTo>
                  <a:cubicBezTo>
                    <a:pt x="73" y="3161"/>
                    <a:pt x="1" y="3590"/>
                    <a:pt x="1" y="4038"/>
                  </a:cubicBezTo>
                  <a:lnTo>
                    <a:pt x="1" y="5468"/>
                  </a:lnTo>
                  <a:cubicBezTo>
                    <a:pt x="1" y="7686"/>
                    <a:pt x="1788" y="9485"/>
                    <a:pt x="4000" y="9505"/>
                  </a:cubicBezTo>
                  <a:cubicBezTo>
                    <a:pt x="6213" y="9485"/>
                    <a:pt x="8001" y="7686"/>
                    <a:pt x="8001" y="5468"/>
                  </a:cubicBezTo>
                  <a:lnTo>
                    <a:pt x="8001" y="4038"/>
                  </a:lnTo>
                  <a:cubicBezTo>
                    <a:pt x="8001" y="1821"/>
                    <a:pt x="6213" y="21"/>
                    <a:pt x="40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1038;p51">
              <a:extLst>
                <a:ext uri="{FF2B5EF4-FFF2-40B4-BE49-F238E27FC236}">
                  <a16:creationId xmlns:a16="http://schemas.microsoft.com/office/drawing/2014/main" id="{79970537-ACA2-3663-B1F2-4F04F122716F}"/>
                </a:ext>
              </a:extLst>
            </p:cNvPr>
            <p:cNvSpPr/>
            <p:nvPr/>
          </p:nvSpPr>
          <p:spPr>
            <a:xfrm>
              <a:off x="7835125" y="2929675"/>
              <a:ext cx="56475" cy="34925"/>
            </a:xfrm>
            <a:custGeom>
              <a:avLst/>
              <a:gdLst/>
              <a:ahLst/>
              <a:cxnLst/>
              <a:rect l="l" t="t" r="r" b="b"/>
              <a:pathLst>
                <a:path w="2259" h="1397" extrusionOk="0">
                  <a:moveTo>
                    <a:pt x="269" y="0"/>
                  </a:moveTo>
                  <a:cubicBezTo>
                    <a:pt x="122" y="0"/>
                    <a:pt x="0" y="119"/>
                    <a:pt x="0" y="267"/>
                  </a:cubicBezTo>
                  <a:cubicBezTo>
                    <a:pt x="0" y="890"/>
                    <a:pt x="507" y="1396"/>
                    <a:pt x="1129" y="1396"/>
                  </a:cubicBezTo>
                  <a:cubicBezTo>
                    <a:pt x="1750" y="1396"/>
                    <a:pt x="2259" y="890"/>
                    <a:pt x="2259" y="267"/>
                  </a:cubicBezTo>
                  <a:cubicBezTo>
                    <a:pt x="2259" y="119"/>
                    <a:pt x="2138" y="0"/>
                    <a:pt x="1989" y="0"/>
                  </a:cubicBezTo>
                  <a:cubicBezTo>
                    <a:pt x="1843" y="0"/>
                    <a:pt x="1722" y="119"/>
                    <a:pt x="1722" y="267"/>
                  </a:cubicBezTo>
                  <a:cubicBezTo>
                    <a:pt x="1722" y="595"/>
                    <a:pt x="1456" y="861"/>
                    <a:pt x="1129" y="861"/>
                  </a:cubicBezTo>
                  <a:cubicBezTo>
                    <a:pt x="803" y="861"/>
                    <a:pt x="539" y="595"/>
                    <a:pt x="539" y="267"/>
                  </a:cubicBezTo>
                  <a:cubicBezTo>
                    <a:pt x="539" y="119"/>
                    <a:pt x="417" y="0"/>
                    <a:pt x="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1039;p51">
              <a:extLst>
                <a:ext uri="{FF2B5EF4-FFF2-40B4-BE49-F238E27FC236}">
                  <a16:creationId xmlns:a16="http://schemas.microsoft.com/office/drawing/2014/main" id="{6A8B8776-FF49-C0C5-FDE8-03F91DBA86CA}"/>
                </a:ext>
              </a:extLst>
            </p:cNvPr>
            <p:cNvSpPr/>
            <p:nvPr/>
          </p:nvSpPr>
          <p:spPr>
            <a:xfrm>
              <a:off x="7807200" y="2879350"/>
              <a:ext cx="13425" cy="32075"/>
            </a:xfrm>
            <a:custGeom>
              <a:avLst/>
              <a:gdLst/>
              <a:ahLst/>
              <a:cxnLst/>
              <a:rect l="l" t="t" r="r" b="b"/>
              <a:pathLst>
                <a:path w="537" h="1283" extrusionOk="0">
                  <a:moveTo>
                    <a:pt x="269" y="1"/>
                  </a:moveTo>
                  <a:cubicBezTo>
                    <a:pt x="120" y="1"/>
                    <a:pt x="1" y="120"/>
                    <a:pt x="1" y="268"/>
                  </a:cubicBezTo>
                  <a:lnTo>
                    <a:pt x="1" y="1014"/>
                  </a:lnTo>
                  <a:cubicBezTo>
                    <a:pt x="1" y="1163"/>
                    <a:pt x="120" y="1283"/>
                    <a:pt x="269" y="1283"/>
                  </a:cubicBezTo>
                  <a:cubicBezTo>
                    <a:pt x="417" y="1283"/>
                    <a:pt x="536" y="1163"/>
                    <a:pt x="536" y="1014"/>
                  </a:cubicBezTo>
                  <a:lnTo>
                    <a:pt x="536" y="268"/>
                  </a:lnTo>
                  <a:cubicBezTo>
                    <a:pt x="536" y="120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1040;p51">
              <a:extLst>
                <a:ext uri="{FF2B5EF4-FFF2-40B4-BE49-F238E27FC236}">
                  <a16:creationId xmlns:a16="http://schemas.microsoft.com/office/drawing/2014/main" id="{0AFA1532-36EC-8FCC-78A0-33451A86027E}"/>
                </a:ext>
              </a:extLst>
            </p:cNvPr>
            <p:cNvSpPr/>
            <p:nvPr/>
          </p:nvSpPr>
          <p:spPr>
            <a:xfrm>
              <a:off x="7906075" y="2879350"/>
              <a:ext cx="13450" cy="32075"/>
            </a:xfrm>
            <a:custGeom>
              <a:avLst/>
              <a:gdLst/>
              <a:ahLst/>
              <a:cxnLst/>
              <a:rect l="l" t="t" r="r" b="b"/>
              <a:pathLst>
                <a:path w="538" h="1283" extrusionOk="0">
                  <a:moveTo>
                    <a:pt x="270" y="1"/>
                  </a:moveTo>
                  <a:cubicBezTo>
                    <a:pt x="122" y="1"/>
                    <a:pt x="0" y="120"/>
                    <a:pt x="0" y="268"/>
                  </a:cubicBezTo>
                  <a:lnTo>
                    <a:pt x="0" y="1014"/>
                  </a:lnTo>
                  <a:cubicBezTo>
                    <a:pt x="0" y="1163"/>
                    <a:pt x="122" y="1283"/>
                    <a:pt x="270" y="1283"/>
                  </a:cubicBezTo>
                  <a:cubicBezTo>
                    <a:pt x="417" y="1283"/>
                    <a:pt x="537" y="1163"/>
                    <a:pt x="537" y="1014"/>
                  </a:cubicBezTo>
                  <a:lnTo>
                    <a:pt x="537" y="268"/>
                  </a:lnTo>
                  <a:cubicBezTo>
                    <a:pt x="537" y="120"/>
                    <a:pt x="417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1041;p51">
              <a:extLst>
                <a:ext uri="{FF2B5EF4-FFF2-40B4-BE49-F238E27FC236}">
                  <a16:creationId xmlns:a16="http://schemas.microsoft.com/office/drawing/2014/main" id="{76434260-1933-6DB5-D836-F2F78988EFF1}"/>
                </a:ext>
              </a:extLst>
            </p:cNvPr>
            <p:cNvSpPr/>
            <p:nvPr/>
          </p:nvSpPr>
          <p:spPr>
            <a:xfrm>
              <a:off x="8057075" y="2928225"/>
              <a:ext cx="27575" cy="13425"/>
            </a:xfrm>
            <a:custGeom>
              <a:avLst/>
              <a:gdLst/>
              <a:ahLst/>
              <a:cxnLst/>
              <a:rect l="l" t="t" r="r" b="b"/>
              <a:pathLst>
                <a:path w="1103" h="537" extrusionOk="0">
                  <a:moveTo>
                    <a:pt x="1" y="0"/>
                  </a:moveTo>
                  <a:lnTo>
                    <a:pt x="1" y="536"/>
                  </a:lnTo>
                  <a:lnTo>
                    <a:pt x="835" y="536"/>
                  </a:lnTo>
                  <a:cubicBezTo>
                    <a:pt x="983" y="536"/>
                    <a:pt x="1102" y="417"/>
                    <a:pt x="1102" y="269"/>
                  </a:cubicBezTo>
                  <a:cubicBezTo>
                    <a:pt x="1102" y="121"/>
                    <a:pt x="983" y="0"/>
                    <a:pt x="8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1042;p51">
              <a:extLst>
                <a:ext uri="{FF2B5EF4-FFF2-40B4-BE49-F238E27FC236}">
                  <a16:creationId xmlns:a16="http://schemas.microsoft.com/office/drawing/2014/main" id="{6AF4B1BE-4A3D-5A69-F076-61976AB6428E}"/>
                </a:ext>
              </a:extLst>
            </p:cNvPr>
            <p:cNvSpPr/>
            <p:nvPr/>
          </p:nvSpPr>
          <p:spPr>
            <a:xfrm>
              <a:off x="8057075" y="2902875"/>
              <a:ext cx="27575" cy="13450"/>
            </a:xfrm>
            <a:custGeom>
              <a:avLst/>
              <a:gdLst/>
              <a:ahLst/>
              <a:cxnLst/>
              <a:rect l="l" t="t" r="r" b="b"/>
              <a:pathLst>
                <a:path w="1103" h="538" extrusionOk="0">
                  <a:moveTo>
                    <a:pt x="1" y="1"/>
                  </a:moveTo>
                  <a:lnTo>
                    <a:pt x="1" y="538"/>
                  </a:lnTo>
                  <a:lnTo>
                    <a:pt x="835" y="538"/>
                  </a:lnTo>
                  <a:cubicBezTo>
                    <a:pt x="983" y="538"/>
                    <a:pt x="1102" y="417"/>
                    <a:pt x="1102" y="269"/>
                  </a:cubicBezTo>
                  <a:cubicBezTo>
                    <a:pt x="1102" y="121"/>
                    <a:pt x="983" y="1"/>
                    <a:pt x="8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1043;p51">
              <a:extLst>
                <a:ext uri="{FF2B5EF4-FFF2-40B4-BE49-F238E27FC236}">
                  <a16:creationId xmlns:a16="http://schemas.microsoft.com/office/drawing/2014/main" id="{CE147304-B18C-CBFF-8A16-80CB0A96A792}"/>
                </a:ext>
              </a:extLst>
            </p:cNvPr>
            <p:cNvSpPr/>
            <p:nvPr/>
          </p:nvSpPr>
          <p:spPr>
            <a:xfrm>
              <a:off x="7767275" y="2769200"/>
              <a:ext cx="182800" cy="84500"/>
            </a:xfrm>
            <a:custGeom>
              <a:avLst/>
              <a:gdLst/>
              <a:ahLst/>
              <a:cxnLst/>
              <a:rect l="l" t="t" r="r" b="b"/>
              <a:pathLst>
                <a:path w="7312" h="3380" extrusionOk="0">
                  <a:moveTo>
                    <a:pt x="3793" y="1"/>
                  </a:moveTo>
                  <a:cubicBezTo>
                    <a:pt x="2027" y="17"/>
                    <a:pt x="531" y="1168"/>
                    <a:pt x="1" y="2758"/>
                  </a:cubicBezTo>
                  <a:cubicBezTo>
                    <a:pt x="362" y="3141"/>
                    <a:pt x="873" y="3379"/>
                    <a:pt x="1441" y="3379"/>
                  </a:cubicBezTo>
                  <a:lnTo>
                    <a:pt x="5669" y="3379"/>
                  </a:lnTo>
                  <a:cubicBezTo>
                    <a:pt x="6453" y="3379"/>
                    <a:pt x="7117" y="2846"/>
                    <a:pt x="7311" y="2122"/>
                  </a:cubicBezTo>
                  <a:cubicBezTo>
                    <a:pt x="6635" y="869"/>
                    <a:pt x="5314" y="15"/>
                    <a:pt x="37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1044;p51">
              <a:extLst>
                <a:ext uri="{FF2B5EF4-FFF2-40B4-BE49-F238E27FC236}">
                  <a16:creationId xmlns:a16="http://schemas.microsoft.com/office/drawing/2014/main" id="{2F669C9A-422E-7600-4F45-4CA6BCB5B321}"/>
                </a:ext>
              </a:extLst>
            </p:cNvPr>
            <p:cNvSpPr/>
            <p:nvPr/>
          </p:nvSpPr>
          <p:spPr>
            <a:xfrm>
              <a:off x="8108150" y="2928225"/>
              <a:ext cx="27600" cy="13425"/>
            </a:xfrm>
            <a:custGeom>
              <a:avLst/>
              <a:gdLst/>
              <a:ahLst/>
              <a:cxnLst/>
              <a:rect l="l" t="t" r="r" b="b"/>
              <a:pathLst>
                <a:path w="1104" h="537" extrusionOk="0">
                  <a:moveTo>
                    <a:pt x="270" y="0"/>
                  </a:moveTo>
                  <a:cubicBezTo>
                    <a:pt x="122" y="0"/>
                    <a:pt x="0" y="121"/>
                    <a:pt x="0" y="269"/>
                  </a:cubicBezTo>
                  <a:cubicBezTo>
                    <a:pt x="0" y="417"/>
                    <a:pt x="122" y="536"/>
                    <a:pt x="270" y="536"/>
                  </a:cubicBezTo>
                  <a:lnTo>
                    <a:pt x="1103" y="536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1045;p51">
              <a:extLst>
                <a:ext uri="{FF2B5EF4-FFF2-40B4-BE49-F238E27FC236}">
                  <a16:creationId xmlns:a16="http://schemas.microsoft.com/office/drawing/2014/main" id="{C83E0A9E-5091-1A97-6560-EF437C22CA57}"/>
                </a:ext>
              </a:extLst>
            </p:cNvPr>
            <p:cNvSpPr/>
            <p:nvPr/>
          </p:nvSpPr>
          <p:spPr>
            <a:xfrm>
              <a:off x="8108150" y="2902875"/>
              <a:ext cx="27600" cy="13450"/>
            </a:xfrm>
            <a:custGeom>
              <a:avLst/>
              <a:gdLst/>
              <a:ahLst/>
              <a:cxnLst/>
              <a:rect l="l" t="t" r="r" b="b"/>
              <a:pathLst>
                <a:path w="1104" h="538" extrusionOk="0">
                  <a:moveTo>
                    <a:pt x="270" y="1"/>
                  </a:moveTo>
                  <a:cubicBezTo>
                    <a:pt x="122" y="1"/>
                    <a:pt x="0" y="121"/>
                    <a:pt x="0" y="269"/>
                  </a:cubicBezTo>
                  <a:cubicBezTo>
                    <a:pt x="0" y="417"/>
                    <a:pt x="122" y="538"/>
                    <a:pt x="270" y="538"/>
                  </a:cubicBezTo>
                  <a:lnTo>
                    <a:pt x="1103" y="538"/>
                  </a:lnTo>
                  <a:lnTo>
                    <a:pt x="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1046;p51">
              <a:extLst>
                <a:ext uri="{FF2B5EF4-FFF2-40B4-BE49-F238E27FC236}">
                  <a16:creationId xmlns:a16="http://schemas.microsoft.com/office/drawing/2014/main" id="{369DA258-67E2-397C-03E5-24D4FF0608EE}"/>
                </a:ext>
              </a:extLst>
            </p:cNvPr>
            <p:cNvSpPr/>
            <p:nvPr/>
          </p:nvSpPr>
          <p:spPr>
            <a:xfrm>
              <a:off x="8118000" y="2928225"/>
              <a:ext cx="17750" cy="13425"/>
            </a:xfrm>
            <a:custGeom>
              <a:avLst/>
              <a:gdLst/>
              <a:ahLst/>
              <a:cxnLst/>
              <a:rect l="l" t="t" r="r" b="b"/>
              <a:pathLst>
                <a:path w="710" h="537" extrusionOk="0">
                  <a:moveTo>
                    <a:pt x="0" y="0"/>
                  </a:moveTo>
                  <a:lnTo>
                    <a:pt x="0" y="536"/>
                  </a:lnTo>
                  <a:lnTo>
                    <a:pt x="709" y="536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1047;p51">
              <a:extLst>
                <a:ext uri="{FF2B5EF4-FFF2-40B4-BE49-F238E27FC236}">
                  <a16:creationId xmlns:a16="http://schemas.microsoft.com/office/drawing/2014/main" id="{7DC0537C-8F13-CCFD-CE18-E84AC608D342}"/>
                </a:ext>
              </a:extLst>
            </p:cNvPr>
            <p:cNvSpPr/>
            <p:nvPr/>
          </p:nvSpPr>
          <p:spPr>
            <a:xfrm>
              <a:off x="7787300" y="2922775"/>
              <a:ext cx="29175" cy="13825"/>
            </a:xfrm>
            <a:custGeom>
              <a:avLst/>
              <a:gdLst/>
              <a:ahLst/>
              <a:cxnLst/>
              <a:rect l="l" t="t" r="r" b="b"/>
              <a:pathLst>
                <a:path w="1167" h="553" extrusionOk="0">
                  <a:moveTo>
                    <a:pt x="276" y="0"/>
                  </a:moveTo>
                  <a:cubicBezTo>
                    <a:pt x="124" y="0"/>
                    <a:pt x="0" y="123"/>
                    <a:pt x="0" y="276"/>
                  </a:cubicBezTo>
                  <a:cubicBezTo>
                    <a:pt x="0" y="428"/>
                    <a:pt x="124" y="552"/>
                    <a:pt x="276" y="552"/>
                  </a:cubicBezTo>
                  <a:lnTo>
                    <a:pt x="891" y="552"/>
                  </a:lnTo>
                  <a:cubicBezTo>
                    <a:pt x="1044" y="552"/>
                    <a:pt x="1167" y="428"/>
                    <a:pt x="1167" y="276"/>
                  </a:cubicBezTo>
                  <a:cubicBezTo>
                    <a:pt x="1167" y="123"/>
                    <a:pt x="1044" y="0"/>
                    <a:pt x="8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7" name="Google Shape;1048;p51">
              <a:extLst>
                <a:ext uri="{FF2B5EF4-FFF2-40B4-BE49-F238E27FC236}">
                  <a16:creationId xmlns:a16="http://schemas.microsoft.com/office/drawing/2014/main" id="{629C08F6-06A8-E267-DD0B-3484180005B8}"/>
                </a:ext>
              </a:extLst>
            </p:cNvPr>
            <p:cNvSpPr/>
            <p:nvPr/>
          </p:nvSpPr>
          <p:spPr>
            <a:xfrm>
              <a:off x="7910250" y="2922775"/>
              <a:ext cx="29150" cy="13825"/>
            </a:xfrm>
            <a:custGeom>
              <a:avLst/>
              <a:gdLst/>
              <a:ahLst/>
              <a:cxnLst/>
              <a:rect l="l" t="t" r="r" b="b"/>
              <a:pathLst>
                <a:path w="1166" h="553" extrusionOk="0">
                  <a:moveTo>
                    <a:pt x="276" y="0"/>
                  </a:moveTo>
                  <a:cubicBezTo>
                    <a:pt x="124" y="0"/>
                    <a:pt x="0" y="123"/>
                    <a:pt x="0" y="276"/>
                  </a:cubicBezTo>
                  <a:cubicBezTo>
                    <a:pt x="0" y="428"/>
                    <a:pt x="124" y="552"/>
                    <a:pt x="276" y="552"/>
                  </a:cubicBezTo>
                  <a:lnTo>
                    <a:pt x="889" y="552"/>
                  </a:lnTo>
                  <a:cubicBezTo>
                    <a:pt x="1041" y="552"/>
                    <a:pt x="1165" y="428"/>
                    <a:pt x="1165" y="276"/>
                  </a:cubicBezTo>
                  <a:cubicBezTo>
                    <a:pt x="1165" y="123"/>
                    <a:pt x="1041" y="0"/>
                    <a:pt x="8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8" name="Google Shape;1049;p51">
              <a:extLst>
                <a:ext uri="{FF2B5EF4-FFF2-40B4-BE49-F238E27FC236}">
                  <a16:creationId xmlns:a16="http://schemas.microsoft.com/office/drawing/2014/main" id="{FE006A99-5033-F394-C741-71AD1D2DA8E0}"/>
                </a:ext>
              </a:extLst>
            </p:cNvPr>
            <p:cNvSpPr/>
            <p:nvPr/>
          </p:nvSpPr>
          <p:spPr>
            <a:xfrm>
              <a:off x="7873600" y="2988975"/>
              <a:ext cx="160700" cy="170525"/>
            </a:xfrm>
            <a:custGeom>
              <a:avLst/>
              <a:gdLst/>
              <a:ahLst/>
              <a:cxnLst/>
              <a:rect l="l" t="t" r="r" b="b"/>
              <a:pathLst>
                <a:path w="6428" h="6821" extrusionOk="0">
                  <a:moveTo>
                    <a:pt x="249" y="0"/>
                  </a:moveTo>
                  <a:cubicBezTo>
                    <a:pt x="111" y="0"/>
                    <a:pt x="1" y="112"/>
                    <a:pt x="1" y="249"/>
                  </a:cubicBezTo>
                  <a:lnTo>
                    <a:pt x="1" y="6571"/>
                  </a:lnTo>
                  <a:cubicBezTo>
                    <a:pt x="1" y="6709"/>
                    <a:pt x="111" y="6820"/>
                    <a:pt x="249" y="6820"/>
                  </a:cubicBezTo>
                  <a:lnTo>
                    <a:pt x="6179" y="6820"/>
                  </a:lnTo>
                  <a:cubicBezTo>
                    <a:pt x="6317" y="6820"/>
                    <a:pt x="6428" y="6709"/>
                    <a:pt x="6428" y="6571"/>
                  </a:cubicBezTo>
                  <a:lnTo>
                    <a:pt x="6428" y="249"/>
                  </a:lnTo>
                  <a:cubicBezTo>
                    <a:pt x="6428" y="112"/>
                    <a:pt x="6317" y="0"/>
                    <a:pt x="6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9" name="Google Shape;1050;p51">
              <a:extLst>
                <a:ext uri="{FF2B5EF4-FFF2-40B4-BE49-F238E27FC236}">
                  <a16:creationId xmlns:a16="http://schemas.microsoft.com/office/drawing/2014/main" id="{3797DE5F-76E4-CAF7-F074-27183DBBD4CB}"/>
                </a:ext>
              </a:extLst>
            </p:cNvPr>
            <p:cNvSpPr/>
            <p:nvPr/>
          </p:nvSpPr>
          <p:spPr>
            <a:xfrm>
              <a:off x="8005275" y="2988975"/>
              <a:ext cx="31600" cy="170525"/>
            </a:xfrm>
            <a:custGeom>
              <a:avLst/>
              <a:gdLst/>
              <a:ahLst/>
              <a:cxnLst/>
              <a:rect l="l" t="t" r="r" b="b"/>
              <a:pathLst>
                <a:path w="1264" h="6821" extrusionOk="0">
                  <a:moveTo>
                    <a:pt x="0" y="0"/>
                  </a:moveTo>
                  <a:cubicBezTo>
                    <a:pt x="138" y="0"/>
                    <a:pt x="250" y="112"/>
                    <a:pt x="250" y="249"/>
                  </a:cubicBezTo>
                  <a:lnTo>
                    <a:pt x="250" y="6571"/>
                  </a:lnTo>
                  <a:cubicBezTo>
                    <a:pt x="250" y="6709"/>
                    <a:pt x="138" y="6820"/>
                    <a:pt x="0" y="6820"/>
                  </a:cubicBezTo>
                  <a:lnTo>
                    <a:pt x="1015" y="6820"/>
                  </a:lnTo>
                  <a:cubicBezTo>
                    <a:pt x="1151" y="6820"/>
                    <a:pt x="1264" y="6709"/>
                    <a:pt x="1264" y="6571"/>
                  </a:cubicBezTo>
                  <a:lnTo>
                    <a:pt x="1264" y="249"/>
                  </a:lnTo>
                  <a:cubicBezTo>
                    <a:pt x="1264" y="112"/>
                    <a:pt x="1151" y="0"/>
                    <a:pt x="10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0" name="Google Shape;1051;p51">
              <a:extLst>
                <a:ext uri="{FF2B5EF4-FFF2-40B4-BE49-F238E27FC236}">
                  <a16:creationId xmlns:a16="http://schemas.microsoft.com/office/drawing/2014/main" id="{DD66DEE7-AB76-2448-6422-2AF63C6E0F7A}"/>
                </a:ext>
              </a:extLst>
            </p:cNvPr>
            <p:cNvSpPr/>
            <p:nvPr/>
          </p:nvSpPr>
          <p:spPr>
            <a:xfrm>
              <a:off x="7732100" y="2724850"/>
              <a:ext cx="262900" cy="172450"/>
            </a:xfrm>
            <a:custGeom>
              <a:avLst/>
              <a:gdLst/>
              <a:ahLst/>
              <a:cxnLst/>
              <a:rect l="l" t="t" r="r" b="b"/>
              <a:pathLst>
                <a:path w="10516" h="6898" extrusionOk="0">
                  <a:moveTo>
                    <a:pt x="5273" y="1"/>
                  </a:moveTo>
                  <a:cubicBezTo>
                    <a:pt x="5105" y="1"/>
                    <a:pt x="4936" y="9"/>
                    <a:pt x="4766" y="25"/>
                  </a:cubicBezTo>
                  <a:cubicBezTo>
                    <a:pt x="4644" y="36"/>
                    <a:pt x="4525" y="51"/>
                    <a:pt x="4406" y="71"/>
                  </a:cubicBezTo>
                  <a:lnTo>
                    <a:pt x="4390" y="74"/>
                  </a:lnTo>
                  <a:cubicBezTo>
                    <a:pt x="3932" y="149"/>
                    <a:pt x="3484" y="286"/>
                    <a:pt x="3060" y="480"/>
                  </a:cubicBezTo>
                  <a:cubicBezTo>
                    <a:pt x="3057" y="481"/>
                    <a:pt x="3055" y="483"/>
                    <a:pt x="3054" y="484"/>
                  </a:cubicBezTo>
                  <a:cubicBezTo>
                    <a:pt x="1351" y="1265"/>
                    <a:pt x="182" y="2905"/>
                    <a:pt x="0" y="4763"/>
                  </a:cubicBezTo>
                  <a:lnTo>
                    <a:pt x="0" y="4789"/>
                  </a:lnTo>
                  <a:lnTo>
                    <a:pt x="0" y="6629"/>
                  </a:lnTo>
                  <a:cubicBezTo>
                    <a:pt x="0" y="6777"/>
                    <a:pt x="119" y="6897"/>
                    <a:pt x="269" y="6897"/>
                  </a:cubicBezTo>
                  <a:cubicBezTo>
                    <a:pt x="417" y="6897"/>
                    <a:pt x="536" y="6777"/>
                    <a:pt x="536" y="6629"/>
                  </a:cubicBezTo>
                  <a:lnTo>
                    <a:pt x="536" y="4803"/>
                  </a:lnTo>
                  <a:cubicBezTo>
                    <a:pt x="703" y="3141"/>
                    <a:pt x="1750" y="1674"/>
                    <a:pt x="3275" y="971"/>
                  </a:cubicBezTo>
                  <a:cubicBezTo>
                    <a:pt x="3277" y="971"/>
                    <a:pt x="3280" y="969"/>
                    <a:pt x="3280" y="968"/>
                  </a:cubicBezTo>
                  <a:cubicBezTo>
                    <a:pt x="3662" y="794"/>
                    <a:pt x="4064" y="671"/>
                    <a:pt x="4478" y="602"/>
                  </a:cubicBezTo>
                  <a:lnTo>
                    <a:pt x="4491" y="601"/>
                  </a:lnTo>
                  <a:cubicBezTo>
                    <a:pt x="4752" y="558"/>
                    <a:pt x="5012" y="537"/>
                    <a:pt x="5270" y="537"/>
                  </a:cubicBezTo>
                  <a:cubicBezTo>
                    <a:pt x="6011" y="537"/>
                    <a:pt x="6734" y="711"/>
                    <a:pt x="7394" y="1046"/>
                  </a:cubicBezTo>
                  <a:cubicBezTo>
                    <a:pt x="7659" y="1180"/>
                    <a:pt x="7913" y="1339"/>
                    <a:pt x="8153" y="1525"/>
                  </a:cubicBezTo>
                  <a:cubicBezTo>
                    <a:pt x="9199" y="2331"/>
                    <a:pt x="9847" y="3494"/>
                    <a:pt x="9979" y="4803"/>
                  </a:cubicBezTo>
                  <a:lnTo>
                    <a:pt x="9979" y="6629"/>
                  </a:lnTo>
                  <a:cubicBezTo>
                    <a:pt x="9979" y="6777"/>
                    <a:pt x="10099" y="6897"/>
                    <a:pt x="10246" y="6897"/>
                  </a:cubicBezTo>
                  <a:cubicBezTo>
                    <a:pt x="10394" y="6897"/>
                    <a:pt x="10516" y="6777"/>
                    <a:pt x="10516" y="6629"/>
                  </a:cubicBezTo>
                  <a:lnTo>
                    <a:pt x="10516" y="4789"/>
                  </a:lnTo>
                  <a:cubicBezTo>
                    <a:pt x="10516" y="4781"/>
                    <a:pt x="10513" y="4772"/>
                    <a:pt x="10513" y="4763"/>
                  </a:cubicBezTo>
                  <a:cubicBezTo>
                    <a:pt x="10369" y="3300"/>
                    <a:pt x="9648" y="1999"/>
                    <a:pt x="8481" y="1100"/>
                  </a:cubicBezTo>
                  <a:cubicBezTo>
                    <a:pt x="7543" y="378"/>
                    <a:pt x="6428" y="1"/>
                    <a:pt x="52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1" name="Google Shape;1052;p51">
              <a:extLst>
                <a:ext uri="{FF2B5EF4-FFF2-40B4-BE49-F238E27FC236}">
                  <a16:creationId xmlns:a16="http://schemas.microsoft.com/office/drawing/2014/main" id="{EE41DCB7-B8B8-7F24-73D7-A82E7AAC669E}"/>
                </a:ext>
              </a:extLst>
            </p:cNvPr>
            <p:cNvSpPr/>
            <p:nvPr/>
          </p:nvSpPr>
          <p:spPr>
            <a:xfrm>
              <a:off x="7778975" y="2715425"/>
              <a:ext cx="197900" cy="138275"/>
            </a:xfrm>
            <a:custGeom>
              <a:avLst/>
              <a:gdLst/>
              <a:ahLst/>
              <a:cxnLst/>
              <a:rect l="l" t="t" r="r" b="b"/>
              <a:pathLst>
                <a:path w="7916" h="5531" extrusionOk="0">
                  <a:moveTo>
                    <a:pt x="2717" y="0"/>
                  </a:moveTo>
                  <a:cubicBezTo>
                    <a:pt x="1218" y="0"/>
                    <a:pt x="1" y="1216"/>
                    <a:pt x="1" y="2716"/>
                  </a:cubicBezTo>
                  <a:lnTo>
                    <a:pt x="1" y="3546"/>
                  </a:lnTo>
                  <a:cubicBezTo>
                    <a:pt x="1" y="4641"/>
                    <a:pt x="890" y="5530"/>
                    <a:pt x="1985" y="5530"/>
                  </a:cubicBezTo>
                  <a:lnTo>
                    <a:pt x="6213" y="5530"/>
                  </a:lnTo>
                  <a:cubicBezTo>
                    <a:pt x="7154" y="5530"/>
                    <a:pt x="7916" y="4768"/>
                    <a:pt x="7916" y="3828"/>
                  </a:cubicBezTo>
                  <a:lnTo>
                    <a:pt x="791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2" name="Google Shape;1053;p51">
              <a:extLst>
                <a:ext uri="{FF2B5EF4-FFF2-40B4-BE49-F238E27FC236}">
                  <a16:creationId xmlns:a16="http://schemas.microsoft.com/office/drawing/2014/main" id="{6FB395DF-4739-9034-651E-6563E4BF28DE}"/>
                </a:ext>
              </a:extLst>
            </p:cNvPr>
            <p:cNvSpPr/>
            <p:nvPr/>
          </p:nvSpPr>
          <p:spPr>
            <a:xfrm>
              <a:off x="7914075" y="2715425"/>
              <a:ext cx="65350" cy="138275"/>
            </a:xfrm>
            <a:custGeom>
              <a:avLst/>
              <a:gdLst/>
              <a:ahLst/>
              <a:cxnLst/>
              <a:rect l="l" t="t" r="r" b="b"/>
              <a:pathLst>
                <a:path w="2614" h="5531" extrusionOk="0">
                  <a:moveTo>
                    <a:pt x="1700" y="0"/>
                  </a:moveTo>
                  <a:lnTo>
                    <a:pt x="1700" y="3828"/>
                  </a:lnTo>
                  <a:cubicBezTo>
                    <a:pt x="1700" y="4768"/>
                    <a:pt x="938" y="5530"/>
                    <a:pt x="0" y="5530"/>
                  </a:cubicBezTo>
                  <a:lnTo>
                    <a:pt x="912" y="5530"/>
                  </a:lnTo>
                  <a:cubicBezTo>
                    <a:pt x="1851" y="5530"/>
                    <a:pt x="2613" y="4768"/>
                    <a:pt x="2613" y="3828"/>
                  </a:cubicBezTo>
                  <a:lnTo>
                    <a:pt x="2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3" name="Google Shape;1054;p51">
              <a:extLst>
                <a:ext uri="{FF2B5EF4-FFF2-40B4-BE49-F238E27FC236}">
                  <a16:creationId xmlns:a16="http://schemas.microsoft.com/office/drawing/2014/main" id="{1C4F0A7B-AAE9-FDDA-E728-60E7F785937F}"/>
                </a:ext>
              </a:extLst>
            </p:cNvPr>
            <p:cNvSpPr/>
            <p:nvPr/>
          </p:nvSpPr>
          <p:spPr>
            <a:xfrm>
              <a:off x="7962125" y="2839525"/>
              <a:ext cx="53500" cy="102775"/>
            </a:xfrm>
            <a:custGeom>
              <a:avLst/>
              <a:gdLst/>
              <a:ahLst/>
              <a:cxnLst/>
              <a:rect l="l" t="t" r="r" b="b"/>
              <a:pathLst>
                <a:path w="2140" h="4111" extrusionOk="0">
                  <a:moveTo>
                    <a:pt x="395" y="0"/>
                  </a:moveTo>
                  <a:cubicBezTo>
                    <a:pt x="177" y="0"/>
                    <a:pt x="0" y="177"/>
                    <a:pt x="0" y="396"/>
                  </a:cubicBezTo>
                  <a:lnTo>
                    <a:pt x="0" y="3714"/>
                  </a:lnTo>
                  <a:cubicBezTo>
                    <a:pt x="0" y="3932"/>
                    <a:pt x="177" y="4110"/>
                    <a:pt x="395" y="4110"/>
                  </a:cubicBezTo>
                  <a:lnTo>
                    <a:pt x="1162" y="4110"/>
                  </a:lnTo>
                  <a:cubicBezTo>
                    <a:pt x="1701" y="4110"/>
                    <a:pt x="2139" y="3674"/>
                    <a:pt x="2139" y="3136"/>
                  </a:cubicBezTo>
                  <a:lnTo>
                    <a:pt x="2139" y="975"/>
                  </a:lnTo>
                  <a:cubicBezTo>
                    <a:pt x="2139" y="437"/>
                    <a:pt x="1701" y="0"/>
                    <a:pt x="11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4" name="Google Shape;1055;p51">
              <a:extLst>
                <a:ext uri="{FF2B5EF4-FFF2-40B4-BE49-F238E27FC236}">
                  <a16:creationId xmlns:a16="http://schemas.microsoft.com/office/drawing/2014/main" id="{E0B81004-C3F2-7D7A-27B8-401142369DF8}"/>
                </a:ext>
              </a:extLst>
            </p:cNvPr>
            <p:cNvSpPr/>
            <p:nvPr/>
          </p:nvSpPr>
          <p:spPr>
            <a:xfrm>
              <a:off x="7970625" y="2839525"/>
              <a:ext cx="45000" cy="102775"/>
            </a:xfrm>
            <a:custGeom>
              <a:avLst/>
              <a:gdLst/>
              <a:ahLst/>
              <a:cxnLst/>
              <a:rect l="l" t="t" r="r" b="b"/>
              <a:pathLst>
                <a:path w="1800" h="4111" extrusionOk="0">
                  <a:moveTo>
                    <a:pt x="55" y="0"/>
                  </a:moveTo>
                  <a:cubicBezTo>
                    <a:pt x="38" y="0"/>
                    <a:pt x="19" y="2"/>
                    <a:pt x="0" y="4"/>
                  </a:cubicBezTo>
                  <a:cubicBezTo>
                    <a:pt x="498" y="49"/>
                    <a:pt x="887" y="466"/>
                    <a:pt x="887" y="975"/>
                  </a:cubicBezTo>
                  <a:lnTo>
                    <a:pt x="887" y="3136"/>
                  </a:lnTo>
                  <a:cubicBezTo>
                    <a:pt x="887" y="3644"/>
                    <a:pt x="498" y="4060"/>
                    <a:pt x="0" y="4105"/>
                  </a:cubicBezTo>
                  <a:cubicBezTo>
                    <a:pt x="19" y="4108"/>
                    <a:pt x="38" y="4110"/>
                    <a:pt x="55" y="4110"/>
                  </a:cubicBezTo>
                  <a:lnTo>
                    <a:pt x="822" y="4110"/>
                  </a:lnTo>
                  <a:cubicBezTo>
                    <a:pt x="1361" y="4110"/>
                    <a:pt x="1799" y="3674"/>
                    <a:pt x="1799" y="3136"/>
                  </a:cubicBezTo>
                  <a:lnTo>
                    <a:pt x="1799" y="975"/>
                  </a:lnTo>
                  <a:cubicBezTo>
                    <a:pt x="1799" y="437"/>
                    <a:pt x="1361" y="0"/>
                    <a:pt x="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5" name="Google Shape;1056;p51">
              <a:extLst>
                <a:ext uri="{FF2B5EF4-FFF2-40B4-BE49-F238E27FC236}">
                  <a16:creationId xmlns:a16="http://schemas.microsoft.com/office/drawing/2014/main" id="{0BCEB3C7-2424-519E-6122-9007A3510071}"/>
                </a:ext>
              </a:extLst>
            </p:cNvPr>
            <p:cNvSpPr/>
            <p:nvPr/>
          </p:nvSpPr>
          <p:spPr>
            <a:xfrm>
              <a:off x="7711150" y="2839525"/>
              <a:ext cx="53500" cy="102775"/>
            </a:xfrm>
            <a:custGeom>
              <a:avLst/>
              <a:gdLst/>
              <a:ahLst/>
              <a:cxnLst/>
              <a:rect l="l" t="t" r="r" b="b"/>
              <a:pathLst>
                <a:path w="2140" h="4111" extrusionOk="0">
                  <a:moveTo>
                    <a:pt x="976" y="0"/>
                  </a:moveTo>
                  <a:cubicBezTo>
                    <a:pt x="437" y="0"/>
                    <a:pt x="0" y="437"/>
                    <a:pt x="0" y="975"/>
                  </a:cubicBezTo>
                  <a:lnTo>
                    <a:pt x="0" y="3136"/>
                  </a:lnTo>
                  <a:cubicBezTo>
                    <a:pt x="0" y="3674"/>
                    <a:pt x="437" y="4110"/>
                    <a:pt x="976" y="4110"/>
                  </a:cubicBezTo>
                  <a:lnTo>
                    <a:pt x="1744" y="4110"/>
                  </a:lnTo>
                  <a:cubicBezTo>
                    <a:pt x="1961" y="4110"/>
                    <a:pt x="2139" y="3932"/>
                    <a:pt x="2139" y="3714"/>
                  </a:cubicBezTo>
                  <a:lnTo>
                    <a:pt x="2139" y="396"/>
                  </a:lnTo>
                  <a:cubicBezTo>
                    <a:pt x="2139" y="177"/>
                    <a:pt x="1961" y="0"/>
                    <a:pt x="1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06" name="Google Shape;1105;p51">
            <a:extLst>
              <a:ext uri="{FF2B5EF4-FFF2-40B4-BE49-F238E27FC236}">
                <a16:creationId xmlns:a16="http://schemas.microsoft.com/office/drawing/2014/main" id="{4F1338C8-DA51-D578-1E4C-A252660876EC}"/>
              </a:ext>
            </a:extLst>
          </p:cNvPr>
          <p:cNvGrpSpPr/>
          <p:nvPr/>
        </p:nvGrpSpPr>
        <p:grpSpPr>
          <a:xfrm>
            <a:off x="10463265" y="1639265"/>
            <a:ext cx="556300" cy="592100"/>
            <a:chOff x="5515475" y="3451100"/>
            <a:chExt cx="417225" cy="444075"/>
          </a:xfrm>
        </p:grpSpPr>
        <p:sp>
          <p:nvSpPr>
            <p:cNvPr id="1207" name="Google Shape;1106;p51">
              <a:extLst>
                <a:ext uri="{FF2B5EF4-FFF2-40B4-BE49-F238E27FC236}">
                  <a16:creationId xmlns:a16="http://schemas.microsoft.com/office/drawing/2014/main" id="{87A989B0-80BE-5461-D8E8-81D841F2CA73}"/>
                </a:ext>
              </a:extLst>
            </p:cNvPr>
            <p:cNvSpPr/>
            <p:nvPr/>
          </p:nvSpPr>
          <p:spPr>
            <a:xfrm>
              <a:off x="5778050" y="3679925"/>
              <a:ext cx="125600" cy="215250"/>
            </a:xfrm>
            <a:custGeom>
              <a:avLst/>
              <a:gdLst/>
              <a:ahLst/>
              <a:cxnLst/>
              <a:rect l="l" t="t" r="r" b="b"/>
              <a:pathLst>
                <a:path w="5024" h="8610" extrusionOk="0">
                  <a:moveTo>
                    <a:pt x="4759" y="0"/>
                  </a:moveTo>
                  <a:cubicBezTo>
                    <a:pt x="4613" y="0"/>
                    <a:pt x="4496" y="119"/>
                    <a:pt x="4496" y="265"/>
                  </a:cubicBezTo>
                  <a:lnTo>
                    <a:pt x="4496" y="7535"/>
                  </a:lnTo>
                  <a:cubicBezTo>
                    <a:pt x="4496" y="7836"/>
                    <a:pt x="4250" y="8081"/>
                    <a:pt x="3950" y="8081"/>
                  </a:cubicBezTo>
                  <a:lnTo>
                    <a:pt x="265" y="8081"/>
                  </a:lnTo>
                  <a:cubicBezTo>
                    <a:pt x="120" y="8081"/>
                    <a:pt x="0" y="8199"/>
                    <a:pt x="0" y="8346"/>
                  </a:cubicBezTo>
                  <a:cubicBezTo>
                    <a:pt x="0" y="8491"/>
                    <a:pt x="120" y="8609"/>
                    <a:pt x="265" y="8609"/>
                  </a:cubicBezTo>
                  <a:lnTo>
                    <a:pt x="3950" y="8609"/>
                  </a:lnTo>
                  <a:cubicBezTo>
                    <a:pt x="4542" y="8609"/>
                    <a:pt x="5024" y="8127"/>
                    <a:pt x="5024" y="7535"/>
                  </a:cubicBezTo>
                  <a:lnTo>
                    <a:pt x="5024" y="265"/>
                  </a:lnTo>
                  <a:cubicBezTo>
                    <a:pt x="5024" y="119"/>
                    <a:pt x="4905" y="0"/>
                    <a:pt x="4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8" name="Google Shape;1107;p51">
              <a:extLst>
                <a:ext uri="{FF2B5EF4-FFF2-40B4-BE49-F238E27FC236}">
                  <a16:creationId xmlns:a16="http://schemas.microsoft.com/office/drawing/2014/main" id="{58B69DC0-59A8-F84A-C277-BA68F73739E6}"/>
                </a:ext>
              </a:extLst>
            </p:cNvPr>
            <p:cNvSpPr/>
            <p:nvPr/>
          </p:nvSpPr>
          <p:spPr>
            <a:xfrm>
              <a:off x="5890425" y="3679925"/>
              <a:ext cx="13225" cy="55850"/>
            </a:xfrm>
            <a:custGeom>
              <a:avLst/>
              <a:gdLst/>
              <a:ahLst/>
              <a:cxnLst/>
              <a:rect l="l" t="t" r="r" b="b"/>
              <a:pathLst>
                <a:path w="529" h="2234" extrusionOk="0">
                  <a:moveTo>
                    <a:pt x="264" y="0"/>
                  </a:moveTo>
                  <a:cubicBezTo>
                    <a:pt x="118" y="0"/>
                    <a:pt x="1" y="119"/>
                    <a:pt x="1" y="265"/>
                  </a:cubicBezTo>
                  <a:lnTo>
                    <a:pt x="1" y="2233"/>
                  </a:lnTo>
                  <a:lnTo>
                    <a:pt x="460" y="2233"/>
                  </a:lnTo>
                  <a:cubicBezTo>
                    <a:pt x="482" y="2233"/>
                    <a:pt x="506" y="2231"/>
                    <a:pt x="529" y="2226"/>
                  </a:cubicBezTo>
                  <a:lnTo>
                    <a:pt x="529" y="265"/>
                  </a:lnTo>
                  <a:cubicBezTo>
                    <a:pt x="529" y="119"/>
                    <a:pt x="410" y="0"/>
                    <a:pt x="2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9" name="Google Shape;1108;p51">
              <a:extLst>
                <a:ext uri="{FF2B5EF4-FFF2-40B4-BE49-F238E27FC236}">
                  <a16:creationId xmlns:a16="http://schemas.microsoft.com/office/drawing/2014/main" id="{019886B1-974E-BA00-9601-9B66A34811BA}"/>
                </a:ext>
              </a:extLst>
            </p:cNvPr>
            <p:cNvSpPr/>
            <p:nvPr/>
          </p:nvSpPr>
          <p:spPr>
            <a:xfrm>
              <a:off x="5640150" y="3547950"/>
              <a:ext cx="199075" cy="347225"/>
            </a:xfrm>
            <a:custGeom>
              <a:avLst/>
              <a:gdLst/>
              <a:ahLst/>
              <a:cxnLst/>
              <a:rect l="l" t="t" r="r" b="b"/>
              <a:pathLst>
                <a:path w="7963" h="13889" extrusionOk="0">
                  <a:moveTo>
                    <a:pt x="7699" y="0"/>
                  </a:moveTo>
                  <a:cubicBezTo>
                    <a:pt x="7554" y="0"/>
                    <a:pt x="7435" y="118"/>
                    <a:pt x="7435" y="264"/>
                  </a:cubicBezTo>
                  <a:lnTo>
                    <a:pt x="7435" y="12814"/>
                  </a:lnTo>
                  <a:cubicBezTo>
                    <a:pt x="7435" y="13115"/>
                    <a:pt x="7190" y="13360"/>
                    <a:pt x="6889" y="13360"/>
                  </a:cubicBezTo>
                  <a:lnTo>
                    <a:pt x="1074" y="13360"/>
                  </a:lnTo>
                  <a:cubicBezTo>
                    <a:pt x="774" y="13360"/>
                    <a:pt x="528" y="13115"/>
                    <a:pt x="528" y="12814"/>
                  </a:cubicBezTo>
                  <a:lnTo>
                    <a:pt x="528" y="10262"/>
                  </a:lnTo>
                  <a:cubicBezTo>
                    <a:pt x="528" y="10117"/>
                    <a:pt x="410" y="9999"/>
                    <a:pt x="265" y="9999"/>
                  </a:cubicBezTo>
                  <a:cubicBezTo>
                    <a:pt x="119" y="9999"/>
                    <a:pt x="0" y="10117"/>
                    <a:pt x="0" y="10262"/>
                  </a:cubicBezTo>
                  <a:lnTo>
                    <a:pt x="0" y="12814"/>
                  </a:lnTo>
                  <a:cubicBezTo>
                    <a:pt x="0" y="13406"/>
                    <a:pt x="482" y="13888"/>
                    <a:pt x="1074" y="13888"/>
                  </a:cubicBezTo>
                  <a:lnTo>
                    <a:pt x="6889" y="13888"/>
                  </a:lnTo>
                  <a:cubicBezTo>
                    <a:pt x="7481" y="13888"/>
                    <a:pt x="7963" y="13406"/>
                    <a:pt x="7963" y="12814"/>
                  </a:cubicBezTo>
                  <a:lnTo>
                    <a:pt x="7963" y="264"/>
                  </a:lnTo>
                  <a:cubicBezTo>
                    <a:pt x="7963" y="118"/>
                    <a:pt x="7845" y="0"/>
                    <a:pt x="76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0" name="Google Shape;1109;p51">
              <a:extLst>
                <a:ext uri="{FF2B5EF4-FFF2-40B4-BE49-F238E27FC236}">
                  <a16:creationId xmlns:a16="http://schemas.microsoft.com/office/drawing/2014/main" id="{96F4949F-2A46-0819-FE3F-369BAC0FAD81}"/>
                </a:ext>
              </a:extLst>
            </p:cNvPr>
            <p:cNvSpPr/>
            <p:nvPr/>
          </p:nvSpPr>
          <p:spPr>
            <a:xfrm>
              <a:off x="5826000" y="3547950"/>
              <a:ext cx="13225" cy="44425"/>
            </a:xfrm>
            <a:custGeom>
              <a:avLst/>
              <a:gdLst/>
              <a:ahLst/>
              <a:cxnLst/>
              <a:rect l="l" t="t" r="r" b="b"/>
              <a:pathLst>
                <a:path w="529" h="1777" extrusionOk="0">
                  <a:moveTo>
                    <a:pt x="265" y="0"/>
                  </a:moveTo>
                  <a:cubicBezTo>
                    <a:pt x="120" y="0"/>
                    <a:pt x="1" y="118"/>
                    <a:pt x="1" y="264"/>
                  </a:cubicBezTo>
                  <a:lnTo>
                    <a:pt x="1" y="1777"/>
                  </a:lnTo>
                  <a:lnTo>
                    <a:pt x="461" y="1777"/>
                  </a:lnTo>
                  <a:cubicBezTo>
                    <a:pt x="484" y="1777"/>
                    <a:pt x="508" y="1775"/>
                    <a:pt x="529" y="1770"/>
                  </a:cubicBezTo>
                  <a:lnTo>
                    <a:pt x="529" y="264"/>
                  </a:lnTo>
                  <a:cubicBezTo>
                    <a:pt x="529" y="118"/>
                    <a:pt x="411" y="0"/>
                    <a:pt x="2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1" name="Google Shape;1110;p51">
              <a:extLst>
                <a:ext uri="{FF2B5EF4-FFF2-40B4-BE49-F238E27FC236}">
                  <a16:creationId xmlns:a16="http://schemas.microsoft.com/office/drawing/2014/main" id="{28F2F53F-D069-4CF8-20BB-74492A96604B}"/>
                </a:ext>
              </a:extLst>
            </p:cNvPr>
            <p:cNvSpPr/>
            <p:nvPr/>
          </p:nvSpPr>
          <p:spPr>
            <a:xfrm>
              <a:off x="5629450" y="3767525"/>
              <a:ext cx="34650" cy="83975"/>
            </a:xfrm>
            <a:custGeom>
              <a:avLst/>
              <a:gdLst/>
              <a:ahLst/>
              <a:cxnLst/>
              <a:rect l="l" t="t" r="r" b="b"/>
              <a:pathLst>
                <a:path w="1386" h="3359" extrusionOk="0">
                  <a:moveTo>
                    <a:pt x="177" y="0"/>
                  </a:moveTo>
                  <a:cubicBezTo>
                    <a:pt x="79" y="0"/>
                    <a:pt x="0" y="78"/>
                    <a:pt x="0" y="176"/>
                  </a:cubicBezTo>
                  <a:lnTo>
                    <a:pt x="0" y="3183"/>
                  </a:lnTo>
                  <a:cubicBezTo>
                    <a:pt x="0" y="3281"/>
                    <a:pt x="79" y="3359"/>
                    <a:pt x="177" y="3359"/>
                  </a:cubicBezTo>
                  <a:lnTo>
                    <a:pt x="1209" y="3359"/>
                  </a:lnTo>
                  <a:cubicBezTo>
                    <a:pt x="1306" y="3359"/>
                    <a:pt x="1385" y="3281"/>
                    <a:pt x="1385" y="3183"/>
                  </a:cubicBezTo>
                  <a:lnTo>
                    <a:pt x="1385" y="176"/>
                  </a:lnTo>
                  <a:cubicBezTo>
                    <a:pt x="1385" y="78"/>
                    <a:pt x="1306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2" name="Google Shape;1111;p51">
              <a:extLst>
                <a:ext uri="{FF2B5EF4-FFF2-40B4-BE49-F238E27FC236}">
                  <a16:creationId xmlns:a16="http://schemas.microsoft.com/office/drawing/2014/main" id="{C7B736E6-BF9C-CE0C-2BD9-AC0B32D6D345}"/>
                </a:ext>
              </a:extLst>
            </p:cNvPr>
            <p:cNvSpPr/>
            <p:nvPr/>
          </p:nvSpPr>
          <p:spPr>
            <a:xfrm>
              <a:off x="5629450" y="3767525"/>
              <a:ext cx="34650" cy="71475"/>
            </a:xfrm>
            <a:custGeom>
              <a:avLst/>
              <a:gdLst/>
              <a:ahLst/>
              <a:cxnLst/>
              <a:rect l="l" t="t" r="r" b="b"/>
              <a:pathLst>
                <a:path w="1386" h="2859" extrusionOk="0">
                  <a:moveTo>
                    <a:pt x="177" y="0"/>
                  </a:moveTo>
                  <a:cubicBezTo>
                    <a:pt x="79" y="0"/>
                    <a:pt x="0" y="78"/>
                    <a:pt x="0" y="176"/>
                  </a:cubicBezTo>
                  <a:lnTo>
                    <a:pt x="0" y="2858"/>
                  </a:lnTo>
                  <a:lnTo>
                    <a:pt x="1385" y="2858"/>
                  </a:lnTo>
                  <a:lnTo>
                    <a:pt x="1385" y="176"/>
                  </a:lnTo>
                  <a:cubicBezTo>
                    <a:pt x="1385" y="78"/>
                    <a:pt x="1306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3" name="Google Shape;1112;p51">
              <a:extLst>
                <a:ext uri="{FF2B5EF4-FFF2-40B4-BE49-F238E27FC236}">
                  <a16:creationId xmlns:a16="http://schemas.microsoft.com/office/drawing/2014/main" id="{6C510EBF-2EDF-0043-F755-CCC3511BE4B5}"/>
                </a:ext>
              </a:extLst>
            </p:cNvPr>
            <p:cNvSpPr/>
            <p:nvPr/>
          </p:nvSpPr>
          <p:spPr>
            <a:xfrm>
              <a:off x="5515475" y="3451100"/>
              <a:ext cx="250800" cy="375400"/>
            </a:xfrm>
            <a:custGeom>
              <a:avLst/>
              <a:gdLst/>
              <a:ahLst/>
              <a:cxnLst/>
              <a:rect l="l" t="t" r="r" b="b"/>
              <a:pathLst>
                <a:path w="10032" h="15016" extrusionOk="0">
                  <a:moveTo>
                    <a:pt x="1208" y="0"/>
                  </a:moveTo>
                  <a:cubicBezTo>
                    <a:pt x="541" y="0"/>
                    <a:pt x="0" y="541"/>
                    <a:pt x="0" y="1208"/>
                  </a:cubicBezTo>
                  <a:lnTo>
                    <a:pt x="0" y="13808"/>
                  </a:lnTo>
                  <a:cubicBezTo>
                    <a:pt x="0" y="14475"/>
                    <a:pt x="541" y="15016"/>
                    <a:pt x="1208" y="15016"/>
                  </a:cubicBezTo>
                  <a:lnTo>
                    <a:pt x="8824" y="15016"/>
                  </a:lnTo>
                  <a:cubicBezTo>
                    <a:pt x="9491" y="15016"/>
                    <a:pt x="10032" y="14475"/>
                    <a:pt x="10032" y="13808"/>
                  </a:cubicBezTo>
                  <a:lnTo>
                    <a:pt x="10032" y="1208"/>
                  </a:lnTo>
                  <a:cubicBezTo>
                    <a:pt x="10032" y="541"/>
                    <a:pt x="9491" y="0"/>
                    <a:pt x="8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4" name="Google Shape;1113;p51">
              <a:extLst>
                <a:ext uri="{FF2B5EF4-FFF2-40B4-BE49-F238E27FC236}">
                  <a16:creationId xmlns:a16="http://schemas.microsoft.com/office/drawing/2014/main" id="{BDBF589A-B3CE-09EC-CE7F-E8C3B292302C}"/>
                </a:ext>
              </a:extLst>
            </p:cNvPr>
            <p:cNvSpPr/>
            <p:nvPr/>
          </p:nvSpPr>
          <p:spPr>
            <a:xfrm>
              <a:off x="5812100" y="3486725"/>
              <a:ext cx="38575" cy="83200"/>
            </a:xfrm>
            <a:custGeom>
              <a:avLst/>
              <a:gdLst/>
              <a:ahLst/>
              <a:cxnLst/>
              <a:rect l="l" t="t" r="r" b="b"/>
              <a:pathLst>
                <a:path w="1543" h="3328" extrusionOk="0">
                  <a:moveTo>
                    <a:pt x="1" y="0"/>
                  </a:moveTo>
                  <a:lnTo>
                    <a:pt x="175" y="2996"/>
                  </a:lnTo>
                  <a:cubicBezTo>
                    <a:pt x="185" y="3183"/>
                    <a:pt x="340" y="3327"/>
                    <a:pt x="527" y="3327"/>
                  </a:cubicBezTo>
                  <a:lnTo>
                    <a:pt x="1017" y="3327"/>
                  </a:lnTo>
                  <a:cubicBezTo>
                    <a:pt x="1203" y="3327"/>
                    <a:pt x="1357" y="3183"/>
                    <a:pt x="1368" y="2996"/>
                  </a:cubicBezTo>
                  <a:lnTo>
                    <a:pt x="1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5" name="Google Shape;1114;p51">
              <a:extLst>
                <a:ext uri="{FF2B5EF4-FFF2-40B4-BE49-F238E27FC236}">
                  <a16:creationId xmlns:a16="http://schemas.microsoft.com/office/drawing/2014/main" id="{124EB78F-D4B1-00ED-2B04-B03CC076DD8B}"/>
                </a:ext>
              </a:extLst>
            </p:cNvPr>
            <p:cNvSpPr/>
            <p:nvPr/>
          </p:nvSpPr>
          <p:spPr>
            <a:xfrm>
              <a:off x="5876500" y="3630125"/>
              <a:ext cx="38575" cy="83200"/>
            </a:xfrm>
            <a:custGeom>
              <a:avLst/>
              <a:gdLst/>
              <a:ahLst/>
              <a:cxnLst/>
              <a:rect l="l" t="t" r="r" b="b"/>
              <a:pathLst>
                <a:path w="1543" h="3328" extrusionOk="0">
                  <a:moveTo>
                    <a:pt x="1" y="0"/>
                  </a:moveTo>
                  <a:lnTo>
                    <a:pt x="175" y="2995"/>
                  </a:lnTo>
                  <a:cubicBezTo>
                    <a:pt x="185" y="3182"/>
                    <a:pt x="339" y="3327"/>
                    <a:pt x="526" y="3327"/>
                  </a:cubicBezTo>
                  <a:lnTo>
                    <a:pt x="1017" y="3327"/>
                  </a:lnTo>
                  <a:cubicBezTo>
                    <a:pt x="1202" y="3327"/>
                    <a:pt x="1357" y="3182"/>
                    <a:pt x="1368" y="2995"/>
                  </a:cubicBezTo>
                  <a:lnTo>
                    <a:pt x="15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2" name="Google Shape;1115;p51">
              <a:extLst>
                <a:ext uri="{FF2B5EF4-FFF2-40B4-BE49-F238E27FC236}">
                  <a16:creationId xmlns:a16="http://schemas.microsoft.com/office/drawing/2014/main" id="{7F6C4279-2243-2D37-5B71-4E6229CA0DFB}"/>
                </a:ext>
              </a:extLst>
            </p:cNvPr>
            <p:cNvSpPr/>
            <p:nvPr/>
          </p:nvSpPr>
          <p:spPr>
            <a:xfrm>
              <a:off x="5822650" y="3486725"/>
              <a:ext cx="30500" cy="83200"/>
            </a:xfrm>
            <a:custGeom>
              <a:avLst/>
              <a:gdLst/>
              <a:ahLst/>
              <a:cxnLst/>
              <a:rect l="l" t="t" r="r" b="b"/>
              <a:pathLst>
                <a:path w="1220" h="3328" extrusionOk="0">
                  <a:moveTo>
                    <a:pt x="422" y="0"/>
                  </a:moveTo>
                  <a:lnTo>
                    <a:pt x="248" y="2996"/>
                  </a:lnTo>
                  <a:cubicBezTo>
                    <a:pt x="239" y="3147"/>
                    <a:pt x="137" y="3270"/>
                    <a:pt x="0" y="3312"/>
                  </a:cubicBezTo>
                  <a:cubicBezTo>
                    <a:pt x="33" y="3322"/>
                    <a:pt x="68" y="3327"/>
                    <a:pt x="105" y="3327"/>
                  </a:cubicBezTo>
                  <a:lnTo>
                    <a:pt x="694" y="3327"/>
                  </a:lnTo>
                  <a:cubicBezTo>
                    <a:pt x="881" y="3327"/>
                    <a:pt x="1035" y="3183"/>
                    <a:pt x="1046" y="2996"/>
                  </a:cubicBezTo>
                  <a:lnTo>
                    <a:pt x="12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" name="Google Shape;1116;p51">
              <a:extLst>
                <a:ext uri="{FF2B5EF4-FFF2-40B4-BE49-F238E27FC236}">
                  <a16:creationId xmlns:a16="http://schemas.microsoft.com/office/drawing/2014/main" id="{A9BBC983-E72B-B822-0C3D-D3EC6C2DAEB8}"/>
                </a:ext>
              </a:extLst>
            </p:cNvPr>
            <p:cNvSpPr/>
            <p:nvPr/>
          </p:nvSpPr>
          <p:spPr>
            <a:xfrm>
              <a:off x="5887050" y="3630125"/>
              <a:ext cx="30500" cy="83200"/>
            </a:xfrm>
            <a:custGeom>
              <a:avLst/>
              <a:gdLst/>
              <a:ahLst/>
              <a:cxnLst/>
              <a:rect l="l" t="t" r="r" b="b"/>
              <a:pathLst>
                <a:path w="1220" h="3328" extrusionOk="0">
                  <a:moveTo>
                    <a:pt x="422" y="0"/>
                  </a:moveTo>
                  <a:lnTo>
                    <a:pt x="247" y="2995"/>
                  </a:lnTo>
                  <a:cubicBezTo>
                    <a:pt x="238" y="3145"/>
                    <a:pt x="137" y="3268"/>
                    <a:pt x="0" y="3311"/>
                  </a:cubicBezTo>
                  <a:cubicBezTo>
                    <a:pt x="33" y="3321"/>
                    <a:pt x="68" y="3327"/>
                    <a:pt x="104" y="3327"/>
                  </a:cubicBezTo>
                  <a:lnTo>
                    <a:pt x="694" y="3327"/>
                  </a:lnTo>
                  <a:cubicBezTo>
                    <a:pt x="881" y="3327"/>
                    <a:pt x="1035" y="3182"/>
                    <a:pt x="1045" y="2995"/>
                  </a:cubicBezTo>
                  <a:lnTo>
                    <a:pt x="12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4" name="Google Shape;1117;p51">
              <a:extLst>
                <a:ext uri="{FF2B5EF4-FFF2-40B4-BE49-F238E27FC236}">
                  <a16:creationId xmlns:a16="http://schemas.microsoft.com/office/drawing/2014/main" id="{06A37636-1EE6-437C-7D04-575758039A02}"/>
                </a:ext>
              </a:extLst>
            </p:cNvPr>
            <p:cNvSpPr/>
            <p:nvPr/>
          </p:nvSpPr>
          <p:spPr>
            <a:xfrm>
              <a:off x="5796950" y="3451125"/>
              <a:ext cx="68850" cy="71250"/>
            </a:xfrm>
            <a:custGeom>
              <a:avLst/>
              <a:gdLst/>
              <a:ahLst/>
              <a:cxnLst/>
              <a:rect l="l" t="t" r="r" b="b"/>
              <a:pathLst>
                <a:path w="2754" h="2850" extrusionOk="0">
                  <a:moveTo>
                    <a:pt x="1377" y="0"/>
                  </a:moveTo>
                  <a:cubicBezTo>
                    <a:pt x="617" y="0"/>
                    <a:pt x="1" y="638"/>
                    <a:pt x="1" y="1424"/>
                  </a:cubicBezTo>
                  <a:cubicBezTo>
                    <a:pt x="1" y="2212"/>
                    <a:pt x="617" y="2849"/>
                    <a:pt x="1377" y="2849"/>
                  </a:cubicBezTo>
                  <a:cubicBezTo>
                    <a:pt x="2137" y="2849"/>
                    <a:pt x="2753" y="2212"/>
                    <a:pt x="2753" y="1424"/>
                  </a:cubicBezTo>
                  <a:cubicBezTo>
                    <a:pt x="2753" y="638"/>
                    <a:pt x="2137" y="0"/>
                    <a:pt x="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5" name="Google Shape;1118;p51">
              <a:extLst>
                <a:ext uri="{FF2B5EF4-FFF2-40B4-BE49-F238E27FC236}">
                  <a16:creationId xmlns:a16="http://schemas.microsoft.com/office/drawing/2014/main" id="{EF6E52C7-EDFB-A62C-B82F-174A18138B06}"/>
                </a:ext>
              </a:extLst>
            </p:cNvPr>
            <p:cNvSpPr/>
            <p:nvPr/>
          </p:nvSpPr>
          <p:spPr>
            <a:xfrm>
              <a:off x="5861375" y="3594475"/>
              <a:ext cx="68825" cy="71250"/>
            </a:xfrm>
            <a:custGeom>
              <a:avLst/>
              <a:gdLst/>
              <a:ahLst/>
              <a:cxnLst/>
              <a:rect l="l" t="t" r="r" b="b"/>
              <a:pathLst>
                <a:path w="2753" h="2850" extrusionOk="0">
                  <a:moveTo>
                    <a:pt x="1376" y="1"/>
                  </a:moveTo>
                  <a:cubicBezTo>
                    <a:pt x="617" y="1"/>
                    <a:pt x="1" y="639"/>
                    <a:pt x="1" y="1426"/>
                  </a:cubicBezTo>
                  <a:cubicBezTo>
                    <a:pt x="1" y="2213"/>
                    <a:pt x="617" y="2850"/>
                    <a:pt x="1376" y="2850"/>
                  </a:cubicBezTo>
                  <a:cubicBezTo>
                    <a:pt x="2136" y="2850"/>
                    <a:pt x="2752" y="2213"/>
                    <a:pt x="2752" y="1426"/>
                  </a:cubicBezTo>
                  <a:cubicBezTo>
                    <a:pt x="2752" y="639"/>
                    <a:pt x="2136" y="1"/>
                    <a:pt x="13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6" name="Google Shape;1119;p51">
              <a:extLst>
                <a:ext uri="{FF2B5EF4-FFF2-40B4-BE49-F238E27FC236}">
                  <a16:creationId xmlns:a16="http://schemas.microsoft.com/office/drawing/2014/main" id="{49BD3C8A-5A6F-5B64-28C9-1BF6BACCC857}"/>
                </a:ext>
              </a:extLst>
            </p:cNvPr>
            <p:cNvSpPr/>
            <p:nvPr/>
          </p:nvSpPr>
          <p:spPr>
            <a:xfrm>
              <a:off x="5550750" y="3486375"/>
              <a:ext cx="182750" cy="182750"/>
            </a:xfrm>
            <a:custGeom>
              <a:avLst/>
              <a:gdLst/>
              <a:ahLst/>
              <a:cxnLst/>
              <a:rect l="l" t="t" r="r" b="b"/>
              <a:pathLst>
                <a:path w="7310" h="7310" extrusionOk="0">
                  <a:moveTo>
                    <a:pt x="372" y="0"/>
                  </a:moveTo>
                  <a:cubicBezTo>
                    <a:pt x="166" y="0"/>
                    <a:pt x="1" y="166"/>
                    <a:pt x="1" y="371"/>
                  </a:cubicBezTo>
                  <a:lnTo>
                    <a:pt x="1" y="6938"/>
                  </a:lnTo>
                  <a:cubicBezTo>
                    <a:pt x="1" y="7143"/>
                    <a:pt x="166" y="7309"/>
                    <a:pt x="372" y="7309"/>
                  </a:cubicBezTo>
                  <a:lnTo>
                    <a:pt x="6938" y="7309"/>
                  </a:lnTo>
                  <a:cubicBezTo>
                    <a:pt x="7143" y="7309"/>
                    <a:pt x="7310" y="7143"/>
                    <a:pt x="7310" y="6938"/>
                  </a:cubicBezTo>
                  <a:lnTo>
                    <a:pt x="7310" y="371"/>
                  </a:lnTo>
                  <a:cubicBezTo>
                    <a:pt x="7310" y="166"/>
                    <a:pt x="7143" y="0"/>
                    <a:pt x="69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7" name="Google Shape;1120;p51">
              <a:extLst>
                <a:ext uri="{FF2B5EF4-FFF2-40B4-BE49-F238E27FC236}">
                  <a16:creationId xmlns:a16="http://schemas.microsoft.com/office/drawing/2014/main" id="{75CC6347-A97F-3796-01CD-6BEB809B5F2B}"/>
                </a:ext>
              </a:extLst>
            </p:cNvPr>
            <p:cNvSpPr/>
            <p:nvPr/>
          </p:nvSpPr>
          <p:spPr>
            <a:xfrm>
              <a:off x="5713600" y="3451100"/>
              <a:ext cx="55200" cy="375400"/>
            </a:xfrm>
            <a:custGeom>
              <a:avLst/>
              <a:gdLst/>
              <a:ahLst/>
              <a:cxnLst/>
              <a:rect l="l" t="t" r="r" b="b"/>
              <a:pathLst>
                <a:path w="2208" h="15016" extrusionOk="0">
                  <a:moveTo>
                    <a:pt x="0" y="0"/>
                  </a:moveTo>
                  <a:cubicBezTo>
                    <a:pt x="668" y="0"/>
                    <a:pt x="1208" y="541"/>
                    <a:pt x="1208" y="1208"/>
                  </a:cubicBezTo>
                  <a:lnTo>
                    <a:pt x="1208" y="13808"/>
                  </a:lnTo>
                  <a:cubicBezTo>
                    <a:pt x="1208" y="14475"/>
                    <a:pt x="668" y="15016"/>
                    <a:pt x="0" y="15016"/>
                  </a:cubicBezTo>
                  <a:lnTo>
                    <a:pt x="998" y="15016"/>
                  </a:lnTo>
                  <a:cubicBezTo>
                    <a:pt x="1665" y="15016"/>
                    <a:pt x="2207" y="14475"/>
                    <a:pt x="2207" y="13808"/>
                  </a:cubicBezTo>
                  <a:lnTo>
                    <a:pt x="2207" y="1208"/>
                  </a:lnTo>
                  <a:cubicBezTo>
                    <a:pt x="2207" y="541"/>
                    <a:pt x="1665" y="0"/>
                    <a:pt x="9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8" name="Google Shape;1121;p51">
              <a:extLst>
                <a:ext uri="{FF2B5EF4-FFF2-40B4-BE49-F238E27FC236}">
                  <a16:creationId xmlns:a16="http://schemas.microsoft.com/office/drawing/2014/main" id="{4009947A-E71B-9E6C-7BE9-3BB36D0A1D6A}"/>
                </a:ext>
              </a:extLst>
            </p:cNvPr>
            <p:cNvSpPr/>
            <p:nvPr/>
          </p:nvSpPr>
          <p:spPr>
            <a:xfrm>
              <a:off x="5820300" y="3474425"/>
              <a:ext cx="24675" cy="24650"/>
            </a:xfrm>
            <a:custGeom>
              <a:avLst/>
              <a:gdLst/>
              <a:ahLst/>
              <a:cxnLst/>
              <a:rect l="l" t="t" r="r" b="b"/>
              <a:pathLst>
                <a:path w="987" h="986" extrusionOk="0">
                  <a:moveTo>
                    <a:pt x="493" y="0"/>
                  </a:moveTo>
                  <a:cubicBezTo>
                    <a:pt x="221" y="0"/>
                    <a:pt x="0" y="220"/>
                    <a:pt x="0" y="492"/>
                  </a:cubicBezTo>
                  <a:cubicBezTo>
                    <a:pt x="0" y="764"/>
                    <a:pt x="221" y="985"/>
                    <a:pt x="493" y="985"/>
                  </a:cubicBezTo>
                  <a:cubicBezTo>
                    <a:pt x="766" y="985"/>
                    <a:pt x="986" y="764"/>
                    <a:pt x="986" y="492"/>
                  </a:cubicBezTo>
                  <a:cubicBezTo>
                    <a:pt x="986" y="220"/>
                    <a:pt x="766" y="0"/>
                    <a:pt x="4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9" name="Google Shape;1122;p51">
              <a:extLst>
                <a:ext uri="{FF2B5EF4-FFF2-40B4-BE49-F238E27FC236}">
                  <a16:creationId xmlns:a16="http://schemas.microsoft.com/office/drawing/2014/main" id="{D3D99112-7FB0-6C60-3096-46254598B491}"/>
                </a:ext>
              </a:extLst>
            </p:cNvPr>
            <p:cNvSpPr/>
            <p:nvPr/>
          </p:nvSpPr>
          <p:spPr>
            <a:xfrm>
              <a:off x="5884675" y="3617800"/>
              <a:ext cx="24700" cy="24675"/>
            </a:xfrm>
            <a:custGeom>
              <a:avLst/>
              <a:gdLst/>
              <a:ahLst/>
              <a:cxnLst/>
              <a:rect l="l" t="t" r="r" b="b"/>
              <a:pathLst>
                <a:path w="988" h="987" extrusionOk="0">
                  <a:moveTo>
                    <a:pt x="494" y="0"/>
                  </a:moveTo>
                  <a:cubicBezTo>
                    <a:pt x="222" y="0"/>
                    <a:pt x="1" y="221"/>
                    <a:pt x="1" y="493"/>
                  </a:cubicBezTo>
                  <a:cubicBezTo>
                    <a:pt x="1" y="765"/>
                    <a:pt x="222" y="986"/>
                    <a:pt x="494" y="986"/>
                  </a:cubicBezTo>
                  <a:cubicBezTo>
                    <a:pt x="766" y="986"/>
                    <a:pt x="987" y="765"/>
                    <a:pt x="987" y="493"/>
                  </a:cubicBezTo>
                  <a:cubicBezTo>
                    <a:pt x="987" y="221"/>
                    <a:pt x="766" y="0"/>
                    <a:pt x="4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0" name="Google Shape;1123;p51">
              <a:extLst>
                <a:ext uri="{FF2B5EF4-FFF2-40B4-BE49-F238E27FC236}">
                  <a16:creationId xmlns:a16="http://schemas.microsoft.com/office/drawing/2014/main" id="{C2AE4891-4E7B-440E-6734-C2E96A69A034}"/>
                </a:ext>
              </a:extLst>
            </p:cNvPr>
            <p:cNvSpPr/>
            <p:nvPr/>
          </p:nvSpPr>
          <p:spPr>
            <a:xfrm>
              <a:off x="5822650" y="3451100"/>
              <a:ext cx="45625" cy="71300"/>
            </a:xfrm>
            <a:custGeom>
              <a:avLst/>
              <a:gdLst/>
              <a:ahLst/>
              <a:cxnLst/>
              <a:rect l="l" t="t" r="r" b="b"/>
              <a:pathLst>
                <a:path w="1825" h="2852" extrusionOk="0">
                  <a:moveTo>
                    <a:pt x="399" y="0"/>
                  </a:moveTo>
                  <a:cubicBezTo>
                    <a:pt x="260" y="0"/>
                    <a:pt x="127" y="20"/>
                    <a:pt x="0" y="57"/>
                  </a:cubicBezTo>
                  <a:cubicBezTo>
                    <a:pt x="594" y="230"/>
                    <a:pt x="1027" y="777"/>
                    <a:pt x="1027" y="1425"/>
                  </a:cubicBezTo>
                  <a:cubicBezTo>
                    <a:pt x="1027" y="2075"/>
                    <a:pt x="594" y="2622"/>
                    <a:pt x="0" y="2794"/>
                  </a:cubicBezTo>
                  <a:cubicBezTo>
                    <a:pt x="127" y="2832"/>
                    <a:pt x="260" y="2852"/>
                    <a:pt x="399" y="2852"/>
                  </a:cubicBezTo>
                  <a:cubicBezTo>
                    <a:pt x="1187" y="2852"/>
                    <a:pt x="1825" y="2213"/>
                    <a:pt x="1825" y="1425"/>
                  </a:cubicBezTo>
                  <a:cubicBezTo>
                    <a:pt x="1825" y="639"/>
                    <a:pt x="1187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1" name="Google Shape;1124;p51">
              <a:extLst>
                <a:ext uri="{FF2B5EF4-FFF2-40B4-BE49-F238E27FC236}">
                  <a16:creationId xmlns:a16="http://schemas.microsoft.com/office/drawing/2014/main" id="{5C565A5E-F376-5AF4-6FA3-AA3DE825E98A}"/>
                </a:ext>
              </a:extLst>
            </p:cNvPr>
            <p:cNvSpPr/>
            <p:nvPr/>
          </p:nvSpPr>
          <p:spPr>
            <a:xfrm>
              <a:off x="5887050" y="3594450"/>
              <a:ext cx="45650" cy="71325"/>
            </a:xfrm>
            <a:custGeom>
              <a:avLst/>
              <a:gdLst/>
              <a:ahLst/>
              <a:cxnLst/>
              <a:rect l="l" t="t" r="r" b="b"/>
              <a:pathLst>
                <a:path w="1826" h="2853" extrusionOk="0">
                  <a:moveTo>
                    <a:pt x="399" y="1"/>
                  </a:moveTo>
                  <a:cubicBezTo>
                    <a:pt x="260" y="1"/>
                    <a:pt x="127" y="21"/>
                    <a:pt x="0" y="58"/>
                  </a:cubicBezTo>
                  <a:cubicBezTo>
                    <a:pt x="593" y="230"/>
                    <a:pt x="1026" y="777"/>
                    <a:pt x="1026" y="1427"/>
                  </a:cubicBezTo>
                  <a:cubicBezTo>
                    <a:pt x="1026" y="2076"/>
                    <a:pt x="593" y="2623"/>
                    <a:pt x="0" y="2796"/>
                  </a:cubicBezTo>
                  <a:cubicBezTo>
                    <a:pt x="127" y="2832"/>
                    <a:pt x="260" y="2852"/>
                    <a:pt x="399" y="2852"/>
                  </a:cubicBezTo>
                  <a:cubicBezTo>
                    <a:pt x="1187" y="2852"/>
                    <a:pt x="1825" y="2214"/>
                    <a:pt x="1825" y="1427"/>
                  </a:cubicBezTo>
                  <a:cubicBezTo>
                    <a:pt x="1825" y="639"/>
                    <a:pt x="1187" y="1"/>
                    <a:pt x="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2" name="Google Shape;1125;p51">
              <a:extLst>
                <a:ext uri="{FF2B5EF4-FFF2-40B4-BE49-F238E27FC236}">
                  <a16:creationId xmlns:a16="http://schemas.microsoft.com/office/drawing/2014/main" id="{13E3EFA3-AE82-2D84-8509-4EFE4A03499C}"/>
                </a:ext>
              </a:extLst>
            </p:cNvPr>
            <p:cNvSpPr/>
            <p:nvPr/>
          </p:nvSpPr>
          <p:spPr>
            <a:xfrm>
              <a:off x="5827625" y="3474425"/>
              <a:ext cx="17350" cy="24650"/>
            </a:xfrm>
            <a:custGeom>
              <a:avLst/>
              <a:gdLst/>
              <a:ahLst/>
              <a:cxnLst/>
              <a:rect l="l" t="t" r="r" b="b"/>
              <a:pathLst>
                <a:path w="694" h="986" extrusionOk="0">
                  <a:moveTo>
                    <a:pt x="200" y="0"/>
                  </a:moveTo>
                  <a:cubicBezTo>
                    <a:pt x="129" y="0"/>
                    <a:pt x="62" y="16"/>
                    <a:pt x="1" y="43"/>
                  </a:cubicBezTo>
                  <a:cubicBezTo>
                    <a:pt x="173" y="120"/>
                    <a:pt x="294" y="292"/>
                    <a:pt x="294" y="492"/>
                  </a:cubicBezTo>
                  <a:cubicBezTo>
                    <a:pt x="294" y="693"/>
                    <a:pt x="173" y="866"/>
                    <a:pt x="1" y="943"/>
                  </a:cubicBezTo>
                  <a:cubicBezTo>
                    <a:pt x="62" y="970"/>
                    <a:pt x="129" y="985"/>
                    <a:pt x="200" y="985"/>
                  </a:cubicBezTo>
                  <a:cubicBezTo>
                    <a:pt x="473" y="985"/>
                    <a:pt x="693" y="764"/>
                    <a:pt x="693" y="492"/>
                  </a:cubicBezTo>
                  <a:cubicBezTo>
                    <a:pt x="693" y="221"/>
                    <a:pt x="473" y="0"/>
                    <a:pt x="2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03" name="Google Shape;1126;p51">
              <a:extLst>
                <a:ext uri="{FF2B5EF4-FFF2-40B4-BE49-F238E27FC236}">
                  <a16:creationId xmlns:a16="http://schemas.microsoft.com/office/drawing/2014/main" id="{B024367B-BC4D-7D3A-DB37-097B6104CD5B}"/>
                </a:ext>
              </a:extLst>
            </p:cNvPr>
            <p:cNvSpPr/>
            <p:nvPr/>
          </p:nvSpPr>
          <p:spPr>
            <a:xfrm>
              <a:off x="5892025" y="3617800"/>
              <a:ext cx="17350" cy="24675"/>
            </a:xfrm>
            <a:custGeom>
              <a:avLst/>
              <a:gdLst/>
              <a:ahLst/>
              <a:cxnLst/>
              <a:rect l="l" t="t" r="r" b="b"/>
              <a:pathLst>
                <a:path w="694" h="987" extrusionOk="0">
                  <a:moveTo>
                    <a:pt x="200" y="0"/>
                  </a:moveTo>
                  <a:cubicBezTo>
                    <a:pt x="129" y="0"/>
                    <a:pt x="62" y="15"/>
                    <a:pt x="1" y="43"/>
                  </a:cubicBezTo>
                  <a:cubicBezTo>
                    <a:pt x="172" y="119"/>
                    <a:pt x="294" y="292"/>
                    <a:pt x="294" y="493"/>
                  </a:cubicBezTo>
                  <a:cubicBezTo>
                    <a:pt x="294" y="694"/>
                    <a:pt x="172" y="866"/>
                    <a:pt x="1" y="943"/>
                  </a:cubicBezTo>
                  <a:cubicBezTo>
                    <a:pt x="62" y="970"/>
                    <a:pt x="129" y="986"/>
                    <a:pt x="200" y="986"/>
                  </a:cubicBezTo>
                  <a:cubicBezTo>
                    <a:pt x="472" y="986"/>
                    <a:pt x="693" y="764"/>
                    <a:pt x="693" y="493"/>
                  </a:cubicBezTo>
                  <a:cubicBezTo>
                    <a:pt x="693" y="221"/>
                    <a:pt x="472" y="0"/>
                    <a:pt x="2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6" name="Google Shape;1127;p51">
              <a:extLst>
                <a:ext uri="{FF2B5EF4-FFF2-40B4-BE49-F238E27FC236}">
                  <a16:creationId xmlns:a16="http://schemas.microsoft.com/office/drawing/2014/main" id="{90EBBF25-BF4E-3B40-3A24-3E89F42A853C}"/>
                </a:ext>
              </a:extLst>
            </p:cNvPr>
            <p:cNvSpPr/>
            <p:nvPr/>
          </p:nvSpPr>
          <p:spPr>
            <a:xfrm>
              <a:off x="5580750" y="3604125"/>
              <a:ext cx="41200" cy="28650"/>
            </a:xfrm>
            <a:custGeom>
              <a:avLst/>
              <a:gdLst/>
              <a:ahLst/>
              <a:cxnLst/>
              <a:rect l="l" t="t" r="r" b="b"/>
              <a:pathLst>
                <a:path w="1648" h="1146" extrusionOk="0">
                  <a:moveTo>
                    <a:pt x="998" y="1"/>
                  </a:moveTo>
                  <a:cubicBezTo>
                    <a:pt x="882" y="1"/>
                    <a:pt x="757" y="23"/>
                    <a:pt x="632" y="70"/>
                  </a:cubicBezTo>
                  <a:cubicBezTo>
                    <a:pt x="236" y="222"/>
                    <a:pt x="0" y="570"/>
                    <a:pt x="105" y="847"/>
                  </a:cubicBezTo>
                  <a:cubicBezTo>
                    <a:pt x="179" y="1037"/>
                    <a:pt x="393" y="1145"/>
                    <a:pt x="649" y="1145"/>
                  </a:cubicBezTo>
                  <a:cubicBezTo>
                    <a:pt x="766" y="1145"/>
                    <a:pt x="892" y="1123"/>
                    <a:pt x="1016" y="1075"/>
                  </a:cubicBezTo>
                  <a:cubicBezTo>
                    <a:pt x="1413" y="923"/>
                    <a:pt x="1647" y="576"/>
                    <a:pt x="1542" y="299"/>
                  </a:cubicBezTo>
                  <a:cubicBezTo>
                    <a:pt x="1469" y="108"/>
                    <a:pt x="1254" y="1"/>
                    <a:pt x="9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7" name="Google Shape;1128;p51">
              <a:extLst>
                <a:ext uri="{FF2B5EF4-FFF2-40B4-BE49-F238E27FC236}">
                  <a16:creationId xmlns:a16="http://schemas.microsoft.com/office/drawing/2014/main" id="{3A1503EA-FE0B-39EE-90EB-E225BD413279}"/>
                </a:ext>
              </a:extLst>
            </p:cNvPr>
            <p:cNvSpPr/>
            <p:nvPr/>
          </p:nvSpPr>
          <p:spPr>
            <a:xfrm>
              <a:off x="5678300" y="3523475"/>
              <a:ext cx="13425" cy="86725"/>
            </a:xfrm>
            <a:custGeom>
              <a:avLst/>
              <a:gdLst/>
              <a:ahLst/>
              <a:cxnLst/>
              <a:rect l="l" t="t" r="r" b="b"/>
              <a:pathLst>
                <a:path w="537" h="3469" extrusionOk="0">
                  <a:moveTo>
                    <a:pt x="269" y="1"/>
                  </a:moveTo>
                  <a:cubicBezTo>
                    <a:pt x="121" y="1"/>
                    <a:pt x="1" y="121"/>
                    <a:pt x="1" y="269"/>
                  </a:cubicBezTo>
                  <a:lnTo>
                    <a:pt x="1" y="3200"/>
                  </a:lnTo>
                  <a:cubicBezTo>
                    <a:pt x="1" y="3348"/>
                    <a:pt x="121" y="3468"/>
                    <a:pt x="269" y="3468"/>
                  </a:cubicBezTo>
                  <a:cubicBezTo>
                    <a:pt x="417" y="3468"/>
                    <a:pt x="537" y="3348"/>
                    <a:pt x="537" y="3200"/>
                  </a:cubicBezTo>
                  <a:lnTo>
                    <a:pt x="537" y="269"/>
                  </a:lnTo>
                  <a:cubicBezTo>
                    <a:pt x="537" y="121"/>
                    <a:pt x="417" y="1"/>
                    <a:pt x="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8" name="Google Shape;1129;p51">
              <a:extLst>
                <a:ext uri="{FF2B5EF4-FFF2-40B4-BE49-F238E27FC236}">
                  <a16:creationId xmlns:a16="http://schemas.microsoft.com/office/drawing/2014/main" id="{7C6CB660-2F21-9F4D-4D10-BE48B368BC2C}"/>
                </a:ext>
              </a:extLst>
            </p:cNvPr>
            <p:cNvSpPr/>
            <p:nvPr/>
          </p:nvSpPr>
          <p:spPr>
            <a:xfrm>
              <a:off x="5606525" y="3535200"/>
              <a:ext cx="13400" cy="86700"/>
            </a:xfrm>
            <a:custGeom>
              <a:avLst/>
              <a:gdLst/>
              <a:ahLst/>
              <a:cxnLst/>
              <a:rect l="l" t="t" r="r" b="b"/>
              <a:pathLst>
                <a:path w="536" h="3468" extrusionOk="0">
                  <a:moveTo>
                    <a:pt x="267" y="1"/>
                  </a:moveTo>
                  <a:cubicBezTo>
                    <a:pt x="119" y="1"/>
                    <a:pt x="0" y="120"/>
                    <a:pt x="0" y="268"/>
                  </a:cubicBezTo>
                  <a:lnTo>
                    <a:pt x="0" y="3200"/>
                  </a:lnTo>
                  <a:cubicBezTo>
                    <a:pt x="0" y="3348"/>
                    <a:pt x="119" y="3467"/>
                    <a:pt x="267" y="3467"/>
                  </a:cubicBezTo>
                  <a:cubicBezTo>
                    <a:pt x="417" y="3467"/>
                    <a:pt x="536" y="3348"/>
                    <a:pt x="536" y="3200"/>
                  </a:cubicBezTo>
                  <a:lnTo>
                    <a:pt x="536" y="268"/>
                  </a:lnTo>
                  <a:cubicBezTo>
                    <a:pt x="536" y="120"/>
                    <a:pt x="417" y="1"/>
                    <a:pt x="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9" name="Google Shape;1130;p51">
              <a:extLst>
                <a:ext uri="{FF2B5EF4-FFF2-40B4-BE49-F238E27FC236}">
                  <a16:creationId xmlns:a16="http://schemas.microsoft.com/office/drawing/2014/main" id="{429EAD94-5801-DA12-41D4-941A695762CE}"/>
                </a:ext>
              </a:extLst>
            </p:cNvPr>
            <p:cNvSpPr/>
            <p:nvPr/>
          </p:nvSpPr>
          <p:spPr>
            <a:xfrm>
              <a:off x="5652525" y="3593425"/>
              <a:ext cx="41200" cy="28625"/>
            </a:xfrm>
            <a:custGeom>
              <a:avLst/>
              <a:gdLst/>
              <a:ahLst/>
              <a:cxnLst/>
              <a:rect l="l" t="t" r="r" b="b"/>
              <a:pathLst>
                <a:path w="1648" h="1145" extrusionOk="0">
                  <a:moveTo>
                    <a:pt x="1000" y="0"/>
                  </a:moveTo>
                  <a:cubicBezTo>
                    <a:pt x="882" y="0"/>
                    <a:pt x="757" y="23"/>
                    <a:pt x="632" y="70"/>
                  </a:cubicBezTo>
                  <a:cubicBezTo>
                    <a:pt x="235" y="221"/>
                    <a:pt x="1" y="570"/>
                    <a:pt x="106" y="847"/>
                  </a:cubicBezTo>
                  <a:cubicBezTo>
                    <a:pt x="179" y="1037"/>
                    <a:pt x="393" y="1145"/>
                    <a:pt x="648" y="1145"/>
                  </a:cubicBezTo>
                  <a:cubicBezTo>
                    <a:pt x="765" y="1145"/>
                    <a:pt x="891" y="1122"/>
                    <a:pt x="1016" y="1074"/>
                  </a:cubicBezTo>
                  <a:cubicBezTo>
                    <a:pt x="1412" y="922"/>
                    <a:pt x="1648" y="575"/>
                    <a:pt x="1543" y="298"/>
                  </a:cubicBezTo>
                  <a:cubicBezTo>
                    <a:pt x="1469" y="108"/>
                    <a:pt x="1255" y="0"/>
                    <a:pt x="10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0" name="Google Shape;1131;p51">
              <a:extLst>
                <a:ext uri="{FF2B5EF4-FFF2-40B4-BE49-F238E27FC236}">
                  <a16:creationId xmlns:a16="http://schemas.microsoft.com/office/drawing/2014/main" id="{46C84C64-1227-8424-65E9-4A24351B0C74}"/>
                </a:ext>
              </a:extLst>
            </p:cNvPr>
            <p:cNvSpPr/>
            <p:nvPr/>
          </p:nvSpPr>
          <p:spPr>
            <a:xfrm>
              <a:off x="5613200" y="3523475"/>
              <a:ext cx="78525" cy="42000"/>
            </a:xfrm>
            <a:custGeom>
              <a:avLst/>
              <a:gdLst/>
              <a:ahLst/>
              <a:cxnLst/>
              <a:rect l="l" t="t" r="r" b="b"/>
              <a:pathLst>
                <a:path w="3141" h="1680" extrusionOk="0">
                  <a:moveTo>
                    <a:pt x="2873" y="1"/>
                  </a:moveTo>
                  <a:lnTo>
                    <a:pt x="0" y="470"/>
                  </a:lnTo>
                  <a:lnTo>
                    <a:pt x="0" y="1679"/>
                  </a:lnTo>
                  <a:lnTo>
                    <a:pt x="269" y="1679"/>
                  </a:lnTo>
                  <a:lnTo>
                    <a:pt x="3141" y="1211"/>
                  </a:lnTo>
                  <a:lnTo>
                    <a:pt x="3141" y="269"/>
                  </a:lnTo>
                  <a:lnTo>
                    <a:pt x="28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1" name="Google Shape;1132;p51">
              <a:extLst>
                <a:ext uri="{FF2B5EF4-FFF2-40B4-BE49-F238E27FC236}">
                  <a16:creationId xmlns:a16="http://schemas.microsoft.com/office/drawing/2014/main" id="{AEF96E1E-69AC-A060-EF2C-CFAF7FFD2C7E}"/>
                </a:ext>
              </a:extLst>
            </p:cNvPr>
            <p:cNvSpPr/>
            <p:nvPr/>
          </p:nvSpPr>
          <p:spPr>
            <a:xfrm>
              <a:off x="5550750" y="3694850"/>
              <a:ext cx="101675" cy="101675"/>
            </a:xfrm>
            <a:custGeom>
              <a:avLst/>
              <a:gdLst/>
              <a:ahLst/>
              <a:cxnLst/>
              <a:rect l="l" t="t" r="r" b="b"/>
              <a:pathLst>
                <a:path w="4067" h="4067" extrusionOk="0">
                  <a:moveTo>
                    <a:pt x="2034" y="0"/>
                  </a:moveTo>
                  <a:cubicBezTo>
                    <a:pt x="911" y="0"/>
                    <a:pt x="1" y="910"/>
                    <a:pt x="1" y="2033"/>
                  </a:cubicBezTo>
                  <a:cubicBezTo>
                    <a:pt x="1" y="3157"/>
                    <a:pt x="911" y="4066"/>
                    <a:pt x="2034" y="4066"/>
                  </a:cubicBezTo>
                  <a:cubicBezTo>
                    <a:pt x="3157" y="4066"/>
                    <a:pt x="4067" y="3157"/>
                    <a:pt x="4067" y="2033"/>
                  </a:cubicBezTo>
                  <a:cubicBezTo>
                    <a:pt x="4067" y="910"/>
                    <a:pt x="3157" y="0"/>
                    <a:pt x="20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2" name="Google Shape;1133;p51">
              <a:extLst>
                <a:ext uri="{FF2B5EF4-FFF2-40B4-BE49-F238E27FC236}">
                  <a16:creationId xmlns:a16="http://schemas.microsoft.com/office/drawing/2014/main" id="{C55EC951-DC88-A470-D053-B5B32825A9A7}"/>
                </a:ext>
              </a:extLst>
            </p:cNvPr>
            <p:cNvSpPr/>
            <p:nvPr/>
          </p:nvSpPr>
          <p:spPr>
            <a:xfrm>
              <a:off x="5577575" y="3721625"/>
              <a:ext cx="48075" cy="48125"/>
            </a:xfrm>
            <a:custGeom>
              <a:avLst/>
              <a:gdLst/>
              <a:ahLst/>
              <a:cxnLst/>
              <a:rect l="l" t="t" r="r" b="b"/>
              <a:pathLst>
                <a:path w="1923" h="1925" extrusionOk="0">
                  <a:moveTo>
                    <a:pt x="961" y="1"/>
                  </a:moveTo>
                  <a:cubicBezTo>
                    <a:pt x="429" y="1"/>
                    <a:pt x="0" y="431"/>
                    <a:pt x="0" y="962"/>
                  </a:cubicBezTo>
                  <a:cubicBezTo>
                    <a:pt x="0" y="1494"/>
                    <a:pt x="429" y="1924"/>
                    <a:pt x="961" y="1924"/>
                  </a:cubicBezTo>
                  <a:cubicBezTo>
                    <a:pt x="1492" y="1924"/>
                    <a:pt x="1922" y="1494"/>
                    <a:pt x="1922" y="962"/>
                  </a:cubicBezTo>
                  <a:cubicBezTo>
                    <a:pt x="1922" y="431"/>
                    <a:pt x="1492" y="1"/>
                    <a:pt x="9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3" name="Google Shape;1134;p51">
              <a:extLst>
                <a:ext uri="{FF2B5EF4-FFF2-40B4-BE49-F238E27FC236}">
                  <a16:creationId xmlns:a16="http://schemas.microsoft.com/office/drawing/2014/main" id="{1CB87A4F-A766-7C06-8EC0-B1EB9078E10C}"/>
                </a:ext>
              </a:extLst>
            </p:cNvPr>
            <p:cNvSpPr/>
            <p:nvPr/>
          </p:nvSpPr>
          <p:spPr>
            <a:xfrm>
              <a:off x="5685025" y="3694850"/>
              <a:ext cx="48475" cy="34975"/>
            </a:xfrm>
            <a:custGeom>
              <a:avLst/>
              <a:gdLst/>
              <a:ahLst/>
              <a:cxnLst/>
              <a:rect l="l" t="t" r="r" b="b"/>
              <a:pathLst>
                <a:path w="1939" h="1399" extrusionOk="0">
                  <a:moveTo>
                    <a:pt x="184" y="0"/>
                  </a:moveTo>
                  <a:cubicBezTo>
                    <a:pt x="82" y="0"/>
                    <a:pt x="0" y="82"/>
                    <a:pt x="0" y="184"/>
                  </a:cubicBezTo>
                  <a:lnTo>
                    <a:pt x="0" y="1214"/>
                  </a:lnTo>
                  <a:cubicBezTo>
                    <a:pt x="0" y="1315"/>
                    <a:pt x="82" y="1398"/>
                    <a:pt x="184" y="1398"/>
                  </a:cubicBezTo>
                  <a:lnTo>
                    <a:pt x="1754" y="1398"/>
                  </a:lnTo>
                  <a:cubicBezTo>
                    <a:pt x="1856" y="1398"/>
                    <a:pt x="1939" y="1315"/>
                    <a:pt x="1939" y="1214"/>
                  </a:cubicBezTo>
                  <a:lnTo>
                    <a:pt x="1939" y="184"/>
                  </a:lnTo>
                  <a:cubicBezTo>
                    <a:pt x="1939" y="82"/>
                    <a:pt x="1856" y="0"/>
                    <a:pt x="1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4" name="Google Shape;1135;p51">
              <a:extLst>
                <a:ext uri="{FF2B5EF4-FFF2-40B4-BE49-F238E27FC236}">
                  <a16:creationId xmlns:a16="http://schemas.microsoft.com/office/drawing/2014/main" id="{FF38B8E5-240C-8231-6B88-6AB2108CCB03}"/>
                </a:ext>
              </a:extLst>
            </p:cNvPr>
            <p:cNvSpPr/>
            <p:nvPr/>
          </p:nvSpPr>
          <p:spPr>
            <a:xfrm>
              <a:off x="5685025" y="3761550"/>
              <a:ext cx="48475" cy="34975"/>
            </a:xfrm>
            <a:custGeom>
              <a:avLst/>
              <a:gdLst/>
              <a:ahLst/>
              <a:cxnLst/>
              <a:rect l="l" t="t" r="r" b="b"/>
              <a:pathLst>
                <a:path w="1939" h="1399" extrusionOk="0">
                  <a:moveTo>
                    <a:pt x="184" y="1"/>
                  </a:moveTo>
                  <a:cubicBezTo>
                    <a:pt x="82" y="1"/>
                    <a:pt x="0" y="84"/>
                    <a:pt x="0" y="185"/>
                  </a:cubicBezTo>
                  <a:lnTo>
                    <a:pt x="0" y="1215"/>
                  </a:lnTo>
                  <a:cubicBezTo>
                    <a:pt x="0" y="1317"/>
                    <a:pt x="82" y="1398"/>
                    <a:pt x="184" y="1398"/>
                  </a:cubicBezTo>
                  <a:lnTo>
                    <a:pt x="1754" y="1398"/>
                  </a:lnTo>
                  <a:cubicBezTo>
                    <a:pt x="1856" y="1398"/>
                    <a:pt x="1939" y="1317"/>
                    <a:pt x="1939" y="1215"/>
                  </a:cubicBezTo>
                  <a:lnTo>
                    <a:pt x="1939" y="185"/>
                  </a:lnTo>
                  <a:cubicBezTo>
                    <a:pt x="1939" y="84"/>
                    <a:pt x="1856" y="1"/>
                    <a:pt x="1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762000"/>
            <a:ext cx="79336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Brasil</a:t>
            </a:r>
            <a:r>
              <a:rPr sz="2400" b="1" spc="-2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tem</a:t>
            </a:r>
            <a:r>
              <a:rPr sz="2400" b="1" spc="-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ao</a:t>
            </a:r>
            <a:r>
              <a:rPr sz="2400" b="1" spc="-1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menos</a:t>
            </a:r>
            <a:r>
              <a:rPr sz="2400" b="1" spc="-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25</a:t>
            </a:r>
            <a:r>
              <a:rPr sz="2400" b="1" spc="-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mil</a:t>
            </a:r>
            <a:r>
              <a:rPr sz="2400" b="1" spc="-1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testes</a:t>
            </a:r>
            <a:r>
              <a:rPr sz="2400" b="1" spc="-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Coronavírus</a:t>
            </a:r>
            <a:r>
              <a:rPr sz="2400" b="1" spc="-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à</a:t>
            </a:r>
            <a:r>
              <a:rPr sz="2400" b="1" spc="-1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espera</a:t>
            </a:r>
            <a:r>
              <a:rPr sz="2400" b="1" spc="-1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do</a:t>
            </a:r>
            <a:r>
              <a:rPr sz="2400" b="1" spc="-1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resultado;</a:t>
            </a:r>
            <a:r>
              <a:rPr sz="2400" b="1" spc="-1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01010"/>
                </a:solidFill>
                <a:latin typeface="Calibri"/>
                <a:cs typeface="Calibri"/>
              </a:rPr>
              <a:t>número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é</a:t>
            </a:r>
            <a:r>
              <a:rPr sz="2400" b="1" spc="-4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mais</a:t>
            </a:r>
            <a:r>
              <a:rPr sz="2400" b="1" spc="-4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que</a:t>
            </a:r>
            <a:r>
              <a:rPr sz="2400" b="1" spc="-4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o</a:t>
            </a:r>
            <a:r>
              <a:rPr sz="2400" b="1" spc="-3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triplo</a:t>
            </a:r>
            <a:r>
              <a:rPr sz="2400" b="1" spc="-3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de</a:t>
            </a:r>
            <a:r>
              <a:rPr sz="2400" b="1" spc="-40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01010"/>
                </a:solidFill>
                <a:latin typeface="Calibri"/>
                <a:cs typeface="Calibri"/>
              </a:rPr>
              <a:t>casos</a:t>
            </a:r>
            <a:r>
              <a:rPr sz="2400" b="1" spc="-25" dirty="0">
                <a:solidFill>
                  <a:srgbClr val="10101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01010"/>
                </a:solidFill>
                <a:latin typeface="Calibri"/>
                <a:cs typeface="Calibri"/>
              </a:rPr>
              <a:t>confirmados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2234" y="2438400"/>
            <a:ext cx="207263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8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Por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Eduardo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Pierre*,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G1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Rio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02/04/2020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298" y="3168611"/>
            <a:ext cx="11376025" cy="193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4035" algn="just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Calibri"/>
                <a:cs typeface="Calibri"/>
              </a:rPr>
              <a:t>O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Brasil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tem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ao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menos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25,2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mil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testes</a:t>
            </a:r>
            <a:r>
              <a:rPr sz="2500" spc="3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novo</a:t>
            </a:r>
            <a:r>
              <a:rPr sz="2500" spc="3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coronavírus</a:t>
            </a:r>
            <a:r>
              <a:rPr sz="2500" spc="31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(Sars-</a:t>
            </a:r>
            <a:r>
              <a:rPr sz="2500" spc="-45" dirty="0">
                <a:latin typeface="Calibri"/>
                <a:cs typeface="Calibri"/>
              </a:rPr>
              <a:t>CoV-</a:t>
            </a:r>
            <a:r>
              <a:rPr sz="2500" dirty="0">
                <a:latin typeface="Calibri"/>
                <a:cs typeface="Calibri"/>
              </a:rPr>
              <a:t>2)</a:t>
            </a:r>
            <a:r>
              <a:rPr sz="2500" spc="3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ainda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à </a:t>
            </a:r>
            <a:r>
              <a:rPr sz="2500" dirty="0">
                <a:latin typeface="Calibri"/>
                <a:cs typeface="Calibri"/>
              </a:rPr>
              <a:t>espera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resultado.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Esse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número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equivale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3,7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vezes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total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casos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confirmados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(6,9 </a:t>
            </a:r>
            <a:r>
              <a:rPr sz="2500" dirty="0">
                <a:latin typeface="Calibri"/>
                <a:cs typeface="Calibri"/>
              </a:rPr>
              <a:t>mil)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balanço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das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Secretarias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Saúde,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atualizado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às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7h40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desta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quinta-</a:t>
            </a:r>
            <a:r>
              <a:rPr sz="2500" dirty="0">
                <a:latin typeface="Calibri"/>
                <a:cs typeface="Calibri"/>
              </a:rPr>
              <a:t>feira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(2).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Para </a:t>
            </a:r>
            <a:r>
              <a:rPr sz="2500" dirty="0">
                <a:latin typeface="Calibri"/>
                <a:cs typeface="Calibri"/>
              </a:rPr>
              <a:t>especialistas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ouvidos</a:t>
            </a:r>
            <a:r>
              <a:rPr sz="2500" spc="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pelo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G1,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tal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discrepância</a:t>
            </a:r>
            <a:r>
              <a:rPr sz="2500" spc="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indica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que</a:t>
            </a:r>
            <a:r>
              <a:rPr sz="2500" spc="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pode</a:t>
            </a:r>
            <a:r>
              <a:rPr sz="2500" spc="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haver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muito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mais</a:t>
            </a:r>
            <a:r>
              <a:rPr sz="2500" spc="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gente </a:t>
            </a:r>
            <a:r>
              <a:rPr sz="2500" dirty="0">
                <a:latin typeface="Calibri"/>
                <a:cs typeface="Calibri"/>
              </a:rPr>
              <a:t>com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doença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Covid-</a:t>
            </a:r>
            <a:r>
              <a:rPr sz="2500" dirty="0">
                <a:latin typeface="Calibri"/>
                <a:cs typeface="Calibri"/>
              </a:rPr>
              <a:t>19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país.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614045"/>
            <a:ext cx="11221720" cy="5629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95"/>
              </a:spcBef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Essa</a:t>
            </a:r>
            <a:r>
              <a:rPr sz="23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subnotificação</a:t>
            </a:r>
            <a:r>
              <a:rPr sz="2300" b="1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b="1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registros</a:t>
            </a:r>
            <a:r>
              <a:rPr sz="2300" b="1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tem</a:t>
            </a:r>
            <a:r>
              <a:rPr sz="2300" b="1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duas</a:t>
            </a:r>
            <a:r>
              <a:rPr sz="2300" b="1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causas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:</a:t>
            </a:r>
            <a:endParaRPr sz="2300" dirty="0">
              <a:latin typeface="Calibri"/>
              <a:cs typeface="Calibri"/>
            </a:endParaRPr>
          </a:p>
          <a:p>
            <a:pPr marL="113030" indent="-112395">
              <a:lnSpc>
                <a:spcPts val="2755"/>
              </a:lnSpc>
              <a:buSzPct val="93478"/>
              <a:buFont typeface="Arial MT"/>
              <a:buChar char="•"/>
              <a:tabLst>
                <a:tab pos="113030" algn="l"/>
              </a:tabLst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23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falta</a:t>
            </a:r>
            <a:r>
              <a:rPr sz="2300" b="1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b="1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testagem</a:t>
            </a:r>
            <a:r>
              <a:rPr sz="2300" b="1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maciça</a:t>
            </a:r>
            <a:r>
              <a:rPr sz="2300" b="1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no</a:t>
            </a:r>
            <a:r>
              <a:rPr sz="2300" b="1" spc="-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Brasil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;</a:t>
            </a:r>
            <a:endParaRPr sz="2300" dirty="0">
              <a:latin typeface="Calibri"/>
              <a:cs typeface="Calibri"/>
            </a:endParaRPr>
          </a:p>
          <a:p>
            <a:pPr marL="113030" indent="-112395">
              <a:lnSpc>
                <a:spcPts val="2755"/>
              </a:lnSpc>
              <a:buSzPct val="93478"/>
              <a:buFont typeface="Arial MT"/>
              <a:buChar char="•"/>
              <a:tabLst>
                <a:tab pos="113030" algn="l"/>
              </a:tabLst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333333"/>
                </a:solidFill>
                <a:latin typeface="Calibri"/>
                <a:cs typeface="Calibri"/>
              </a:rPr>
              <a:t>demora</a:t>
            </a:r>
            <a:r>
              <a:rPr sz="2300" b="1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para</a:t>
            </a:r>
            <a:r>
              <a:rPr sz="2300" b="1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finalizar</a:t>
            </a:r>
            <a:r>
              <a:rPr sz="2300" b="1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as</a:t>
            </a:r>
            <a:r>
              <a:rPr sz="2300" b="1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análises</a:t>
            </a:r>
            <a:r>
              <a:rPr sz="2300" b="1" spc="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já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iniciadas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mas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não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concluídas.</a:t>
            </a:r>
            <a:endParaRPr sz="2300" dirty="0">
              <a:latin typeface="Calibri"/>
              <a:cs typeface="Calibri"/>
            </a:endParaRPr>
          </a:p>
          <a:p>
            <a:pPr marL="12700" marR="5715" indent="364490" algn="just">
              <a:lnSpc>
                <a:spcPct val="99900"/>
              </a:lnSpc>
              <a:spcBef>
                <a:spcPts val="5"/>
              </a:spcBef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Pesquisadores</a:t>
            </a:r>
            <a:r>
              <a:rPr sz="2300" spc="2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explicam</a:t>
            </a:r>
            <a:r>
              <a:rPr sz="2300" spc="2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que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esse</a:t>
            </a:r>
            <a:r>
              <a:rPr sz="2300" spc="27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cenário</a:t>
            </a:r>
            <a:r>
              <a:rPr sz="23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–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quantidade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kits</a:t>
            </a:r>
            <a:r>
              <a:rPr sz="2300" spc="2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insuficiente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27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gargalo</a:t>
            </a:r>
            <a:r>
              <a:rPr sz="2300" spc="2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333333"/>
                </a:solidFill>
                <a:latin typeface="Calibri"/>
                <a:cs typeface="Calibri"/>
              </a:rPr>
              <a:t>na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hora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examinar</a:t>
            </a:r>
            <a:r>
              <a:rPr sz="23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as</a:t>
            </a:r>
            <a:r>
              <a:rPr sz="23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amostras</a:t>
            </a:r>
            <a:r>
              <a:rPr sz="23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coletadas</a:t>
            </a:r>
            <a:r>
              <a:rPr sz="2300" spc="2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–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dificulta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realização</a:t>
            </a:r>
            <a:r>
              <a:rPr sz="2300" spc="2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cálculos</a:t>
            </a:r>
            <a:r>
              <a:rPr sz="2300" spc="2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que</a:t>
            </a:r>
            <a:r>
              <a:rPr sz="2300" spc="20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mostrem</a:t>
            </a:r>
            <a:r>
              <a:rPr sz="2300" spc="2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50" dirty="0">
                <a:solidFill>
                  <a:srgbClr val="333333"/>
                </a:solidFill>
                <a:latin typeface="Calibri"/>
                <a:cs typeface="Calibri"/>
              </a:rPr>
              <a:t>o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real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avanço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do</a:t>
            </a:r>
            <a:r>
              <a:rPr sz="2300" spc="505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surto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por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aqui.</a:t>
            </a:r>
            <a:r>
              <a:rPr sz="2300" spc="505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fazem</a:t>
            </a:r>
            <a:r>
              <a:rPr sz="2300" spc="505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um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alerta:</a:t>
            </a:r>
            <a:r>
              <a:rPr sz="2300" spc="500" dirty="0">
                <a:solidFill>
                  <a:srgbClr val="333333"/>
                </a:solidFill>
                <a:latin typeface="Calibri"/>
                <a:cs typeface="Calibri"/>
              </a:rPr>
              <a:t>    </a:t>
            </a:r>
            <a:r>
              <a:rPr sz="2300" spc="-20" dirty="0">
                <a:solidFill>
                  <a:srgbClr val="333333"/>
                </a:solidFill>
                <a:latin typeface="Calibri"/>
                <a:cs typeface="Calibri"/>
              </a:rPr>
              <a:t>como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o</a:t>
            </a:r>
            <a:r>
              <a:rPr sz="2300" b="1" u="sng" spc="-4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spc="-1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Ministério</a:t>
            </a:r>
            <a:r>
              <a:rPr sz="2300" b="1" u="sng" spc="-4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da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Saúde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spc="-1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recomenda</a:t>
            </a:r>
            <a:r>
              <a:rPr sz="2300" b="1" u="sng" spc="-4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que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sejam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spc="-1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testados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apenas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spc="-10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pacientes</a:t>
            </a:r>
            <a:r>
              <a:rPr sz="2300" b="1" u="sng" spc="-3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/>
              </a:rPr>
              <a:t>graves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,</a:t>
            </a:r>
            <a:r>
              <a:rPr sz="2300" spc="47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existe</a:t>
            </a:r>
            <a:r>
              <a:rPr sz="2300" spc="47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spc="-50" dirty="0">
                <a:solidFill>
                  <a:srgbClr val="333333"/>
                </a:solidFill>
                <a:latin typeface="Calibri"/>
                <a:cs typeface="Calibri"/>
              </a:rPr>
              <a:t>a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chance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ser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considerável</a:t>
            </a:r>
            <a:r>
              <a:rPr sz="2300" spc="11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o</a:t>
            </a:r>
            <a:r>
              <a:rPr sz="2300" spc="11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percentual</a:t>
            </a:r>
            <a:r>
              <a:rPr sz="2300" spc="11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11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"positivos"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nesse</a:t>
            </a:r>
            <a:r>
              <a:rPr sz="2300" spc="12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universo</a:t>
            </a:r>
            <a:r>
              <a:rPr sz="2300" spc="11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pessoas</a:t>
            </a:r>
            <a:r>
              <a:rPr sz="2300" spc="114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spc="-25" dirty="0">
                <a:solidFill>
                  <a:srgbClr val="333333"/>
                </a:solidFill>
                <a:latin typeface="Calibri"/>
                <a:cs typeface="Calibri"/>
              </a:rPr>
              <a:t>já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submetidas</a:t>
            </a:r>
            <a:r>
              <a:rPr sz="23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ao</a:t>
            </a:r>
            <a:r>
              <a:rPr sz="23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exame.</a:t>
            </a:r>
            <a:endParaRPr sz="2300" dirty="0">
              <a:latin typeface="Calibri"/>
              <a:cs typeface="Calibri"/>
            </a:endParaRPr>
          </a:p>
          <a:p>
            <a:pPr marL="12700" marR="5080" indent="364490" algn="just">
              <a:lnSpc>
                <a:spcPct val="99900"/>
              </a:lnSpc>
              <a:spcBef>
                <a:spcPts val="5"/>
              </a:spcBef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O</a:t>
            </a:r>
            <a:r>
              <a:rPr sz="23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3333"/>
                </a:solidFill>
                <a:latin typeface="Calibri"/>
                <a:cs typeface="Calibri"/>
              </a:rPr>
              <a:t>G1</a:t>
            </a:r>
            <a:r>
              <a:rPr sz="2300" b="1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procurou</a:t>
            </a:r>
            <a:r>
              <a:rPr sz="23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as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Secretarias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Saúde</a:t>
            </a:r>
            <a:r>
              <a:rPr sz="23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todos</a:t>
            </a:r>
            <a:r>
              <a:rPr sz="23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os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Estados</a:t>
            </a:r>
            <a:r>
              <a:rPr sz="23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do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Distrito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Federal</a:t>
            </a:r>
            <a:r>
              <a:rPr sz="23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para</a:t>
            </a:r>
            <a:r>
              <a:rPr sz="23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saber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quantos</a:t>
            </a:r>
            <a:r>
              <a:rPr sz="2300" spc="135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testes</a:t>
            </a:r>
            <a:r>
              <a:rPr sz="2300" spc="145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estão</a:t>
            </a:r>
            <a:r>
              <a:rPr sz="2300" spc="145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na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fila.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Apenas</a:t>
            </a:r>
            <a:r>
              <a:rPr sz="2300" spc="145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13</a:t>
            </a:r>
            <a:r>
              <a:rPr sz="2300" spc="145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responderam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até</a:t>
            </a:r>
            <a:r>
              <a:rPr sz="2300" spc="15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última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atualização</a:t>
            </a:r>
            <a:r>
              <a:rPr sz="2300" spc="140" dirty="0">
                <a:solidFill>
                  <a:srgbClr val="333333"/>
                </a:solidFill>
                <a:latin typeface="Calibri"/>
                <a:cs typeface="Calibri"/>
              </a:rPr>
              <a:t> 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desta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reportagem:</a:t>
            </a:r>
            <a:r>
              <a:rPr sz="2300" spc="245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Acre,</a:t>
            </a:r>
            <a:r>
              <a:rPr sz="2300" spc="25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Alagoas,</a:t>
            </a:r>
            <a:r>
              <a:rPr sz="2300" spc="25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Amapá,</a:t>
            </a:r>
            <a:r>
              <a:rPr sz="2300" spc="25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Ceará,</a:t>
            </a:r>
            <a:r>
              <a:rPr sz="2300" spc="254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Espírito</a:t>
            </a:r>
            <a:r>
              <a:rPr sz="2300" spc="245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Santo,</a:t>
            </a:r>
            <a:r>
              <a:rPr sz="2300" spc="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3"/>
              </a:rPr>
              <a:t>Minas</a:t>
            </a:r>
            <a:r>
              <a:rPr sz="2300" b="1" u="sng" spc="-25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3"/>
              </a:rPr>
              <a:t>Gerais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,</a:t>
            </a:r>
            <a:r>
              <a:rPr sz="2300" spc="250" dirty="0">
                <a:solidFill>
                  <a:srgbClr val="333333"/>
                </a:solidFill>
                <a:latin typeface="Calibri"/>
                <a:cs typeface="Calibri"/>
              </a:rPr>
              <a:t>  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Paraíba, Pernambuco,</a:t>
            </a:r>
            <a:r>
              <a:rPr sz="23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b="1" u="sng" dirty="0">
                <a:solidFill>
                  <a:srgbClr val="0462C0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4"/>
              </a:rPr>
              <a:t>Paraná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,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Rio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Grande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do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Norte,</a:t>
            </a:r>
            <a:r>
              <a:rPr sz="2300" spc="3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Rondônia,</a:t>
            </a:r>
            <a:r>
              <a:rPr sz="2300" spc="3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Santa</a:t>
            </a:r>
            <a:r>
              <a:rPr sz="2300" spc="3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Catarina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São</a:t>
            </a:r>
            <a:r>
              <a:rPr sz="2300" spc="3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Paulo</a:t>
            </a:r>
            <a:r>
              <a:rPr sz="2300" spc="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333333"/>
                </a:solidFill>
                <a:latin typeface="Calibri"/>
                <a:cs typeface="Calibri"/>
              </a:rPr>
              <a:t>(veja</a:t>
            </a:r>
            <a:r>
              <a:rPr sz="2300" i="1" spc="3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i="1" spc="-25" dirty="0">
                <a:solidFill>
                  <a:srgbClr val="333333"/>
                </a:solidFill>
                <a:latin typeface="Calibri"/>
                <a:cs typeface="Calibri"/>
              </a:rPr>
              <a:t>os </a:t>
            </a:r>
            <a:r>
              <a:rPr sz="2300" i="1" dirty="0">
                <a:solidFill>
                  <a:srgbClr val="333333"/>
                </a:solidFill>
                <a:latin typeface="Calibri"/>
                <a:cs typeface="Calibri"/>
              </a:rPr>
              <a:t>números</a:t>
            </a:r>
            <a:r>
              <a:rPr sz="2300" i="1" spc="-7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333333"/>
                </a:solidFill>
                <a:latin typeface="Calibri"/>
                <a:cs typeface="Calibri"/>
              </a:rPr>
              <a:t>na</a:t>
            </a:r>
            <a:r>
              <a:rPr sz="2300" i="1" spc="-7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333333"/>
                </a:solidFill>
                <a:latin typeface="Calibri"/>
                <a:cs typeface="Calibri"/>
              </a:rPr>
              <a:t>tabela</a:t>
            </a:r>
            <a:r>
              <a:rPr sz="2300" i="1" spc="-6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i="1" spc="-10" dirty="0">
                <a:solidFill>
                  <a:srgbClr val="333333"/>
                </a:solidFill>
                <a:latin typeface="Calibri"/>
                <a:cs typeface="Calibri"/>
              </a:rPr>
              <a:t>abaixo)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endParaRPr sz="2300" dirty="0">
              <a:latin typeface="Calibri"/>
              <a:cs typeface="Calibri"/>
            </a:endParaRPr>
          </a:p>
          <a:p>
            <a:pPr marL="12700" marR="24765" indent="364490" algn="just">
              <a:lnSpc>
                <a:spcPct val="100000"/>
              </a:lnSpc>
            </a:pP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O</a:t>
            </a:r>
            <a:r>
              <a:rPr sz="2300" spc="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RJ,</a:t>
            </a:r>
            <a:r>
              <a:rPr sz="2300" spc="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segundo</a:t>
            </a:r>
            <a:r>
              <a:rPr sz="23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estado</a:t>
            </a:r>
            <a:r>
              <a:rPr sz="23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com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mais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casos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2300" spc="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mais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mortes,</a:t>
            </a:r>
            <a:r>
              <a:rPr sz="23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não</a:t>
            </a:r>
            <a:r>
              <a:rPr sz="23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havia</a:t>
            </a:r>
            <a:r>
              <a:rPr sz="23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informado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os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números</a:t>
            </a:r>
            <a:r>
              <a:rPr sz="23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333333"/>
                </a:solidFill>
                <a:latin typeface="Calibri"/>
                <a:cs typeface="Calibri"/>
              </a:rPr>
              <a:t>até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a</a:t>
            </a:r>
            <a:r>
              <a:rPr sz="23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última</a:t>
            </a:r>
            <a:r>
              <a:rPr sz="23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atualização</a:t>
            </a:r>
            <a:r>
              <a:rPr sz="23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3333"/>
                </a:solidFill>
                <a:latin typeface="Calibri"/>
                <a:cs typeface="Calibri"/>
              </a:rPr>
              <a:t>desta</a:t>
            </a:r>
            <a:r>
              <a:rPr sz="23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333333"/>
                </a:solidFill>
                <a:latin typeface="Calibri"/>
                <a:cs typeface="Calibri"/>
              </a:rPr>
              <a:t>reportagem.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097" y="697217"/>
            <a:ext cx="11500485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495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spc="1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Agência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Nacional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Vigilância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Sanitária</a:t>
            </a:r>
            <a:r>
              <a:rPr sz="2000" spc="1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(Anvisa)</a:t>
            </a:r>
            <a:r>
              <a:rPr sz="2000" spc="1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aprovou</a:t>
            </a:r>
            <a:r>
              <a:rPr sz="2000" spc="1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mais</a:t>
            </a:r>
            <a:r>
              <a:rPr sz="2000" spc="1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dez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tipos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diferentes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testes</a:t>
            </a:r>
            <a:r>
              <a:rPr sz="2000" spc="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para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detectar</a:t>
            </a:r>
            <a:r>
              <a:rPr sz="20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coronavírus.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Eles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podem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levar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15</a:t>
            </a:r>
            <a:r>
              <a:rPr sz="20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minutos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(com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uma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picada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dedo</a:t>
            </a:r>
            <a:r>
              <a:rPr sz="20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tirar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20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sangue)</a:t>
            </a:r>
            <a:r>
              <a:rPr sz="20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ou</a:t>
            </a:r>
            <a:r>
              <a:rPr sz="20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0000"/>
                </a:solidFill>
                <a:latin typeface="Calibri"/>
                <a:cs typeface="Calibri"/>
              </a:rPr>
              <a:t>até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sete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dias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(com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uma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coleta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material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nariz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faringe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meio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cotonete).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Clique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aqui</a:t>
            </a:r>
            <a:r>
              <a:rPr sz="20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ler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mais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sobre</a:t>
            </a:r>
            <a:r>
              <a:rPr sz="20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os</a:t>
            </a:r>
            <a:r>
              <a:rPr sz="20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testes.</a:t>
            </a:r>
            <a:endParaRPr sz="2000" dirty="0">
              <a:latin typeface="Calibri"/>
              <a:cs typeface="Calibri"/>
            </a:endParaRPr>
          </a:p>
          <a:p>
            <a:pPr marL="12700" marR="5080" indent="449580" algn="just">
              <a:lnSpc>
                <a:spcPts val="2400"/>
              </a:lnSpc>
              <a:spcBef>
                <a:spcPts val="80"/>
              </a:spcBef>
            </a:pP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Modelos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projetam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volume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casos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os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próximos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dias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sugerem</a:t>
            </a:r>
            <a:r>
              <a:rPr sz="200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ritmo</a:t>
            </a:r>
            <a:r>
              <a:rPr sz="200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da</a:t>
            </a:r>
            <a:r>
              <a:rPr sz="200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pandemia</a:t>
            </a:r>
            <a:r>
              <a:rPr sz="200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está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mais</a:t>
            </a:r>
            <a:r>
              <a:rPr sz="200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lento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sz="2000" spc="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apesar</a:t>
            </a:r>
            <a:r>
              <a:rPr sz="200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recorde</a:t>
            </a:r>
            <a:r>
              <a:rPr sz="200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confirmações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em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um</a:t>
            </a:r>
            <a:r>
              <a:rPr sz="2000" spc="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só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dia</a:t>
            </a:r>
            <a:r>
              <a:rPr sz="2000" spc="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(1.138)</a:t>
            </a:r>
            <a:r>
              <a:rPr sz="2000" spc="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nesta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000000"/>
                </a:solidFill>
                <a:latin typeface="Calibri"/>
                <a:cs typeface="Calibri"/>
              </a:rPr>
              <a:t>terça-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feira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(31)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2000" spc="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do</a:t>
            </a:r>
            <a:r>
              <a:rPr sz="200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acréscimo considerável</a:t>
            </a:r>
            <a:r>
              <a:rPr sz="20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(outros</a:t>
            </a:r>
            <a:r>
              <a:rPr sz="20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1.119</a:t>
            </a:r>
            <a:r>
              <a:rPr sz="20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casos)</a:t>
            </a:r>
            <a:r>
              <a:rPr sz="20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nesta</a:t>
            </a:r>
            <a:r>
              <a:rPr sz="20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quarta-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feira</a:t>
            </a:r>
            <a:r>
              <a:rPr sz="20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(1º),</a:t>
            </a:r>
            <a:r>
              <a:rPr sz="20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segundo</a:t>
            </a:r>
            <a:r>
              <a:rPr sz="20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sz="20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Ministério</a:t>
            </a:r>
            <a:r>
              <a:rPr sz="20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da</a:t>
            </a:r>
            <a:r>
              <a:rPr sz="20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Saúde.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9097" y="2830576"/>
            <a:ext cx="11505565" cy="3623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indent="4495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Ao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G1,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pesquisadores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três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grupos</a:t>
            </a:r>
            <a:r>
              <a:rPr sz="2000" spc="3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monitoramento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da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pandemia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no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país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—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cada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um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com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uma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metodologia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distinta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—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admitiram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possível</a:t>
            </a:r>
            <a:r>
              <a:rPr sz="2000" spc="4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tendência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queda</a:t>
            </a:r>
            <a:r>
              <a:rPr sz="2000" spc="4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contágio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pode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não</a:t>
            </a:r>
            <a:r>
              <a:rPr sz="2000" spc="4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retratar</a:t>
            </a:r>
            <a:r>
              <a:rPr sz="2000" spc="459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realidade,</a:t>
            </a:r>
            <a:r>
              <a:rPr sz="2000" spc="-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tamanha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subnotificação.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12700" marR="6985" indent="449580" algn="just">
              <a:lnSpc>
                <a:spcPct val="100000"/>
              </a:lnSpc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"O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número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casos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notificados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é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muito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afetado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pela</a:t>
            </a:r>
            <a:r>
              <a:rPr sz="2000" spc="1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capacidade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processamento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dos</a:t>
            </a:r>
            <a:r>
              <a:rPr sz="2000" spc="1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testes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diagnósticos",</a:t>
            </a:r>
            <a:r>
              <a:rPr sz="2000" spc="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afirmou</a:t>
            </a:r>
            <a:r>
              <a:rPr sz="2000" spc="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Roberto</a:t>
            </a:r>
            <a:r>
              <a:rPr sz="2000" spc="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Kraenkel,</a:t>
            </a:r>
            <a:r>
              <a:rPr sz="2000" spc="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Instituto</a:t>
            </a:r>
            <a:r>
              <a:rPr sz="2000" spc="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Física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Teórica</a:t>
            </a:r>
            <a:r>
              <a:rPr sz="2000" spc="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da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Estadual</a:t>
            </a:r>
            <a:r>
              <a:rPr sz="2000" spc="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São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Paulo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(Unesp).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“Como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há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represamento,</a:t>
            </a:r>
            <a:r>
              <a:rPr sz="2000" spc="37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poucos</a:t>
            </a:r>
            <a:r>
              <a:rPr sz="2000" spc="3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testes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ficam</a:t>
            </a:r>
            <a:r>
              <a:rPr sz="2000" spc="3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prontos,</a:t>
            </a:r>
            <a:r>
              <a:rPr sz="2000" spc="37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</a:t>
            </a:r>
            <a:r>
              <a:rPr sz="2000" spc="3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número</a:t>
            </a:r>
            <a:r>
              <a:rPr sz="2000" spc="37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casos</a:t>
            </a:r>
            <a:r>
              <a:rPr sz="2000" spc="3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fica</a:t>
            </a:r>
            <a:r>
              <a:rPr sz="2000" spc="3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artificialmente pequeno."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12700" marR="8255" algn="just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físico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é</a:t>
            </a:r>
            <a:r>
              <a:rPr sz="2000" spc="3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integrante</a:t>
            </a:r>
            <a:r>
              <a:rPr sz="2000" spc="3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Observatório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Covid-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19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BR,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reúne</a:t>
            </a:r>
            <a:r>
              <a:rPr sz="2000" spc="3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pesquisadores</a:t>
            </a:r>
            <a:r>
              <a:rPr sz="2000" spc="3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outras</a:t>
            </a:r>
            <a:r>
              <a:rPr sz="2000" spc="3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seis</a:t>
            </a:r>
            <a:r>
              <a:rPr sz="2000" spc="3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instituições</a:t>
            </a:r>
            <a:r>
              <a:rPr sz="2000" spc="3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–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3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São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Paulo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(USP),</a:t>
            </a:r>
            <a:r>
              <a:rPr sz="2000" spc="3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Estadual</a:t>
            </a:r>
            <a:r>
              <a:rPr sz="2000" spc="3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Campinas</a:t>
            </a:r>
            <a:r>
              <a:rPr sz="2000" spc="31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(Unicamp),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3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Brasília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(UnB),</a:t>
            </a:r>
            <a:r>
              <a:rPr sz="2000" spc="1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Federal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ABC (UFABC),</a:t>
            </a:r>
            <a:r>
              <a:rPr sz="2000" spc="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 de</a:t>
            </a:r>
            <a:r>
              <a:rPr sz="2000" spc="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Berkley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(nos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Estados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Unidos)</a:t>
            </a:r>
            <a:r>
              <a:rPr sz="2000" spc="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Oldenburg</a:t>
            </a:r>
            <a:r>
              <a:rPr sz="2000" spc="-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(na</a:t>
            </a:r>
            <a:r>
              <a:rPr sz="2000" spc="-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Alemanha).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6452870">
              <a:lnSpc>
                <a:spcPct val="100000"/>
              </a:lnSpc>
            </a:pPr>
            <a:r>
              <a:rPr sz="16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Disponível</a:t>
            </a:r>
            <a:r>
              <a:rPr sz="1600" spc="-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em:</a:t>
            </a:r>
            <a:r>
              <a:rPr sz="1600" spc="-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u="sng" spc="-10" dirty="0">
                <a:solidFill>
                  <a:schemeClr val="accent1">
                    <a:lumMod val="10000"/>
                  </a:schemeClr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https://g1.globo.com</a:t>
            </a:r>
            <a:r>
              <a:rPr sz="16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Acesso</a:t>
            </a:r>
            <a:r>
              <a:rPr sz="1600" spc="-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em:</a:t>
            </a:r>
            <a:r>
              <a:rPr sz="1600" spc="-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3</a:t>
            </a:r>
            <a:r>
              <a:rPr sz="16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abr.</a:t>
            </a:r>
            <a:r>
              <a:rPr sz="1600" spc="-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2020.</a:t>
            </a:r>
            <a:endParaRPr sz="16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0938" y="1140383"/>
            <a:ext cx="10518775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245" algn="l"/>
              </a:tabLst>
            </a:pPr>
            <a:r>
              <a:rPr sz="2400" dirty="0">
                <a:latin typeface="Calibri"/>
                <a:cs typeface="Calibri"/>
              </a:rPr>
              <a:t>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texto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lido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reportagem.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Nesse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gênero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jornalístico,</a:t>
            </a:r>
            <a:endParaRPr sz="2400" dirty="0">
              <a:latin typeface="Calibri"/>
              <a:cs typeface="Calibri"/>
            </a:endParaRPr>
          </a:p>
          <a:p>
            <a:pPr marL="527050" marR="6985" lvl="1" indent="-514984">
              <a:lnSpc>
                <a:spcPct val="100000"/>
              </a:lnSpc>
              <a:spcBef>
                <a:spcPts val="2880"/>
              </a:spcBef>
              <a:buAutoNum type="alphaUcPeriod"/>
              <a:tabLst>
                <a:tab pos="527050" algn="l"/>
              </a:tabLst>
            </a:pPr>
            <a:r>
              <a:rPr sz="2400" spc="-30" dirty="0">
                <a:latin typeface="Calibri"/>
                <a:cs typeface="Calibri"/>
              </a:rPr>
              <a:t>vê-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uma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comunicação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utilizada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pessoas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quais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mantêm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algum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tipo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relação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íntima,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cuja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linguagem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predominantemente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coloquial.</a:t>
            </a:r>
            <a:endParaRPr sz="2400" dirty="0">
              <a:latin typeface="Calibri"/>
              <a:cs typeface="Calibri"/>
            </a:endParaRPr>
          </a:p>
          <a:p>
            <a:pPr marL="527050" marR="6985" lvl="1" indent="-514984">
              <a:lnSpc>
                <a:spcPct val="100000"/>
              </a:lnSpc>
              <a:buAutoNum type="alphaUcPeriod"/>
              <a:tabLst>
                <a:tab pos="527050" algn="l"/>
              </a:tabLst>
            </a:pPr>
            <a:r>
              <a:rPr sz="2400" dirty="0">
                <a:latin typeface="Calibri"/>
                <a:cs typeface="Calibri"/>
              </a:rPr>
              <a:t>o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principal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objetivo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é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transmitir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opinião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pessoas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destaque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algum </a:t>
            </a:r>
            <a:r>
              <a:rPr sz="2400" dirty="0">
                <a:latin typeface="Calibri"/>
                <a:cs typeface="Calibri"/>
              </a:rPr>
              <a:t>assunto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interesse.</a:t>
            </a:r>
            <a:endParaRPr sz="2400" dirty="0">
              <a:latin typeface="Calibri"/>
              <a:cs typeface="Calibri"/>
            </a:endParaRPr>
          </a:p>
          <a:p>
            <a:pPr marL="527050" lvl="1" indent="-514350">
              <a:lnSpc>
                <a:spcPct val="100000"/>
              </a:lnSpc>
              <a:buAutoNum type="alphaUcPeriod"/>
              <a:tabLst>
                <a:tab pos="527050" algn="l"/>
              </a:tabLst>
            </a:pPr>
            <a:r>
              <a:rPr sz="2400" spc="-25" dirty="0">
                <a:latin typeface="Calibri"/>
                <a:cs typeface="Calibri"/>
              </a:rPr>
              <a:t>informam-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fatos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interesse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público,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linguagem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objetiva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clara.</a:t>
            </a:r>
            <a:endParaRPr sz="2400" dirty="0">
              <a:latin typeface="Calibri"/>
              <a:cs typeface="Calibri"/>
            </a:endParaRPr>
          </a:p>
          <a:p>
            <a:pPr marL="527050" marR="5080" lvl="1" indent="-514984">
              <a:lnSpc>
                <a:spcPct val="100000"/>
              </a:lnSpc>
              <a:buAutoNum type="alphaUcPeriod"/>
              <a:tabLst>
                <a:tab pos="527050" algn="l"/>
                <a:tab pos="813435" algn="l"/>
                <a:tab pos="2238375" algn="l"/>
                <a:tab pos="2531110" algn="l"/>
                <a:tab pos="3095625" algn="l"/>
                <a:tab pos="4308475" algn="l"/>
                <a:tab pos="6158230" algn="l"/>
                <a:tab pos="6808470" algn="l"/>
                <a:tab pos="7255509" algn="l"/>
                <a:tab pos="7945755" algn="l"/>
                <a:tab pos="9688830" algn="l"/>
                <a:tab pos="10359390" algn="l"/>
              </a:tabLst>
            </a:pP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linguagem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é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sua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principal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característica,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pois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há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uma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preocupação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com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dirty="0">
                <a:latin typeface="Calibri"/>
                <a:cs typeface="Calibri"/>
              </a:rPr>
              <a:t>seleção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combinação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vocabular,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predominando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subjetividade.</a:t>
            </a:r>
            <a:endParaRPr sz="2400" dirty="0">
              <a:latin typeface="Calibri"/>
              <a:cs typeface="Calibri"/>
            </a:endParaRPr>
          </a:p>
          <a:p>
            <a:pPr marL="527050" lvl="1" indent="-514350">
              <a:lnSpc>
                <a:spcPct val="100000"/>
              </a:lnSpc>
              <a:buAutoNum type="alphaUcPeriod"/>
              <a:tabLst>
                <a:tab pos="527050" algn="l"/>
              </a:tabLst>
            </a:pPr>
            <a:r>
              <a:rPr sz="2400" spc="-30" dirty="0">
                <a:latin typeface="Calibri"/>
                <a:cs typeface="Calibri"/>
              </a:rPr>
              <a:t>constata-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predominância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forma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descritiva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desumanização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relato.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53FD3E-0C51-5AF4-ED5D-5A02A5E24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19878"/>
            <a:ext cx="2390298" cy="1717474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AB68885-D3B7-C300-AF7C-4E6407FA37C3}"/>
              </a:ext>
            </a:extLst>
          </p:cNvPr>
          <p:cNvSpPr/>
          <p:nvPr/>
        </p:nvSpPr>
        <p:spPr>
          <a:xfrm>
            <a:off x="609600" y="3299609"/>
            <a:ext cx="10134600" cy="4341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2442" y="381000"/>
            <a:ext cx="11207115" cy="5867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  <a:tabLst>
                <a:tab pos="310515" algn="l"/>
              </a:tabLst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passagem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-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texto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apresenta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tema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central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é: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522605" marR="5715" lvl="1" indent="-509270">
              <a:lnSpc>
                <a:spcPct val="150000"/>
              </a:lnSpc>
              <a:spcBef>
                <a:spcPts val="2880"/>
              </a:spcBef>
              <a:buAutoNum type="alphaUcPeriod"/>
              <a:tabLst>
                <a:tab pos="526415" algn="l"/>
              </a:tabLst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“O</a:t>
            </a:r>
            <a:r>
              <a:rPr sz="2000" spc="48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físico</a:t>
            </a:r>
            <a:r>
              <a:rPr sz="2000" spc="48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é</a:t>
            </a:r>
            <a:r>
              <a:rPr sz="2000" spc="49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integrante</a:t>
            </a:r>
            <a:r>
              <a:rPr sz="2000" spc="49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48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Observatório</a:t>
            </a:r>
            <a:r>
              <a:rPr sz="2000" spc="48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Covid-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19</a:t>
            </a:r>
            <a:r>
              <a:rPr sz="2000" spc="4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BR,</a:t>
            </a:r>
            <a:r>
              <a:rPr sz="2000" spc="48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</a:t>
            </a:r>
            <a:r>
              <a:rPr sz="2000" spc="4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reúne</a:t>
            </a:r>
            <a:r>
              <a:rPr sz="2000" spc="49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pesquisadores</a:t>
            </a:r>
            <a:r>
              <a:rPr sz="2000" spc="49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 </a:t>
            </a:r>
            <a:r>
              <a:rPr lang="pt-BR"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outras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seis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instituições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–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13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São</a:t>
            </a:r>
            <a:r>
              <a:rPr sz="2000" spc="1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Paulo</a:t>
            </a:r>
            <a:r>
              <a:rPr sz="2000" spc="1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(USP),</a:t>
            </a:r>
            <a:r>
              <a:rPr sz="2000" spc="1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Universidade</a:t>
            </a:r>
            <a:r>
              <a:rPr sz="2000" spc="13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Estadual</a:t>
            </a:r>
            <a:r>
              <a:rPr sz="2000" spc="12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 	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Campinas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(Unicamp)</a:t>
            </a:r>
            <a:r>
              <a:rPr sz="2000" spc="-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[...].”.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523240" marR="7620" lvl="1" indent="-509905">
              <a:lnSpc>
                <a:spcPct val="150000"/>
              </a:lnSpc>
              <a:buAutoNum type="alphaUcPeriod"/>
              <a:tabLst>
                <a:tab pos="526415" algn="l"/>
              </a:tabLst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“O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Brasil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tem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ao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menos</a:t>
            </a:r>
            <a:r>
              <a:rPr sz="2000" spc="3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25,2</a:t>
            </a:r>
            <a:r>
              <a:rPr sz="2000" spc="3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mil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testes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novo</a:t>
            </a:r>
            <a:r>
              <a:rPr sz="2000" spc="409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coronavírus</a:t>
            </a:r>
            <a:r>
              <a:rPr sz="2000" spc="4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(Sars-</a:t>
            </a:r>
            <a:r>
              <a:rPr sz="2000" spc="-4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CoV-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2)</a:t>
            </a:r>
            <a:r>
              <a:rPr sz="2000" spc="40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ainda</a:t>
            </a:r>
            <a:r>
              <a:rPr sz="2000" spc="409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à </a:t>
            </a:r>
            <a:r>
              <a:rPr lang="pt-BR"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espera</a:t>
            </a:r>
            <a:r>
              <a:rPr sz="2000" spc="1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resultado.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Esse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número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equivale</a:t>
            </a:r>
            <a:r>
              <a:rPr sz="2000" spc="1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</a:t>
            </a:r>
            <a:r>
              <a:rPr sz="2000" spc="1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3,7</a:t>
            </a:r>
            <a:r>
              <a:rPr sz="2000" spc="14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vezes</a:t>
            </a:r>
            <a:r>
              <a:rPr sz="2000" spc="1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total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1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casos</a:t>
            </a:r>
            <a:r>
              <a:rPr sz="2000" spc="1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confirmados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lang="pt-BR"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(6,9</a:t>
            </a:r>
            <a:r>
              <a:rPr sz="2000" spc="2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mil)</a:t>
            </a:r>
            <a:r>
              <a:rPr sz="2000" spc="2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no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balanço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das</a:t>
            </a:r>
            <a:r>
              <a:rPr sz="2000" spc="2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Secretarias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20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Saúde,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atualizado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às</a:t>
            </a:r>
            <a:r>
              <a:rPr sz="2000" spc="19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7h40</a:t>
            </a:r>
            <a:r>
              <a:rPr sz="2000" spc="19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desta</a:t>
            </a:r>
            <a:r>
              <a:rPr sz="2000" spc="2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3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quinta-</a:t>
            </a:r>
            <a:r>
              <a:rPr sz="2000" spc="-1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feira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lang="pt-BR"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(2).</a:t>
            </a:r>
            <a:r>
              <a:rPr sz="2000" b="1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”.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522605" marR="8255" lvl="1" indent="-509270">
              <a:lnSpc>
                <a:spcPct val="150000"/>
              </a:lnSpc>
              <a:buAutoNum type="alphaUcPeriod"/>
              <a:tabLst>
                <a:tab pos="526415" algn="l"/>
              </a:tabLst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“Pesquisadores</a:t>
            </a:r>
            <a:r>
              <a:rPr sz="2000" spc="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explicam</a:t>
            </a:r>
            <a:r>
              <a:rPr sz="2000" spc="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</a:t>
            </a:r>
            <a:r>
              <a:rPr sz="2000" spc="8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esse</a:t>
            </a:r>
            <a:r>
              <a:rPr sz="2000" spc="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cenário</a:t>
            </a:r>
            <a:r>
              <a:rPr sz="2000" spc="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–</a:t>
            </a:r>
            <a:r>
              <a:rPr sz="2000" spc="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quantidade</a:t>
            </a:r>
            <a:r>
              <a:rPr sz="2000" spc="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kits</a:t>
            </a:r>
            <a:r>
              <a:rPr sz="2000" spc="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insuficiente</a:t>
            </a:r>
            <a:r>
              <a:rPr sz="2000" spc="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</a:t>
            </a:r>
            <a:r>
              <a:rPr sz="2000" spc="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gargalo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lang="pt-BR"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na</a:t>
            </a:r>
            <a:r>
              <a:rPr sz="2000" spc="25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hora</a:t>
            </a:r>
            <a:r>
              <a:rPr sz="2000" spc="2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27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examinar</a:t>
            </a:r>
            <a:r>
              <a:rPr sz="2000" spc="2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as</a:t>
            </a:r>
            <a:r>
              <a:rPr sz="2000" spc="2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amostras</a:t>
            </a:r>
            <a:r>
              <a:rPr sz="2000" spc="25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coletadas</a:t>
            </a:r>
            <a:r>
              <a:rPr sz="2000" spc="2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–</a:t>
            </a:r>
            <a:r>
              <a:rPr sz="2000" spc="2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dificulta</a:t>
            </a:r>
            <a:r>
              <a:rPr sz="2000" spc="26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</a:t>
            </a:r>
            <a:r>
              <a:rPr sz="2000" spc="2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realização</a:t>
            </a:r>
            <a:r>
              <a:rPr sz="2000" spc="2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de</a:t>
            </a:r>
            <a:r>
              <a:rPr sz="2000" spc="27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cálculos</a:t>
            </a:r>
            <a:r>
              <a:rPr sz="2000" spc="254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que 	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mostrem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o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real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avanço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do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surto</a:t>
            </a:r>
            <a:r>
              <a:rPr sz="2000" spc="-6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por</a:t>
            </a:r>
            <a:r>
              <a:rPr sz="2000" spc="-55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Calibri"/>
                <a:cs typeface="Calibri"/>
              </a:rPr>
              <a:t>aqui.”.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Calibri"/>
              <a:cs typeface="Calibri"/>
            </a:endParaRPr>
          </a:p>
          <a:p>
            <a:pPr marL="524510" lvl="1" indent="-511175">
              <a:lnSpc>
                <a:spcPct val="150000"/>
              </a:lnSpc>
              <a:buAutoNum type="alphaUcPeriod"/>
              <a:tabLst>
                <a:tab pos="524510" algn="l"/>
              </a:tabLst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“Ao</a:t>
            </a:r>
            <a:r>
              <a:rPr sz="2000" spc="-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G1,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pesquisadores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de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três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grupos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monitoramento</a:t>
            </a:r>
            <a:r>
              <a:rPr sz="2000" spc="-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da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pandemia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no</a:t>
            </a:r>
            <a:r>
              <a:rPr sz="2000" spc="-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país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Arial MT"/>
              <a:cs typeface="Arial MT"/>
            </a:endParaRPr>
          </a:p>
          <a:p>
            <a:pPr marL="526415" marR="5080">
              <a:lnSpc>
                <a:spcPct val="150000"/>
              </a:lnSpc>
            </a:pP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—</a:t>
            </a:r>
            <a:r>
              <a:rPr sz="2000" spc="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cada</a:t>
            </a:r>
            <a:r>
              <a:rPr sz="2000" spc="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um</a:t>
            </a:r>
            <a:r>
              <a:rPr sz="2000" spc="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com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uma</a:t>
            </a:r>
            <a:r>
              <a:rPr sz="2000" spc="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metodologia</a:t>
            </a:r>
            <a:r>
              <a:rPr sz="2000" spc="4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distinta</a:t>
            </a:r>
            <a:r>
              <a:rPr sz="2000" spc="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—</a:t>
            </a:r>
            <a:r>
              <a:rPr sz="2000" spc="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admitiram</a:t>
            </a:r>
            <a:r>
              <a:rPr sz="2000" spc="3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que</a:t>
            </a:r>
            <a:r>
              <a:rPr sz="2000" spc="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a</a:t>
            </a:r>
            <a:r>
              <a:rPr sz="2000" spc="3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possível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tendência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de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queda</a:t>
            </a:r>
            <a:r>
              <a:rPr sz="2000" spc="4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de</a:t>
            </a:r>
            <a:r>
              <a:rPr sz="2000" spc="409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contágio</a:t>
            </a:r>
            <a:r>
              <a:rPr sz="2000" spc="409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pode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não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retratar</a:t>
            </a:r>
            <a:r>
              <a:rPr sz="2000" spc="42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a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realidade,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tamanha</a:t>
            </a:r>
            <a:r>
              <a:rPr sz="2000" spc="415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a </a:t>
            </a:r>
            <a:r>
              <a:rPr sz="2000" spc="-10" dirty="0">
                <a:solidFill>
                  <a:schemeClr val="accent1">
                    <a:lumMod val="10000"/>
                  </a:schemeClr>
                </a:solidFill>
                <a:latin typeface="Arial MT"/>
                <a:cs typeface="Arial MT"/>
              </a:rPr>
              <a:t>subnotificação.“[...]”</a:t>
            </a:r>
            <a:endParaRPr sz="2000" dirty="0">
              <a:solidFill>
                <a:schemeClr val="accent1">
                  <a:lumMod val="10000"/>
                </a:schemeClr>
              </a:solidFill>
              <a:latin typeface="Arial MT"/>
              <a:cs typeface="Arial M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47B631-50EF-42B7-743F-E88702C99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0" y="142164"/>
            <a:ext cx="1300283" cy="93427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46AFF6F-172B-4B7E-BBE9-54D15429D72F}"/>
              </a:ext>
            </a:extLst>
          </p:cNvPr>
          <p:cNvSpPr/>
          <p:nvPr/>
        </p:nvSpPr>
        <p:spPr>
          <a:xfrm>
            <a:off x="380999" y="2209800"/>
            <a:ext cx="11318557" cy="13716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859" y="832942"/>
            <a:ext cx="11440795" cy="4863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  <a:tabLst>
                <a:tab pos="421640" algn="l"/>
              </a:tabLst>
            </a:pPr>
            <a:r>
              <a:rPr sz="2400" dirty="0">
                <a:latin typeface="Calibri"/>
                <a:cs typeface="Calibri"/>
              </a:rPr>
              <a:t>Nesta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passagem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reportagem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“Pesquisadores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explicam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que </a:t>
            </a:r>
            <a:r>
              <a:rPr sz="2400" dirty="0">
                <a:latin typeface="Calibri"/>
                <a:cs typeface="Calibri"/>
              </a:rPr>
              <a:t>esse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cenário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quantidade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kits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insuficientes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gargalo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hora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examinar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amostras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coletadas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dificulta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realização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cálculos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7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mostrem</a:t>
            </a:r>
            <a:r>
              <a:rPr sz="2400" spc="7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7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7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avanço</a:t>
            </a:r>
            <a:r>
              <a:rPr sz="2400" spc="7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surto</a:t>
            </a:r>
            <a:r>
              <a:rPr sz="2400" i="1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7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aqui.</a:t>
            </a:r>
            <a:r>
              <a:rPr sz="2400" spc="7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”,</a:t>
            </a:r>
            <a:r>
              <a:rPr sz="2400" spc="7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7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palavra</a:t>
            </a:r>
            <a:r>
              <a:rPr sz="2400" spc="7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em </a:t>
            </a:r>
            <a:r>
              <a:rPr sz="2400" spc="-10" dirty="0">
                <a:latin typeface="Calibri"/>
                <a:cs typeface="Calibri"/>
              </a:rPr>
              <a:t>destaque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pode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substituída,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sem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prejuízo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sentido,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por:</a:t>
            </a:r>
            <a:endParaRPr sz="2400" dirty="0">
              <a:latin typeface="Calibri"/>
              <a:cs typeface="Calibri"/>
            </a:endParaRPr>
          </a:p>
          <a:p>
            <a:pPr marL="525780" lvl="1" indent="-513080">
              <a:lnSpc>
                <a:spcPct val="150000"/>
              </a:lnSpc>
              <a:spcBef>
                <a:spcPts val="3829"/>
              </a:spcBef>
              <a:buAutoNum type="alphaUcPeriod"/>
              <a:tabLst>
                <a:tab pos="525780" algn="l"/>
              </a:tabLst>
            </a:pPr>
            <a:r>
              <a:rPr sz="2400" spc="-10" dirty="0">
                <a:latin typeface="Arial MT"/>
                <a:cs typeface="Arial MT"/>
              </a:rPr>
              <a:t>pandemia.</a:t>
            </a:r>
            <a:endParaRPr sz="2400" dirty="0">
              <a:latin typeface="Arial MT"/>
              <a:cs typeface="Arial MT"/>
            </a:endParaRPr>
          </a:p>
          <a:p>
            <a:pPr marL="525780" lvl="1" indent="-513080">
              <a:lnSpc>
                <a:spcPct val="150000"/>
              </a:lnSpc>
              <a:buAutoNum type="alphaUcPeriod"/>
              <a:tabLst>
                <a:tab pos="525780" algn="l"/>
              </a:tabLst>
            </a:pPr>
            <a:r>
              <a:rPr sz="2400" spc="-10" dirty="0">
                <a:latin typeface="Arial MT"/>
                <a:cs typeface="Arial MT"/>
              </a:rPr>
              <a:t>epidemia.</a:t>
            </a:r>
            <a:endParaRPr sz="2400" dirty="0">
              <a:latin typeface="Arial MT"/>
              <a:cs typeface="Arial MT"/>
            </a:endParaRPr>
          </a:p>
          <a:p>
            <a:pPr marL="525780" lvl="1" indent="-513080">
              <a:lnSpc>
                <a:spcPct val="150000"/>
              </a:lnSpc>
              <a:buAutoNum type="alphaUcPeriod"/>
              <a:tabLst>
                <a:tab pos="525780" algn="l"/>
              </a:tabLst>
            </a:pPr>
            <a:r>
              <a:rPr sz="2400" spc="-10" dirty="0">
                <a:latin typeface="Arial MT"/>
                <a:cs typeface="Arial MT"/>
              </a:rPr>
              <a:t>acesso.</a:t>
            </a:r>
            <a:endParaRPr sz="2400" dirty="0">
              <a:latin typeface="Arial MT"/>
              <a:cs typeface="Arial MT"/>
            </a:endParaRPr>
          </a:p>
          <a:p>
            <a:pPr marL="525780" lvl="1" indent="-513080">
              <a:lnSpc>
                <a:spcPct val="150000"/>
              </a:lnSpc>
              <a:buAutoNum type="alphaUcPeriod"/>
              <a:tabLst>
                <a:tab pos="525780" algn="l"/>
              </a:tabLst>
            </a:pPr>
            <a:r>
              <a:rPr sz="2400" spc="-10" dirty="0">
                <a:latin typeface="Arial MT"/>
                <a:cs typeface="Arial MT"/>
              </a:rPr>
              <a:t>munição.</a:t>
            </a:r>
            <a:endParaRPr sz="2400" dirty="0">
              <a:latin typeface="Arial MT"/>
              <a:cs typeface="Arial M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DC2A74-3CA1-A5A3-AC74-00D482DCE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152400"/>
            <a:ext cx="2390298" cy="1717474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F3F144B-402A-B7C5-2E0A-B7C700EC7CB0}"/>
              </a:ext>
            </a:extLst>
          </p:cNvPr>
          <p:cNvSpPr/>
          <p:nvPr/>
        </p:nvSpPr>
        <p:spPr>
          <a:xfrm>
            <a:off x="228600" y="4191000"/>
            <a:ext cx="10134600" cy="434191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92695" y="1191133"/>
            <a:ext cx="9307830" cy="490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9729" marR="288290" indent="-3891279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4</a:t>
            </a:r>
            <a:r>
              <a:rPr sz="2000" spc="-50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EM</a:t>
            </a:r>
            <a:r>
              <a:rPr sz="2000" spc="-35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CADA</a:t>
            </a:r>
            <a:r>
              <a:rPr sz="2000" spc="-45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10</a:t>
            </a:r>
            <a:r>
              <a:rPr sz="2000" spc="-35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JOVENS</a:t>
            </a:r>
            <a:r>
              <a:rPr sz="2000" spc="-30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NEGROS</a:t>
            </a:r>
            <a:r>
              <a:rPr sz="2000" spc="-40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NÃO</a:t>
            </a:r>
            <a:r>
              <a:rPr sz="2000" spc="-40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TERMINARAM</a:t>
            </a:r>
            <a:r>
              <a:rPr sz="2000" spc="-35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33333"/>
                </a:solidFill>
                <a:latin typeface="Arial Black"/>
                <a:cs typeface="Arial Black"/>
              </a:rPr>
              <a:t>O</a:t>
            </a:r>
            <a:r>
              <a:rPr sz="2000" spc="-40" dirty="0">
                <a:solidFill>
                  <a:srgbClr val="333333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Black"/>
                <a:cs typeface="Arial Black"/>
              </a:rPr>
              <a:t>ENSINO MÉDIO</a:t>
            </a:r>
            <a:endParaRPr sz="2000">
              <a:latin typeface="Arial Black"/>
              <a:cs typeface="Arial Black"/>
            </a:endParaRPr>
          </a:p>
          <a:p>
            <a:pPr marL="12700" algn="just">
              <a:lnSpc>
                <a:spcPts val="2400"/>
              </a:lnSpc>
              <a:spcBef>
                <a:spcPts val="10"/>
              </a:spcBef>
            </a:pP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Dados do</a:t>
            </a:r>
            <a:r>
              <a:rPr sz="2000" spc="-5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IBGE</a:t>
            </a:r>
            <a:r>
              <a:rPr sz="2000" spc="-1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mostram</a:t>
            </a:r>
            <a:r>
              <a:rPr sz="2000" spc="-1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que</a:t>
            </a:r>
            <a:r>
              <a:rPr sz="2000" spc="-1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abandono</a:t>
            </a:r>
            <a:r>
              <a:rPr sz="2000" spc="-5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escolar</a:t>
            </a:r>
            <a:r>
              <a:rPr sz="2000" spc="-1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atinge</a:t>
            </a:r>
            <a:r>
              <a:rPr sz="2000" spc="-5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mais</a:t>
            </a:r>
            <a:r>
              <a:rPr sz="2000" spc="-5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747474"/>
                </a:solidFill>
                <a:latin typeface="Arial MT"/>
                <a:cs typeface="Arial MT"/>
              </a:rPr>
              <a:t>população</a:t>
            </a:r>
            <a:r>
              <a:rPr sz="2000" spc="-10" dirty="0">
                <a:solidFill>
                  <a:srgbClr val="747474"/>
                </a:solidFill>
                <a:latin typeface="Arial MT"/>
                <a:cs typeface="Arial MT"/>
              </a:rPr>
              <a:t> negra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Brasília,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1º.set.2019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às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17h19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Paulo</a:t>
            </a:r>
            <a:r>
              <a:rPr sz="2000" i="1" spc="-3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Saldanha</a:t>
            </a:r>
            <a:endParaRPr sz="2000">
              <a:latin typeface="Calibri"/>
              <a:cs typeface="Calibri"/>
            </a:endParaRPr>
          </a:p>
          <a:p>
            <a:pPr marL="12700" marR="6985" indent="450850" algn="just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latin typeface="Calibri"/>
                <a:cs typeface="Calibri"/>
              </a:rPr>
              <a:t>Concluir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educação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básica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ainda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é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realidade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distante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muitos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jovens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brasileiros, </a:t>
            </a:r>
            <a:r>
              <a:rPr sz="2000" dirty="0">
                <a:latin typeface="Calibri"/>
                <a:cs typeface="Calibri"/>
              </a:rPr>
              <a:t>mas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problema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atinge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maior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intensidade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população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negra.</a:t>
            </a:r>
            <a:endParaRPr sz="2000">
              <a:latin typeface="Calibri"/>
              <a:cs typeface="Calibri"/>
            </a:endParaRPr>
          </a:p>
          <a:p>
            <a:pPr marL="12700" marR="5080" indent="449580" algn="just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Um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terço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brasileiros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24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anos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não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havia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conseguido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concluir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ensino </a:t>
            </a:r>
            <a:r>
              <a:rPr sz="2000" dirty="0">
                <a:latin typeface="Calibri"/>
                <a:cs typeface="Calibri"/>
              </a:rPr>
              <a:t>médio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2018.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Apesar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média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geral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já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cujo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percentual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é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similar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jovens </a:t>
            </a:r>
            <a:r>
              <a:rPr sz="2000" dirty="0">
                <a:latin typeface="Calibri"/>
                <a:cs typeface="Calibri"/>
              </a:rPr>
              <a:t>brancos),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panorama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os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negros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é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ainda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pior: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quase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metade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(44,2%)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negros </a:t>
            </a:r>
            <a:r>
              <a:rPr sz="2000" dirty="0">
                <a:latin typeface="Calibri"/>
                <a:cs typeface="Calibri"/>
              </a:rPr>
              <a:t>homens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dessa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faixa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etária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não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concluiu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etapa.</a:t>
            </a:r>
            <a:endParaRPr sz="2000">
              <a:latin typeface="Calibri"/>
              <a:cs typeface="Calibri"/>
            </a:endParaRPr>
          </a:p>
          <a:p>
            <a:pPr marL="462280">
              <a:lnSpc>
                <a:spcPts val="2400"/>
              </a:lnSpc>
            </a:pPr>
            <a:r>
              <a:rPr sz="2000" spc="-10" dirty="0">
                <a:latin typeface="Calibri"/>
                <a:cs typeface="Calibri"/>
              </a:rPr>
              <a:t>[...]</a:t>
            </a:r>
            <a:endParaRPr sz="2000">
              <a:latin typeface="Calibri"/>
              <a:cs typeface="Calibri"/>
            </a:endParaRPr>
          </a:p>
          <a:p>
            <a:pPr marL="12700" indent="449580" algn="just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cenário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relacionado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ensino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médio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é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só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ponta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desafio,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começa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mais</a:t>
            </a:r>
            <a:endParaRPr sz="200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Calibri"/>
                <a:cs typeface="Calibri"/>
              </a:rPr>
              <a:t>cedo.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negro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Brasil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aumenta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chance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exclusão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escolar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ao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longo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educação </a:t>
            </a:r>
            <a:r>
              <a:rPr sz="2000" dirty="0">
                <a:latin typeface="Calibri"/>
                <a:cs typeface="Calibri"/>
              </a:rPr>
              <a:t>básica,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mostram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dados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mais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recente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PNAD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(Pesquisa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Nacional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Amostra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Domicílios),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relacionado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2018.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2169" y="1664970"/>
            <a:ext cx="11063605" cy="413766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0"/>
              </a:spcBef>
              <a:tabLst>
                <a:tab pos="727075" algn="l"/>
              </a:tabLst>
            </a:pPr>
            <a:r>
              <a:rPr sz="2600" dirty="0">
                <a:latin typeface="Calibri"/>
                <a:cs typeface="Calibri"/>
              </a:rPr>
              <a:t>O</a:t>
            </a:r>
            <a:r>
              <a:rPr sz="2600" spc="1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fragmento</a:t>
            </a:r>
            <a:r>
              <a:rPr sz="2600" spc="2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2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texto</a:t>
            </a:r>
            <a:r>
              <a:rPr sz="2600" spc="1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que</a:t>
            </a:r>
            <a:r>
              <a:rPr sz="2600" spc="1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você</a:t>
            </a:r>
            <a:r>
              <a:rPr sz="2600" spc="2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leu</a:t>
            </a:r>
            <a:r>
              <a:rPr sz="2600" spc="1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foi</a:t>
            </a:r>
            <a:r>
              <a:rPr sz="2600" spc="1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publicado</a:t>
            </a:r>
            <a:r>
              <a:rPr sz="2600" spc="1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na</a:t>
            </a:r>
            <a:r>
              <a:rPr sz="2600" spc="28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Folha</a:t>
            </a:r>
            <a:r>
              <a:rPr sz="2600" i="1" spc="20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de</a:t>
            </a:r>
            <a:r>
              <a:rPr sz="2600" i="1" spc="20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São</a:t>
            </a:r>
            <a:r>
              <a:rPr sz="2600" i="1" spc="200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Paulo</a:t>
            </a:r>
            <a:r>
              <a:rPr sz="2600" i="1" spc="229" dirty="0">
                <a:latin typeface="Calibri"/>
                <a:cs typeface="Calibri"/>
              </a:rPr>
              <a:t> </a:t>
            </a:r>
            <a:r>
              <a:rPr sz="2600" i="1" spc="-25" dirty="0">
                <a:latin typeface="Calibri"/>
                <a:cs typeface="Calibri"/>
              </a:rPr>
              <a:t>on </a:t>
            </a:r>
            <a:r>
              <a:rPr sz="2600" i="1" spc="-10" dirty="0">
                <a:latin typeface="Calibri"/>
                <a:cs typeface="Calibri"/>
              </a:rPr>
              <a:t>line.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tese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texto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pode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ser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identificada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no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trecho:</a:t>
            </a:r>
            <a:endParaRPr sz="2600" dirty="0">
              <a:latin typeface="Calibri"/>
              <a:cs typeface="Calibri"/>
            </a:endParaRPr>
          </a:p>
          <a:p>
            <a:pPr marL="469265" marR="25400" indent="-457200">
              <a:lnSpc>
                <a:spcPts val="2800"/>
              </a:lnSpc>
              <a:spcBef>
                <a:spcPts val="1005"/>
              </a:spcBef>
              <a:buAutoNum type="alphaUcPeriod"/>
              <a:tabLst>
                <a:tab pos="469265" algn="l"/>
                <a:tab pos="1706880" algn="l"/>
                <a:tab pos="2029460" algn="l"/>
                <a:tab pos="3463925" algn="l"/>
                <a:tab pos="4467860" algn="l"/>
                <a:tab pos="5378450" algn="l"/>
                <a:tab pos="5690235" algn="l"/>
                <a:tab pos="7105015" algn="l"/>
                <a:tab pos="8336915" algn="l"/>
                <a:tab pos="9113520" algn="l"/>
                <a:tab pos="10178415" algn="l"/>
              </a:tabLst>
            </a:pPr>
            <a:r>
              <a:rPr sz="2600" i="1" spc="-10" dirty="0">
                <a:latin typeface="Calibri"/>
                <a:cs typeface="Calibri"/>
              </a:rPr>
              <a:t>Concluir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50" dirty="0">
                <a:latin typeface="Calibri"/>
                <a:cs typeface="Calibri"/>
              </a:rPr>
              <a:t>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educação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básica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ainda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50" dirty="0">
                <a:latin typeface="Calibri"/>
                <a:cs typeface="Calibri"/>
              </a:rPr>
              <a:t>é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realidade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distante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20" dirty="0">
                <a:latin typeface="Calibri"/>
                <a:cs typeface="Calibri"/>
              </a:rPr>
              <a:t>para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muitos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jovens brasileiros.</a:t>
            </a:r>
            <a:endParaRPr sz="2600" dirty="0">
              <a:latin typeface="Calibri"/>
              <a:cs typeface="Calibri"/>
            </a:endParaRPr>
          </a:p>
          <a:p>
            <a:pPr marL="469265" marR="24765" indent="-457200">
              <a:lnSpc>
                <a:spcPts val="2810"/>
              </a:lnSpc>
              <a:spcBef>
                <a:spcPts val="1005"/>
              </a:spcBef>
              <a:buAutoNum type="alphaUcPeriod"/>
              <a:tabLst>
                <a:tab pos="469265" algn="l"/>
              </a:tabLst>
            </a:pPr>
            <a:r>
              <a:rPr sz="2600" i="1" dirty="0">
                <a:latin typeface="Calibri"/>
                <a:cs typeface="Calibri"/>
              </a:rPr>
              <a:t>[...]</a:t>
            </a:r>
            <a:r>
              <a:rPr sz="2600" i="1" spc="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quase metade</a:t>
            </a:r>
            <a:r>
              <a:rPr sz="2600" i="1" spc="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dos negros</a:t>
            </a:r>
            <a:r>
              <a:rPr sz="2600" i="1" spc="-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homens</a:t>
            </a:r>
            <a:r>
              <a:rPr sz="2600" i="1" spc="-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dessa faixa</a:t>
            </a:r>
            <a:r>
              <a:rPr sz="2600" i="1" spc="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etária não concluiu o</a:t>
            </a:r>
            <a:r>
              <a:rPr sz="2600" i="1" spc="-5" dirty="0">
                <a:latin typeface="Calibri"/>
                <a:cs typeface="Calibri"/>
              </a:rPr>
              <a:t> </a:t>
            </a:r>
            <a:r>
              <a:rPr sz="2600" i="1" spc="-10" dirty="0">
                <a:latin typeface="Calibri"/>
                <a:cs typeface="Calibri"/>
              </a:rPr>
              <a:t>ensino médio.</a:t>
            </a:r>
            <a:endParaRPr sz="2600" dirty="0">
              <a:latin typeface="Calibri"/>
              <a:cs typeface="Calibri"/>
            </a:endParaRPr>
          </a:p>
          <a:p>
            <a:pPr marL="469265" marR="21590" indent="-457200">
              <a:lnSpc>
                <a:spcPts val="2810"/>
              </a:lnSpc>
              <a:spcBef>
                <a:spcPts val="990"/>
              </a:spcBef>
              <a:buAutoNum type="alphaUcPeriod"/>
              <a:tabLst>
                <a:tab pos="469265" algn="l"/>
                <a:tab pos="850265" algn="l"/>
                <a:tab pos="2012314" algn="l"/>
                <a:tab pos="3752850" algn="l"/>
                <a:tab pos="4246880" algn="l"/>
                <a:tab pos="5297805" algn="l"/>
                <a:tab pos="6310630" algn="l"/>
                <a:tab pos="6636384" algn="l"/>
                <a:tab pos="7101205" algn="l"/>
                <a:tab pos="7858759" algn="l"/>
                <a:tab pos="8802370" algn="l"/>
                <a:tab pos="9310370" algn="l"/>
                <a:tab pos="10522585" algn="l"/>
              </a:tabLst>
            </a:pPr>
            <a:r>
              <a:rPr sz="2600" spc="-50" dirty="0">
                <a:latin typeface="Calibri"/>
                <a:cs typeface="Calibri"/>
              </a:rPr>
              <a:t>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cenário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relacionado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ao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ensino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médio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50" dirty="0">
                <a:latin typeface="Calibri"/>
                <a:cs typeface="Calibri"/>
              </a:rPr>
              <a:t>é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só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uma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ponta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do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desafio,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que </a:t>
            </a:r>
            <a:r>
              <a:rPr sz="2600" dirty="0">
                <a:latin typeface="Calibri"/>
                <a:cs typeface="Calibri"/>
              </a:rPr>
              <a:t>começa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mais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cedo.</a:t>
            </a:r>
            <a:endParaRPr sz="2600" dirty="0">
              <a:latin typeface="Calibri"/>
              <a:cs typeface="Calibri"/>
            </a:endParaRPr>
          </a:p>
          <a:p>
            <a:pPr marL="469265" marR="21590" indent="-457200">
              <a:lnSpc>
                <a:spcPts val="2800"/>
              </a:lnSpc>
              <a:spcBef>
                <a:spcPts val="1005"/>
              </a:spcBef>
              <a:buAutoNum type="alphaUcPeriod"/>
              <a:tabLst>
                <a:tab pos="469265" algn="l"/>
                <a:tab pos="1065530" algn="l"/>
                <a:tab pos="2023110" algn="l"/>
                <a:tab pos="2538730" algn="l"/>
                <a:tab pos="3458210" algn="l"/>
                <a:tab pos="4837430" algn="l"/>
                <a:tab pos="5184775" algn="l"/>
                <a:tab pos="6303010" algn="l"/>
                <a:tab pos="6808470" algn="l"/>
                <a:tab pos="8121650" algn="l"/>
                <a:tab pos="9245600" algn="l"/>
                <a:tab pos="9761855" algn="l"/>
                <a:tab pos="10692765" algn="l"/>
              </a:tabLst>
            </a:pPr>
            <a:r>
              <a:rPr sz="2600" i="1" spc="-25" dirty="0">
                <a:latin typeface="Calibri"/>
                <a:cs typeface="Calibri"/>
              </a:rPr>
              <a:t>Ser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20" dirty="0">
                <a:latin typeface="Calibri"/>
                <a:cs typeface="Calibri"/>
              </a:rPr>
              <a:t>negro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35" dirty="0">
                <a:latin typeface="Calibri"/>
                <a:cs typeface="Calibri"/>
              </a:rPr>
              <a:t>no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Brasil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aumenta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50" dirty="0">
                <a:latin typeface="Calibri"/>
                <a:cs typeface="Calibri"/>
              </a:rPr>
              <a:t>a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chance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25" dirty="0">
                <a:latin typeface="Calibri"/>
                <a:cs typeface="Calibri"/>
              </a:rPr>
              <a:t>de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exclusão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escolar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25" dirty="0">
                <a:latin typeface="Calibri"/>
                <a:cs typeface="Calibri"/>
              </a:rPr>
              <a:t>ao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10" dirty="0">
                <a:latin typeface="Calibri"/>
                <a:cs typeface="Calibri"/>
              </a:rPr>
              <a:t>longo</a:t>
            </a:r>
            <a:r>
              <a:rPr sz="2600" i="1" dirty="0">
                <a:latin typeface="Calibri"/>
                <a:cs typeface="Calibri"/>
              </a:rPr>
              <a:t>	</a:t>
            </a:r>
            <a:r>
              <a:rPr sz="2600" i="1" spc="-25" dirty="0">
                <a:latin typeface="Calibri"/>
                <a:cs typeface="Calibri"/>
              </a:rPr>
              <a:t>da </a:t>
            </a:r>
            <a:r>
              <a:rPr sz="2600" i="1" dirty="0">
                <a:latin typeface="Calibri"/>
                <a:cs typeface="Calibri"/>
              </a:rPr>
              <a:t>educação</a:t>
            </a:r>
            <a:r>
              <a:rPr sz="2600" i="1" spc="-105" dirty="0">
                <a:latin typeface="Calibri"/>
                <a:cs typeface="Calibri"/>
              </a:rPr>
              <a:t> </a:t>
            </a:r>
            <a:r>
              <a:rPr sz="2600" i="1" dirty="0">
                <a:latin typeface="Calibri"/>
                <a:cs typeface="Calibri"/>
              </a:rPr>
              <a:t>básica</a:t>
            </a:r>
            <a:r>
              <a:rPr sz="2600" i="1" spc="-105" dirty="0">
                <a:latin typeface="Calibri"/>
                <a:cs typeface="Calibri"/>
              </a:rPr>
              <a:t> </a:t>
            </a:r>
            <a:r>
              <a:rPr sz="2600" i="1" spc="-20" dirty="0">
                <a:latin typeface="Calibri"/>
                <a:cs typeface="Calibri"/>
              </a:rPr>
              <a:t>[...]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FBD65E-6CF6-C8E9-0946-59FCE42FC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19878"/>
            <a:ext cx="1981200" cy="1423529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C727393-A1DD-3BAE-E93B-17024E754666}"/>
              </a:ext>
            </a:extLst>
          </p:cNvPr>
          <p:cNvSpPr/>
          <p:nvPr/>
        </p:nvSpPr>
        <p:spPr>
          <a:xfrm>
            <a:off x="380999" y="5105400"/>
            <a:ext cx="11298831" cy="95854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ight Way to Shuck an Oyster in 4 Steps | Men's Journal - Men's Journal">
            <a:extLst>
              <a:ext uri="{FF2B5EF4-FFF2-40B4-BE49-F238E27FC236}">
                <a16:creationId xmlns:a16="http://schemas.microsoft.com/office/drawing/2014/main" id="{EE8805A4-4AB4-F20D-5BFB-0C381F85A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362200"/>
            <a:ext cx="77724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FEA6949-BB40-9C04-1E4E-DCD0E031AAB2}"/>
              </a:ext>
            </a:extLst>
          </p:cNvPr>
          <p:cNvSpPr txBox="1"/>
          <p:nvPr/>
        </p:nvSpPr>
        <p:spPr>
          <a:xfrm>
            <a:off x="3276600" y="1143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MÃO NA MASSA AGORA!</a:t>
            </a:r>
          </a:p>
        </p:txBody>
      </p:sp>
    </p:spTree>
    <p:extLst>
      <p:ext uri="{BB962C8B-B14F-4D97-AF65-F5344CB8AC3E}">
        <p14:creationId xmlns:p14="http://schemas.microsoft.com/office/powerpoint/2010/main" val="3824974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32C82A9-2491-AF6A-60B4-66BCB310A182}"/>
              </a:ext>
            </a:extLst>
          </p:cNvPr>
          <p:cNvSpPr txBox="1"/>
          <p:nvPr/>
        </p:nvSpPr>
        <p:spPr>
          <a:xfrm>
            <a:off x="990600" y="609600"/>
            <a:ext cx="85344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baseline="0" dirty="0">
                <a:solidFill>
                  <a:srgbClr val="00645A"/>
                </a:solidFill>
                <a:latin typeface="T3Font_509"/>
              </a:rPr>
              <a:t>Para fazer uma reportagem mais legal</a:t>
            </a:r>
          </a:p>
          <a:p>
            <a:pPr algn="l"/>
            <a:r>
              <a:rPr lang="pt-BR" sz="1800" b="0" i="0" u="none" strike="noStrike" baseline="0" dirty="0">
                <a:solidFill>
                  <a:srgbClr val="181A1B"/>
                </a:solidFill>
                <a:latin typeface="T3Font_510"/>
              </a:rPr>
              <a:t>Vocês podem ler as seguintes reportagens: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0FD5647-E42C-9ABD-62DB-66E511352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072" y="1747603"/>
            <a:ext cx="8811855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80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7B7AF62-1171-7872-9C26-6ADE8F68AA95}"/>
              </a:ext>
            </a:extLst>
          </p:cNvPr>
          <p:cNvSpPr txBox="1"/>
          <p:nvPr/>
        </p:nvSpPr>
        <p:spPr>
          <a:xfrm>
            <a:off x="990600" y="609600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baseline="0" dirty="0">
                <a:solidFill>
                  <a:srgbClr val="00645A"/>
                </a:solidFill>
                <a:latin typeface="T3Font_509"/>
              </a:rPr>
              <a:t>Planejando a reportagem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0CFB7F-8D89-0474-86EF-4CA823065D6F}"/>
              </a:ext>
            </a:extLst>
          </p:cNvPr>
          <p:cNvSpPr txBox="1"/>
          <p:nvPr/>
        </p:nvSpPr>
        <p:spPr>
          <a:xfrm>
            <a:off x="381000" y="1143000"/>
            <a:ext cx="115062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1. Iniciem a atividade definindo o enfoque sob o qual o assunto será abordado. Algumas sugestões são: fatores que favorecem ou prejudicam o hábito de leitura; mudanças nos hábitos de leitura nas várias idades; gêneros ficcionais preferidos pelos adolescentes; preferência pelo livro impresso ou pela leitura na tela do computador ou do tab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T3Font_513"/>
              </a:rPr>
              <a:t>let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; transformação de livros em filmes como estímulo ou desestímulo à leitura; etc.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2. Entrevistem alunos, professores, bibliotecários e pais para chegar a conclusões sobre o hábito de leitura na escola. Dessas entrevistas, serão extraídos os trechos que comprovarão as afirmações feitas na reportagem. É interessante que vocês selecionem opiniões controversas para que a reportagem mostre vários pontos de vista.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3. Em seguida, realizem o trabalho de pesquisa em materiais divulgados pela imprensa. Vocês poderão encontrar dados estatísticos, comentários de especialistas e outras informações que permitam relacionar os dados apurados no universo da escola a um contexto mais geral. Por exemplo, uma pesquisa sobre os gêneros ficcionais preferidos pode incluir uma lista de livros mais vendidos, permitindo uma comparação entre os resultados da escola e a tendência do país.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4. Tirem fotos para ilustrar aspectos essenciais da reportagem.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5. Definam um gancho. O lançamento de um livro, a divulgação de uma pesquisa, uma declaração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de alguma personalidade, a entrega de um prêmio a um escritor, entre outros acontecimentos, pode ser o fato motivador da reportagem.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T3Font_506"/>
              </a:rPr>
              <a:t>6. Se quiserem enriquecer seu texto, produzam material complementar. Vocês podem, por exemplo, criar uma enquete e apresentar os dados em forma de gráficos ou tabelas. Veja, na página a seguir, um exemplo de enquete, publicada em uma revista para jovens.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825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74B589-3EEB-8A62-3794-9E43B80AEF54}"/>
              </a:ext>
            </a:extLst>
          </p:cNvPr>
          <p:cNvSpPr txBox="1"/>
          <p:nvPr/>
        </p:nvSpPr>
        <p:spPr>
          <a:xfrm>
            <a:off x="2895600" y="25908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2">
                    <a:lumMod val="50000"/>
                  </a:schemeClr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847752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0BCED5-D929-AD16-3CC1-9D9E71DCC122}"/>
              </a:ext>
            </a:extLst>
          </p:cNvPr>
          <p:cNvSpPr txBox="1"/>
          <p:nvPr/>
        </p:nvSpPr>
        <p:spPr>
          <a:xfrm>
            <a:off x="7620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chemeClr val="bg2">
                    <a:lumMod val="50000"/>
                  </a:schemeClr>
                </a:solidFill>
              </a:rPr>
              <a:t>Referências Bibliográficas 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18BDC-902A-6738-0FB0-4AFBFC24BEE5}"/>
              </a:ext>
            </a:extLst>
          </p:cNvPr>
          <p:cNvSpPr txBox="1"/>
          <p:nvPr/>
        </p:nvSpPr>
        <p:spPr>
          <a:xfrm>
            <a:off x="1600200" y="2057400"/>
            <a:ext cx="8458200" cy="2513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CEREJA, William Roberto; MAGALHÃES, Thereza Anália Cochar. Linguagens. São Paulo: Saraiva, 2010, ed. 7, vol. 1, 2 e 3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CEGALLA, Domingos Pascoal. Novíssima gramática da língua portuguesa. São Paulo: Companhia Editora Nacional, 2007.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BECHARA, Evanildo. Moderna Gramática Portuguesa. Rio de Janeiro: Editora Nova Fronteira, 2009.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22284527"/>
      </p:ext>
    </p:extLst>
  </p:cSld>
  <p:clrMapOvr>
    <a:masterClrMapping/>
  </p:clrMapOvr>
</p:sld>
</file>

<file path=ppt/theme/theme1.xml><?xml version="1.0" encoding="utf-8"?>
<a:theme xmlns:a="http://schemas.openxmlformats.org/drawingml/2006/main" name="Communications Major for College: Broadcast Journalism by Slidesgo">
  <a:themeElements>
    <a:clrScheme name="Simple Light">
      <a:dk1>
        <a:srgbClr val="4B3E59"/>
      </a:dk1>
      <a:lt1>
        <a:srgbClr val="FFFFFF"/>
      </a:lt1>
      <a:dk2>
        <a:srgbClr val="F25774"/>
      </a:dk2>
      <a:lt2>
        <a:srgbClr val="F2798F"/>
      </a:lt2>
      <a:accent1>
        <a:srgbClr val="F2C2CF"/>
      </a:accent1>
      <a:accent2>
        <a:srgbClr val="F2D8C2"/>
      </a:accent2>
      <a:accent3>
        <a:srgbClr val="F2E7DC"/>
      </a:accent3>
      <a:accent4>
        <a:srgbClr val="FFFFFF"/>
      </a:accent4>
      <a:accent5>
        <a:srgbClr val="FFFFFF"/>
      </a:accent5>
      <a:accent6>
        <a:srgbClr val="FFFFFF"/>
      </a:accent6>
      <a:hlink>
        <a:srgbClr val="4B3E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3157</Words>
  <Application>Microsoft Office PowerPoint</Application>
  <PresentationFormat>Widescreen</PresentationFormat>
  <Paragraphs>165</Paragraphs>
  <Slides>35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35</vt:i4>
      </vt:variant>
    </vt:vector>
  </HeadingPairs>
  <TitlesOfParts>
    <vt:vector size="54" baseType="lpstr">
      <vt:lpstr>Arial</vt:lpstr>
      <vt:lpstr>Arial Black</vt:lpstr>
      <vt:lpstr>Arial MT</vt:lpstr>
      <vt:lpstr>Calibri</vt:lpstr>
      <vt:lpstr>Calibri Light</vt:lpstr>
      <vt:lpstr>Fugaz One</vt:lpstr>
      <vt:lpstr>Montserrat</vt:lpstr>
      <vt:lpstr>Nunito</vt:lpstr>
      <vt:lpstr>Nunito SemiBold</vt:lpstr>
      <vt:lpstr>Open Sans</vt:lpstr>
      <vt:lpstr>Roboto</vt:lpstr>
      <vt:lpstr>Sansita Swashed</vt:lpstr>
      <vt:lpstr>T3Font_506</vt:lpstr>
      <vt:lpstr>T3Font_509</vt:lpstr>
      <vt:lpstr>T3Font_510</vt:lpstr>
      <vt:lpstr>T3Font_513</vt:lpstr>
      <vt:lpstr>Times New Roman</vt:lpstr>
      <vt:lpstr>Communications Major for College: Broadcast Journalism by Slidesgo</vt:lpstr>
      <vt:lpstr>Tema do Office</vt:lpstr>
      <vt:lpstr>Apresentação do PowerPoint</vt:lpstr>
      <vt:lpstr>Gênero textual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ESTRUTURA DA REPORTAGEM</vt:lpstr>
      <vt:lpstr>Apresentação do PowerPoint</vt:lpstr>
      <vt:lpstr>ESTRUTURA</vt:lpstr>
      <vt:lpstr>Apresentação do PowerPoint</vt:lpstr>
      <vt:lpstr>Apresentação do PowerPoint</vt:lpstr>
      <vt:lpstr>CARACTERÍSTICAS DA REPORTAGEM</vt:lpstr>
      <vt:lpstr>Apresentação do PowerPoint</vt:lpstr>
      <vt:lpstr>INTERLOCUTORES</vt:lpstr>
      <vt:lpstr>ICONOGRAFIA</vt:lpstr>
      <vt:lpstr>Apresentação do PowerPoint</vt:lpstr>
      <vt:lpstr>LINGUAGEM</vt:lpstr>
      <vt:lpstr>ETAPAS DA REPORTAGEM</vt:lpstr>
      <vt:lpstr>ETAPAS DA REPORTAGEM</vt:lpstr>
      <vt:lpstr>REPORTAGEM X NOTÍCIA</vt:lpstr>
      <vt:lpstr>Dicas de uma boa reportagem</vt:lpstr>
      <vt:lpstr>Brasil tem ao menos 25 mil testes de Coronavírus à espera do resultado; número é mais que o triplo de casos confirmados</vt:lpstr>
      <vt:lpstr>Apresentação do PowerPoint</vt:lpstr>
      <vt:lpstr>A Agência Nacional de Vigilância Sanitária (Anvisa) aprovou mais de dez tipos diferentes de testes para detectar o coronavírus. Eles podem levar de 15 minutos (com uma picada no dedo para tirar o sangue) ou até sete dias (com uma coleta de material do nariz e da faringe por meio de cotonete). Clique aqui para ler mais sobre os testes. Modelos que projetam o volume de casos para os próximos dias sugerem que o ritmo da pandemia está mais lento -- apesar do recorde de confirmações em um só dia (1.138) nesta terça-feira (31) e do acréscimo considerável (outros 1.119 casos) nesta quarta-feira (1º), segundo o Ministério da Saúde.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Nalton.parente</dc:creator>
  <cp:lastModifiedBy>joao helio</cp:lastModifiedBy>
  <cp:revision>23</cp:revision>
  <dcterms:created xsi:type="dcterms:W3CDTF">2024-02-04T18:35:43Z</dcterms:created>
  <dcterms:modified xsi:type="dcterms:W3CDTF">2024-03-15T22:23:38Z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2024-02-04T00:00:00Z</vt:filetime>
  </property>
</Properties>
</file>