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4" r:id="rId2"/>
    <p:sldMasterId id="2147483760" r:id="rId3"/>
    <p:sldMasterId id="2147483725" r:id="rId4"/>
  </p:sldMasterIdLst>
  <p:notesMasterIdLst>
    <p:notesMasterId r:id="rId32"/>
  </p:notesMasterIdLst>
  <p:sldIdLst>
    <p:sldId id="332" r:id="rId5"/>
    <p:sldId id="277" r:id="rId6"/>
    <p:sldId id="278" r:id="rId7"/>
    <p:sldId id="281" r:id="rId8"/>
    <p:sldId id="311" r:id="rId9"/>
    <p:sldId id="280" r:id="rId10"/>
    <p:sldId id="312" r:id="rId11"/>
    <p:sldId id="313" r:id="rId12"/>
    <p:sldId id="314" r:id="rId13"/>
    <p:sldId id="286" r:id="rId14"/>
    <p:sldId id="315" r:id="rId15"/>
    <p:sldId id="317" r:id="rId16"/>
    <p:sldId id="318" r:id="rId17"/>
    <p:sldId id="319" r:id="rId18"/>
    <p:sldId id="321" r:id="rId19"/>
    <p:sldId id="322" r:id="rId20"/>
    <p:sldId id="323" r:id="rId21"/>
    <p:sldId id="324" r:id="rId22"/>
    <p:sldId id="325" r:id="rId23"/>
    <p:sldId id="326" r:id="rId24"/>
    <p:sldId id="327" r:id="rId25"/>
    <p:sldId id="302" r:id="rId26"/>
    <p:sldId id="328" r:id="rId27"/>
    <p:sldId id="329" r:id="rId28"/>
    <p:sldId id="330" r:id="rId29"/>
    <p:sldId id="310" r:id="rId30"/>
    <p:sldId id="331" r:id="rId3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1A1A"/>
    <a:srgbClr val="854B0F"/>
    <a:srgbClr val="A85930"/>
    <a:srgbClr val="CA6A2A"/>
    <a:srgbClr val="FFE4B2"/>
    <a:srgbClr val="F0E1C9"/>
    <a:srgbClr val="E6D29A"/>
    <a:srgbClr val="E6D298"/>
    <a:srgbClr val="D6B7A0"/>
    <a:srgbClr val="FCEE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3B1AEF-DA88-FE41-9526-E8AA92FE76C4}" v="240" dt="2024-12-20T12:27:26.087"/>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édio 2 - Ênfas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édio 2 - Ênfas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Estilo Claro 1 - Ênfase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Estilo Claro 1 - Ênfase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Estilo Claro 1 - Ênfase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65" autoAdjust="0"/>
    <p:restoredTop sz="95645"/>
  </p:normalViewPr>
  <p:slideViewPr>
    <p:cSldViewPr snapToGrid="0">
      <p:cViewPr>
        <p:scale>
          <a:sx n="77" d="100"/>
          <a:sy n="77" d="100"/>
        </p:scale>
        <p:origin x="1152" y="546"/>
      </p:cViewPr>
      <p:guideLst>
        <p:guide orient="horz" pos="2183"/>
        <p:guide pos="38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8B9A73-0AF7-4902-B83A-D962FB390316}" type="datetimeFigureOut">
              <a:rPr lang="pt-BR" smtClean="0"/>
              <a:t>28/05/2025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4368E-AF03-40E5-8866-EF4C8665AA76}" type="slidenum">
              <a:rPr lang="pt-BR" smtClean="0"/>
              <a:t>‹nº›</a:t>
            </a:fld>
            <a:endParaRPr lang="pt-BR"/>
          </a:p>
        </p:txBody>
      </p:sp>
    </p:spTree>
    <p:extLst>
      <p:ext uri="{BB962C8B-B14F-4D97-AF65-F5344CB8AC3E}">
        <p14:creationId xmlns:p14="http://schemas.microsoft.com/office/powerpoint/2010/main" val="1901080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5"/>
        <p:cNvGrpSpPr/>
        <p:nvPr/>
      </p:nvGrpSpPr>
      <p:grpSpPr>
        <a:xfrm>
          <a:off x="0" y="0"/>
          <a:ext cx="0" cy="0"/>
          <a:chOff x="0" y="0"/>
          <a:chExt cx="0" cy="0"/>
        </a:xfrm>
      </p:grpSpPr>
      <p:sp>
        <p:nvSpPr>
          <p:cNvPr id="2566" name="Google Shape;2566;g1d546d022ac_0_4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7" name="Google Shape;2567;g1d546d022ac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E8B4368E-AF03-40E5-8866-EF4C8665AA76}" type="slidenum">
              <a:rPr lang="pt-BR" smtClean="0"/>
              <a:t>21</a:t>
            </a:fld>
            <a:endParaRPr lang="pt-BR"/>
          </a:p>
        </p:txBody>
      </p:sp>
    </p:spTree>
    <p:extLst>
      <p:ext uri="{BB962C8B-B14F-4D97-AF65-F5344CB8AC3E}">
        <p14:creationId xmlns:p14="http://schemas.microsoft.com/office/powerpoint/2010/main" val="2107478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E8B4368E-AF03-40E5-8866-EF4C8665AA76}" type="slidenum">
              <a:rPr lang="pt-BR" smtClean="0"/>
              <a:t>22</a:t>
            </a:fld>
            <a:endParaRPr lang="pt-BR"/>
          </a:p>
        </p:txBody>
      </p:sp>
    </p:spTree>
    <p:extLst>
      <p:ext uri="{BB962C8B-B14F-4D97-AF65-F5344CB8AC3E}">
        <p14:creationId xmlns:p14="http://schemas.microsoft.com/office/powerpoint/2010/main" val="3114505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D2653-B666-5C1E-2519-2442ECD98D3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8012332-094C-74AF-C4B8-76AD742C67D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5143F29-BD0B-432E-9937-F4572DB9BE8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5202EA9-FC34-F10E-5607-3005068EAB1F}"/>
              </a:ext>
            </a:extLst>
          </p:cNvPr>
          <p:cNvSpPr>
            <a:spLocks noGrp="1"/>
          </p:cNvSpPr>
          <p:nvPr>
            <p:ph type="sldNum" sz="quarter" idx="5"/>
          </p:nvPr>
        </p:nvSpPr>
        <p:spPr/>
        <p:txBody>
          <a:bodyPr/>
          <a:lstStyle/>
          <a:p>
            <a:fld id="{E8B4368E-AF03-40E5-8866-EF4C8665AA76}" type="slidenum">
              <a:rPr lang="pt-BR" smtClean="0"/>
              <a:t>23</a:t>
            </a:fld>
            <a:endParaRPr lang="pt-BR"/>
          </a:p>
        </p:txBody>
      </p:sp>
    </p:spTree>
    <p:extLst>
      <p:ext uri="{BB962C8B-B14F-4D97-AF65-F5344CB8AC3E}">
        <p14:creationId xmlns:p14="http://schemas.microsoft.com/office/powerpoint/2010/main" val="3082031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4217C-3A79-FF02-5BEF-446F912CD9E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1E9A2A8-88B8-7A8E-2F5A-132F5F96AA1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8FA8BFE-C254-8691-518A-AA99408E66B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A038AED-D643-9FC7-FA09-4D442A78BAD7}"/>
              </a:ext>
            </a:extLst>
          </p:cNvPr>
          <p:cNvSpPr>
            <a:spLocks noGrp="1"/>
          </p:cNvSpPr>
          <p:nvPr>
            <p:ph type="sldNum" sz="quarter" idx="5"/>
          </p:nvPr>
        </p:nvSpPr>
        <p:spPr/>
        <p:txBody>
          <a:bodyPr/>
          <a:lstStyle/>
          <a:p>
            <a:fld id="{E8B4368E-AF03-40E5-8866-EF4C8665AA76}" type="slidenum">
              <a:rPr lang="pt-BR" smtClean="0"/>
              <a:t>24</a:t>
            </a:fld>
            <a:endParaRPr lang="pt-BR"/>
          </a:p>
        </p:txBody>
      </p:sp>
    </p:spTree>
    <p:extLst>
      <p:ext uri="{BB962C8B-B14F-4D97-AF65-F5344CB8AC3E}">
        <p14:creationId xmlns:p14="http://schemas.microsoft.com/office/powerpoint/2010/main" val="3689432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B06EB-F7BB-AC9E-B167-E6C985C9BD1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E6F8355-9DA9-B8ED-B880-274AF103FD2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53498C7-D664-805A-FBDA-849DCD24C23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7622AB1-E65D-42BD-28BA-95BF1A49473B}"/>
              </a:ext>
            </a:extLst>
          </p:cNvPr>
          <p:cNvSpPr>
            <a:spLocks noGrp="1"/>
          </p:cNvSpPr>
          <p:nvPr>
            <p:ph type="sldNum" sz="quarter" idx="5"/>
          </p:nvPr>
        </p:nvSpPr>
        <p:spPr/>
        <p:txBody>
          <a:bodyPr/>
          <a:lstStyle/>
          <a:p>
            <a:fld id="{E8B4368E-AF03-40E5-8866-EF4C8665AA76}" type="slidenum">
              <a:rPr lang="pt-BR" smtClean="0"/>
              <a:t>25</a:t>
            </a:fld>
            <a:endParaRPr lang="pt-BR"/>
          </a:p>
        </p:txBody>
      </p:sp>
    </p:spTree>
    <p:extLst>
      <p:ext uri="{BB962C8B-B14F-4D97-AF65-F5344CB8AC3E}">
        <p14:creationId xmlns:p14="http://schemas.microsoft.com/office/powerpoint/2010/main" val="864071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47587D-63AE-FA5D-2FA7-100FBC9833A1}"/>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373CF088-B6B7-3F1B-E97D-1FF718FF4B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9B139764-E48A-8B3F-93DC-B6893979DC51}"/>
              </a:ext>
            </a:extLst>
          </p:cNvPr>
          <p:cNvSpPr>
            <a:spLocks noGrp="1"/>
          </p:cNvSpPr>
          <p:nvPr>
            <p:ph type="dt" sz="half" idx="10"/>
          </p:nvPr>
        </p:nvSpPr>
        <p:spPr/>
        <p:txBody>
          <a:bodyPr/>
          <a:lstStyle/>
          <a:p>
            <a:fld id="{776DC197-94DC-417E-873C-66B776100251}" type="datetimeFigureOut">
              <a:rPr lang="pt-BR" smtClean="0"/>
              <a:t>28/05/2025</a:t>
            </a:fld>
            <a:endParaRPr lang="pt-BR"/>
          </a:p>
        </p:txBody>
      </p:sp>
      <p:sp>
        <p:nvSpPr>
          <p:cNvPr id="5" name="Espaço Reservado para Rodapé 4">
            <a:extLst>
              <a:ext uri="{FF2B5EF4-FFF2-40B4-BE49-F238E27FC236}">
                <a16:creationId xmlns:a16="http://schemas.microsoft.com/office/drawing/2014/main" id="{DB772A39-A636-8BDC-38DB-F72F87E93C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F8B841A-2D2E-7E79-3C30-00FF58C32CA4}"/>
              </a:ext>
            </a:extLst>
          </p:cNvPr>
          <p:cNvSpPr>
            <a:spLocks noGrp="1"/>
          </p:cNvSpPr>
          <p:nvPr>
            <p:ph type="sldNum" sz="quarter" idx="12"/>
          </p:nvPr>
        </p:nvSpPr>
        <p:spPr/>
        <p:txBody>
          <a:bodyPr/>
          <a:lstStyle/>
          <a:p>
            <a:fld id="{5779B0A6-5A83-4757-9DC9-582FF7CDC446}" type="slidenum">
              <a:rPr lang="pt-BR" smtClean="0"/>
              <a:t>‹nº›</a:t>
            </a:fld>
            <a:endParaRPr lang="pt-BR"/>
          </a:p>
        </p:txBody>
      </p:sp>
    </p:spTree>
    <p:extLst>
      <p:ext uri="{BB962C8B-B14F-4D97-AF65-F5344CB8AC3E}">
        <p14:creationId xmlns:p14="http://schemas.microsoft.com/office/powerpoint/2010/main" val="3934336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545533-8754-15EE-A761-A49B27C9B8D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9E43488-6C51-DE5F-04E4-77044FD8318B}"/>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A29C708-B0E7-01A3-E148-9FDD775B3A06}"/>
              </a:ext>
            </a:extLst>
          </p:cNvPr>
          <p:cNvSpPr>
            <a:spLocks noGrp="1"/>
          </p:cNvSpPr>
          <p:nvPr>
            <p:ph type="dt" sz="half" idx="10"/>
          </p:nvPr>
        </p:nvSpPr>
        <p:spPr/>
        <p:txBody>
          <a:bodyPr/>
          <a:lstStyle/>
          <a:p>
            <a:fld id="{776DC197-94DC-417E-873C-66B776100251}" type="datetimeFigureOut">
              <a:rPr lang="pt-BR" smtClean="0"/>
              <a:t>28/05/2025</a:t>
            </a:fld>
            <a:endParaRPr lang="pt-BR"/>
          </a:p>
        </p:txBody>
      </p:sp>
      <p:sp>
        <p:nvSpPr>
          <p:cNvPr id="5" name="Espaço Reservado para Rodapé 4">
            <a:extLst>
              <a:ext uri="{FF2B5EF4-FFF2-40B4-BE49-F238E27FC236}">
                <a16:creationId xmlns:a16="http://schemas.microsoft.com/office/drawing/2014/main" id="{4EE6D678-56A1-69C6-3E14-250AA35469C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F7856E-11C1-1AEE-9E49-009A6FA9AE66}"/>
              </a:ext>
            </a:extLst>
          </p:cNvPr>
          <p:cNvSpPr>
            <a:spLocks noGrp="1"/>
          </p:cNvSpPr>
          <p:nvPr>
            <p:ph type="sldNum" sz="quarter" idx="12"/>
          </p:nvPr>
        </p:nvSpPr>
        <p:spPr/>
        <p:txBody>
          <a:bodyPr/>
          <a:lstStyle/>
          <a:p>
            <a:fld id="{5779B0A6-5A83-4757-9DC9-582FF7CDC446}" type="slidenum">
              <a:rPr lang="pt-BR" smtClean="0"/>
              <a:t>‹nº›</a:t>
            </a:fld>
            <a:endParaRPr lang="pt-BR"/>
          </a:p>
        </p:txBody>
      </p:sp>
    </p:spTree>
    <p:extLst>
      <p:ext uri="{BB962C8B-B14F-4D97-AF65-F5344CB8AC3E}">
        <p14:creationId xmlns:p14="http://schemas.microsoft.com/office/powerpoint/2010/main" val="1047912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08FBED-B111-88BA-5E9F-D6D9105DE9B0}"/>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33540B3A-D891-E408-5828-5AEBDF2FD2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E442AC6-7617-5C65-31B3-C20A00F4B2B8}"/>
              </a:ext>
            </a:extLst>
          </p:cNvPr>
          <p:cNvSpPr>
            <a:spLocks noGrp="1"/>
          </p:cNvSpPr>
          <p:nvPr>
            <p:ph type="dt" sz="half" idx="10"/>
          </p:nvPr>
        </p:nvSpPr>
        <p:spPr/>
        <p:txBody>
          <a:bodyPr/>
          <a:lstStyle/>
          <a:p>
            <a:fld id="{776DC197-94DC-417E-873C-66B776100251}" type="datetimeFigureOut">
              <a:rPr lang="pt-BR" smtClean="0"/>
              <a:t>28/05/2025</a:t>
            </a:fld>
            <a:endParaRPr lang="pt-BR"/>
          </a:p>
        </p:txBody>
      </p:sp>
      <p:sp>
        <p:nvSpPr>
          <p:cNvPr id="5" name="Espaço Reservado para Rodapé 4">
            <a:extLst>
              <a:ext uri="{FF2B5EF4-FFF2-40B4-BE49-F238E27FC236}">
                <a16:creationId xmlns:a16="http://schemas.microsoft.com/office/drawing/2014/main" id="{3AF3561B-3E90-C700-35CF-18C6610F23F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F39D01F-62DA-2ADA-6377-A019154543DF}"/>
              </a:ext>
            </a:extLst>
          </p:cNvPr>
          <p:cNvSpPr>
            <a:spLocks noGrp="1"/>
          </p:cNvSpPr>
          <p:nvPr>
            <p:ph type="sldNum" sz="quarter" idx="12"/>
          </p:nvPr>
        </p:nvSpPr>
        <p:spPr/>
        <p:txBody>
          <a:bodyPr/>
          <a:lstStyle/>
          <a:p>
            <a:fld id="{5779B0A6-5A83-4757-9DC9-582FF7CDC446}" type="slidenum">
              <a:rPr lang="pt-BR" smtClean="0"/>
              <a:t>‹nº›</a:t>
            </a:fld>
            <a:endParaRPr lang="pt-BR"/>
          </a:p>
        </p:txBody>
      </p:sp>
    </p:spTree>
    <p:extLst>
      <p:ext uri="{BB962C8B-B14F-4D97-AF65-F5344CB8AC3E}">
        <p14:creationId xmlns:p14="http://schemas.microsoft.com/office/powerpoint/2010/main" val="526843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8B7567-3B2E-E4BC-7242-70577514B91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507EE53-0681-1927-3C6F-14D99DB2FBA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74D1CB90-77F8-3CC1-13B7-E67631A5DF4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28323E3A-A8CC-4073-92AB-7757D49631C4}"/>
              </a:ext>
            </a:extLst>
          </p:cNvPr>
          <p:cNvSpPr>
            <a:spLocks noGrp="1"/>
          </p:cNvSpPr>
          <p:nvPr>
            <p:ph type="dt" sz="half" idx="10"/>
          </p:nvPr>
        </p:nvSpPr>
        <p:spPr/>
        <p:txBody>
          <a:bodyPr/>
          <a:lstStyle/>
          <a:p>
            <a:fld id="{776DC197-94DC-417E-873C-66B776100251}" type="datetimeFigureOut">
              <a:rPr lang="pt-BR" smtClean="0"/>
              <a:t>28/05/2025</a:t>
            </a:fld>
            <a:endParaRPr lang="pt-BR"/>
          </a:p>
        </p:txBody>
      </p:sp>
      <p:sp>
        <p:nvSpPr>
          <p:cNvPr id="6" name="Espaço Reservado para Rodapé 5">
            <a:extLst>
              <a:ext uri="{FF2B5EF4-FFF2-40B4-BE49-F238E27FC236}">
                <a16:creationId xmlns:a16="http://schemas.microsoft.com/office/drawing/2014/main" id="{B6E3518F-4960-528E-A22C-ADE1122B07E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9D74BE2-C848-9DDB-1BB1-0F96306289A2}"/>
              </a:ext>
            </a:extLst>
          </p:cNvPr>
          <p:cNvSpPr>
            <a:spLocks noGrp="1"/>
          </p:cNvSpPr>
          <p:nvPr>
            <p:ph type="sldNum" sz="quarter" idx="12"/>
          </p:nvPr>
        </p:nvSpPr>
        <p:spPr/>
        <p:txBody>
          <a:bodyPr/>
          <a:lstStyle/>
          <a:p>
            <a:fld id="{5779B0A6-5A83-4757-9DC9-582FF7CDC446}" type="slidenum">
              <a:rPr lang="pt-BR" smtClean="0"/>
              <a:t>‹nº›</a:t>
            </a:fld>
            <a:endParaRPr lang="pt-BR"/>
          </a:p>
        </p:txBody>
      </p:sp>
    </p:spTree>
    <p:extLst>
      <p:ext uri="{BB962C8B-B14F-4D97-AF65-F5344CB8AC3E}">
        <p14:creationId xmlns:p14="http://schemas.microsoft.com/office/powerpoint/2010/main" val="1863256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8AA9E5-5A9D-0F10-B39F-7FA22A12B17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642EBB64-0012-008C-09CD-E1FF16CA72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177416E0-3CC9-FAEE-52AD-2A064BC81C5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977FD055-32CF-91CE-168C-D6F770B58D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376AE82-C871-37B4-FE5A-D610BBE4B06F}"/>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5BCEF27-6B77-0C8E-4B11-F14C9E630C10}"/>
              </a:ext>
            </a:extLst>
          </p:cNvPr>
          <p:cNvSpPr>
            <a:spLocks noGrp="1"/>
          </p:cNvSpPr>
          <p:nvPr>
            <p:ph type="dt" sz="half" idx="10"/>
          </p:nvPr>
        </p:nvSpPr>
        <p:spPr/>
        <p:txBody>
          <a:bodyPr/>
          <a:lstStyle/>
          <a:p>
            <a:fld id="{776DC197-94DC-417E-873C-66B776100251}" type="datetimeFigureOut">
              <a:rPr lang="pt-BR" smtClean="0"/>
              <a:t>28/05/2025</a:t>
            </a:fld>
            <a:endParaRPr lang="pt-BR"/>
          </a:p>
        </p:txBody>
      </p:sp>
      <p:sp>
        <p:nvSpPr>
          <p:cNvPr id="8" name="Espaço Reservado para Rodapé 7">
            <a:extLst>
              <a:ext uri="{FF2B5EF4-FFF2-40B4-BE49-F238E27FC236}">
                <a16:creationId xmlns:a16="http://schemas.microsoft.com/office/drawing/2014/main" id="{773003CC-0217-847A-0DC4-C1E0917F1CA0}"/>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3142FC19-BB84-C694-4D0F-C8B5040544BF}"/>
              </a:ext>
            </a:extLst>
          </p:cNvPr>
          <p:cNvSpPr>
            <a:spLocks noGrp="1"/>
          </p:cNvSpPr>
          <p:nvPr>
            <p:ph type="sldNum" sz="quarter" idx="12"/>
          </p:nvPr>
        </p:nvSpPr>
        <p:spPr/>
        <p:txBody>
          <a:bodyPr/>
          <a:lstStyle/>
          <a:p>
            <a:fld id="{5779B0A6-5A83-4757-9DC9-582FF7CDC446}" type="slidenum">
              <a:rPr lang="pt-BR" smtClean="0"/>
              <a:t>‹nº›</a:t>
            </a:fld>
            <a:endParaRPr lang="pt-BR"/>
          </a:p>
        </p:txBody>
      </p:sp>
    </p:spTree>
    <p:extLst>
      <p:ext uri="{BB962C8B-B14F-4D97-AF65-F5344CB8AC3E}">
        <p14:creationId xmlns:p14="http://schemas.microsoft.com/office/powerpoint/2010/main" val="836064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A4110A-C7BD-9AF8-F654-F86BD1BAEB3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F58449A5-6EC7-4E5F-23FE-971595721C90}"/>
              </a:ext>
            </a:extLst>
          </p:cNvPr>
          <p:cNvSpPr>
            <a:spLocks noGrp="1"/>
          </p:cNvSpPr>
          <p:nvPr>
            <p:ph type="dt" sz="half" idx="10"/>
          </p:nvPr>
        </p:nvSpPr>
        <p:spPr/>
        <p:txBody>
          <a:bodyPr/>
          <a:lstStyle/>
          <a:p>
            <a:fld id="{776DC197-94DC-417E-873C-66B776100251}" type="datetimeFigureOut">
              <a:rPr lang="pt-BR" smtClean="0"/>
              <a:t>28/05/2025</a:t>
            </a:fld>
            <a:endParaRPr lang="pt-BR"/>
          </a:p>
        </p:txBody>
      </p:sp>
      <p:sp>
        <p:nvSpPr>
          <p:cNvPr id="4" name="Espaço Reservado para Rodapé 3">
            <a:extLst>
              <a:ext uri="{FF2B5EF4-FFF2-40B4-BE49-F238E27FC236}">
                <a16:creationId xmlns:a16="http://schemas.microsoft.com/office/drawing/2014/main" id="{BAB783E2-E60B-C2A1-026C-772A952CFD53}"/>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F78A6513-C56B-2585-A7E7-E806ED8EE238}"/>
              </a:ext>
            </a:extLst>
          </p:cNvPr>
          <p:cNvSpPr>
            <a:spLocks noGrp="1"/>
          </p:cNvSpPr>
          <p:nvPr>
            <p:ph type="sldNum" sz="quarter" idx="12"/>
          </p:nvPr>
        </p:nvSpPr>
        <p:spPr/>
        <p:txBody>
          <a:bodyPr/>
          <a:lstStyle/>
          <a:p>
            <a:fld id="{5779B0A6-5A83-4757-9DC9-582FF7CDC446}" type="slidenum">
              <a:rPr lang="pt-BR" smtClean="0"/>
              <a:t>‹nº›</a:t>
            </a:fld>
            <a:endParaRPr lang="pt-BR"/>
          </a:p>
        </p:txBody>
      </p:sp>
    </p:spTree>
    <p:extLst>
      <p:ext uri="{BB962C8B-B14F-4D97-AF65-F5344CB8AC3E}">
        <p14:creationId xmlns:p14="http://schemas.microsoft.com/office/powerpoint/2010/main" val="177362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57D4BCD9-2CCE-4FB8-DA08-5C199F4CCD8E}"/>
              </a:ext>
            </a:extLst>
          </p:cNvPr>
          <p:cNvSpPr>
            <a:spLocks noGrp="1"/>
          </p:cNvSpPr>
          <p:nvPr>
            <p:ph type="dt" sz="half" idx="10"/>
          </p:nvPr>
        </p:nvSpPr>
        <p:spPr/>
        <p:txBody>
          <a:bodyPr/>
          <a:lstStyle/>
          <a:p>
            <a:fld id="{776DC197-94DC-417E-873C-66B776100251}" type="datetimeFigureOut">
              <a:rPr lang="pt-BR" smtClean="0"/>
              <a:t>28/05/2025</a:t>
            </a:fld>
            <a:endParaRPr lang="pt-BR"/>
          </a:p>
        </p:txBody>
      </p:sp>
      <p:sp>
        <p:nvSpPr>
          <p:cNvPr id="3" name="Espaço Reservado para Rodapé 2">
            <a:extLst>
              <a:ext uri="{FF2B5EF4-FFF2-40B4-BE49-F238E27FC236}">
                <a16:creationId xmlns:a16="http://schemas.microsoft.com/office/drawing/2014/main" id="{73F004CF-EEC4-467B-9786-1853999695B8}"/>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652991F-6A62-BE66-3C00-37E17931043E}"/>
              </a:ext>
            </a:extLst>
          </p:cNvPr>
          <p:cNvSpPr>
            <a:spLocks noGrp="1"/>
          </p:cNvSpPr>
          <p:nvPr>
            <p:ph type="sldNum" sz="quarter" idx="12"/>
          </p:nvPr>
        </p:nvSpPr>
        <p:spPr/>
        <p:txBody>
          <a:bodyPr/>
          <a:lstStyle/>
          <a:p>
            <a:fld id="{5779B0A6-5A83-4757-9DC9-582FF7CDC446}" type="slidenum">
              <a:rPr lang="pt-BR" smtClean="0"/>
              <a:t>‹nº›</a:t>
            </a:fld>
            <a:endParaRPr lang="pt-BR"/>
          </a:p>
        </p:txBody>
      </p:sp>
    </p:spTree>
    <p:extLst>
      <p:ext uri="{BB962C8B-B14F-4D97-AF65-F5344CB8AC3E}">
        <p14:creationId xmlns:p14="http://schemas.microsoft.com/office/powerpoint/2010/main" val="3427737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E801B8-FA0E-4BAC-14C6-8CFF099F215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43570DA9-A1FB-BC26-FBFD-F7A6C1FD0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08D1A68-230D-F726-182B-3828D8071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8FCC806-9FA8-987F-6944-FC21EA69D98C}"/>
              </a:ext>
            </a:extLst>
          </p:cNvPr>
          <p:cNvSpPr>
            <a:spLocks noGrp="1"/>
          </p:cNvSpPr>
          <p:nvPr>
            <p:ph type="dt" sz="half" idx="10"/>
          </p:nvPr>
        </p:nvSpPr>
        <p:spPr/>
        <p:txBody>
          <a:bodyPr/>
          <a:lstStyle/>
          <a:p>
            <a:fld id="{776DC197-94DC-417E-873C-66B776100251}" type="datetimeFigureOut">
              <a:rPr lang="pt-BR" smtClean="0"/>
              <a:t>28/05/2025</a:t>
            </a:fld>
            <a:endParaRPr lang="pt-BR"/>
          </a:p>
        </p:txBody>
      </p:sp>
      <p:sp>
        <p:nvSpPr>
          <p:cNvPr id="6" name="Espaço Reservado para Rodapé 5">
            <a:extLst>
              <a:ext uri="{FF2B5EF4-FFF2-40B4-BE49-F238E27FC236}">
                <a16:creationId xmlns:a16="http://schemas.microsoft.com/office/drawing/2014/main" id="{B51DC13F-CE56-0D42-AB0D-67492EFFBBC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42BD047-4F73-3285-5D14-67D85D4E1B24}"/>
              </a:ext>
            </a:extLst>
          </p:cNvPr>
          <p:cNvSpPr>
            <a:spLocks noGrp="1"/>
          </p:cNvSpPr>
          <p:nvPr>
            <p:ph type="sldNum" sz="quarter" idx="12"/>
          </p:nvPr>
        </p:nvSpPr>
        <p:spPr/>
        <p:txBody>
          <a:bodyPr/>
          <a:lstStyle/>
          <a:p>
            <a:fld id="{5779B0A6-5A83-4757-9DC9-582FF7CDC446}" type="slidenum">
              <a:rPr lang="pt-BR" smtClean="0"/>
              <a:t>‹nº›</a:t>
            </a:fld>
            <a:endParaRPr lang="pt-BR"/>
          </a:p>
        </p:txBody>
      </p:sp>
    </p:spTree>
    <p:extLst>
      <p:ext uri="{BB962C8B-B14F-4D97-AF65-F5344CB8AC3E}">
        <p14:creationId xmlns:p14="http://schemas.microsoft.com/office/powerpoint/2010/main" val="2707979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2E2F87-88AF-1E3A-3622-FC77F3CFFD3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9413B6E-BE14-0A02-FBC4-4B7AE6441A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3842C5D-BEA4-CBE2-7AC6-6988E13C62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5AE481D-D8F2-6298-7430-AE48E06A34C3}"/>
              </a:ext>
            </a:extLst>
          </p:cNvPr>
          <p:cNvSpPr>
            <a:spLocks noGrp="1"/>
          </p:cNvSpPr>
          <p:nvPr>
            <p:ph type="dt" sz="half" idx="10"/>
          </p:nvPr>
        </p:nvSpPr>
        <p:spPr/>
        <p:txBody>
          <a:bodyPr/>
          <a:lstStyle/>
          <a:p>
            <a:fld id="{776DC197-94DC-417E-873C-66B776100251}" type="datetimeFigureOut">
              <a:rPr lang="pt-BR" smtClean="0"/>
              <a:t>28/05/2025</a:t>
            </a:fld>
            <a:endParaRPr lang="pt-BR"/>
          </a:p>
        </p:txBody>
      </p:sp>
      <p:sp>
        <p:nvSpPr>
          <p:cNvPr id="6" name="Espaço Reservado para Rodapé 5">
            <a:extLst>
              <a:ext uri="{FF2B5EF4-FFF2-40B4-BE49-F238E27FC236}">
                <a16:creationId xmlns:a16="http://schemas.microsoft.com/office/drawing/2014/main" id="{EC7D8950-EECF-E843-0E73-49CAEDCBCF5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43D7E15-99FB-CA10-D2DE-5D7BFE82000E}"/>
              </a:ext>
            </a:extLst>
          </p:cNvPr>
          <p:cNvSpPr>
            <a:spLocks noGrp="1"/>
          </p:cNvSpPr>
          <p:nvPr>
            <p:ph type="sldNum" sz="quarter" idx="12"/>
          </p:nvPr>
        </p:nvSpPr>
        <p:spPr/>
        <p:txBody>
          <a:bodyPr/>
          <a:lstStyle/>
          <a:p>
            <a:fld id="{5779B0A6-5A83-4757-9DC9-582FF7CDC446}" type="slidenum">
              <a:rPr lang="pt-BR" smtClean="0"/>
              <a:t>‹nº›</a:t>
            </a:fld>
            <a:endParaRPr lang="pt-BR"/>
          </a:p>
        </p:txBody>
      </p:sp>
    </p:spTree>
    <p:extLst>
      <p:ext uri="{BB962C8B-B14F-4D97-AF65-F5344CB8AC3E}">
        <p14:creationId xmlns:p14="http://schemas.microsoft.com/office/powerpoint/2010/main" val="1556277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B99D1-1C21-92B0-6AB9-B64409716026}"/>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363BC45-738C-3A9A-EC20-73AEAA7FA01C}"/>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1E24ADE-3DDD-C56F-4159-0FCB11DC42B2}"/>
              </a:ext>
            </a:extLst>
          </p:cNvPr>
          <p:cNvSpPr>
            <a:spLocks noGrp="1"/>
          </p:cNvSpPr>
          <p:nvPr>
            <p:ph type="dt" sz="half" idx="10"/>
          </p:nvPr>
        </p:nvSpPr>
        <p:spPr/>
        <p:txBody>
          <a:bodyPr/>
          <a:lstStyle/>
          <a:p>
            <a:fld id="{776DC197-94DC-417E-873C-66B776100251}" type="datetimeFigureOut">
              <a:rPr lang="pt-BR" smtClean="0"/>
              <a:t>28/05/2025</a:t>
            </a:fld>
            <a:endParaRPr lang="pt-BR"/>
          </a:p>
        </p:txBody>
      </p:sp>
      <p:sp>
        <p:nvSpPr>
          <p:cNvPr id="5" name="Espaço Reservado para Rodapé 4">
            <a:extLst>
              <a:ext uri="{FF2B5EF4-FFF2-40B4-BE49-F238E27FC236}">
                <a16:creationId xmlns:a16="http://schemas.microsoft.com/office/drawing/2014/main" id="{B1E33ABF-DCC8-0DC5-0E7F-98AB0BD4856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DFC84CB-904D-147A-0196-8B5E1917F6BA}"/>
              </a:ext>
            </a:extLst>
          </p:cNvPr>
          <p:cNvSpPr>
            <a:spLocks noGrp="1"/>
          </p:cNvSpPr>
          <p:nvPr>
            <p:ph type="sldNum" sz="quarter" idx="12"/>
          </p:nvPr>
        </p:nvSpPr>
        <p:spPr/>
        <p:txBody>
          <a:bodyPr/>
          <a:lstStyle/>
          <a:p>
            <a:fld id="{5779B0A6-5A83-4757-9DC9-582FF7CDC446}" type="slidenum">
              <a:rPr lang="pt-BR" smtClean="0"/>
              <a:t>‹nº›</a:t>
            </a:fld>
            <a:endParaRPr lang="pt-BR"/>
          </a:p>
        </p:txBody>
      </p:sp>
    </p:spTree>
    <p:extLst>
      <p:ext uri="{BB962C8B-B14F-4D97-AF65-F5344CB8AC3E}">
        <p14:creationId xmlns:p14="http://schemas.microsoft.com/office/powerpoint/2010/main" val="2569811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54341C8-56D4-AF4A-8ECB-07D79C65DEEA}"/>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C8AAEFD-FC23-FB43-917F-5937B4E63FA5}"/>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01D12EC-64D5-828A-9B28-E05193CC40CF}"/>
              </a:ext>
            </a:extLst>
          </p:cNvPr>
          <p:cNvSpPr>
            <a:spLocks noGrp="1"/>
          </p:cNvSpPr>
          <p:nvPr>
            <p:ph type="dt" sz="half" idx="10"/>
          </p:nvPr>
        </p:nvSpPr>
        <p:spPr/>
        <p:txBody>
          <a:bodyPr/>
          <a:lstStyle/>
          <a:p>
            <a:fld id="{776DC197-94DC-417E-873C-66B776100251}" type="datetimeFigureOut">
              <a:rPr lang="pt-BR" smtClean="0"/>
              <a:t>28/05/2025</a:t>
            </a:fld>
            <a:endParaRPr lang="pt-BR"/>
          </a:p>
        </p:txBody>
      </p:sp>
      <p:sp>
        <p:nvSpPr>
          <p:cNvPr id="5" name="Espaço Reservado para Rodapé 4">
            <a:extLst>
              <a:ext uri="{FF2B5EF4-FFF2-40B4-BE49-F238E27FC236}">
                <a16:creationId xmlns:a16="http://schemas.microsoft.com/office/drawing/2014/main" id="{214CBE97-FABF-3AD9-07E5-8505CBBE698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5A5B208-FD87-CA3A-AE54-5BAA86F27B6C}"/>
              </a:ext>
            </a:extLst>
          </p:cNvPr>
          <p:cNvSpPr>
            <a:spLocks noGrp="1"/>
          </p:cNvSpPr>
          <p:nvPr>
            <p:ph type="sldNum" sz="quarter" idx="12"/>
          </p:nvPr>
        </p:nvSpPr>
        <p:spPr/>
        <p:txBody>
          <a:bodyPr/>
          <a:lstStyle/>
          <a:p>
            <a:fld id="{5779B0A6-5A83-4757-9DC9-582FF7CDC446}" type="slidenum">
              <a:rPr lang="pt-BR" smtClean="0"/>
              <a:t>‹nº›</a:t>
            </a:fld>
            <a:endParaRPr lang="pt-BR"/>
          </a:p>
        </p:txBody>
      </p:sp>
    </p:spTree>
    <p:extLst>
      <p:ext uri="{BB962C8B-B14F-4D97-AF65-F5344CB8AC3E}">
        <p14:creationId xmlns:p14="http://schemas.microsoft.com/office/powerpoint/2010/main" val="1635220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85000"/>
          </a:blip>
          <a:stretch>
            <a:fillRect/>
          </a:stretch>
        </p:blipFill>
        <p:spPr>
          <a:xfrm>
            <a:off x="100" y="0"/>
            <a:ext cx="12192000" cy="6858000"/>
          </a:xfrm>
          <a:prstGeom prst="rect">
            <a:avLst/>
          </a:prstGeom>
          <a:noFill/>
          <a:ln>
            <a:noFill/>
          </a:ln>
        </p:spPr>
      </p:pic>
      <p:sp>
        <p:nvSpPr>
          <p:cNvPr id="10" name="Google Shape;10;p2"/>
          <p:cNvSpPr txBox="1">
            <a:spLocks noGrp="1"/>
          </p:cNvSpPr>
          <p:nvPr>
            <p:ph type="ctrTitle"/>
          </p:nvPr>
        </p:nvSpPr>
        <p:spPr>
          <a:xfrm>
            <a:off x="954800" y="766081"/>
            <a:ext cx="7441200" cy="24096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SzPts val="5200"/>
              <a:buNone/>
              <a:defRPr sz="6667"/>
            </a:lvl1pPr>
            <a:lvl2pPr lvl="1" algn="ctr">
              <a:spcBef>
                <a:spcPts val="267"/>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5760800" y="3365267"/>
            <a:ext cx="3081600" cy="11968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dk1"/>
              </a:buClr>
              <a:buSzPts val="1400"/>
              <a:buNone/>
              <a:defRPr sz="2133"/>
            </a:lvl1pPr>
            <a:lvl2pPr lvl="1" algn="ctr">
              <a:lnSpc>
                <a:spcPct val="100000"/>
              </a:lnSpc>
              <a:spcBef>
                <a:spcPts val="0"/>
              </a:spcBef>
              <a:spcAft>
                <a:spcPts val="0"/>
              </a:spcAft>
              <a:buClr>
                <a:schemeClr val="dk1"/>
              </a:buClr>
              <a:buSzPts val="1800"/>
              <a:buNone/>
              <a:defRPr sz="2400">
                <a:solidFill>
                  <a:schemeClr val="dk1"/>
                </a:solidFill>
              </a:defRPr>
            </a:lvl2pPr>
            <a:lvl3pPr lvl="2" algn="ctr">
              <a:lnSpc>
                <a:spcPct val="100000"/>
              </a:lnSpc>
              <a:spcBef>
                <a:spcPts val="0"/>
              </a:spcBef>
              <a:spcAft>
                <a:spcPts val="0"/>
              </a:spcAft>
              <a:buClr>
                <a:schemeClr val="dk1"/>
              </a:buClr>
              <a:buSzPts val="1800"/>
              <a:buNone/>
              <a:defRPr sz="2400">
                <a:solidFill>
                  <a:schemeClr val="dk1"/>
                </a:solidFill>
              </a:defRPr>
            </a:lvl3pPr>
            <a:lvl4pPr lvl="3" algn="ctr">
              <a:lnSpc>
                <a:spcPct val="100000"/>
              </a:lnSpc>
              <a:spcBef>
                <a:spcPts val="0"/>
              </a:spcBef>
              <a:spcAft>
                <a:spcPts val="0"/>
              </a:spcAft>
              <a:buClr>
                <a:schemeClr val="dk1"/>
              </a:buClr>
              <a:buSzPts val="1800"/>
              <a:buNone/>
              <a:defRPr sz="2400">
                <a:solidFill>
                  <a:schemeClr val="dk1"/>
                </a:solidFill>
              </a:defRPr>
            </a:lvl4pPr>
            <a:lvl5pPr lvl="4" algn="ctr">
              <a:lnSpc>
                <a:spcPct val="100000"/>
              </a:lnSpc>
              <a:spcBef>
                <a:spcPts val="0"/>
              </a:spcBef>
              <a:spcAft>
                <a:spcPts val="0"/>
              </a:spcAft>
              <a:buClr>
                <a:schemeClr val="dk1"/>
              </a:buClr>
              <a:buSzPts val="1800"/>
              <a:buNone/>
              <a:defRPr sz="2400">
                <a:solidFill>
                  <a:schemeClr val="dk1"/>
                </a:solidFill>
              </a:defRPr>
            </a:lvl5pPr>
            <a:lvl6pPr lvl="5" algn="ctr">
              <a:lnSpc>
                <a:spcPct val="100000"/>
              </a:lnSpc>
              <a:spcBef>
                <a:spcPts val="0"/>
              </a:spcBef>
              <a:spcAft>
                <a:spcPts val="0"/>
              </a:spcAft>
              <a:buClr>
                <a:schemeClr val="dk1"/>
              </a:buClr>
              <a:buSzPts val="1800"/>
              <a:buNone/>
              <a:defRPr sz="2400">
                <a:solidFill>
                  <a:schemeClr val="dk1"/>
                </a:solidFill>
              </a:defRPr>
            </a:lvl6pPr>
            <a:lvl7pPr lvl="6" algn="ctr">
              <a:lnSpc>
                <a:spcPct val="100000"/>
              </a:lnSpc>
              <a:spcBef>
                <a:spcPts val="0"/>
              </a:spcBef>
              <a:spcAft>
                <a:spcPts val="0"/>
              </a:spcAft>
              <a:buClr>
                <a:schemeClr val="dk1"/>
              </a:buClr>
              <a:buSzPts val="1800"/>
              <a:buNone/>
              <a:defRPr sz="2400">
                <a:solidFill>
                  <a:schemeClr val="dk1"/>
                </a:solidFill>
              </a:defRPr>
            </a:lvl7pPr>
            <a:lvl8pPr lvl="7" algn="ctr">
              <a:lnSpc>
                <a:spcPct val="100000"/>
              </a:lnSpc>
              <a:spcBef>
                <a:spcPts val="0"/>
              </a:spcBef>
              <a:spcAft>
                <a:spcPts val="0"/>
              </a:spcAft>
              <a:buClr>
                <a:schemeClr val="dk1"/>
              </a:buClr>
              <a:buSzPts val="1800"/>
              <a:buNone/>
              <a:defRPr sz="2400">
                <a:solidFill>
                  <a:schemeClr val="dk1"/>
                </a:solidFill>
              </a:defRPr>
            </a:lvl8pPr>
            <a:lvl9pPr lvl="8" algn="ctr">
              <a:lnSpc>
                <a:spcPct val="100000"/>
              </a:lnSpc>
              <a:spcBef>
                <a:spcPts val="0"/>
              </a:spcBef>
              <a:spcAft>
                <a:spcPts val="0"/>
              </a:spcAft>
              <a:buClr>
                <a:schemeClr val="dk1"/>
              </a:buClr>
              <a:buSzPts val="1800"/>
              <a:buNone/>
              <a:defRPr sz="2400">
                <a:solidFill>
                  <a:schemeClr val="dk1"/>
                </a:solidFill>
              </a:defRPr>
            </a:lvl9pPr>
          </a:lstStyle>
          <a:p>
            <a:endParaRPr/>
          </a:p>
        </p:txBody>
      </p:sp>
      <p:cxnSp>
        <p:nvCxnSpPr>
          <p:cNvPr id="12" name="Google Shape;12;p2"/>
          <p:cNvCxnSpPr/>
          <p:nvPr/>
        </p:nvCxnSpPr>
        <p:spPr>
          <a:xfrm>
            <a:off x="-162000" y="6547500"/>
            <a:ext cx="12406400" cy="0"/>
          </a:xfrm>
          <a:prstGeom prst="straightConnector1">
            <a:avLst/>
          </a:prstGeom>
          <a:noFill/>
          <a:ln w="19050" cap="flat" cmpd="sng">
            <a:solidFill>
              <a:schemeClr val="dk2"/>
            </a:solidFill>
            <a:prstDash val="solid"/>
            <a:round/>
            <a:headEnd type="none" w="med" len="med"/>
            <a:tailEnd type="none" w="med" len="med"/>
          </a:ln>
        </p:spPr>
      </p:cxnSp>
      <p:grpSp>
        <p:nvGrpSpPr>
          <p:cNvPr id="13" name="Google Shape;13;p2"/>
          <p:cNvGrpSpPr/>
          <p:nvPr/>
        </p:nvGrpSpPr>
        <p:grpSpPr>
          <a:xfrm>
            <a:off x="-322093" y="4649958"/>
            <a:ext cx="1231625" cy="1887745"/>
            <a:chOff x="3395451" y="1275268"/>
            <a:chExt cx="1126899" cy="1727228"/>
          </a:xfrm>
        </p:grpSpPr>
        <p:sp>
          <p:nvSpPr>
            <p:cNvPr id="14" name="Google Shape;14;p2"/>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26" name="Google Shape;26;p2"/>
          <p:cNvCxnSpPr/>
          <p:nvPr/>
        </p:nvCxnSpPr>
        <p:spPr>
          <a:xfrm rot="10800000">
            <a:off x="553500" y="300"/>
            <a:ext cx="0" cy="2929200"/>
          </a:xfrm>
          <a:prstGeom prst="straightConnector1">
            <a:avLst/>
          </a:prstGeom>
          <a:noFill/>
          <a:ln w="19050" cap="flat" cmpd="sng">
            <a:solidFill>
              <a:schemeClr val="dk1"/>
            </a:solidFill>
            <a:prstDash val="solid"/>
            <a:round/>
            <a:headEnd type="none" w="med" len="med"/>
            <a:tailEnd type="none" w="med" len="med"/>
          </a:ln>
        </p:spPr>
      </p:cxnSp>
      <p:grpSp>
        <p:nvGrpSpPr>
          <p:cNvPr id="27" name="Google Shape;27;p2"/>
          <p:cNvGrpSpPr/>
          <p:nvPr/>
        </p:nvGrpSpPr>
        <p:grpSpPr>
          <a:xfrm>
            <a:off x="10613338" y="4243254"/>
            <a:ext cx="1817341" cy="2674132"/>
            <a:chOff x="1535297" y="2064520"/>
            <a:chExt cx="606266" cy="892091"/>
          </a:xfrm>
        </p:grpSpPr>
        <p:sp>
          <p:nvSpPr>
            <p:cNvPr id="28" name="Google Shape;28;p2"/>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217455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7"/>
        <p:cNvGrpSpPr/>
        <p:nvPr/>
      </p:nvGrpSpPr>
      <p:grpSpPr>
        <a:xfrm>
          <a:off x="0" y="0"/>
          <a:ext cx="0" cy="0"/>
          <a:chOff x="0" y="0"/>
          <a:chExt cx="0" cy="0"/>
        </a:xfrm>
      </p:grpSpPr>
      <p:pic>
        <p:nvPicPr>
          <p:cNvPr id="38" name="Google Shape;38;p3"/>
          <p:cNvPicPr preferRelativeResize="0"/>
          <p:nvPr/>
        </p:nvPicPr>
        <p:blipFill>
          <a:blip r:embed="rId2">
            <a:alphaModFix amt="85000"/>
          </a:blip>
          <a:stretch>
            <a:fillRect/>
          </a:stretch>
        </p:blipFill>
        <p:spPr>
          <a:xfrm>
            <a:off x="100" y="0"/>
            <a:ext cx="12192000" cy="6858000"/>
          </a:xfrm>
          <a:prstGeom prst="rect">
            <a:avLst/>
          </a:prstGeom>
          <a:noFill/>
          <a:ln>
            <a:noFill/>
          </a:ln>
        </p:spPr>
      </p:pic>
      <p:sp>
        <p:nvSpPr>
          <p:cNvPr id="39" name="Google Shape;39;p3"/>
          <p:cNvSpPr txBox="1">
            <a:spLocks noGrp="1"/>
          </p:cNvSpPr>
          <p:nvPr>
            <p:ph type="title"/>
          </p:nvPr>
        </p:nvSpPr>
        <p:spPr>
          <a:xfrm>
            <a:off x="5843500" y="2349733"/>
            <a:ext cx="5370800" cy="1210400"/>
          </a:xfrm>
          <a:prstGeom prst="rect">
            <a:avLst/>
          </a:prstGeom>
        </p:spPr>
        <p:txBody>
          <a:bodyPr spcFirstLastPara="1" wrap="square" lIns="91425" tIns="91425" rIns="91425" bIns="91425" anchor="b" anchorCtr="0">
            <a:noAutofit/>
          </a:bodyPr>
          <a:lstStyle>
            <a:lvl1pPr lvl="0" algn="r">
              <a:spcBef>
                <a:spcPts val="0"/>
              </a:spcBef>
              <a:spcAft>
                <a:spcPts val="0"/>
              </a:spcAft>
              <a:buSzPts val="3600"/>
              <a:buNone/>
              <a:defRPr sz="80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40" name="Google Shape;40;p3"/>
          <p:cNvSpPr txBox="1">
            <a:spLocks noGrp="1"/>
          </p:cNvSpPr>
          <p:nvPr>
            <p:ph type="title" idx="2" hasCustomPrompt="1"/>
          </p:nvPr>
        </p:nvSpPr>
        <p:spPr>
          <a:xfrm>
            <a:off x="9597700" y="1125733"/>
            <a:ext cx="1643200" cy="1122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8000">
                <a:solidFill>
                  <a:schemeClr val="lt2"/>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1" name="Google Shape;41;p3"/>
          <p:cNvSpPr txBox="1">
            <a:spLocks noGrp="1"/>
          </p:cNvSpPr>
          <p:nvPr>
            <p:ph type="subTitle" idx="1"/>
          </p:nvPr>
        </p:nvSpPr>
        <p:spPr>
          <a:xfrm>
            <a:off x="5843500" y="3721167"/>
            <a:ext cx="5370800" cy="5368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dk1"/>
              </a:buClr>
              <a:buSzPts val="1400"/>
              <a:buNone/>
              <a:defRPr sz="2133"/>
            </a:lvl1pPr>
            <a:lvl2pPr lvl="1" algn="ctr" rtl="0">
              <a:lnSpc>
                <a:spcPct val="100000"/>
              </a:lnSpc>
              <a:spcBef>
                <a:spcPts val="2133"/>
              </a:spcBef>
              <a:spcAft>
                <a:spcPts val="0"/>
              </a:spcAft>
              <a:buClr>
                <a:schemeClr val="dk1"/>
              </a:buClr>
              <a:buSzPts val="1400"/>
              <a:buNone/>
              <a:defRPr>
                <a:solidFill>
                  <a:schemeClr val="dk1"/>
                </a:solidFill>
              </a:defRPr>
            </a:lvl2pPr>
            <a:lvl3pPr lvl="2" algn="ctr" rtl="0">
              <a:lnSpc>
                <a:spcPct val="100000"/>
              </a:lnSpc>
              <a:spcBef>
                <a:spcPts val="2133"/>
              </a:spcBef>
              <a:spcAft>
                <a:spcPts val="0"/>
              </a:spcAft>
              <a:buClr>
                <a:schemeClr val="dk1"/>
              </a:buClr>
              <a:buSzPts val="1400"/>
              <a:buNone/>
              <a:defRPr>
                <a:solidFill>
                  <a:schemeClr val="dk1"/>
                </a:solidFill>
              </a:defRPr>
            </a:lvl3pPr>
            <a:lvl4pPr lvl="3" algn="ctr" rtl="0">
              <a:lnSpc>
                <a:spcPct val="100000"/>
              </a:lnSpc>
              <a:spcBef>
                <a:spcPts val="2133"/>
              </a:spcBef>
              <a:spcAft>
                <a:spcPts val="0"/>
              </a:spcAft>
              <a:buClr>
                <a:schemeClr val="dk1"/>
              </a:buClr>
              <a:buSzPts val="1400"/>
              <a:buNone/>
              <a:defRPr>
                <a:solidFill>
                  <a:schemeClr val="dk1"/>
                </a:solidFill>
              </a:defRPr>
            </a:lvl4pPr>
            <a:lvl5pPr lvl="4" algn="ctr" rtl="0">
              <a:lnSpc>
                <a:spcPct val="100000"/>
              </a:lnSpc>
              <a:spcBef>
                <a:spcPts val="2133"/>
              </a:spcBef>
              <a:spcAft>
                <a:spcPts val="0"/>
              </a:spcAft>
              <a:buClr>
                <a:schemeClr val="dk1"/>
              </a:buClr>
              <a:buSzPts val="1400"/>
              <a:buNone/>
              <a:defRPr>
                <a:solidFill>
                  <a:schemeClr val="dk1"/>
                </a:solidFill>
              </a:defRPr>
            </a:lvl5pPr>
            <a:lvl6pPr lvl="5" algn="ctr" rtl="0">
              <a:lnSpc>
                <a:spcPct val="100000"/>
              </a:lnSpc>
              <a:spcBef>
                <a:spcPts val="2133"/>
              </a:spcBef>
              <a:spcAft>
                <a:spcPts val="0"/>
              </a:spcAft>
              <a:buClr>
                <a:schemeClr val="dk1"/>
              </a:buClr>
              <a:buSzPts val="1400"/>
              <a:buNone/>
              <a:defRPr>
                <a:solidFill>
                  <a:schemeClr val="dk1"/>
                </a:solidFill>
              </a:defRPr>
            </a:lvl6pPr>
            <a:lvl7pPr lvl="6" algn="ctr" rtl="0">
              <a:lnSpc>
                <a:spcPct val="100000"/>
              </a:lnSpc>
              <a:spcBef>
                <a:spcPts val="2133"/>
              </a:spcBef>
              <a:spcAft>
                <a:spcPts val="0"/>
              </a:spcAft>
              <a:buClr>
                <a:schemeClr val="dk1"/>
              </a:buClr>
              <a:buSzPts val="1400"/>
              <a:buNone/>
              <a:defRPr>
                <a:solidFill>
                  <a:schemeClr val="dk1"/>
                </a:solidFill>
              </a:defRPr>
            </a:lvl7pPr>
            <a:lvl8pPr lvl="7" algn="ctr" rtl="0">
              <a:lnSpc>
                <a:spcPct val="100000"/>
              </a:lnSpc>
              <a:spcBef>
                <a:spcPts val="2133"/>
              </a:spcBef>
              <a:spcAft>
                <a:spcPts val="0"/>
              </a:spcAft>
              <a:buClr>
                <a:schemeClr val="dk1"/>
              </a:buClr>
              <a:buSzPts val="1400"/>
              <a:buNone/>
              <a:defRPr>
                <a:solidFill>
                  <a:schemeClr val="dk1"/>
                </a:solidFill>
              </a:defRPr>
            </a:lvl8pPr>
            <a:lvl9pPr lvl="8" algn="ctr" rtl="0">
              <a:lnSpc>
                <a:spcPct val="100000"/>
              </a:lnSpc>
              <a:spcBef>
                <a:spcPts val="2133"/>
              </a:spcBef>
              <a:spcAft>
                <a:spcPts val="2133"/>
              </a:spcAft>
              <a:buClr>
                <a:schemeClr val="dk1"/>
              </a:buClr>
              <a:buSzPts val="1400"/>
              <a:buNone/>
              <a:defRPr>
                <a:solidFill>
                  <a:schemeClr val="dk1"/>
                </a:solidFill>
              </a:defRPr>
            </a:lvl9pPr>
          </a:lstStyle>
          <a:p>
            <a:endParaRPr/>
          </a:p>
        </p:txBody>
      </p:sp>
      <p:grpSp>
        <p:nvGrpSpPr>
          <p:cNvPr id="42" name="Google Shape;42;p3"/>
          <p:cNvGrpSpPr/>
          <p:nvPr/>
        </p:nvGrpSpPr>
        <p:grpSpPr>
          <a:xfrm flipH="1">
            <a:off x="10141616" y="5082092"/>
            <a:ext cx="1231625" cy="1887745"/>
            <a:chOff x="3395451" y="1275268"/>
            <a:chExt cx="1126899" cy="1727228"/>
          </a:xfrm>
        </p:grpSpPr>
        <p:sp>
          <p:nvSpPr>
            <p:cNvPr id="43" name="Google Shape;43;p3"/>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3"/>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3"/>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3"/>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3"/>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3"/>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3"/>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3"/>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3"/>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3"/>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3"/>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3"/>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5" name="Google Shape;55;p3"/>
          <p:cNvGrpSpPr/>
          <p:nvPr/>
        </p:nvGrpSpPr>
        <p:grpSpPr>
          <a:xfrm>
            <a:off x="7918816" y="5392525"/>
            <a:ext cx="1231625" cy="1887745"/>
            <a:chOff x="3395451" y="1275268"/>
            <a:chExt cx="1126899" cy="1727228"/>
          </a:xfrm>
        </p:grpSpPr>
        <p:sp>
          <p:nvSpPr>
            <p:cNvPr id="56" name="Google Shape;56;p3"/>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3"/>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3"/>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3"/>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3"/>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3"/>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3"/>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3"/>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3"/>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3"/>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3"/>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3"/>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8" name="Google Shape;68;p3"/>
          <p:cNvGrpSpPr/>
          <p:nvPr/>
        </p:nvGrpSpPr>
        <p:grpSpPr>
          <a:xfrm flipH="1">
            <a:off x="9452882" y="5773354"/>
            <a:ext cx="655061" cy="2009069"/>
            <a:chOff x="3194066" y="3909690"/>
            <a:chExt cx="491296" cy="1506802"/>
          </a:xfrm>
        </p:grpSpPr>
        <p:sp>
          <p:nvSpPr>
            <p:cNvPr id="69" name="Google Shape;69;p3"/>
            <p:cNvSpPr/>
            <p:nvPr/>
          </p:nvSpPr>
          <p:spPr>
            <a:xfrm>
              <a:off x="3331718" y="3992555"/>
              <a:ext cx="249539" cy="1423938"/>
            </a:xfrm>
            <a:custGeom>
              <a:avLst/>
              <a:gdLst/>
              <a:ahLst/>
              <a:cxnLst/>
              <a:rect l="l" t="t" r="r" b="b"/>
              <a:pathLst>
                <a:path w="2373" h="13541" extrusionOk="0">
                  <a:moveTo>
                    <a:pt x="88" y="0"/>
                  </a:moveTo>
                  <a:lnTo>
                    <a:pt x="1" y="162"/>
                  </a:lnTo>
                  <a:cubicBezTo>
                    <a:pt x="11" y="170"/>
                    <a:pt x="282" y="364"/>
                    <a:pt x="755" y="1756"/>
                  </a:cubicBezTo>
                  <a:cubicBezTo>
                    <a:pt x="838" y="2002"/>
                    <a:pt x="934" y="2260"/>
                    <a:pt x="1034" y="2532"/>
                  </a:cubicBezTo>
                  <a:cubicBezTo>
                    <a:pt x="1549" y="3922"/>
                    <a:pt x="2191" y="5654"/>
                    <a:pt x="2155" y="8171"/>
                  </a:cubicBezTo>
                  <a:cubicBezTo>
                    <a:pt x="2096" y="12570"/>
                    <a:pt x="1929" y="13497"/>
                    <a:pt x="1928" y="13505"/>
                  </a:cubicBezTo>
                  <a:lnTo>
                    <a:pt x="2105" y="13540"/>
                  </a:lnTo>
                  <a:cubicBezTo>
                    <a:pt x="2113" y="13504"/>
                    <a:pt x="2276" y="12605"/>
                    <a:pt x="2337" y="8175"/>
                  </a:cubicBezTo>
                  <a:cubicBezTo>
                    <a:pt x="2373" y="5621"/>
                    <a:pt x="1724" y="3872"/>
                    <a:pt x="1205" y="2467"/>
                  </a:cubicBezTo>
                  <a:cubicBezTo>
                    <a:pt x="1105" y="2196"/>
                    <a:pt x="1009" y="1940"/>
                    <a:pt x="926" y="1696"/>
                  </a:cubicBezTo>
                  <a:cubicBezTo>
                    <a:pt x="433" y="243"/>
                    <a:pt x="141" y="29"/>
                    <a:pt x="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3"/>
            <p:cNvSpPr/>
            <p:nvPr/>
          </p:nvSpPr>
          <p:spPr>
            <a:xfrm>
              <a:off x="3278087" y="4155971"/>
              <a:ext cx="407275" cy="1200583"/>
            </a:xfrm>
            <a:custGeom>
              <a:avLst/>
              <a:gdLst/>
              <a:ahLst/>
              <a:cxnLst/>
              <a:rect l="l" t="t" r="r" b="b"/>
              <a:pathLst>
                <a:path w="3873" h="11417" extrusionOk="0">
                  <a:moveTo>
                    <a:pt x="64" y="0"/>
                  </a:moveTo>
                  <a:lnTo>
                    <a:pt x="0" y="174"/>
                  </a:lnTo>
                  <a:cubicBezTo>
                    <a:pt x="11" y="178"/>
                    <a:pt x="272" y="313"/>
                    <a:pt x="888" y="1446"/>
                  </a:cubicBezTo>
                  <a:cubicBezTo>
                    <a:pt x="989" y="1635"/>
                    <a:pt x="1101" y="1830"/>
                    <a:pt x="1219" y="2037"/>
                  </a:cubicBezTo>
                  <a:cubicBezTo>
                    <a:pt x="1870" y="3178"/>
                    <a:pt x="2681" y="4598"/>
                    <a:pt x="3064" y="6793"/>
                  </a:cubicBezTo>
                  <a:cubicBezTo>
                    <a:pt x="3691" y="10378"/>
                    <a:pt x="3676" y="11402"/>
                    <a:pt x="3676" y="11412"/>
                  </a:cubicBezTo>
                  <a:lnTo>
                    <a:pt x="3857" y="11416"/>
                  </a:lnTo>
                  <a:cubicBezTo>
                    <a:pt x="3858" y="11376"/>
                    <a:pt x="3873" y="10375"/>
                    <a:pt x="3243" y="6761"/>
                  </a:cubicBezTo>
                  <a:cubicBezTo>
                    <a:pt x="2854" y="4534"/>
                    <a:pt x="2035" y="3097"/>
                    <a:pt x="1376" y="1943"/>
                  </a:cubicBezTo>
                  <a:cubicBezTo>
                    <a:pt x="1259" y="1738"/>
                    <a:pt x="1148" y="1543"/>
                    <a:pt x="1047" y="1357"/>
                  </a:cubicBezTo>
                  <a:cubicBezTo>
                    <a:pt x="400" y="167"/>
                    <a:pt x="114" y="18"/>
                    <a:pt x="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3"/>
            <p:cNvSpPr/>
            <p:nvPr/>
          </p:nvSpPr>
          <p:spPr>
            <a:xfrm>
              <a:off x="3480622" y="4106652"/>
              <a:ext cx="191702" cy="1253477"/>
            </a:xfrm>
            <a:custGeom>
              <a:avLst/>
              <a:gdLst/>
              <a:ahLst/>
              <a:cxnLst/>
              <a:rect l="l" t="t" r="r" b="b"/>
              <a:pathLst>
                <a:path w="1823" h="11920" extrusionOk="0">
                  <a:moveTo>
                    <a:pt x="844" y="0"/>
                  </a:moveTo>
                  <a:cubicBezTo>
                    <a:pt x="802" y="33"/>
                    <a:pt x="589" y="266"/>
                    <a:pt x="439" y="1590"/>
                  </a:cubicBezTo>
                  <a:cubicBezTo>
                    <a:pt x="420" y="1764"/>
                    <a:pt x="396" y="1946"/>
                    <a:pt x="373" y="2136"/>
                  </a:cubicBezTo>
                  <a:cubicBezTo>
                    <a:pt x="208" y="3441"/>
                    <a:pt x="1" y="5063"/>
                    <a:pt x="452" y="7351"/>
                  </a:cubicBezTo>
                  <a:cubicBezTo>
                    <a:pt x="1176" y="11038"/>
                    <a:pt x="1645" y="11885"/>
                    <a:pt x="1664" y="11919"/>
                  </a:cubicBezTo>
                  <a:lnTo>
                    <a:pt x="1822" y="11826"/>
                  </a:lnTo>
                  <a:cubicBezTo>
                    <a:pt x="1817" y="11818"/>
                    <a:pt x="1345" y="10953"/>
                    <a:pt x="630" y="7313"/>
                  </a:cubicBezTo>
                  <a:cubicBezTo>
                    <a:pt x="185" y="5055"/>
                    <a:pt x="389" y="3450"/>
                    <a:pt x="553" y="2160"/>
                  </a:cubicBezTo>
                  <a:cubicBezTo>
                    <a:pt x="576" y="1969"/>
                    <a:pt x="600" y="1787"/>
                    <a:pt x="620" y="1612"/>
                  </a:cubicBezTo>
                  <a:cubicBezTo>
                    <a:pt x="761" y="362"/>
                    <a:pt x="953" y="151"/>
                    <a:pt x="961" y="142"/>
                  </a:cubicBezTo>
                  <a:lnTo>
                    <a:pt x="84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3"/>
            <p:cNvSpPr/>
            <p:nvPr/>
          </p:nvSpPr>
          <p:spPr>
            <a:xfrm>
              <a:off x="3314157" y="3973732"/>
              <a:ext cx="36490" cy="42063"/>
            </a:xfrm>
            <a:custGeom>
              <a:avLst/>
              <a:gdLst/>
              <a:ahLst/>
              <a:cxnLst/>
              <a:rect l="l" t="t" r="r" b="b"/>
              <a:pathLst>
                <a:path w="347" h="400" extrusionOk="0">
                  <a:moveTo>
                    <a:pt x="0" y="0"/>
                  </a:moveTo>
                  <a:cubicBezTo>
                    <a:pt x="0" y="0"/>
                    <a:pt x="31" y="210"/>
                    <a:pt x="97" y="300"/>
                  </a:cubicBezTo>
                  <a:cubicBezTo>
                    <a:pt x="145" y="365"/>
                    <a:pt x="202" y="399"/>
                    <a:pt x="249" y="399"/>
                  </a:cubicBezTo>
                  <a:cubicBezTo>
                    <a:pt x="267" y="399"/>
                    <a:pt x="284" y="394"/>
                    <a:pt x="298" y="384"/>
                  </a:cubicBezTo>
                  <a:cubicBezTo>
                    <a:pt x="347" y="348"/>
                    <a:pt x="342" y="254"/>
                    <a:pt x="273" y="162"/>
                  </a:cubicBezTo>
                  <a:cubicBezTo>
                    <a:pt x="203" y="71"/>
                    <a:pt x="0" y="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3"/>
            <p:cNvSpPr/>
            <p:nvPr/>
          </p:nvSpPr>
          <p:spPr>
            <a:xfrm>
              <a:off x="3250957" y="3909690"/>
              <a:ext cx="71402" cy="73084"/>
            </a:xfrm>
            <a:custGeom>
              <a:avLst/>
              <a:gdLst/>
              <a:ahLst/>
              <a:cxnLst/>
              <a:rect l="l" t="t" r="r" b="b"/>
              <a:pathLst>
                <a:path w="679" h="695" extrusionOk="0">
                  <a:moveTo>
                    <a:pt x="0" y="1"/>
                  </a:moveTo>
                  <a:lnTo>
                    <a:pt x="0" y="1"/>
                  </a:lnTo>
                  <a:cubicBezTo>
                    <a:pt x="231" y="214"/>
                    <a:pt x="445" y="446"/>
                    <a:pt x="636" y="695"/>
                  </a:cubicBezTo>
                  <a:cubicBezTo>
                    <a:pt x="651" y="684"/>
                    <a:pt x="665" y="671"/>
                    <a:pt x="679" y="660"/>
                  </a:cubicBezTo>
                  <a:cubicBezTo>
                    <a:pt x="472" y="422"/>
                    <a:pt x="244" y="20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3"/>
            <p:cNvSpPr/>
            <p:nvPr/>
          </p:nvSpPr>
          <p:spPr>
            <a:xfrm>
              <a:off x="3299329" y="3917472"/>
              <a:ext cx="61938" cy="102529"/>
            </a:xfrm>
            <a:custGeom>
              <a:avLst/>
              <a:gdLst/>
              <a:ahLst/>
              <a:cxnLst/>
              <a:rect l="l" t="t" r="r" b="b"/>
              <a:pathLst>
                <a:path w="589" h="975" extrusionOk="0">
                  <a:moveTo>
                    <a:pt x="5" y="0"/>
                  </a:moveTo>
                  <a:lnTo>
                    <a:pt x="1" y="4"/>
                  </a:lnTo>
                  <a:cubicBezTo>
                    <a:pt x="1" y="4"/>
                    <a:pt x="144" y="207"/>
                    <a:pt x="273" y="426"/>
                  </a:cubicBezTo>
                  <a:cubicBezTo>
                    <a:pt x="305" y="481"/>
                    <a:pt x="335" y="536"/>
                    <a:pt x="365" y="589"/>
                  </a:cubicBezTo>
                  <a:cubicBezTo>
                    <a:pt x="394" y="641"/>
                    <a:pt x="425" y="688"/>
                    <a:pt x="451" y="728"/>
                  </a:cubicBezTo>
                  <a:cubicBezTo>
                    <a:pt x="478" y="768"/>
                    <a:pt x="589" y="975"/>
                    <a:pt x="589" y="975"/>
                  </a:cubicBezTo>
                  <a:cubicBezTo>
                    <a:pt x="589" y="975"/>
                    <a:pt x="547" y="858"/>
                    <a:pt x="548" y="857"/>
                  </a:cubicBezTo>
                  <a:cubicBezTo>
                    <a:pt x="550" y="857"/>
                    <a:pt x="545" y="841"/>
                    <a:pt x="536" y="815"/>
                  </a:cubicBezTo>
                  <a:cubicBezTo>
                    <a:pt x="526" y="787"/>
                    <a:pt x="510" y="750"/>
                    <a:pt x="491" y="705"/>
                  </a:cubicBezTo>
                  <a:cubicBezTo>
                    <a:pt x="468" y="655"/>
                    <a:pt x="443" y="606"/>
                    <a:pt x="415" y="558"/>
                  </a:cubicBezTo>
                  <a:cubicBezTo>
                    <a:pt x="383" y="507"/>
                    <a:pt x="347" y="454"/>
                    <a:pt x="311" y="402"/>
                  </a:cubicBezTo>
                  <a:cubicBezTo>
                    <a:pt x="216" y="263"/>
                    <a:pt x="113" y="129"/>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3"/>
            <p:cNvSpPr/>
            <p:nvPr/>
          </p:nvSpPr>
          <p:spPr>
            <a:xfrm>
              <a:off x="3322990" y="3934297"/>
              <a:ext cx="87596" cy="125032"/>
            </a:xfrm>
            <a:custGeom>
              <a:avLst/>
              <a:gdLst/>
              <a:ahLst/>
              <a:cxnLst/>
              <a:rect l="l" t="t" r="r" b="b"/>
              <a:pathLst>
                <a:path w="833" h="1189" extrusionOk="0">
                  <a:moveTo>
                    <a:pt x="5" y="0"/>
                  </a:moveTo>
                  <a:lnTo>
                    <a:pt x="0" y="3"/>
                  </a:lnTo>
                  <a:cubicBezTo>
                    <a:pt x="0" y="3"/>
                    <a:pt x="390" y="323"/>
                    <a:pt x="589" y="676"/>
                  </a:cubicBezTo>
                  <a:cubicBezTo>
                    <a:pt x="632" y="739"/>
                    <a:pt x="833" y="1189"/>
                    <a:pt x="833" y="1189"/>
                  </a:cubicBezTo>
                  <a:cubicBezTo>
                    <a:pt x="833" y="1189"/>
                    <a:pt x="823" y="883"/>
                    <a:pt x="515" y="467"/>
                  </a:cubicBezTo>
                  <a:cubicBezTo>
                    <a:pt x="317" y="207"/>
                    <a:pt x="5" y="0"/>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3"/>
            <p:cNvSpPr/>
            <p:nvPr/>
          </p:nvSpPr>
          <p:spPr>
            <a:xfrm>
              <a:off x="3342655" y="3974363"/>
              <a:ext cx="87701" cy="125137"/>
            </a:xfrm>
            <a:custGeom>
              <a:avLst/>
              <a:gdLst/>
              <a:ahLst/>
              <a:cxnLst/>
              <a:rect l="l" t="t" r="r" b="b"/>
              <a:pathLst>
                <a:path w="834" h="1190" extrusionOk="0">
                  <a:moveTo>
                    <a:pt x="5" y="1"/>
                  </a:moveTo>
                  <a:lnTo>
                    <a:pt x="1" y="4"/>
                  </a:lnTo>
                  <a:cubicBezTo>
                    <a:pt x="1" y="4"/>
                    <a:pt x="391" y="325"/>
                    <a:pt x="589" y="678"/>
                  </a:cubicBezTo>
                  <a:cubicBezTo>
                    <a:pt x="633" y="739"/>
                    <a:pt x="833" y="1189"/>
                    <a:pt x="833" y="1189"/>
                  </a:cubicBezTo>
                  <a:cubicBezTo>
                    <a:pt x="833" y="1189"/>
                    <a:pt x="824" y="883"/>
                    <a:pt x="516" y="468"/>
                  </a:cubicBezTo>
                  <a:cubicBezTo>
                    <a:pt x="317" y="208"/>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3"/>
            <p:cNvSpPr/>
            <p:nvPr/>
          </p:nvSpPr>
          <p:spPr>
            <a:xfrm>
              <a:off x="3261998" y="4038930"/>
              <a:ext cx="102213" cy="62148"/>
            </a:xfrm>
            <a:custGeom>
              <a:avLst/>
              <a:gdLst/>
              <a:ahLst/>
              <a:cxnLst/>
              <a:rect l="l" t="t" r="r" b="b"/>
              <a:pathLst>
                <a:path w="972" h="591" extrusionOk="0">
                  <a:moveTo>
                    <a:pt x="3" y="1"/>
                  </a:moveTo>
                  <a:cubicBezTo>
                    <a:pt x="3" y="1"/>
                    <a:pt x="2" y="5"/>
                    <a:pt x="1" y="6"/>
                  </a:cubicBezTo>
                  <a:cubicBezTo>
                    <a:pt x="1" y="7"/>
                    <a:pt x="370" y="83"/>
                    <a:pt x="627" y="281"/>
                  </a:cubicBezTo>
                  <a:cubicBezTo>
                    <a:pt x="678" y="312"/>
                    <a:pt x="972" y="590"/>
                    <a:pt x="972" y="590"/>
                  </a:cubicBezTo>
                  <a:cubicBezTo>
                    <a:pt x="972" y="590"/>
                    <a:pt x="854" y="340"/>
                    <a:pt x="504" y="142"/>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3"/>
            <p:cNvSpPr/>
            <p:nvPr/>
          </p:nvSpPr>
          <p:spPr>
            <a:xfrm>
              <a:off x="3275984" y="4069531"/>
              <a:ext cx="102213" cy="61938"/>
            </a:xfrm>
            <a:custGeom>
              <a:avLst/>
              <a:gdLst/>
              <a:ahLst/>
              <a:cxnLst/>
              <a:rect l="l" t="t" r="r" b="b"/>
              <a:pathLst>
                <a:path w="972" h="589" extrusionOk="0">
                  <a:moveTo>
                    <a:pt x="3" y="1"/>
                  </a:moveTo>
                  <a:lnTo>
                    <a:pt x="1" y="6"/>
                  </a:lnTo>
                  <a:cubicBezTo>
                    <a:pt x="1" y="6"/>
                    <a:pt x="371" y="83"/>
                    <a:pt x="626" y="281"/>
                  </a:cubicBezTo>
                  <a:cubicBezTo>
                    <a:pt x="678" y="312"/>
                    <a:pt x="972" y="589"/>
                    <a:pt x="972" y="589"/>
                  </a:cubicBezTo>
                  <a:cubicBezTo>
                    <a:pt x="972" y="589"/>
                    <a:pt x="855" y="340"/>
                    <a:pt x="504" y="141"/>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3"/>
            <p:cNvSpPr/>
            <p:nvPr/>
          </p:nvSpPr>
          <p:spPr>
            <a:xfrm>
              <a:off x="3264732" y="3949230"/>
              <a:ext cx="69194" cy="78553"/>
            </a:xfrm>
            <a:custGeom>
              <a:avLst/>
              <a:gdLst/>
              <a:ahLst/>
              <a:cxnLst/>
              <a:rect l="l" t="t" r="r" b="b"/>
              <a:pathLst>
                <a:path w="658" h="747" extrusionOk="0">
                  <a:moveTo>
                    <a:pt x="3" y="0"/>
                  </a:moveTo>
                  <a:cubicBezTo>
                    <a:pt x="2" y="1"/>
                    <a:pt x="1" y="2"/>
                    <a:pt x="0" y="3"/>
                  </a:cubicBezTo>
                  <a:cubicBezTo>
                    <a:pt x="0" y="3"/>
                    <a:pt x="169" y="177"/>
                    <a:pt x="325" y="368"/>
                  </a:cubicBezTo>
                  <a:cubicBezTo>
                    <a:pt x="365" y="416"/>
                    <a:pt x="402" y="465"/>
                    <a:pt x="438" y="511"/>
                  </a:cubicBezTo>
                  <a:cubicBezTo>
                    <a:pt x="474" y="556"/>
                    <a:pt x="512" y="597"/>
                    <a:pt x="543" y="632"/>
                  </a:cubicBezTo>
                  <a:cubicBezTo>
                    <a:pt x="575" y="666"/>
                    <a:pt x="601" y="696"/>
                    <a:pt x="623" y="715"/>
                  </a:cubicBezTo>
                  <a:cubicBezTo>
                    <a:pt x="643" y="734"/>
                    <a:pt x="654" y="746"/>
                    <a:pt x="654" y="746"/>
                  </a:cubicBezTo>
                  <a:cubicBezTo>
                    <a:pt x="655" y="745"/>
                    <a:pt x="657" y="744"/>
                    <a:pt x="658" y="743"/>
                  </a:cubicBezTo>
                  <a:cubicBezTo>
                    <a:pt x="658" y="743"/>
                    <a:pt x="651" y="728"/>
                    <a:pt x="638" y="703"/>
                  </a:cubicBezTo>
                  <a:cubicBezTo>
                    <a:pt x="624" y="679"/>
                    <a:pt x="604" y="645"/>
                    <a:pt x="578" y="605"/>
                  </a:cubicBezTo>
                  <a:cubicBezTo>
                    <a:pt x="549" y="561"/>
                    <a:pt x="517" y="517"/>
                    <a:pt x="483" y="475"/>
                  </a:cubicBezTo>
                  <a:cubicBezTo>
                    <a:pt x="446" y="431"/>
                    <a:pt x="402" y="385"/>
                    <a:pt x="359" y="340"/>
                  </a:cubicBezTo>
                  <a:cubicBezTo>
                    <a:pt x="247" y="221"/>
                    <a:pt x="128" y="107"/>
                    <a:pt x="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3"/>
            <p:cNvSpPr/>
            <p:nvPr/>
          </p:nvSpPr>
          <p:spPr>
            <a:xfrm>
              <a:off x="3337186" y="3929565"/>
              <a:ext cx="31337" cy="64146"/>
            </a:xfrm>
            <a:custGeom>
              <a:avLst/>
              <a:gdLst/>
              <a:ahLst/>
              <a:cxnLst/>
              <a:rect l="l" t="t" r="r" b="b"/>
              <a:pathLst>
                <a:path w="298" h="610" extrusionOk="0">
                  <a:moveTo>
                    <a:pt x="7" y="1"/>
                  </a:moveTo>
                  <a:cubicBezTo>
                    <a:pt x="7" y="1"/>
                    <a:pt x="4" y="2"/>
                    <a:pt x="2" y="3"/>
                  </a:cubicBezTo>
                  <a:cubicBezTo>
                    <a:pt x="1" y="4"/>
                    <a:pt x="72" y="154"/>
                    <a:pt x="137" y="310"/>
                  </a:cubicBezTo>
                  <a:cubicBezTo>
                    <a:pt x="154" y="348"/>
                    <a:pt x="168" y="387"/>
                    <a:pt x="184" y="424"/>
                  </a:cubicBezTo>
                  <a:cubicBezTo>
                    <a:pt x="199" y="457"/>
                    <a:pt x="215" y="489"/>
                    <a:pt x="233" y="520"/>
                  </a:cubicBezTo>
                  <a:cubicBezTo>
                    <a:pt x="251" y="550"/>
                    <a:pt x="270" y="580"/>
                    <a:pt x="293" y="609"/>
                  </a:cubicBezTo>
                  <a:lnTo>
                    <a:pt x="297" y="606"/>
                  </a:lnTo>
                  <a:cubicBezTo>
                    <a:pt x="293" y="570"/>
                    <a:pt x="285" y="534"/>
                    <a:pt x="275" y="499"/>
                  </a:cubicBezTo>
                  <a:cubicBezTo>
                    <a:pt x="264" y="464"/>
                    <a:pt x="251" y="430"/>
                    <a:pt x="236" y="396"/>
                  </a:cubicBezTo>
                  <a:cubicBezTo>
                    <a:pt x="219" y="361"/>
                    <a:pt x="198" y="325"/>
                    <a:pt x="178" y="287"/>
                  </a:cubicBezTo>
                  <a:cubicBezTo>
                    <a:pt x="99" y="138"/>
                    <a:pt x="7" y="1"/>
                    <a:pt x="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3"/>
            <p:cNvSpPr/>
            <p:nvPr/>
          </p:nvSpPr>
          <p:spPr>
            <a:xfrm>
              <a:off x="3272514" y="3977938"/>
              <a:ext cx="43851" cy="52789"/>
            </a:xfrm>
            <a:custGeom>
              <a:avLst/>
              <a:gdLst/>
              <a:ahLst/>
              <a:cxnLst/>
              <a:rect l="l" t="t" r="r" b="b"/>
              <a:pathLst>
                <a:path w="417" h="502" extrusionOk="0">
                  <a:moveTo>
                    <a:pt x="5" y="1"/>
                  </a:moveTo>
                  <a:lnTo>
                    <a:pt x="1" y="4"/>
                  </a:lnTo>
                  <a:cubicBezTo>
                    <a:pt x="1" y="4"/>
                    <a:pt x="101" y="129"/>
                    <a:pt x="197" y="257"/>
                  </a:cubicBezTo>
                  <a:cubicBezTo>
                    <a:pt x="221" y="289"/>
                    <a:pt x="244" y="323"/>
                    <a:pt x="266" y="354"/>
                  </a:cubicBezTo>
                  <a:cubicBezTo>
                    <a:pt x="290" y="384"/>
                    <a:pt x="314" y="409"/>
                    <a:pt x="335" y="431"/>
                  </a:cubicBezTo>
                  <a:cubicBezTo>
                    <a:pt x="359" y="457"/>
                    <a:pt x="384" y="480"/>
                    <a:pt x="411" y="502"/>
                  </a:cubicBezTo>
                  <a:cubicBezTo>
                    <a:pt x="413" y="501"/>
                    <a:pt x="414" y="500"/>
                    <a:pt x="416" y="499"/>
                  </a:cubicBezTo>
                  <a:cubicBezTo>
                    <a:pt x="404" y="467"/>
                    <a:pt x="389" y="436"/>
                    <a:pt x="371" y="406"/>
                  </a:cubicBezTo>
                  <a:cubicBezTo>
                    <a:pt x="354" y="375"/>
                    <a:pt x="333" y="346"/>
                    <a:pt x="312" y="320"/>
                  </a:cubicBezTo>
                  <a:cubicBezTo>
                    <a:pt x="288" y="290"/>
                    <a:pt x="259" y="261"/>
                    <a:pt x="232" y="230"/>
                  </a:cubicBezTo>
                  <a:cubicBezTo>
                    <a:pt x="123" y="11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3"/>
            <p:cNvSpPr/>
            <p:nvPr/>
          </p:nvSpPr>
          <p:spPr>
            <a:xfrm>
              <a:off x="3310161" y="4019581"/>
              <a:ext cx="47005" cy="27131"/>
            </a:xfrm>
            <a:custGeom>
              <a:avLst/>
              <a:gdLst/>
              <a:ahLst/>
              <a:cxnLst/>
              <a:rect l="l" t="t" r="r" b="b"/>
              <a:pathLst>
                <a:path w="447" h="258" extrusionOk="0">
                  <a:moveTo>
                    <a:pt x="238" y="0"/>
                  </a:moveTo>
                  <a:cubicBezTo>
                    <a:pt x="136" y="0"/>
                    <a:pt x="1" y="60"/>
                    <a:pt x="1" y="60"/>
                  </a:cubicBezTo>
                  <a:cubicBezTo>
                    <a:pt x="1" y="60"/>
                    <a:pt x="152" y="217"/>
                    <a:pt x="252" y="246"/>
                  </a:cubicBezTo>
                  <a:cubicBezTo>
                    <a:pt x="277" y="254"/>
                    <a:pt x="300" y="257"/>
                    <a:pt x="320" y="257"/>
                  </a:cubicBezTo>
                  <a:cubicBezTo>
                    <a:pt x="386" y="257"/>
                    <a:pt x="431" y="224"/>
                    <a:pt x="438" y="172"/>
                  </a:cubicBezTo>
                  <a:cubicBezTo>
                    <a:pt x="446" y="104"/>
                    <a:pt x="385" y="30"/>
                    <a:pt x="281" y="5"/>
                  </a:cubicBezTo>
                  <a:cubicBezTo>
                    <a:pt x="268" y="2"/>
                    <a:pt x="253" y="0"/>
                    <a:pt x="2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3"/>
            <p:cNvSpPr/>
            <p:nvPr/>
          </p:nvSpPr>
          <p:spPr>
            <a:xfrm>
              <a:off x="3310476" y="4025995"/>
              <a:ext cx="45744" cy="20506"/>
            </a:xfrm>
            <a:custGeom>
              <a:avLst/>
              <a:gdLst/>
              <a:ahLst/>
              <a:cxnLst/>
              <a:rect l="l" t="t" r="r" b="b"/>
              <a:pathLst>
                <a:path w="435" h="195" extrusionOk="0">
                  <a:moveTo>
                    <a:pt x="0" y="0"/>
                  </a:moveTo>
                  <a:lnTo>
                    <a:pt x="0" y="0"/>
                  </a:lnTo>
                  <a:cubicBezTo>
                    <a:pt x="11" y="10"/>
                    <a:pt x="152" y="156"/>
                    <a:pt x="249" y="184"/>
                  </a:cubicBezTo>
                  <a:cubicBezTo>
                    <a:pt x="274" y="191"/>
                    <a:pt x="297" y="195"/>
                    <a:pt x="318" y="195"/>
                  </a:cubicBezTo>
                  <a:cubicBezTo>
                    <a:pt x="383" y="195"/>
                    <a:pt x="427" y="163"/>
                    <a:pt x="434" y="111"/>
                  </a:cubicBezTo>
                  <a:cubicBezTo>
                    <a:pt x="435" y="109"/>
                    <a:pt x="435" y="106"/>
                    <a:pt x="434" y="103"/>
                  </a:cubicBezTo>
                  <a:cubicBezTo>
                    <a:pt x="290" y="66"/>
                    <a:pt x="145" y="3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3"/>
            <p:cNvSpPr/>
            <p:nvPr/>
          </p:nvSpPr>
          <p:spPr>
            <a:xfrm>
              <a:off x="3329825" y="4049971"/>
              <a:ext cx="46480" cy="28077"/>
            </a:xfrm>
            <a:custGeom>
              <a:avLst/>
              <a:gdLst/>
              <a:ahLst/>
              <a:cxnLst/>
              <a:rect l="l" t="t" r="r" b="b"/>
              <a:pathLst>
                <a:path w="442" h="267" extrusionOk="0">
                  <a:moveTo>
                    <a:pt x="224" y="0"/>
                  </a:moveTo>
                  <a:cubicBezTo>
                    <a:pt x="125" y="0"/>
                    <a:pt x="3" y="48"/>
                    <a:pt x="0" y="48"/>
                  </a:cubicBezTo>
                  <a:lnTo>
                    <a:pt x="0" y="48"/>
                  </a:lnTo>
                  <a:cubicBezTo>
                    <a:pt x="0" y="48"/>
                    <a:pt x="0" y="48"/>
                    <a:pt x="0" y="48"/>
                  </a:cubicBezTo>
                  <a:cubicBezTo>
                    <a:pt x="0" y="48"/>
                    <a:pt x="0" y="48"/>
                    <a:pt x="0" y="48"/>
                  </a:cubicBezTo>
                  <a:cubicBezTo>
                    <a:pt x="0" y="48"/>
                    <a:pt x="0" y="48"/>
                    <a:pt x="0" y="48"/>
                  </a:cubicBezTo>
                  <a:cubicBezTo>
                    <a:pt x="0" y="48"/>
                    <a:pt x="0" y="48"/>
                    <a:pt x="0" y="48"/>
                  </a:cubicBezTo>
                  <a:lnTo>
                    <a:pt x="0" y="48"/>
                  </a:lnTo>
                  <a:cubicBezTo>
                    <a:pt x="3" y="50"/>
                    <a:pt x="143" y="217"/>
                    <a:pt x="240" y="252"/>
                  </a:cubicBezTo>
                  <a:cubicBezTo>
                    <a:pt x="268" y="262"/>
                    <a:pt x="294" y="266"/>
                    <a:pt x="318" y="266"/>
                  </a:cubicBezTo>
                  <a:cubicBezTo>
                    <a:pt x="378" y="266"/>
                    <a:pt x="420" y="235"/>
                    <a:pt x="429" y="186"/>
                  </a:cubicBezTo>
                  <a:cubicBezTo>
                    <a:pt x="442" y="116"/>
                    <a:pt x="383" y="37"/>
                    <a:pt x="283" y="8"/>
                  </a:cubicBezTo>
                  <a:cubicBezTo>
                    <a:pt x="265" y="2"/>
                    <a:pt x="245" y="0"/>
                    <a:pt x="2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3"/>
            <p:cNvSpPr/>
            <p:nvPr/>
          </p:nvSpPr>
          <p:spPr>
            <a:xfrm>
              <a:off x="3329825" y="4055334"/>
              <a:ext cx="45113" cy="22609"/>
            </a:xfrm>
            <a:custGeom>
              <a:avLst/>
              <a:gdLst/>
              <a:ahLst/>
              <a:cxnLst/>
              <a:rect l="l" t="t" r="r" b="b"/>
              <a:pathLst>
                <a:path w="429" h="215" extrusionOk="0">
                  <a:moveTo>
                    <a:pt x="0" y="0"/>
                  </a:moveTo>
                  <a:lnTo>
                    <a:pt x="0" y="0"/>
                  </a:lnTo>
                  <a:cubicBezTo>
                    <a:pt x="11" y="10"/>
                    <a:pt x="145" y="167"/>
                    <a:pt x="240" y="201"/>
                  </a:cubicBezTo>
                  <a:cubicBezTo>
                    <a:pt x="268" y="210"/>
                    <a:pt x="294" y="215"/>
                    <a:pt x="317" y="215"/>
                  </a:cubicBezTo>
                  <a:cubicBezTo>
                    <a:pt x="377" y="215"/>
                    <a:pt x="420" y="185"/>
                    <a:pt x="429" y="135"/>
                  </a:cubicBezTo>
                  <a:lnTo>
                    <a:pt x="429" y="127"/>
                  </a:lnTo>
                  <a:cubicBezTo>
                    <a:pt x="286" y="82"/>
                    <a:pt x="143" y="4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3"/>
            <p:cNvSpPr/>
            <p:nvPr/>
          </p:nvSpPr>
          <p:spPr>
            <a:xfrm>
              <a:off x="3347492" y="4081834"/>
              <a:ext cx="46164" cy="29234"/>
            </a:xfrm>
            <a:custGeom>
              <a:avLst/>
              <a:gdLst/>
              <a:ahLst/>
              <a:cxnLst/>
              <a:rect l="l" t="t" r="r" b="b"/>
              <a:pathLst>
                <a:path w="439" h="278" extrusionOk="0">
                  <a:moveTo>
                    <a:pt x="214" y="0"/>
                  </a:moveTo>
                  <a:cubicBezTo>
                    <a:pt x="117" y="0"/>
                    <a:pt x="2" y="40"/>
                    <a:pt x="1" y="40"/>
                  </a:cubicBezTo>
                  <a:lnTo>
                    <a:pt x="1" y="40"/>
                  </a:lnTo>
                  <a:cubicBezTo>
                    <a:pt x="1" y="40"/>
                    <a:pt x="1" y="40"/>
                    <a:pt x="1" y="40"/>
                  </a:cubicBezTo>
                  <a:cubicBezTo>
                    <a:pt x="1" y="40"/>
                    <a:pt x="1" y="40"/>
                    <a:pt x="1" y="40"/>
                  </a:cubicBezTo>
                  <a:cubicBezTo>
                    <a:pt x="1" y="40"/>
                    <a:pt x="1" y="40"/>
                    <a:pt x="1" y="40"/>
                  </a:cubicBezTo>
                  <a:lnTo>
                    <a:pt x="1" y="40"/>
                  </a:lnTo>
                  <a:cubicBezTo>
                    <a:pt x="2" y="41"/>
                    <a:pt x="134" y="218"/>
                    <a:pt x="231" y="259"/>
                  </a:cubicBezTo>
                  <a:cubicBezTo>
                    <a:pt x="261" y="271"/>
                    <a:pt x="289" y="277"/>
                    <a:pt x="314" y="277"/>
                  </a:cubicBezTo>
                  <a:cubicBezTo>
                    <a:pt x="371" y="277"/>
                    <a:pt x="412" y="248"/>
                    <a:pt x="423" y="199"/>
                  </a:cubicBezTo>
                  <a:cubicBezTo>
                    <a:pt x="439" y="129"/>
                    <a:pt x="386" y="47"/>
                    <a:pt x="286" y="10"/>
                  </a:cubicBezTo>
                  <a:cubicBezTo>
                    <a:pt x="265" y="3"/>
                    <a:pt x="240"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3"/>
            <p:cNvSpPr/>
            <p:nvPr/>
          </p:nvSpPr>
          <p:spPr>
            <a:xfrm>
              <a:off x="3347702" y="4086251"/>
              <a:ext cx="44376" cy="24712"/>
            </a:xfrm>
            <a:custGeom>
              <a:avLst/>
              <a:gdLst/>
              <a:ahLst/>
              <a:cxnLst/>
              <a:rect l="l" t="t" r="r" b="b"/>
              <a:pathLst>
                <a:path w="422" h="235" extrusionOk="0">
                  <a:moveTo>
                    <a:pt x="1" y="0"/>
                  </a:moveTo>
                  <a:lnTo>
                    <a:pt x="1" y="0"/>
                  </a:lnTo>
                  <a:cubicBezTo>
                    <a:pt x="11" y="11"/>
                    <a:pt x="135" y="178"/>
                    <a:pt x="229" y="217"/>
                  </a:cubicBezTo>
                  <a:cubicBezTo>
                    <a:pt x="259" y="229"/>
                    <a:pt x="287" y="235"/>
                    <a:pt x="312" y="235"/>
                  </a:cubicBezTo>
                  <a:cubicBezTo>
                    <a:pt x="369" y="235"/>
                    <a:pt x="410" y="206"/>
                    <a:pt x="421" y="157"/>
                  </a:cubicBezTo>
                  <a:cubicBezTo>
                    <a:pt x="421" y="155"/>
                    <a:pt x="422" y="152"/>
                    <a:pt x="422" y="150"/>
                  </a:cubicBezTo>
                  <a:cubicBezTo>
                    <a:pt x="282" y="96"/>
                    <a:pt x="142" y="4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3"/>
            <p:cNvSpPr/>
            <p:nvPr/>
          </p:nvSpPr>
          <p:spPr>
            <a:xfrm>
              <a:off x="3363581" y="4115169"/>
              <a:ext cx="45533" cy="30391"/>
            </a:xfrm>
            <a:custGeom>
              <a:avLst/>
              <a:gdLst/>
              <a:ahLst/>
              <a:cxnLst/>
              <a:rect l="l" t="t" r="r" b="b"/>
              <a:pathLst>
                <a:path w="433" h="289" extrusionOk="0">
                  <a:moveTo>
                    <a:pt x="197" y="1"/>
                  </a:moveTo>
                  <a:cubicBezTo>
                    <a:pt x="104" y="1"/>
                    <a:pt x="0" y="32"/>
                    <a:pt x="0" y="32"/>
                  </a:cubicBezTo>
                  <a:cubicBezTo>
                    <a:pt x="0" y="32"/>
                    <a:pt x="124" y="221"/>
                    <a:pt x="218" y="267"/>
                  </a:cubicBezTo>
                  <a:cubicBezTo>
                    <a:pt x="249" y="282"/>
                    <a:pt x="279" y="289"/>
                    <a:pt x="306" y="289"/>
                  </a:cubicBezTo>
                  <a:cubicBezTo>
                    <a:pt x="359" y="289"/>
                    <a:pt x="399" y="261"/>
                    <a:pt x="413" y="215"/>
                  </a:cubicBezTo>
                  <a:cubicBezTo>
                    <a:pt x="433" y="143"/>
                    <a:pt x="385" y="56"/>
                    <a:pt x="287" y="15"/>
                  </a:cubicBezTo>
                  <a:cubicBezTo>
                    <a:pt x="262" y="5"/>
                    <a:pt x="230"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3"/>
            <p:cNvSpPr/>
            <p:nvPr/>
          </p:nvSpPr>
          <p:spPr>
            <a:xfrm>
              <a:off x="3363791" y="4118745"/>
              <a:ext cx="43430" cy="26815"/>
            </a:xfrm>
            <a:custGeom>
              <a:avLst/>
              <a:gdLst/>
              <a:ahLst/>
              <a:cxnLst/>
              <a:rect l="l" t="t" r="r" b="b"/>
              <a:pathLst>
                <a:path w="413" h="255" extrusionOk="0">
                  <a:moveTo>
                    <a:pt x="0" y="0"/>
                  </a:moveTo>
                  <a:lnTo>
                    <a:pt x="0" y="0"/>
                  </a:lnTo>
                  <a:cubicBezTo>
                    <a:pt x="10" y="12"/>
                    <a:pt x="125" y="188"/>
                    <a:pt x="217" y="233"/>
                  </a:cubicBezTo>
                  <a:cubicBezTo>
                    <a:pt x="248" y="247"/>
                    <a:pt x="278" y="254"/>
                    <a:pt x="305" y="254"/>
                  </a:cubicBezTo>
                  <a:cubicBezTo>
                    <a:pt x="358" y="254"/>
                    <a:pt x="398" y="227"/>
                    <a:pt x="412" y="181"/>
                  </a:cubicBezTo>
                  <a:cubicBezTo>
                    <a:pt x="412" y="177"/>
                    <a:pt x="412" y="175"/>
                    <a:pt x="413" y="172"/>
                  </a:cubicBezTo>
                  <a:cubicBezTo>
                    <a:pt x="276" y="112"/>
                    <a:pt x="139" y="55"/>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3"/>
            <p:cNvSpPr/>
            <p:nvPr/>
          </p:nvSpPr>
          <p:spPr>
            <a:xfrm>
              <a:off x="3377883" y="4149977"/>
              <a:ext cx="44902" cy="31652"/>
            </a:xfrm>
            <a:custGeom>
              <a:avLst/>
              <a:gdLst/>
              <a:ahLst/>
              <a:cxnLst/>
              <a:rect l="l" t="t" r="r" b="b"/>
              <a:pathLst>
                <a:path w="427" h="301" extrusionOk="0">
                  <a:moveTo>
                    <a:pt x="1" y="24"/>
                  </a:moveTo>
                  <a:cubicBezTo>
                    <a:pt x="1" y="24"/>
                    <a:pt x="1" y="24"/>
                    <a:pt x="1" y="24"/>
                  </a:cubicBezTo>
                  <a:cubicBezTo>
                    <a:pt x="1" y="24"/>
                    <a:pt x="1" y="24"/>
                    <a:pt x="1" y="24"/>
                  </a:cubicBezTo>
                  <a:lnTo>
                    <a:pt x="1" y="24"/>
                  </a:lnTo>
                  <a:cubicBezTo>
                    <a:pt x="1" y="24"/>
                    <a:pt x="1" y="24"/>
                    <a:pt x="1" y="24"/>
                  </a:cubicBezTo>
                  <a:close/>
                  <a:moveTo>
                    <a:pt x="180" y="1"/>
                  </a:moveTo>
                  <a:cubicBezTo>
                    <a:pt x="94" y="1"/>
                    <a:pt x="3" y="24"/>
                    <a:pt x="1" y="24"/>
                  </a:cubicBezTo>
                  <a:cubicBezTo>
                    <a:pt x="1" y="24"/>
                    <a:pt x="1" y="24"/>
                    <a:pt x="1" y="24"/>
                  </a:cubicBezTo>
                  <a:lnTo>
                    <a:pt x="1" y="24"/>
                  </a:lnTo>
                  <a:cubicBezTo>
                    <a:pt x="2" y="26"/>
                    <a:pt x="113" y="223"/>
                    <a:pt x="204" y="274"/>
                  </a:cubicBezTo>
                  <a:cubicBezTo>
                    <a:pt x="237" y="292"/>
                    <a:pt x="269" y="301"/>
                    <a:pt x="297" y="301"/>
                  </a:cubicBezTo>
                  <a:cubicBezTo>
                    <a:pt x="347" y="301"/>
                    <a:pt x="386" y="274"/>
                    <a:pt x="401" y="229"/>
                  </a:cubicBezTo>
                  <a:cubicBezTo>
                    <a:pt x="427" y="157"/>
                    <a:pt x="382" y="66"/>
                    <a:pt x="287" y="20"/>
                  </a:cubicBezTo>
                  <a:cubicBezTo>
                    <a:pt x="258" y="6"/>
                    <a:pt x="220" y="1"/>
                    <a:pt x="1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3"/>
            <p:cNvSpPr/>
            <p:nvPr/>
          </p:nvSpPr>
          <p:spPr>
            <a:xfrm>
              <a:off x="3378093" y="4152711"/>
              <a:ext cx="42378" cy="28918"/>
            </a:xfrm>
            <a:custGeom>
              <a:avLst/>
              <a:gdLst/>
              <a:ahLst/>
              <a:cxnLst/>
              <a:rect l="l" t="t" r="r" b="b"/>
              <a:pathLst>
                <a:path w="403" h="275" extrusionOk="0">
                  <a:moveTo>
                    <a:pt x="1" y="0"/>
                  </a:moveTo>
                  <a:lnTo>
                    <a:pt x="1" y="0"/>
                  </a:lnTo>
                  <a:cubicBezTo>
                    <a:pt x="8" y="13"/>
                    <a:pt x="114" y="199"/>
                    <a:pt x="202" y="248"/>
                  </a:cubicBezTo>
                  <a:cubicBezTo>
                    <a:pt x="235" y="266"/>
                    <a:pt x="268" y="274"/>
                    <a:pt x="296" y="274"/>
                  </a:cubicBezTo>
                  <a:cubicBezTo>
                    <a:pt x="346" y="274"/>
                    <a:pt x="385" y="248"/>
                    <a:pt x="400" y="203"/>
                  </a:cubicBezTo>
                  <a:cubicBezTo>
                    <a:pt x="401" y="201"/>
                    <a:pt x="401" y="198"/>
                    <a:pt x="403" y="194"/>
                  </a:cubicBezTo>
                  <a:cubicBezTo>
                    <a:pt x="269" y="127"/>
                    <a:pt x="135" y="6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3"/>
            <p:cNvSpPr/>
            <p:nvPr/>
          </p:nvSpPr>
          <p:spPr>
            <a:xfrm>
              <a:off x="3390081" y="4186046"/>
              <a:ext cx="43956" cy="33125"/>
            </a:xfrm>
            <a:custGeom>
              <a:avLst/>
              <a:gdLst/>
              <a:ahLst/>
              <a:cxnLst/>
              <a:rect l="l" t="t" r="r" b="b"/>
              <a:pathLst>
                <a:path w="418" h="315" extrusionOk="0">
                  <a:moveTo>
                    <a:pt x="159" y="1"/>
                  </a:moveTo>
                  <a:cubicBezTo>
                    <a:pt x="79" y="1"/>
                    <a:pt x="2" y="18"/>
                    <a:pt x="1" y="18"/>
                  </a:cubicBezTo>
                  <a:lnTo>
                    <a:pt x="1" y="18"/>
                  </a:lnTo>
                  <a:cubicBezTo>
                    <a:pt x="1" y="18"/>
                    <a:pt x="1" y="18"/>
                    <a:pt x="1" y="18"/>
                  </a:cubicBezTo>
                  <a:cubicBezTo>
                    <a:pt x="1" y="18"/>
                    <a:pt x="1" y="18"/>
                    <a:pt x="1" y="18"/>
                  </a:cubicBezTo>
                  <a:cubicBezTo>
                    <a:pt x="1" y="18"/>
                    <a:pt x="1" y="18"/>
                    <a:pt x="1" y="18"/>
                  </a:cubicBezTo>
                  <a:lnTo>
                    <a:pt x="1" y="18"/>
                  </a:lnTo>
                  <a:cubicBezTo>
                    <a:pt x="3" y="18"/>
                    <a:pt x="101" y="226"/>
                    <a:pt x="188" y="282"/>
                  </a:cubicBezTo>
                  <a:cubicBezTo>
                    <a:pt x="223" y="304"/>
                    <a:pt x="257" y="314"/>
                    <a:pt x="287" y="314"/>
                  </a:cubicBezTo>
                  <a:cubicBezTo>
                    <a:pt x="334" y="314"/>
                    <a:pt x="372" y="289"/>
                    <a:pt x="389" y="245"/>
                  </a:cubicBezTo>
                  <a:cubicBezTo>
                    <a:pt x="417" y="173"/>
                    <a:pt x="379" y="78"/>
                    <a:pt x="287" y="25"/>
                  </a:cubicBezTo>
                  <a:cubicBezTo>
                    <a:pt x="254" y="7"/>
                    <a:pt x="206" y="1"/>
                    <a:pt x="1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3"/>
            <p:cNvSpPr/>
            <p:nvPr/>
          </p:nvSpPr>
          <p:spPr>
            <a:xfrm>
              <a:off x="3390186" y="4188149"/>
              <a:ext cx="41117" cy="30916"/>
            </a:xfrm>
            <a:custGeom>
              <a:avLst/>
              <a:gdLst/>
              <a:ahLst/>
              <a:cxnLst/>
              <a:rect l="l" t="t" r="r" b="b"/>
              <a:pathLst>
                <a:path w="391" h="294" extrusionOk="0">
                  <a:moveTo>
                    <a:pt x="1" y="0"/>
                  </a:moveTo>
                  <a:lnTo>
                    <a:pt x="1" y="0"/>
                  </a:lnTo>
                  <a:cubicBezTo>
                    <a:pt x="8" y="13"/>
                    <a:pt x="102" y="208"/>
                    <a:pt x="187" y="262"/>
                  </a:cubicBezTo>
                  <a:cubicBezTo>
                    <a:pt x="222" y="284"/>
                    <a:pt x="256" y="294"/>
                    <a:pt x="286" y="294"/>
                  </a:cubicBezTo>
                  <a:cubicBezTo>
                    <a:pt x="333" y="294"/>
                    <a:pt x="371" y="269"/>
                    <a:pt x="388" y="225"/>
                  </a:cubicBezTo>
                  <a:cubicBezTo>
                    <a:pt x="389" y="222"/>
                    <a:pt x="390" y="220"/>
                    <a:pt x="391" y="216"/>
                  </a:cubicBezTo>
                  <a:cubicBezTo>
                    <a:pt x="262" y="141"/>
                    <a:pt x="132" y="6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3"/>
            <p:cNvSpPr/>
            <p:nvPr/>
          </p:nvSpPr>
          <p:spPr>
            <a:xfrm>
              <a:off x="3350962" y="3983722"/>
              <a:ext cx="27025" cy="50160"/>
            </a:xfrm>
            <a:custGeom>
              <a:avLst/>
              <a:gdLst/>
              <a:ahLst/>
              <a:cxnLst/>
              <a:rect l="l" t="t" r="r" b="b"/>
              <a:pathLst>
                <a:path w="257" h="477" extrusionOk="0">
                  <a:moveTo>
                    <a:pt x="149" y="0"/>
                  </a:moveTo>
                  <a:cubicBezTo>
                    <a:pt x="149" y="0"/>
                    <a:pt x="149" y="0"/>
                    <a:pt x="149" y="0"/>
                  </a:cubicBezTo>
                  <a:cubicBezTo>
                    <a:pt x="148" y="1"/>
                    <a:pt x="22" y="154"/>
                    <a:pt x="11" y="260"/>
                  </a:cubicBezTo>
                  <a:cubicBezTo>
                    <a:pt x="1" y="368"/>
                    <a:pt x="43" y="454"/>
                    <a:pt x="107" y="472"/>
                  </a:cubicBezTo>
                  <a:cubicBezTo>
                    <a:pt x="116" y="475"/>
                    <a:pt x="124" y="476"/>
                    <a:pt x="132" y="476"/>
                  </a:cubicBezTo>
                  <a:cubicBezTo>
                    <a:pt x="186" y="476"/>
                    <a:pt x="235" y="421"/>
                    <a:pt x="245" y="323"/>
                  </a:cubicBezTo>
                  <a:cubicBezTo>
                    <a:pt x="257" y="212"/>
                    <a:pt x="151" y="0"/>
                    <a:pt x="1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3"/>
            <p:cNvSpPr/>
            <p:nvPr/>
          </p:nvSpPr>
          <p:spPr>
            <a:xfrm>
              <a:off x="3361583" y="3984037"/>
              <a:ext cx="16510" cy="49845"/>
            </a:xfrm>
            <a:custGeom>
              <a:avLst/>
              <a:gdLst/>
              <a:ahLst/>
              <a:cxnLst/>
              <a:rect l="l" t="t" r="r" b="b"/>
              <a:pathLst>
                <a:path w="157" h="474" extrusionOk="0">
                  <a:moveTo>
                    <a:pt x="49" y="0"/>
                  </a:moveTo>
                  <a:cubicBezTo>
                    <a:pt x="39" y="158"/>
                    <a:pt x="22" y="314"/>
                    <a:pt x="0" y="467"/>
                  </a:cubicBezTo>
                  <a:cubicBezTo>
                    <a:pt x="2" y="468"/>
                    <a:pt x="4" y="469"/>
                    <a:pt x="6" y="469"/>
                  </a:cubicBezTo>
                  <a:cubicBezTo>
                    <a:pt x="15" y="472"/>
                    <a:pt x="23" y="473"/>
                    <a:pt x="31" y="473"/>
                  </a:cubicBezTo>
                  <a:cubicBezTo>
                    <a:pt x="85" y="473"/>
                    <a:pt x="134" y="418"/>
                    <a:pt x="144" y="320"/>
                  </a:cubicBezTo>
                  <a:cubicBezTo>
                    <a:pt x="157" y="211"/>
                    <a:pt x="58" y="13"/>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3"/>
            <p:cNvSpPr/>
            <p:nvPr/>
          </p:nvSpPr>
          <p:spPr>
            <a:xfrm>
              <a:off x="3314157" y="3973942"/>
              <a:ext cx="31758" cy="41748"/>
            </a:xfrm>
            <a:custGeom>
              <a:avLst/>
              <a:gdLst/>
              <a:ahLst/>
              <a:cxnLst/>
              <a:rect l="l" t="t" r="r" b="b"/>
              <a:pathLst>
                <a:path w="302" h="397" extrusionOk="0">
                  <a:moveTo>
                    <a:pt x="0" y="1"/>
                  </a:moveTo>
                  <a:lnTo>
                    <a:pt x="0" y="1"/>
                  </a:lnTo>
                  <a:cubicBezTo>
                    <a:pt x="3" y="14"/>
                    <a:pt x="33" y="211"/>
                    <a:pt x="97" y="297"/>
                  </a:cubicBezTo>
                  <a:cubicBezTo>
                    <a:pt x="146" y="362"/>
                    <a:pt x="204" y="397"/>
                    <a:pt x="250" y="397"/>
                  </a:cubicBezTo>
                  <a:cubicBezTo>
                    <a:pt x="268" y="397"/>
                    <a:pt x="283" y="392"/>
                    <a:pt x="296" y="382"/>
                  </a:cubicBezTo>
                  <a:cubicBezTo>
                    <a:pt x="299" y="380"/>
                    <a:pt x="300" y="379"/>
                    <a:pt x="302" y="377"/>
                  </a:cubicBezTo>
                  <a:cubicBezTo>
                    <a:pt x="205" y="246"/>
                    <a:pt x="105"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3"/>
            <p:cNvSpPr/>
            <p:nvPr/>
          </p:nvSpPr>
          <p:spPr>
            <a:xfrm>
              <a:off x="3370627" y="4014849"/>
              <a:ext cx="27762" cy="51212"/>
            </a:xfrm>
            <a:custGeom>
              <a:avLst/>
              <a:gdLst/>
              <a:ahLst/>
              <a:cxnLst/>
              <a:rect l="l" t="t" r="r" b="b"/>
              <a:pathLst>
                <a:path w="264" h="487" extrusionOk="0">
                  <a:moveTo>
                    <a:pt x="169" y="1"/>
                  </a:moveTo>
                  <a:cubicBezTo>
                    <a:pt x="169" y="1"/>
                    <a:pt x="169" y="1"/>
                    <a:pt x="169" y="1"/>
                  </a:cubicBezTo>
                  <a:cubicBezTo>
                    <a:pt x="168" y="2"/>
                    <a:pt x="33" y="151"/>
                    <a:pt x="17" y="260"/>
                  </a:cubicBezTo>
                  <a:cubicBezTo>
                    <a:pt x="0" y="369"/>
                    <a:pt x="39" y="459"/>
                    <a:pt x="102" y="481"/>
                  </a:cubicBezTo>
                  <a:cubicBezTo>
                    <a:pt x="111" y="484"/>
                    <a:pt x="120" y="486"/>
                    <a:pt x="129" y="486"/>
                  </a:cubicBezTo>
                  <a:cubicBezTo>
                    <a:pt x="182" y="486"/>
                    <a:pt x="231" y="432"/>
                    <a:pt x="247" y="335"/>
                  </a:cubicBezTo>
                  <a:cubicBezTo>
                    <a:pt x="264" y="221"/>
                    <a:pt x="169" y="1"/>
                    <a:pt x="1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3"/>
            <p:cNvSpPr/>
            <p:nvPr/>
          </p:nvSpPr>
          <p:spPr>
            <a:xfrm>
              <a:off x="3380512" y="4015164"/>
              <a:ext cx="17982" cy="50896"/>
            </a:xfrm>
            <a:custGeom>
              <a:avLst/>
              <a:gdLst/>
              <a:ahLst/>
              <a:cxnLst/>
              <a:rect l="l" t="t" r="r" b="b"/>
              <a:pathLst>
                <a:path w="171" h="484" extrusionOk="0">
                  <a:moveTo>
                    <a:pt x="75" y="1"/>
                  </a:moveTo>
                  <a:cubicBezTo>
                    <a:pt x="58" y="161"/>
                    <a:pt x="32" y="319"/>
                    <a:pt x="0" y="475"/>
                  </a:cubicBezTo>
                  <a:lnTo>
                    <a:pt x="8" y="478"/>
                  </a:lnTo>
                  <a:cubicBezTo>
                    <a:pt x="17" y="481"/>
                    <a:pt x="26" y="483"/>
                    <a:pt x="35" y="483"/>
                  </a:cubicBezTo>
                  <a:cubicBezTo>
                    <a:pt x="87" y="483"/>
                    <a:pt x="137" y="428"/>
                    <a:pt x="153" y="331"/>
                  </a:cubicBezTo>
                  <a:cubicBezTo>
                    <a:pt x="171" y="221"/>
                    <a:pt x="82" y="15"/>
                    <a:pt x="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3"/>
            <p:cNvSpPr/>
            <p:nvPr/>
          </p:nvSpPr>
          <p:spPr>
            <a:xfrm>
              <a:off x="3388609" y="4047658"/>
              <a:ext cx="28603" cy="52158"/>
            </a:xfrm>
            <a:custGeom>
              <a:avLst/>
              <a:gdLst/>
              <a:ahLst/>
              <a:cxnLst/>
              <a:rect l="l" t="t" r="r" b="b"/>
              <a:pathLst>
                <a:path w="272" h="496" extrusionOk="0">
                  <a:moveTo>
                    <a:pt x="187" y="1"/>
                  </a:moveTo>
                  <a:cubicBezTo>
                    <a:pt x="187" y="1"/>
                    <a:pt x="187" y="1"/>
                    <a:pt x="187" y="1"/>
                  </a:cubicBezTo>
                  <a:cubicBezTo>
                    <a:pt x="186" y="2"/>
                    <a:pt x="45" y="148"/>
                    <a:pt x="22" y="258"/>
                  </a:cubicBezTo>
                  <a:cubicBezTo>
                    <a:pt x="1" y="370"/>
                    <a:pt x="33" y="462"/>
                    <a:pt x="94" y="489"/>
                  </a:cubicBezTo>
                  <a:cubicBezTo>
                    <a:pt x="104" y="493"/>
                    <a:pt x="114" y="495"/>
                    <a:pt x="124" y="495"/>
                  </a:cubicBezTo>
                  <a:cubicBezTo>
                    <a:pt x="177" y="495"/>
                    <a:pt x="227" y="441"/>
                    <a:pt x="247" y="346"/>
                  </a:cubicBezTo>
                  <a:cubicBezTo>
                    <a:pt x="272" y="231"/>
                    <a:pt x="189" y="1"/>
                    <a:pt x="1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3"/>
            <p:cNvSpPr/>
            <p:nvPr/>
          </p:nvSpPr>
          <p:spPr>
            <a:xfrm>
              <a:off x="3397757" y="4047973"/>
              <a:ext cx="19454" cy="51843"/>
            </a:xfrm>
            <a:custGeom>
              <a:avLst/>
              <a:gdLst/>
              <a:ahLst/>
              <a:cxnLst/>
              <a:rect l="l" t="t" r="r" b="b"/>
              <a:pathLst>
                <a:path w="185" h="493" extrusionOk="0">
                  <a:moveTo>
                    <a:pt x="100" y="1"/>
                  </a:moveTo>
                  <a:cubicBezTo>
                    <a:pt x="74" y="163"/>
                    <a:pt x="41" y="324"/>
                    <a:pt x="0" y="482"/>
                  </a:cubicBezTo>
                  <a:cubicBezTo>
                    <a:pt x="2" y="483"/>
                    <a:pt x="4" y="484"/>
                    <a:pt x="7" y="486"/>
                  </a:cubicBezTo>
                  <a:cubicBezTo>
                    <a:pt x="17" y="490"/>
                    <a:pt x="27" y="492"/>
                    <a:pt x="37" y="492"/>
                  </a:cubicBezTo>
                  <a:cubicBezTo>
                    <a:pt x="90" y="492"/>
                    <a:pt x="140" y="438"/>
                    <a:pt x="160" y="343"/>
                  </a:cubicBezTo>
                  <a:cubicBezTo>
                    <a:pt x="185" y="231"/>
                    <a:pt x="108" y="16"/>
                    <a:pt x="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3"/>
            <p:cNvSpPr/>
            <p:nvPr/>
          </p:nvSpPr>
          <p:spPr>
            <a:xfrm>
              <a:off x="3404593" y="4082255"/>
              <a:ext cx="29444" cy="52789"/>
            </a:xfrm>
            <a:custGeom>
              <a:avLst/>
              <a:gdLst/>
              <a:ahLst/>
              <a:cxnLst/>
              <a:rect l="l" t="t" r="r" b="b"/>
              <a:pathLst>
                <a:path w="280" h="502" extrusionOk="0">
                  <a:moveTo>
                    <a:pt x="208" y="0"/>
                  </a:moveTo>
                  <a:cubicBezTo>
                    <a:pt x="208" y="0"/>
                    <a:pt x="208" y="0"/>
                    <a:pt x="208" y="0"/>
                  </a:cubicBezTo>
                  <a:cubicBezTo>
                    <a:pt x="207" y="0"/>
                    <a:pt x="58" y="143"/>
                    <a:pt x="29" y="255"/>
                  </a:cubicBezTo>
                  <a:cubicBezTo>
                    <a:pt x="0" y="368"/>
                    <a:pt x="28" y="464"/>
                    <a:pt x="88" y="493"/>
                  </a:cubicBezTo>
                  <a:cubicBezTo>
                    <a:pt x="99" y="499"/>
                    <a:pt x="110" y="502"/>
                    <a:pt x="122" y="502"/>
                  </a:cubicBezTo>
                  <a:cubicBezTo>
                    <a:pt x="172" y="502"/>
                    <a:pt x="223" y="450"/>
                    <a:pt x="249" y="355"/>
                  </a:cubicBezTo>
                  <a:cubicBezTo>
                    <a:pt x="279" y="238"/>
                    <a:pt x="208" y="0"/>
                    <a:pt x="2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3"/>
            <p:cNvSpPr/>
            <p:nvPr/>
          </p:nvSpPr>
          <p:spPr>
            <a:xfrm>
              <a:off x="3413111" y="4082570"/>
              <a:ext cx="20926" cy="52474"/>
            </a:xfrm>
            <a:custGeom>
              <a:avLst/>
              <a:gdLst/>
              <a:ahLst/>
              <a:cxnLst/>
              <a:rect l="l" t="t" r="r" b="b"/>
              <a:pathLst>
                <a:path w="199" h="499" extrusionOk="0">
                  <a:moveTo>
                    <a:pt x="128" y="0"/>
                  </a:moveTo>
                  <a:cubicBezTo>
                    <a:pt x="92" y="164"/>
                    <a:pt x="49" y="326"/>
                    <a:pt x="0" y="486"/>
                  </a:cubicBezTo>
                  <a:cubicBezTo>
                    <a:pt x="2" y="487"/>
                    <a:pt x="4" y="489"/>
                    <a:pt x="7" y="490"/>
                  </a:cubicBezTo>
                  <a:cubicBezTo>
                    <a:pt x="18" y="496"/>
                    <a:pt x="29" y="498"/>
                    <a:pt x="40" y="498"/>
                  </a:cubicBezTo>
                  <a:cubicBezTo>
                    <a:pt x="91" y="498"/>
                    <a:pt x="142" y="447"/>
                    <a:pt x="168" y="352"/>
                  </a:cubicBezTo>
                  <a:cubicBezTo>
                    <a:pt x="198" y="239"/>
                    <a:pt x="133" y="15"/>
                    <a:pt x="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3"/>
            <p:cNvSpPr/>
            <p:nvPr/>
          </p:nvSpPr>
          <p:spPr>
            <a:xfrm>
              <a:off x="3417107" y="4119271"/>
              <a:ext cx="30180" cy="53630"/>
            </a:xfrm>
            <a:custGeom>
              <a:avLst/>
              <a:gdLst/>
              <a:ahLst/>
              <a:cxnLst/>
              <a:rect l="l" t="t" r="r" b="b"/>
              <a:pathLst>
                <a:path w="287" h="510" extrusionOk="0">
                  <a:moveTo>
                    <a:pt x="229" y="1"/>
                  </a:moveTo>
                  <a:cubicBezTo>
                    <a:pt x="228" y="2"/>
                    <a:pt x="71" y="140"/>
                    <a:pt x="36" y="253"/>
                  </a:cubicBezTo>
                  <a:cubicBezTo>
                    <a:pt x="1" y="367"/>
                    <a:pt x="22" y="467"/>
                    <a:pt x="81" y="500"/>
                  </a:cubicBezTo>
                  <a:cubicBezTo>
                    <a:pt x="92" y="507"/>
                    <a:pt x="105" y="510"/>
                    <a:pt x="118" y="510"/>
                  </a:cubicBezTo>
                  <a:cubicBezTo>
                    <a:pt x="167" y="510"/>
                    <a:pt x="220" y="459"/>
                    <a:pt x="249" y="365"/>
                  </a:cubicBezTo>
                  <a:cubicBezTo>
                    <a:pt x="286" y="248"/>
                    <a:pt x="230" y="1"/>
                    <a:pt x="2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3"/>
            <p:cNvSpPr/>
            <p:nvPr/>
          </p:nvSpPr>
          <p:spPr>
            <a:xfrm>
              <a:off x="3424888" y="4119586"/>
              <a:ext cx="22399" cy="53315"/>
            </a:xfrm>
            <a:custGeom>
              <a:avLst/>
              <a:gdLst/>
              <a:ahLst/>
              <a:cxnLst/>
              <a:rect l="l" t="t" r="r" b="b"/>
              <a:pathLst>
                <a:path w="213" h="507" extrusionOk="0">
                  <a:moveTo>
                    <a:pt x="156" y="1"/>
                  </a:moveTo>
                  <a:cubicBezTo>
                    <a:pt x="110" y="168"/>
                    <a:pt x="59" y="331"/>
                    <a:pt x="0" y="492"/>
                  </a:cubicBezTo>
                  <a:cubicBezTo>
                    <a:pt x="2" y="493"/>
                    <a:pt x="4" y="495"/>
                    <a:pt x="7" y="497"/>
                  </a:cubicBezTo>
                  <a:cubicBezTo>
                    <a:pt x="18" y="503"/>
                    <a:pt x="31" y="507"/>
                    <a:pt x="43" y="507"/>
                  </a:cubicBezTo>
                  <a:cubicBezTo>
                    <a:pt x="93" y="507"/>
                    <a:pt x="146" y="456"/>
                    <a:pt x="175" y="362"/>
                  </a:cubicBezTo>
                  <a:cubicBezTo>
                    <a:pt x="212" y="248"/>
                    <a:pt x="161" y="17"/>
                    <a:pt x="1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3"/>
            <p:cNvSpPr/>
            <p:nvPr/>
          </p:nvSpPr>
          <p:spPr>
            <a:xfrm>
              <a:off x="3430567" y="4155760"/>
              <a:ext cx="30811" cy="54261"/>
            </a:xfrm>
            <a:custGeom>
              <a:avLst/>
              <a:gdLst/>
              <a:ahLst/>
              <a:cxnLst/>
              <a:rect l="l" t="t" r="r" b="b"/>
              <a:pathLst>
                <a:path w="293" h="516" extrusionOk="0">
                  <a:moveTo>
                    <a:pt x="250" y="0"/>
                  </a:moveTo>
                  <a:lnTo>
                    <a:pt x="250" y="0"/>
                  </a:lnTo>
                  <a:cubicBezTo>
                    <a:pt x="249" y="0"/>
                    <a:pt x="84" y="136"/>
                    <a:pt x="42" y="250"/>
                  </a:cubicBezTo>
                  <a:cubicBezTo>
                    <a:pt x="0" y="365"/>
                    <a:pt x="16" y="467"/>
                    <a:pt x="72" y="503"/>
                  </a:cubicBezTo>
                  <a:cubicBezTo>
                    <a:pt x="84" y="511"/>
                    <a:pt x="98" y="515"/>
                    <a:pt x="111" y="515"/>
                  </a:cubicBezTo>
                  <a:cubicBezTo>
                    <a:pt x="160" y="515"/>
                    <a:pt x="215" y="466"/>
                    <a:pt x="249" y="373"/>
                  </a:cubicBezTo>
                  <a:cubicBezTo>
                    <a:pt x="292" y="255"/>
                    <a:pt x="251" y="0"/>
                    <a:pt x="2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3"/>
            <p:cNvSpPr/>
            <p:nvPr/>
          </p:nvSpPr>
          <p:spPr>
            <a:xfrm>
              <a:off x="3437507" y="4156181"/>
              <a:ext cx="23871" cy="53841"/>
            </a:xfrm>
            <a:custGeom>
              <a:avLst/>
              <a:gdLst/>
              <a:ahLst/>
              <a:cxnLst/>
              <a:rect l="l" t="t" r="r" b="b"/>
              <a:pathLst>
                <a:path w="227" h="512" extrusionOk="0">
                  <a:moveTo>
                    <a:pt x="184" y="0"/>
                  </a:moveTo>
                  <a:lnTo>
                    <a:pt x="184" y="0"/>
                  </a:lnTo>
                  <a:cubicBezTo>
                    <a:pt x="130" y="168"/>
                    <a:pt x="69" y="333"/>
                    <a:pt x="1" y="495"/>
                  </a:cubicBezTo>
                  <a:cubicBezTo>
                    <a:pt x="3" y="496"/>
                    <a:pt x="4" y="498"/>
                    <a:pt x="6" y="499"/>
                  </a:cubicBezTo>
                  <a:cubicBezTo>
                    <a:pt x="18" y="507"/>
                    <a:pt x="31" y="511"/>
                    <a:pt x="45" y="511"/>
                  </a:cubicBezTo>
                  <a:cubicBezTo>
                    <a:pt x="94" y="511"/>
                    <a:pt x="149" y="462"/>
                    <a:pt x="183" y="369"/>
                  </a:cubicBezTo>
                  <a:cubicBezTo>
                    <a:pt x="226" y="255"/>
                    <a:pt x="188" y="16"/>
                    <a:pt x="1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3"/>
            <p:cNvSpPr/>
            <p:nvPr/>
          </p:nvSpPr>
          <p:spPr>
            <a:xfrm>
              <a:off x="3400281" y="4223272"/>
              <a:ext cx="43009" cy="34387"/>
            </a:xfrm>
            <a:custGeom>
              <a:avLst/>
              <a:gdLst/>
              <a:ahLst/>
              <a:cxnLst/>
              <a:rect l="l" t="t" r="r" b="b"/>
              <a:pathLst>
                <a:path w="409" h="327" extrusionOk="0">
                  <a:moveTo>
                    <a:pt x="1" y="11"/>
                  </a:moveTo>
                  <a:cubicBezTo>
                    <a:pt x="1" y="11"/>
                    <a:pt x="1" y="11"/>
                    <a:pt x="1" y="11"/>
                  </a:cubicBezTo>
                  <a:lnTo>
                    <a:pt x="1" y="11"/>
                  </a:lnTo>
                  <a:cubicBezTo>
                    <a:pt x="1" y="11"/>
                    <a:pt x="1" y="11"/>
                    <a:pt x="1" y="11"/>
                  </a:cubicBezTo>
                  <a:close/>
                  <a:moveTo>
                    <a:pt x="134" y="1"/>
                  </a:moveTo>
                  <a:cubicBezTo>
                    <a:pt x="65" y="1"/>
                    <a:pt x="4" y="11"/>
                    <a:pt x="1" y="11"/>
                  </a:cubicBezTo>
                  <a:cubicBezTo>
                    <a:pt x="1" y="11"/>
                    <a:pt x="1" y="11"/>
                    <a:pt x="1" y="11"/>
                  </a:cubicBezTo>
                  <a:lnTo>
                    <a:pt x="1" y="11"/>
                  </a:lnTo>
                  <a:cubicBezTo>
                    <a:pt x="3" y="14"/>
                    <a:pt x="89" y="229"/>
                    <a:pt x="172" y="290"/>
                  </a:cubicBezTo>
                  <a:cubicBezTo>
                    <a:pt x="208" y="315"/>
                    <a:pt x="243" y="327"/>
                    <a:pt x="275" y="327"/>
                  </a:cubicBezTo>
                  <a:cubicBezTo>
                    <a:pt x="319" y="327"/>
                    <a:pt x="357" y="303"/>
                    <a:pt x="376" y="261"/>
                  </a:cubicBezTo>
                  <a:cubicBezTo>
                    <a:pt x="409" y="187"/>
                    <a:pt x="376" y="89"/>
                    <a:pt x="287" y="33"/>
                  </a:cubicBezTo>
                  <a:cubicBezTo>
                    <a:pt x="249" y="8"/>
                    <a:pt x="189" y="1"/>
                    <a:pt x="1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3"/>
            <p:cNvSpPr/>
            <p:nvPr/>
          </p:nvSpPr>
          <p:spPr>
            <a:xfrm>
              <a:off x="3400492" y="4224639"/>
              <a:ext cx="39644" cy="32914"/>
            </a:xfrm>
            <a:custGeom>
              <a:avLst/>
              <a:gdLst/>
              <a:ahLst/>
              <a:cxnLst/>
              <a:rect l="l" t="t" r="r" b="b"/>
              <a:pathLst>
                <a:path w="377" h="313" extrusionOk="0">
                  <a:moveTo>
                    <a:pt x="1" y="1"/>
                  </a:moveTo>
                  <a:lnTo>
                    <a:pt x="1" y="1"/>
                  </a:lnTo>
                  <a:cubicBezTo>
                    <a:pt x="7" y="14"/>
                    <a:pt x="89" y="218"/>
                    <a:pt x="170" y="277"/>
                  </a:cubicBezTo>
                  <a:cubicBezTo>
                    <a:pt x="206" y="301"/>
                    <a:pt x="241" y="313"/>
                    <a:pt x="273" y="313"/>
                  </a:cubicBezTo>
                  <a:cubicBezTo>
                    <a:pt x="317" y="313"/>
                    <a:pt x="354" y="289"/>
                    <a:pt x="374" y="247"/>
                  </a:cubicBezTo>
                  <a:cubicBezTo>
                    <a:pt x="375" y="245"/>
                    <a:pt x="375" y="241"/>
                    <a:pt x="376" y="238"/>
                  </a:cubicBezTo>
                  <a:cubicBezTo>
                    <a:pt x="252" y="156"/>
                    <a:pt x="128" y="77"/>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3"/>
            <p:cNvSpPr/>
            <p:nvPr/>
          </p:nvSpPr>
          <p:spPr>
            <a:xfrm>
              <a:off x="3440557" y="4194564"/>
              <a:ext cx="31442" cy="54682"/>
            </a:xfrm>
            <a:custGeom>
              <a:avLst/>
              <a:gdLst/>
              <a:ahLst/>
              <a:cxnLst/>
              <a:rect l="l" t="t" r="r" b="b"/>
              <a:pathLst>
                <a:path w="299" h="520" extrusionOk="0">
                  <a:moveTo>
                    <a:pt x="270" y="1"/>
                  </a:moveTo>
                  <a:cubicBezTo>
                    <a:pt x="270" y="1"/>
                    <a:pt x="270" y="1"/>
                    <a:pt x="270" y="1"/>
                  </a:cubicBezTo>
                  <a:cubicBezTo>
                    <a:pt x="269" y="1"/>
                    <a:pt x="96" y="131"/>
                    <a:pt x="48" y="245"/>
                  </a:cubicBezTo>
                  <a:cubicBezTo>
                    <a:pt x="0" y="361"/>
                    <a:pt x="9" y="467"/>
                    <a:pt x="63" y="506"/>
                  </a:cubicBezTo>
                  <a:cubicBezTo>
                    <a:pt x="76" y="515"/>
                    <a:pt x="90" y="520"/>
                    <a:pt x="104" y="520"/>
                  </a:cubicBezTo>
                  <a:cubicBezTo>
                    <a:pt x="152" y="520"/>
                    <a:pt x="208" y="472"/>
                    <a:pt x="248" y="380"/>
                  </a:cubicBezTo>
                  <a:cubicBezTo>
                    <a:pt x="299" y="262"/>
                    <a:pt x="272" y="1"/>
                    <a:pt x="2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3"/>
            <p:cNvSpPr/>
            <p:nvPr/>
          </p:nvSpPr>
          <p:spPr>
            <a:xfrm>
              <a:off x="3446446" y="4194984"/>
              <a:ext cx="25448" cy="54261"/>
            </a:xfrm>
            <a:custGeom>
              <a:avLst/>
              <a:gdLst/>
              <a:ahLst/>
              <a:cxnLst/>
              <a:rect l="l" t="t" r="r" b="b"/>
              <a:pathLst>
                <a:path w="242" h="516" extrusionOk="0">
                  <a:moveTo>
                    <a:pt x="214" y="0"/>
                  </a:moveTo>
                  <a:lnTo>
                    <a:pt x="214" y="0"/>
                  </a:lnTo>
                  <a:cubicBezTo>
                    <a:pt x="150" y="169"/>
                    <a:pt x="79" y="335"/>
                    <a:pt x="1" y="497"/>
                  </a:cubicBezTo>
                  <a:cubicBezTo>
                    <a:pt x="3" y="498"/>
                    <a:pt x="4" y="500"/>
                    <a:pt x="6" y="502"/>
                  </a:cubicBezTo>
                  <a:cubicBezTo>
                    <a:pt x="19" y="511"/>
                    <a:pt x="32" y="516"/>
                    <a:pt x="47" y="516"/>
                  </a:cubicBezTo>
                  <a:cubicBezTo>
                    <a:pt x="95" y="516"/>
                    <a:pt x="152" y="468"/>
                    <a:pt x="192" y="376"/>
                  </a:cubicBezTo>
                  <a:cubicBezTo>
                    <a:pt x="242" y="262"/>
                    <a:pt x="218" y="17"/>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3"/>
            <p:cNvSpPr/>
            <p:nvPr/>
          </p:nvSpPr>
          <p:spPr>
            <a:xfrm>
              <a:off x="3258213" y="4144403"/>
              <a:ext cx="37015" cy="32914"/>
            </a:xfrm>
            <a:custGeom>
              <a:avLst/>
              <a:gdLst/>
              <a:ahLst/>
              <a:cxnLst/>
              <a:rect l="l" t="t" r="r" b="b"/>
              <a:pathLst>
                <a:path w="352" h="313" extrusionOk="0">
                  <a:moveTo>
                    <a:pt x="1" y="0"/>
                  </a:moveTo>
                  <a:cubicBezTo>
                    <a:pt x="0" y="0"/>
                    <a:pt x="0" y="1"/>
                    <a:pt x="0" y="1"/>
                  </a:cubicBezTo>
                  <a:cubicBezTo>
                    <a:pt x="0" y="1"/>
                    <a:pt x="59" y="176"/>
                    <a:pt x="129" y="246"/>
                  </a:cubicBezTo>
                  <a:cubicBezTo>
                    <a:pt x="175" y="290"/>
                    <a:pt x="224" y="313"/>
                    <a:pt x="263" y="313"/>
                  </a:cubicBezTo>
                  <a:cubicBezTo>
                    <a:pt x="284" y="313"/>
                    <a:pt x="302" y="306"/>
                    <a:pt x="315" y="293"/>
                  </a:cubicBezTo>
                  <a:cubicBezTo>
                    <a:pt x="351" y="255"/>
                    <a:pt x="334" y="175"/>
                    <a:pt x="259" y="105"/>
                  </a:cubicBezTo>
                  <a:cubicBezTo>
                    <a:pt x="187" y="36"/>
                    <a:pt x="6"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3"/>
            <p:cNvSpPr/>
            <p:nvPr/>
          </p:nvSpPr>
          <p:spPr>
            <a:xfrm>
              <a:off x="3194066" y="4097187"/>
              <a:ext cx="72138" cy="54472"/>
            </a:xfrm>
            <a:custGeom>
              <a:avLst/>
              <a:gdLst/>
              <a:ahLst/>
              <a:cxnLst/>
              <a:rect l="l" t="t" r="r" b="b"/>
              <a:pathLst>
                <a:path w="686" h="518" extrusionOk="0">
                  <a:moveTo>
                    <a:pt x="1" y="1"/>
                  </a:moveTo>
                  <a:cubicBezTo>
                    <a:pt x="232" y="154"/>
                    <a:pt x="451" y="328"/>
                    <a:pt x="653" y="518"/>
                  </a:cubicBezTo>
                  <a:cubicBezTo>
                    <a:pt x="664" y="506"/>
                    <a:pt x="674" y="494"/>
                    <a:pt x="685" y="483"/>
                  </a:cubicBezTo>
                  <a:cubicBezTo>
                    <a:pt x="471" y="304"/>
                    <a:pt x="242" y="143"/>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3"/>
            <p:cNvSpPr/>
            <p:nvPr/>
          </p:nvSpPr>
          <p:spPr>
            <a:xfrm>
              <a:off x="3236865" y="4097713"/>
              <a:ext cx="68983" cy="80551"/>
            </a:xfrm>
            <a:custGeom>
              <a:avLst/>
              <a:gdLst/>
              <a:ahLst/>
              <a:cxnLst/>
              <a:rect l="l" t="t" r="r" b="b"/>
              <a:pathLst>
                <a:path w="656" h="766" extrusionOk="0">
                  <a:moveTo>
                    <a:pt x="4" y="0"/>
                  </a:moveTo>
                  <a:lnTo>
                    <a:pt x="1" y="3"/>
                  </a:lnTo>
                  <a:cubicBezTo>
                    <a:pt x="1" y="3"/>
                    <a:pt x="155" y="160"/>
                    <a:pt x="300" y="333"/>
                  </a:cubicBezTo>
                  <a:cubicBezTo>
                    <a:pt x="336" y="376"/>
                    <a:pt x="371" y="420"/>
                    <a:pt x="404" y="462"/>
                  </a:cubicBezTo>
                  <a:cubicBezTo>
                    <a:pt x="437" y="502"/>
                    <a:pt x="470" y="539"/>
                    <a:pt x="500" y="570"/>
                  </a:cubicBezTo>
                  <a:cubicBezTo>
                    <a:pt x="528" y="601"/>
                    <a:pt x="655" y="765"/>
                    <a:pt x="655" y="765"/>
                  </a:cubicBezTo>
                  <a:cubicBezTo>
                    <a:pt x="655" y="765"/>
                    <a:pt x="602" y="670"/>
                    <a:pt x="603" y="669"/>
                  </a:cubicBezTo>
                  <a:cubicBezTo>
                    <a:pt x="605" y="668"/>
                    <a:pt x="598" y="656"/>
                    <a:pt x="585" y="634"/>
                  </a:cubicBezTo>
                  <a:cubicBezTo>
                    <a:pt x="572" y="612"/>
                    <a:pt x="553" y="581"/>
                    <a:pt x="530" y="545"/>
                  </a:cubicBezTo>
                  <a:cubicBezTo>
                    <a:pt x="503" y="504"/>
                    <a:pt x="473" y="466"/>
                    <a:pt x="442" y="429"/>
                  </a:cubicBezTo>
                  <a:cubicBezTo>
                    <a:pt x="407" y="388"/>
                    <a:pt x="368" y="348"/>
                    <a:pt x="329" y="307"/>
                  </a:cubicBezTo>
                  <a:cubicBezTo>
                    <a:pt x="226" y="199"/>
                    <a:pt x="118" y="97"/>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3"/>
            <p:cNvSpPr/>
            <p:nvPr/>
          </p:nvSpPr>
          <p:spPr>
            <a:xfrm>
              <a:off x="3259895" y="4109070"/>
              <a:ext cx="94326" cy="96745"/>
            </a:xfrm>
            <a:custGeom>
              <a:avLst/>
              <a:gdLst/>
              <a:ahLst/>
              <a:cxnLst/>
              <a:rect l="l" t="t" r="r" b="b"/>
              <a:pathLst>
                <a:path w="897" h="920" extrusionOk="0">
                  <a:moveTo>
                    <a:pt x="4" y="1"/>
                  </a:moveTo>
                  <a:lnTo>
                    <a:pt x="0" y="4"/>
                  </a:lnTo>
                  <a:cubicBezTo>
                    <a:pt x="0" y="4"/>
                    <a:pt x="385" y="231"/>
                    <a:pt x="609" y="509"/>
                  </a:cubicBezTo>
                  <a:cubicBezTo>
                    <a:pt x="656" y="558"/>
                    <a:pt x="897" y="919"/>
                    <a:pt x="897" y="919"/>
                  </a:cubicBezTo>
                  <a:cubicBezTo>
                    <a:pt x="897" y="919"/>
                    <a:pt x="841" y="657"/>
                    <a:pt x="514" y="339"/>
                  </a:cubicBezTo>
                  <a:cubicBezTo>
                    <a:pt x="303" y="139"/>
                    <a:pt x="4" y="1"/>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3"/>
            <p:cNvSpPr/>
            <p:nvPr/>
          </p:nvSpPr>
          <p:spPr>
            <a:xfrm>
              <a:off x="3282820" y="4141144"/>
              <a:ext cx="94431" cy="96745"/>
            </a:xfrm>
            <a:custGeom>
              <a:avLst/>
              <a:gdLst/>
              <a:ahLst/>
              <a:cxnLst/>
              <a:rect l="l" t="t" r="r" b="b"/>
              <a:pathLst>
                <a:path w="898" h="920" extrusionOk="0">
                  <a:moveTo>
                    <a:pt x="5" y="1"/>
                  </a:moveTo>
                  <a:lnTo>
                    <a:pt x="1" y="4"/>
                  </a:lnTo>
                  <a:cubicBezTo>
                    <a:pt x="1" y="4"/>
                    <a:pt x="386" y="231"/>
                    <a:pt x="609" y="510"/>
                  </a:cubicBezTo>
                  <a:cubicBezTo>
                    <a:pt x="656" y="558"/>
                    <a:pt x="897" y="919"/>
                    <a:pt x="897" y="919"/>
                  </a:cubicBezTo>
                  <a:cubicBezTo>
                    <a:pt x="897" y="919"/>
                    <a:pt x="843" y="658"/>
                    <a:pt x="515" y="340"/>
                  </a:cubicBezTo>
                  <a:cubicBezTo>
                    <a:pt x="305" y="14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3"/>
            <p:cNvSpPr/>
            <p:nvPr/>
          </p:nvSpPr>
          <p:spPr>
            <a:xfrm>
              <a:off x="3223090" y="4206867"/>
              <a:ext cx="97376" cy="40696"/>
            </a:xfrm>
            <a:custGeom>
              <a:avLst/>
              <a:gdLst/>
              <a:ahLst/>
              <a:cxnLst/>
              <a:rect l="l" t="t" r="r" b="b"/>
              <a:pathLst>
                <a:path w="926" h="387" extrusionOk="0">
                  <a:moveTo>
                    <a:pt x="65" y="1"/>
                  </a:moveTo>
                  <a:cubicBezTo>
                    <a:pt x="26" y="1"/>
                    <a:pt x="3" y="2"/>
                    <a:pt x="3" y="2"/>
                  </a:cubicBezTo>
                  <a:cubicBezTo>
                    <a:pt x="3" y="2"/>
                    <a:pt x="3" y="5"/>
                    <a:pt x="2" y="8"/>
                  </a:cubicBezTo>
                  <a:cubicBezTo>
                    <a:pt x="1" y="9"/>
                    <a:pt x="332" y="27"/>
                    <a:pt x="583" y="165"/>
                  </a:cubicBezTo>
                  <a:cubicBezTo>
                    <a:pt x="632" y="186"/>
                    <a:pt x="926" y="387"/>
                    <a:pt x="926" y="387"/>
                  </a:cubicBezTo>
                  <a:cubicBezTo>
                    <a:pt x="926" y="387"/>
                    <a:pt x="787" y="186"/>
                    <a:pt x="456" y="61"/>
                  </a:cubicBezTo>
                  <a:cubicBezTo>
                    <a:pt x="311" y="9"/>
                    <a:pt x="151"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3"/>
            <p:cNvSpPr/>
            <p:nvPr/>
          </p:nvSpPr>
          <p:spPr>
            <a:xfrm>
              <a:off x="3239810" y="4231474"/>
              <a:ext cx="97376" cy="40696"/>
            </a:xfrm>
            <a:custGeom>
              <a:avLst/>
              <a:gdLst/>
              <a:ahLst/>
              <a:cxnLst/>
              <a:rect l="l" t="t" r="r" b="b"/>
              <a:pathLst>
                <a:path w="926" h="387" extrusionOk="0">
                  <a:moveTo>
                    <a:pt x="65" y="0"/>
                  </a:moveTo>
                  <a:cubicBezTo>
                    <a:pt x="26" y="0"/>
                    <a:pt x="3" y="2"/>
                    <a:pt x="3" y="2"/>
                  </a:cubicBezTo>
                  <a:cubicBezTo>
                    <a:pt x="3" y="2"/>
                    <a:pt x="3" y="5"/>
                    <a:pt x="2" y="7"/>
                  </a:cubicBezTo>
                  <a:cubicBezTo>
                    <a:pt x="1" y="8"/>
                    <a:pt x="332" y="26"/>
                    <a:pt x="583" y="165"/>
                  </a:cubicBezTo>
                  <a:cubicBezTo>
                    <a:pt x="632" y="185"/>
                    <a:pt x="926" y="386"/>
                    <a:pt x="926" y="386"/>
                  </a:cubicBezTo>
                  <a:cubicBezTo>
                    <a:pt x="926" y="386"/>
                    <a:pt x="787" y="185"/>
                    <a:pt x="456" y="60"/>
                  </a:cubicBezTo>
                  <a:cubicBezTo>
                    <a:pt x="310" y="8"/>
                    <a:pt x="150" y="0"/>
                    <a:pt x="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3"/>
            <p:cNvSpPr/>
            <p:nvPr/>
          </p:nvSpPr>
          <p:spPr>
            <a:xfrm>
              <a:off x="3211943" y="4129366"/>
              <a:ext cx="71402" cy="59099"/>
            </a:xfrm>
            <a:custGeom>
              <a:avLst/>
              <a:gdLst/>
              <a:ahLst/>
              <a:cxnLst/>
              <a:rect l="l" t="t" r="r" b="b"/>
              <a:pathLst>
                <a:path w="679" h="562" extrusionOk="0">
                  <a:moveTo>
                    <a:pt x="3" y="1"/>
                  </a:moveTo>
                  <a:lnTo>
                    <a:pt x="0" y="4"/>
                  </a:lnTo>
                  <a:cubicBezTo>
                    <a:pt x="0" y="4"/>
                    <a:pt x="172" y="133"/>
                    <a:pt x="336" y="277"/>
                  </a:cubicBezTo>
                  <a:cubicBezTo>
                    <a:pt x="376" y="314"/>
                    <a:pt x="416" y="351"/>
                    <a:pt x="454" y="385"/>
                  </a:cubicBezTo>
                  <a:cubicBezTo>
                    <a:pt x="494" y="421"/>
                    <a:pt x="531" y="450"/>
                    <a:pt x="563" y="477"/>
                  </a:cubicBezTo>
                  <a:cubicBezTo>
                    <a:pt x="596" y="503"/>
                    <a:pt x="624" y="525"/>
                    <a:pt x="643" y="539"/>
                  </a:cubicBezTo>
                  <a:cubicBezTo>
                    <a:pt x="663" y="553"/>
                    <a:pt x="675" y="561"/>
                    <a:pt x="675" y="561"/>
                  </a:cubicBezTo>
                  <a:cubicBezTo>
                    <a:pt x="676" y="560"/>
                    <a:pt x="677" y="559"/>
                    <a:pt x="678" y="558"/>
                  </a:cubicBezTo>
                  <a:cubicBezTo>
                    <a:pt x="678" y="558"/>
                    <a:pt x="671" y="546"/>
                    <a:pt x="655" y="527"/>
                  </a:cubicBezTo>
                  <a:cubicBezTo>
                    <a:pt x="640" y="508"/>
                    <a:pt x="618" y="480"/>
                    <a:pt x="590" y="449"/>
                  </a:cubicBezTo>
                  <a:cubicBezTo>
                    <a:pt x="558" y="414"/>
                    <a:pt x="524" y="381"/>
                    <a:pt x="488" y="350"/>
                  </a:cubicBezTo>
                  <a:cubicBezTo>
                    <a:pt x="448" y="316"/>
                    <a:pt x="405" y="282"/>
                    <a:pt x="362" y="249"/>
                  </a:cubicBezTo>
                  <a:cubicBezTo>
                    <a:pt x="246" y="161"/>
                    <a:pt x="127" y="77"/>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3"/>
            <p:cNvSpPr/>
            <p:nvPr/>
          </p:nvSpPr>
          <p:spPr>
            <a:xfrm>
              <a:off x="3271568" y="4103287"/>
              <a:ext cx="36384" cy="51422"/>
            </a:xfrm>
            <a:custGeom>
              <a:avLst/>
              <a:gdLst/>
              <a:ahLst/>
              <a:cxnLst/>
              <a:rect l="l" t="t" r="r" b="b"/>
              <a:pathLst>
                <a:path w="346" h="489" extrusionOk="0">
                  <a:moveTo>
                    <a:pt x="4" y="0"/>
                  </a:moveTo>
                  <a:cubicBezTo>
                    <a:pt x="3" y="0"/>
                    <a:pt x="1" y="1"/>
                    <a:pt x="0" y="3"/>
                  </a:cubicBezTo>
                  <a:cubicBezTo>
                    <a:pt x="0" y="3"/>
                    <a:pt x="83" y="125"/>
                    <a:pt x="163" y="250"/>
                  </a:cubicBezTo>
                  <a:cubicBezTo>
                    <a:pt x="182" y="281"/>
                    <a:pt x="201" y="313"/>
                    <a:pt x="220" y="342"/>
                  </a:cubicBezTo>
                  <a:cubicBezTo>
                    <a:pt x="238" y="369"/>
                    <a:pt x="257" y="395"/>
                    <a:pt x="277" y="419"/>
                  </a:cubicBezTo>
                  <a:cubicBezTo>
                    <a:pt x="297" y="444"/>
                    <a:pt x="319" y="466"/>
                    <a:pt x="341" y="489"/>
                  </a:cubicBezTo>
                  <a:cubicBezTo>
                    <a:pt x="342" y="487"/>
                    <a:pt x="343" y="486"/>
                    <a:pt x="346" y="485"/>
                  </a:cubicBezTo>
                  <a:cubicBezTo>
                    <a:pt x="336" y="454"/>
                    <a:pt x="324" y="425"/>
                    <a:pt x="309" y="396"/>
                  </a:cubicBezTo>
                  <a:cubicBezTo>
                    <a:pt x="295" y="367"/>
                    <a:pt x="279" y="339"/>
                    <a:pt x="261" y="313"/>
                  </a:cubicBezTo>
                  <a:cubicBezTo>
                    <a:pt x="241" y="284"/>
                    <a:pt x="218" y="255"/>
                    <a:pt x="195" y="225"/>
                  </a:cubicBezTo>
                  <a:cubicBezTo>
                    <a:pt x="105" y="107"/>
                    <a:pt x="4" y="0"/>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3"/>
            <p:cNvSpPr/>
            <p:nvPr/>
          </p:nvSpPr>
          <p:spPr>
            <a:xfrm>
              <a:off x="3222879" y="4153132"/>
              <a:ext cx="45744" cy="40275"/>
            </a:xfrm>
            <a:custGeom>
              <a:avLst/>
              <a:gdLst/>
              <a:ahLst/>
              <a:cxnLst/>
              <a:rect l="l" t="t" r="r" b="b"/>
              <a:pathLst>
                <a:path w="435" h="383" extrusionOk="0">
                  <a:moveTo>
                    <a:pt x="5" y="1"/>
                  </a:moveTo>
                  <a:cubicBezTo>
                    <a:pt x="5" y="1"/>
                    <a:pt x="3" y="4"/>
                    <a:pt x="2" y="5"/>
                  </a:cubicBezTo>
                  <a:cubicBezTo>
                    <a:pt x="1" y="6"/>
                    <a:pt x="106" y="99"/>
                    <a:pt x="210" y="198"/>
                  </a:cubicBezTo>
                  <a:cubicBezTo>
                    <a:pt x="235" y="222"/>
                    <a:pt x="259" y="249"/>
                    <a:pt x="283" y="271"/>
                  </a:cubicBezTo>
                  <a:cubicBezTo>
                    <a:pt x="308" y="295"/>
                    <a:pt x="333" y="314"/>
                    <a:pt x="355" y="331"/>
                  </a:cubicBezTo>
                  <a:cubicBezTo>
                    <a:pt x="379" y="349"/>
                    <a:pt x="405" y="366"/>
                    <a:pt x="431" y="382"/>
                  </a:cubicBezTo>
                  <a:cubicBezTo>
                    <a:pt x="432" y="381"/>
                    <a:pt x="433" y="380"/>
                    <a:pt x="434" y="379"/>
                  </a:cubicBezTo>
                  <a:cubicBezTo>
                    <a:pt x="420" y="352"/>
                    <a:pt x="401" y="327"/>
                    <a:pt x="381" y="303"/>
                  </a:cubicBezTo>
                  <a:cubicBezTo>
                    <a:pt x="362" y="280"/>
                    <a:pt x="341" y="257"/>
                    <a:pt x="318" y="237"/>
                  </a:cubicBezTo>
                  <a:cubicBezTo>
                    <a:pt x="293" y="215"/>
                    <a:pt x="264" y="192"/>
                    <a:pt x="235" y="170"/>
                  </a:cubicBezTo>
                  <a:cubicBezTo>
                    <a:pt x="123" y="8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3"/>
            <p:cNvSpPr/>
            <p:nvPr/>
          </p:nvSpPr>
          <p:spPr>
            <a:xfrm>
              <a:off x="3262734" y="4180893"/>
              <a:ext cx="41642" cy="22609"/>
            </a:xfrm>
            <a:custGeom>
              <a:avLst/>
              <a:gdLst/>
              <a:ahLst/>
              <a:cxnLst/>
              <a:rect l="l" t="t" r="r" b="b"/>
              <a:pathLst>
                <a:path w="396" h="215" extrusionOk="0">
                  <a:moveTo>
                    <a:pt x="222" y="1"/>
                  </a:moveTo>
                  <a:cubicBezTo>
                    <a:pt x="131" y="1"/>
                    <a:pt x="0" y="84"/>
                    <a:pt x="0" y="84"/>
                  </a:cubicBezTo>
                  <a:cubicBezTo>
                    <a:pt x="0" y="84"/>
                    <a:pt x="155" y="199"/>
                    <a:pt x="245" y="212"/>
                  </a:cubicBezTo>
                  <a:cubicBezTo>
                    <a:pt x="257" y="214"/>
                    <a:pt x="268" y="214"/>
                    <a:pt x="278" y="214"/>
                  </a:cubicBezTo>
                  <a:cubicBezTo>
                    <a:pt x="350" y="214"/>
                    <a:pt x="395" y="178"/>
                    <a:pt x="393" y="126"/>
                  </a:cubicBezTo>
                  <a:cubicBezTo>
                    <a:pt x="390" y="65"/>
                    <a:pt x="325" y="9"/>
                    <a:pt x="233" y="1"/>
                  </a:cubicBezTo>
                  <a:cubicBezTo>
                    <a:pt x="230" y="1"/>
                    <a:pt x="226" y="1"/>
                    <a:pt x="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3"/>
            <p:cNvSpPr/>
            <p:nvPr/>
          </p:nvSpPr>
          <p:spPr>
            <a:xfrm>
              <a:off x="3262945" y="4189832"/>
              <a:ext cx="41432" cy="13670"/>
            </a:xfrm>
            <a:custGeom>
              <a:avLst/>
              <a:gdLst/>
              <a:ahLst/>
              <a:cxnLst/>
              <a:rect l="l" t="t" r="r" b="b"/>
              <a:pathLst>
                <a:path w="394" h="130" extrusionOk="0">
                  <a:moveTo>
                    <a:pt x="0" y="0"/>
                  </a:moveTo>
                  <a:lnTo>
                    <a:pt x="0" y="0"/>
                  </a:lnTo>
                  <a:cubicBezTo>
                    <a:pt x="11" y="7"/>
                    <a:pt x="156" y="115"/>
                    <a:pt x="243" y="127"/>
                  </a:cubicBezTo>
                  <a:cubicBezTo>
                    <a:pt x="254" y="128"/>
                    <a:pt x="265" y="129"/>
                    <a:pt x="275" y="129"/>
                  </a:cubicBezTo>
                  <a:cubicBezTo>
                    <a:pt x="347" y="129"/>
                    <a:pt x="393" y="93"/>
                    <a:pt x="390" y="41"/>
                  </a:cubicBezTo>
                  <a:cubicBezTo>
                    <a:pt x="390" y="37"/>
                    <a:pt x="390" y="35"/>
                    <a:pt x="389" y="34"/>
                  </a:cubicBezTo>
                  <a:cubicBezTo>
                    <a:pt x="259" y="19"/>
                    <a:pt x="130" y="9"/>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3"/>
            <p:cNvSpPr/>
            <p:nvPr/>
          </p:nvSpPr>
          <p:spPr>
            <a:xfrm>
              <a:off x="3283871" y="4204659"/>
              <a:ext cx="41222" cy="23450"/>
            </a:xfrm>
            <a:custGeom>
              <a:avLst/>
              <a:gdLst/>
              <a:ahLst/>
              <a:cxnLst/>
              <a:rect l="l" t="t" r="r" b="b"/>
              <a:pathLst>
                <a:path w="392" h="223" extrusionOk="0">
                  <a:moveTo>
                    <a:pt x="218" y="1"/>
                  </a:moveTo>
                  <a:cubicBezTo>
                    <a:pt x="127" y="1"/>
                    <a:pt x="0" y="74"/>
                    <a:pt x="0" y="74"/>
                  </a:cubicBezTo>
                  <a:cubicBezTo>
                    <a:pt x="0" y="74"/>
                    <a:pt x="149" y="200"/>
                    <a:pt x="239" y="218"/>
                  </a:cubicBezTo>
                  <a:cubicBezTo>
                    <a:pt x="254" y="221"/>
                    <a:pt x="269" y="223"/>
                    <a:pt x="282" y="223"/>
                  </a:cubicBezTo>
                  <a:cubicBezTo>
                    <a:pt x="349" y="223"/>
                    <a:pt x="392" y="188"/>
                    <a:pt x="392" y="136"/>
                  </a:cubicBezTo>
                  <a:cubicBezTo>
                    <a:pt x="392" y="75"/>
                    <a:pt x="330" y="16"/>
                    <a:pt x="238" y="2"/>
                  </a:cubicBezTo>
                  <a:cubicBezTo>
                    <a:pt x="232" y="1"/>
                    <a:pt x="225" y="1"/>
                    <a:pt x="2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3"/>
            <p:cNvSpPr/>
            <p:nvPr/>
          </p:nvSpPr>
          <p:spPr>
            <a:xfrm>
              <a:off x="3284081" y="4212546"/>
              <a:ext cx="41011" cy="15563"/>
            </a:xfrm>
            <a:custGeom>
              <a:avLst/>
              <a:gdLst/>
              <a:ahLst/>
              <a:cxnLst/>
              <a:rect l="l" t="t" r="r" b="b"/>
              <a:pathLst>
                <a:path w="390" h="148" extrusionOk="0">
                  <a:moveTo>
                    <a:pt x="1" y="0"/>
                  </a:moveTo>
                  <a:cubicBezTo>
                    <a:pt x="11" y="8"/>
                    <a:pt x="150" y="126"/>
                    <a:pt x="237" y="143"/>
                  </a:cubicBezTo>
                  <a:cubicBezTo>
                    <a:pt x="252" y="146"/>
                    <a:pt x="266" y="147"/>
                    <a:pt x="279" y="147"/>
                  </a:cubicBezTo>
                  <a:cubicBezTo>
                    <a:pt x="346" y="147"/>
                    <a:pt x="390" y="113"/>
                    <a:pt x="390" y="61"/>
                  </a:cubicBezTo>
                  <a:lnTo>
                    <a:pt x="390" y="55"/>
                  </a:lnTo>
                  <a:cubicBezTo>
                    <a:pt x="260" y="35"/>
                    <a:pt x="130" y="1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3"/>
            <p:cNvSpPr/>
            <p:nvPr/>
          </p:nvSpPr>
          <p:spPr>
            <a:xfrm>
              <a:off x="3303956" y="4230107"/>
              <a:ext cx="41117" cy="24291"/>
            </a:xfrm>
            <a:custGeom>
              <a:avLst/>
              <a:gdLst/>
              <a:ahLst/>
              <a:cxnLst/>
              <a:rect l="l" t="t" r="r" b="b"/>
              <a:pathLst>
                <a:path w="391" h="231" extrusionOk="0">
                  <a:moveTo>
                    <a:pt x="211" y="0"/>
                  </a:moveTo>
                  <a:cubicBezTo>
                    <a:pt x="121" y="0"/>
                    <a:pt x="0" y="64"/>
                    <a:pt x="0" y="64"/>
                  </a:cubicBezTo>
                  <a:cubicBezTo>
                    <a:pt x="0" y="64"/>
                    <a:pt x="142" y="200"/>
                    <a:pt x="231" y="224"/>
                  </a:cubicBezTo>
                  <a:cubicBezTo>
                    <a:pt x="250" y="228"/>
                    <a:pt x="268" y="231"/>
                    <a:pt x="284" y="231"/>
                  </a:cubicBezTo>
                  <a:cubicBezTo>
                    <a:pt x="345" y="231"/>
                    <a:pt x="385" y="198"/>
                    <a:pt x="387" y="148"/>
                  </a:cubicBezTo>
                  <a:cubicBezTo>
                    <a:pt x="390" y="86"/>
                    <a:pt x="333" y="21"/>
                    <a:pt x="241" y="3"/>
                  </a:cubicBezTo>
                  <a:cubicBezTo>
                    <a:pt x="232" y="1"/>
                    <a:pt x="222" y="0"/>
                    <a:pt x="2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3"/>
            <p:cNvSpPr/>
            <p:nvPr/>
          </p:nvSpPr>
          <p:spPr>
            <a:xfrm>
              <a:off x="3304167" y="4236943"/>
              <a:ext cx="40591" cy="17351"/>
            </a:xfrm>
            <a:custGeom>
              <a:avLst/>
              <a:gdLst/>
              <a:ahLst/>
              <a:cxnLst/>
              <a:rect l="l" t="t" r="r" b="b"/>
              <a:pathLst>
                <a:path w="386" h="165" extrusionOk="0">
                  <a:moveTo>
                    <a:pt x="0" y="1"/>
                  </a:moveTo>
                  <a:cubicBezTo>
                    <a:pt x="10" y="8"/>
                    <a:pt x="143" y="136"/>
                    <a:pt x="229" y="159"/>
                  </a:cubicBezTo>
                  <a:cubicBezTo>
                    <a:pt x="247" y="163"/>
                    <a:pt x="264" y="165"/>
                    <a:pt x="280" y="165"/>
                  </a:cubicBezTo>
                  <a:cubicBezTo>
                    <a:pt x="342" y="165"/>
                    <a:pt x="383" y="132"/>
                    <a:pt x="385" y="83"/>
                  </a:cubicBezTo>
                  <a:cubicBezTo>
                    <a:pt x="385" y="81"/>
                    <a:pt x="385" y="79"/>
                    <a:pt x="385" y="75"/>
                  </a:cubicBezTo>
                  <a:cubicBezTo>
                    <a:pt x="257" y="48"/>
                    <a:pt x="128" y="23"/>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3"/>
            <p:cNvSpPr/>
            <p:nvPr/>
          </p:nvSpPr>
          <p:spPr>
            <a:xfrm>
              <a:off x="3322780" y="4256923"/>
              <a:ext cx="41011" cy="25238"/>
            </a:xfrm>
            <a:custGeom>
              <a:avLst/>
              <a:gdLst/>
              <a:ahLst/>
              <a:cxnLst/>
              <a:rect l="l" t="t" r="r" b="b"/>
              <a:pathLst>
                <a:path w="390" h="240" extrusionOk="0">
                  <a:moveTo>
                    <a:pt x="206" y="1"/>
                  </a:moveTo>
                  <a:cubicBezTo>
                    <a:pt x="117" y="1"/>
                    <a:pt x="0" y="56"/>
                    <a:pt x="0" y="56"/>
                  </a:cubicBezTo>
                  <a:cubicBezTo>
                    <a:pt x="0" y="56"/>
                    <a:pt x="135" y="202"/>
                    <a:pt x="223" y="230"/>
                  </a:cubicBezTo>
                  <a:cubicBezTo>
                    <a:pt x="244" y="236"/>
                    <a:pt x="264" y="240"/>
                    <a:pt x="282" y="240"/>
                  </a:cubicBezTo>
                  <a:cubicBezTo>
                    <a:pt x="339" y="240"/>
                    <a:pt x="378" y="209"/>
                    <a:pt x="383" y="160"/>
                  </a:cubicBezTo>
                  <a:cubicBezTo>
                    <a:pt x="389" y="96"/>
                    <a:pt x="334" y="28"/>
                    <a:pt x="244" y="5"/>
                  </a:cubicBezTo>
                  <a:cubicBezTo>
                    <a:pt x="232" y="2"/>
                    <a:pt x="220" y="1"/>
                    <a:pt x="2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3"/>
            <p:cNvSpPr/>
            <p:nvPr/>
          </p:nvSpPr>
          <p:spPr>
            <a:xfrm>
              <a:off x="3322885" y="4262811"/>
              <a:ext cx="40170" cy="19349"/>
            </a:xfrm>
            <a:custGeom>
              <a:avLst/>
              <a:gdLst/>
              <a:ahLst/>
              <a:cxnLst/>
              <a:rect l="l" t="t" r="r" b="b"/>
              <a:pathLst>
                <a:path w="382" h="184" extrusionOk="0">
                  <a:moveTo>
                    <a:pt x="0" y="1"/>
                  </a:moveTo>
                  <a:lnTo>
                    <a:pt x="0" y="1"/>
                  </a:lnTo>
                  <a:cubicBezTo>
                    <a:pt x="11" y="11"/>
                    <a:pt x="137" y="148"/>
                    <a:pt x="222" y="175"/>
                  </a:cubicBezTo>
                  <a:cubicBezTo>
                    <a:pt x="243" y="181"/>
                    <a:pt x="262" y="184"/>
                    <a:pt x="280" y="184"/>
                  </a:cubicBezTo>
                  <a:cubicBezTo>
                    <a:pt x="337" y="184"/>
                    <a:pt x="377" y="153"/>
                    <a:pt x="382" y="105"/>
                  </a:cubicBezTo>
                  <a:cubicBezTo>
                    <a:pt x="382" y="102"/>
                    <a:pt x="382" y="100"/>
                    <a:pt x="382" y="98"/>
                  </a:cubicBezTo>
                  <a:cubicBezTo>
                    <a:pt x="255" y="63"/>
                    <a:pt x="128" y="3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3"/>
            <p:cNvSpPr/>
            <p:nvPr/>
          </p:nvSpPr>
          <p:spPr>
            <a:xfrm>
              <a:off x="3340236" y="4285315"/>
              <a:ext cx="40696" cy="26289"/>
            </a:xfrm>
            <a:custGeom>
              <a:avLst/>
              <a:gdLst/>
              <a:ahLst/>
              <a:cxnLst/>
              <a:rect l="l" t="t" r="r" b="b"/>
              <a:pathLst>
                <a:path w="387" h="250" extrusionOk="0">
                  <a:moveTo>
                    <a:pt x="197" y="0"/>
                  </a:moveTo>
                  <a:cubicBezTo>
                    <a:pt x="111" y="0"/>
                    <a:pt x="3" y="46"/>
                    <a:pt x="1" y="46"/>
                  </a:cubicBezTo>
                  <a:lnTo>
                    <a:pt x="1" y="46"/>
                  </a:lnTo>
                  <a:cubicBezTo>
                    <a:pt x="1" y="46"/>
                    <a:pt x="1" y="46"/>
                    <a:pt x="1" y="46"/>
                  </a:cubicBezTo>
                  <a:cubicBezTo>
                    <a:pt x="1" y="46"/>
                    <a:pt x="1" y="46"/>
                    <a:pt x="1" y="46"/>
                  </a:cubicBezTo>
                  <a:cubicBezTo>
                    <a:pt x="1" y="46"/>
                    <a:pt x="1" y="46"/>
                    <a:pt x="1" y="46"/>
                  </a:cubicBezTo>
                  <a:cubicBezTo>
                    <a:pt x="1" y="46"/>
                    <a:pt x="1" y="46"/>
                    <a:pt x="1" y="46"/>
                  </a:cubicBezTo>
                  <a:lnTo>
                    <a:pt x="1" y="46"/>
                  </a:lnTo>
                  <a:cubicBezTo>
                    <a:pt x="3" y="48"/>
                    <a:pt x="126" y="204"/>
                    <a:pt x="212" y="236"/>
                  </a:cubicBezTo>
                  <a:cubicBezTo>
                    <a:pt x="236" y="245"/>
                    <a:pt x="258" y="249"/>
                    <a:pt x="279" y="249"/>
                  </a:cubicBezTo>
                  <a:cubicBezTo>
                    <a:pt x="332" y="249"/>
                    <a:pt x="369" y="220"/>
                    <a:pt x="376" y="173"/>
                  </a:cubicBezTo>
                  <a:cubicBezTo>
                    <a:pt x="386" y="108"/>
                    <a:pt x="334" y="34"/>
                    <a:pt x="246" y="7"/>
                  </a:cubicBezTo>
                  <a:cubicBezTo>
                    <a:pt x="231" y="2"/>
                    <a:pt x="215"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3"/>
            <p:cNvSpPr/>
            <p:nvPr/>
          </p:nvSpPr>
          <p:spPr>
            <a:xfrm>
              <a:off x="3340236" y="4290468"/>
              <a:ext cx="39539" cy="21032"/>
            </a:xfrm>
            <a:custGeom>
              <a:avLst/>
              <a:gdLst/>
              <a:ahLst/>
              <a:cxnLst/>
              <a:rect l="l" t="t" r="r" b="b"/>
              <a:pathLst>
                <a:path w="376" h="200" extrusionOk="0">
                  <a:moveTo>
                    <a:pt x="1" y="0"/>
                  </a:moveTo>
                  <a:lnTo>
                    <a:pt x="1" y="0"/>
                  </a:lnTo>
                  <a:cubicBezTo>
                    <a:pt x="10" y="10"/>
                    <a:pt x="128" y="157"/>
                    <a:pt x="213" y="187"/>
                  </a:cubicBezTo>
                  <a:cubicBezTo>
                    <a:pt x="236" y="195"/>
                    <a:pt x="259" y="200"/>
                    <a:pt x="279" y="200"/>
                  </a:cubicBezTo>
                  <a:cubicBezTo>
                    <a:pt x="331" y="200"/>
                    <a:pt x="369" y="171"/>
                    <a:pt x="376" y="124"/>
                  </a:cubicBezTo>
                  <a:cubicBezTo>
                    <a:pt x="376" y="121"/>
                    <a:pt x="376" y="118"/>
                    <a:pt x="376" y="116"/>
                  </a:cubicBezTo>
                  <a:cubicBezTo>
                    <a:pt x="251" y="75"/>
                    <a:pt x="126" y="35"/>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3"/>
            <p:cNvSpPr/>
            <p:nvPr/>
          </p:nvSpPr>
          <p:spPr>
            <a:xfrm>
              <a:off x="3356010" y="4315075"/>
              <a:ext cx="40275" cy="27341"/>
            </a:xfrm>
            <a:custGeom>
              <a:avLst/>
              <a:gdLst/>
              <a:ahLst/>
              <a:cxnLst/>
              <a:rect l="l" t="t" r="r" b="b"/>
              <a:pathLst>
                <a:path w="383" h="260" extrusionOk="0">
                  <a:moveTo>
                    <a:pt x="187" y="0"/>
                  </a:moveTo>
                  <a:cubicBezTo>
                    <a:pt x="102" y="0"/>
                    <a:pt x="1" y="39"/>
                    <a:pt x="1" y="39"/>
                  </a:cubicBezTo>
                  <a:cubicBezTo>
                    <a:pt x="1" y="39"/>
                    <a:pt x="118" y="205"/>
                    <a:pt x="202" y="243"/>
                  </a:cubicBezTo>
                  <a:cubicBezTo>
                    <a:pt x="228" y="254"/>
                    <a:pt x="252" y="259"/>
                    <a:pt x="273" y="259"/>
                  </a:cubicBezTo>
                  <a:cubicBezTo>
                    <a:pt x="323" y="259"/>
                    <a:pt x="360" y="231"/>
                    <a:pt x="370" y="185"/>
                  </a:cubicBezTo>
                  <a:cubicBezTo>
                    <a:pt x="382" y="120"/>
                    <a:pt x="335" y="42"/>
                    <a:pt x="249" y="10"/>
                  </a:cubicBezTo>
                  <a:cubicBezTo>
                    <a:pt x="231" y="3"/>
                    <a:pt x="209" y="0"/>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3"/>
            <p:cNvSpPr/>
            <p:nvPr/>
          </p:nvSpPr>
          <p:spPr>
            <a:xfrm>
              <a:off x="3356115" y="4319387"/>
              <a:ext cx="38908" cy="22924"/>
            </a:xfrm>
            <a:custGeom>
              <a:avLst/>
              <a:gdLst/>
              <a:ahLst/>
              <a:cxnLst/>
              <a:rect l="l" t="t" r="r" b="b"/>
              <a:pathLst>
                <a:path w="370" h="218" extrusionOk="0">
                  <a:moveTo>
                    <a:pt x="1" y="0"/>
                  </a:moveTo>
                  <a:cubicBezTo>
                    <a:pt x="9" y="11"/>
                    <a:pt x="120" y="166"/>
                    <a:pt x="201" y="202"/>
                  </a:cubicBezTo>
                  <a:cubicBezTo>
                    <a:pt x="227" y="212"/>
                    <a:pt x="251" y="218"/>
                    <a:pt x="273" y="218"/>
                  </a:cubicBezTo>
                  <a:cubicBezTo>
                    <a:pt x="323" y="218"/>
                    <a:pt x="359" y="190"/>
                    <a:pt x="369" y="145"/>
                  </a:cubicBezTo>
                  <a:cubicBezTo>
                    <a:pt x="369" y="142"/>
                    <a:pt x="369" y="140"/>
                    <a:pt x="370" y="138"/>
                  </a:cubicBezTo>
                  <a:cubicBezTo>
                    <a:pt x="247" y="89"/>
                    <a:pt x="124" y="4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3"/>
            <p:cNvSpPr/>
            <p:nvPr/>
          </p:nvSpPr>
          <p:spPr>
            <a:xfrm>
              <a:off x="3295859" y="4146296"/>
              <a:ext cx="23555" cy="43430"/>
            </a:xfrm>
            <a:custGeom>
              <a:avLst/>
              <a:gdLst/>
              <a:ahLst/>
              <a:cxnLst/>
              <a:rect l="l" t="t" r="r" b="b"/>
              <a:pathLst>
                <a:path w="224" h="413" extrusionOk="0">
                  <a:moveTo>
                    <a:pt x="86" y="1"/>
                  </a:moveTo>
                  <a:cubicBezTo>
                    <a:pt x="86" y="1"/>
                    <a:pt x="86" y="1"/>
                    <a:pt x="86" y="1"/>
                  </a:cubicBezTo>
                  <a:cubicBezTo>
                    <a:pt x="85" y="1"/>
                    <a:pt x="0" y="148"/>
                    <a:pt x="7" y="241"/>
                  </a:cubicBezTo>
                  <a:cubicBezTo>
                    <a:pt x="14" y="335"/>
                    <a:pt x="63" y="403"/>
                    <a:pt x="122" y="412"/>
                  </a:cubicBezTo>
                  <a:cubicBezTo>
                    <a:pt x="126" y="413"/>
                    <a:pt x="130" y="413"/>
                    <a:pt x="133" y="413"/>
                  </a:cubicBezTo>
                  <a:cubicBezTo>
                    <a:pt x="185" y="413"/>
                    <a:pt x="224" y="358"/>
                    <a:pt x="217" y="266"/>
                  </a:cubicBezTo>
                  <a:cubicBezTo>
                    <a:pt x="210" y="168"/>
                    <a:pt x="88" y="1"/>
                    <a:pt x="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3"/>
            <p:cNvSpPr/>
            <p:nvPr/>
          </p:nvSpPr>
          <p:spPr>
            <a:xfrm>
              <a:off x="3304903" y="4146401"/>
              <a:ext cx="14512" cy="43325"/>
            </a:xfrm>
            <a:custGeom>
              <a:avLst/>
              <a:gdLst/>
              <a:ahLst/>
              <a:cxnLst/>
              <a:rect l="l" t="t" r="r" b="b"/>
              <a:pathLst>
                <a:path w="138" h="412" extrusionOk="0">
                  <a:moveTo>
                    <a:pt x="1" y="1"/>
                  </a:moveTo>
                  <a:cubicBezTo>
                    <a:pt x="17" y="138"/>
                    <a:pt x="26" y="275"/>
                    <a:pt x="30" y="410"/>
                  </a:cubicBezTo>
                  <a:lnTo>
                    <a:pt x="36" y="411"/>
                  </a:lnTo>
                  <a:cubicBezTo>
                    <a:pt x="40" y="412"/>
                    <a:pt x="44" y="412"/>
                    <a:pt x="47" y="412"/>
                  </a:cubicBezTo>
                  <a:cubicBezTo>
                    <a:pt x="99" y="412"/>
                    <a:pt x="138" y="357"/>
                    <a:pt x="131" y="265"/>
                  </a:cubicBezTo>
                  <a:cubicBezTo>
                    <a:pt x="126" y="170"/>
                    <a:pt x="11" y="1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3"/>
            <p:cNvSpPr/>
            <p:nvPr/>
          </p:nvSpPr>
          <p:spPr>
            <a:xfrm>
              <a:off x="3258213" y="4144509"/>
              <a:ext cx="33335" cy="32704"/>
            </a:xfrm>
            <a:custGeom>
              <a:avLst/>
              <a:gdLst/>
              <a:ahLst/>
              <a:cxnLst/>
              <a:rect l="l" t="t" r="r" b="b"/>
              <a:pathLst>
                <a:path w="317" h="311" extrusionOk="0">
                  <a:moveTo>
                    <a:pt x="0" y="1"/>
                  </a:moveTo>
                  <a:cubicBezTo>
                    <a:pt x="6" y="12"/>
                    <a:pt x="60" y="176"/>
                    <a:pt x="128" y="244"/>
                  </a:cubicBezTo>
                  <a:cubicBezTo>
                    <a:pt x="175" y="288"/>
                    <a:pt x="224" y="311"/>
                    <a:pt x="263" y="311"/>
                  </a:cubicBezTo>
                  <a:cubicBezTo>
                    <a:pt x="283" y="311"/>
                    <a:pt x="301" y="304"/>
                    <a:pt x="314" y="292"/>
                  </a:cubicBezTo>
                  <a:cubicBezTo>
                    <a:pt x="315" y="289"/>
                    <a:pt x="316" y="288"/>
                    <a:pt x="317" y="286"/>
                  </a:cubicBezTo>
                  <a:cubicBezTo>
                    <a:pt x="215" y="186"/>
                    <a:pt x="109" y="9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3"/>
            <p:cNvSpPr/>
            <p:nvPr/>
          </p:nvSpPr>
          <p:spPr>
            <a:xfrm>
              <a:off x="3318363" y="4170272"/>
              <a:ext cx="22609" cy="44797"/>
            </a:xfrm>
            <a:custGeom>
              <a:avLst/>
              <a:gdLst/>
              <a:ahLst/>
              <a:cxnLst/>
              <a:rect l="l" t="t" r="r" b="b"/>
              <a:pathLst>
                <a:path w="215" h="426" extrusionOk="0">
                  <a:moveTo>
                    <a:pt x="94" y="1"/>
                  </a:moveTo>
                  <a:cubicBezTo>
                    <a:pt x="94" y="2"/>
                    <a:pt x="1" y="148"/>
                    <a:pt x="3" y="244"/>
                  </a:cubicBezTo>
                  <a:cubicBezTo>
                    <a:pt x="6" y="340"/>
                    <a:pt x="52" y="412"/>
                    <a:pt x="109" y="424"/>
                  </a:cubicBezTo>
                  <a:cubicBezTo>
                    <a:pt x="115" y="425"/>
                    <a:pt x="120" y="425"/>
                    <a:pt x="124" y="425"/>
                  </a:cubicBezTo>
                  <a:cubicBezTo>
                    <a:pt x="176" y="425"/>
                    <a:pt x="215" y="370"/>
                    <a:pt x="213" y="279"/>
                  </a:cubicBezTo>
                  <a:cubicBezTo>
                    <a:pt x="211" y="179"/>
                    <a:pt x="96" y="1"/>
                    <a:pt x="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3"/>
            <p:cNvSpPr/>
            <p:nvPr/>
          </p:nvSpPr>
          <p:spPr>
            <a:xfrm>
              <a:off x="3328353" y="4170588"/>
              <a:ext cx="12514" cy="44482"/>
            </a:xfrm>
            <a:custGeom>
              <a:avLst/>
              <a:gdLst/>
              <a:ahLst/>
              <a:cxnLst/>
              <a:rect l="l" t="t" r="r" b="b"/>
              <a:pathLst>
                <a:path w="119" h="423" extrusionOk="0">
                  <a:moveTo>
                    <a:pt x="1" y="1"/>
                  </a:moveTo>
                  <a:lnTo>
                    <a:pt x="1" y="1"/>
                  </a:lnTo>
                  <a:cubicBezTo>
                    <a:pt x="9" y="142"/>
                    <a:pt x="11" y="280"/>
                    <a:pt x="8" y="419"/>
                  </a:cubicBezTo>
                  <a:lnTo>
                    <a:pt x="14" y="421"/>
                  </a:lnTo>
                  <a:cubicBezTo>
                    <a:pt x="19" y="422"/>
                    <a:pt x="24" y="422"/>
                    <a:pt x="29" y="422"/>
                  </a:cubicBezTo>
                  <a:cubicBezTo>
                    <a:pt x="79" y="422"/>
                    <a:pt x="119" y="367"/>
                    <a:pt x="117" y="276"/>
                  </a:cubicBezTo>
                  <a:cubicBezTo>
                    <a:pt x="116" y="179"/>
                    <a:pt x="9" y="1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3"/>
            <p:cNvSpPr/>
            <p:nvPr/>
          </p:nvSpPr>
          <p:spPr>
            <a:xfrm>
              <a:off x="3339290" y="4196141"/>
              <a:ext cx="22504" cy="45744"/>
            </a:xfrm>
            <a:custGeom>
              <a:avLst/>
              <a:gdLst/>
              <a:ahLst/>
              <a:cxnLst/>
              <a:rect l="l" t="t" r="r" b="b"/>
              <a:pathLst>
                <a:path w="214" h="435" extrusionOk="0">
                  <a:moveTo>
                    <a:pt x="107" y="1"/>
                  </a:moveTo>
                  <a:cubicBezTo>
                    <a:pt x="106" y="1"/>
                    <a:pt x="106" y="1"/>
                    <a:pt x="106" y="1"/>
                  </a:cubicBezTo>
                  <a:cubicBezTo>
                    <a:pt x="105" y="1"/>
                    <a:pt x="5" y="145"/>
                    <a:pt x="3" y="243"/>
                  </a:cubicBezTo>
                  <a:cubicBezTo>
                    <a:pt x="1" y="342"/>
                    <a:pt x="43" y="418"/>
                    <a:pt x="100" y="433"/>
                  </a:cubicBezTo>
                  <a:cubicBezTo>
                    <a:pt x="106" y="434"/>
                    <a:pt x="112" y="435"/>
                    <a:pt x="118" y="435"/>
                  </a:cubicBezTo>
                  <a:cubicBezTo>
                    <a:pt x="167" y="435"/>
                    <a:pt x="207" y="381"/>
                    <a:pt x="210" y="290"/>
                  </a:cubicBezTo>
                  <a:cubicBezTo>
                    <a:pt x="213" y="188"/>
                    <a:pt x="107" y="1"/>
                    <a:pt x="1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3"/>
            <p:cNvSpPr/>
            <p:nvPr/>
          </p:nvSpPr>
          <p:spPr>
            <a:xfrm>
              <a:off x="3349069" y="4196457"/>
              <a:ext cx="12829" cy="45428"/>
            </a:xfrm>
            <a:custGeom>
              <a:avLst/>
              <a:gdLst/>
              <a:ahLst/>
              <a:cxnLst/>
              <a:rect l="l" t="t" r="r" b="b"/>
              <a:pathLst>
                <a:path w="122" h="432" extrusionOk="0">
                  <a:moveTo>
                    <a:pt x="15" y="0"/>
                  </a:moveTo>
                  <a:cubicBezTo>
                    <a:pt x="16" y="143"/>
                    <a:pt x="11" y="286"/>
                    <a:pt x="1" y="426"/>
                  </a:cubicBezTo>
                  <a:cubicBezTo>
                    <a:pt x="3" y="427"/>
                    <a:pt x="5" y="428"/>
                    <a:pt x="7" y="430"/>
                  </a:cubicBezTo>
                  <a:cubicBezTo>
                    <a:pt x="13" y="431"/>
                    <a:pt x="19" y="432"/>
                    <a:pt x="24" y="432"/>
                  </a:cubicBezTo>
                  <a:cubicBezTo>
                    <a:pt x="73" y="432"/>
                    <a:pt x="114" y="378"/>
                    <a:pt x="117" y="287"/>
                  </a:cubicBezTo>
                  <a:cubicBezTo>
                    <a:pt x="121" y="188"/>
                    <a:pt x="22" y="12"/>
                    <a:pt x="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3"/>
            <p:cNvSpPr/>
            <p:nvPr/>
          </p:nvSpPr>
          <p:spPr>
            <a:xfrm>
              <a:off x="3358428" y="4223482"/>
              <a:ext cx="23135" cy="46795"/>
            </a:xfrm>
            <a:custGeom>
              <a:avLst/>
              <a:gdLst/>
              <a:ahLst/>
              <a:cxnLst/>
              <a:rect l="l" t="t" r="r" b="b"/>
              <a:pathLst>
                <a:path w="220" h="445" extrusionOk="0">
                  <a:moveTo>
                    <a:pt x="123" y="1"/>
                  </a:moveTo>
                  <a:cubicBezTo>
                    <a:pt x="123" y="1"/>
                    <a:pt x="123" y="1"/>
                    <a:pt x="123" y="1"/>
                  </a:cubicBezTo>
                  <a:cubicBezTo>
                    <a:pt x="122" y="2"/>
                    <a:pt x="15" y="143"/>
                    <a:pt x="7" y="243"/>
                  </a:cubicBezTo>
                  <a:cubicBezTo>
                    <a:pt x="0" y="344"/>
                    <a:pt x="37" y="423"/>
                    <a:pt x="94" y="441"/>
                  </a:cubicBezTo>
                  <a:cubicBezTo>
                    <a:pt x="101" y="443"/>
                    <a:pt x="108" y="445"/>
                    <a:pt x="115" y="445"/>
                  </a:cubicBezTo>
                  <a:cubicBezTo>
                    <a:pt x="162" y="445"/>
                    <a:pt x="204" y="392"/>
                    <a:pt x="211" y="301"/>
                  </a:cubicBezTo>
                  <a:cubicBezTo>
                    <a:pt x="220" y="197"/>
                    <a:pt x="123"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3"/>
            <p:cNvSpPr/>
            <p:nvPr/>
          </p:nvSpPr>
          <p:spPr>
            <a:xfrm>
              <a:off x="3367577" y="4223798"/>
              <a:ext cx="14091" cy="46480"/>
            </a:xfrm>
            <a:custGeom>
              <a:avLst/>
              <a:gdLst/>
              <a:ahLst/>
              <a:cxnLst/>
              <a:rect l="l" t="t" r="r" b="b"/>
              <a:pathLst>
                <a:path w="134" h="442" extrusionOk="0">
                  <a:moveTo>
                    <a:pt x="37" y="0"/>
                  </a:moveTo>
                  <a:cubicBezTo>
                    <a:pt x="31" y="147"/>
                    <a:pt x="19" y="292"/>
                    <a:pt x="1" y="436"/>
                  </a:cubicBezTo>
                  <a:cubicBezTo>
                    <a:pt x="3" y="436"/>
                    <a:pt x="5" y="437"/>
                    <a:pt x="7" y="438"/>
                  </a:cubicBezTo>
                  <a:cubicBezTo>
                    <a:pt x="14" y="440"/>
                    <a:pt x="21" y="442"/>
                    <a:pt x="28" y="442"/>
                  </a:cubicBezTo>
                  <a:cubicBezTo>
                    <a:pt x="75" y="442"/>
                    <a:pt x="117" y="389"/>
                    <a:pt x="124" y="298"/>
                  </a:cubicBezTo>
                  <a:cubicBezTo>
                    <a:pt x="134" y="197"/>
                    <a:pt x="44" y="13"/>
                    <a:pt x="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3"/>
            <p:cNvSpPr/>
            <p:nvPr/>
          </p:nvSpPr>
          <p:spPr>
            <a:xfrm>
              <a:off x="3374728" y="4253663"/>
              <a:ext cx="23976" cy="47636"/>
            </a:xfrm>
            <a:custGeom>
              <a:avLst/>
              <a:gdLst/>
              <a:ahLst/>
              <a:cxnLst/>
              <a:rect l="l" t="t" r="r" b="b"/>
              <a:pathLst>
                <a:path w="228" h="453" extrusionOk="0">
                  <a:moveTo>
                    <a:pt x="141" y="1"/>
                  </a:moveTo>
                  <a:cubicBezTo>
                    <a:pt x="139" y="1"/>
                    <a:pt x="26" y="140"/>
                    <a:pt x="12" y="243"/>
                  </a:cubicBezTo>
                  <a:cubicBezTo>
                    <a:pt x="1" y="345"/>
                    <a:pt x="34" y="428"/>
                    <a:pt x="89" y="448"/>
                  </a:cubicBezTo>
                  <a:cubicBezTo>
                    <a:pt x="97" y="451"/>
                    <a:pt x="106" y="453"/>
                    <a:pt x="114" y="453"/>
                  </a:cubicBezTo>
                  <a:cubicBezTo>
                    <a:pt x="160" y="453"/>
                    <a:pt x="202" y="402"/>
                    <a:pt x="214" y="312"/>
                  </a:cubicBezTo>
                  <a:cubicBezTo>
                    <a:pt x="228" y="205"/>
                    <a:pt x="143" y="1"/>
                    <a:pt x="1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3"/>
            <p:cNvSpPr/>
            <p:nvPr/>
          </p:nvSpPr>
          <p:spPr>
            <a:xfrm>
              <a:off x="3383351" y="4253873"/>
              <a:ext cx="15458" cy="47426"/>
            </a:xfrm>
            <a:custGeom>
              <a:avLst/>
              <a:gdLst/>
              <a:ahLst/>
              <a:cxnLst/>
              <a:rect l="l" t="t" r="r" b="b"/>
              <a:pathLst>
                <a:path w="147" h="451" extrusionOk="0">
                  <a:moveTo>
                    <a:pt x="61" y="1"/>
                  </a:moveTo>
                  <a:cubicBezTo>
                    <a:pt x="47" y="150"/>
                    <a:pt x="27" y="298"/>
                    <a:pt x="1" y="444"/>
                  </a:cubicBezTo>
                  <a:cubicBezTo>
                    <a:pt x="3" y="445"/>
                    <a:pt x="5" y="446"/>
                    <a:pt x="7" y="446"/>
                  </a:cubicBezTo>
                  <a:cubicBezTo>
                    <a:pt x="15" y="449"/>
                    <a:pt x="23" y="451"/>
                    <a:pt x="31" y="451"/>
                  </a:cubicBezTo>
                  <a:cubicBezTo>
                    <a:pt x="77" y="451"/>
                    <a:pt x="120" y="400"/>
                    <a:pt x="132" y="309"/>
                  </a:cubicBezTo>
                  <a:cubicBezTo>
                    <a:pt x="147" y="206"/>
                    <a:pt x="67" y="14"/>
                    <a:pt x="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3"/>
            <p:cNvSpPr/>
            <p:nvPr/>
          </p:nvSpPr>
          <p:spPr>
            <a:xfrm>
              <a:off x="3391763" y="4283002"/>
              <a:ext cx="25027" cy="48688"/>
            </a:xfrm>
            <a:custGeom>
              <a:avLst/>
              <a:gdLst/>
              <a:ahLst/>
              <a:cxnLst/>
              <a:rect l="l" t="t" r="r" b="b"/>
              <a:pathLst>
                <a:path w="238" h="463" extrusionOk="0">
                  <a:moveTo>
                    <a:pt x="161" y="1"/>
                  </a:moveTo>
                  <a:cubicBezTo>
                    <a:pt x="160" y="1"/>
                    <a:pt x="38" y="138"/>
                    <a:pt x="19" y="242"/>
                  </a:cubicBezTo>
                  <a:cubicBezTo>
                    <a:pt x="1" y="346"/>
                    <a:pt x="30" y="432"/>
                    <a:pt x="84" y="457"/>
                  </a:cubicBezTo>
                  <a:cubicBezTo>
                    <a:pt x="93" y="461"/>
                    <a:pt x="101" y="463"/>
                    <a:pt x="110" y="463"/>
                  </a:cubicBezTo>
                  <a:cubicBezTo>
                    <a:pt x="155" y="463"/>
                    <a:pt x="199" y="413"/>
                    <a:pt x="217" y="323"/>
                  </a:cubicBezTo>
                  <a:cubicBezTo>
                    <a:pt x="237" y="215"/>
                    <a:pt x="161"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3"/>
            <p:cNvSpPr/>
            <p:nvPr/>
          </p:nvSpPr>
          <p:spPr>
            <a:xfrm>
              <a:off x="3399861" y="4283528"/>
              <a:ext cx="16930" cy="48162"/>
            </a:xfrm>
            <a:custGeom>
              <a:avLst/>
              <a:gdLst/>
              <a:ahLst/>
              <a:cxnLst/>
              <a:rect l="l" t="t" r="r" b="b"/>
              <a:pathLst>
                <a:path w="161" h="458" extrusionOk="0">
                  <a:moveTo>
                    <a:pt x="85" y="0"/>
                  </a:moveTo>
                  <a:cubicBezTo>
                    <a:pt x="62" y="150"/>
                    <a:pt x="35" y="301"/>
                    <a:pt x="0" y="449"/>
                  </a:cubicBezTo>
                  <a:cubicBezTo>
                    <a:pt x="3" y="450"/>
                    <a:pt x="5" y="451"/>
                    <a:pt x="6" y="452"/>
                  </a:cubicBezTo>
                  <a:cubicBezTo>
                    <a:pt x="14" y="456"/>
                    <a:pt x="23" y="458"/>
                    <a:pt x="32" y="458"/>
                  </a:cubicBezTo>
                  <a:cubicBezTo>
                    <a:pt x="77" y="458"/>
                    <a:pt x="122" y="408"/>
                    <a:pt x="139" y="318"/>
                  </a:cubicBezTo>
                  <a:cubicBezTo>
                    <a:pt x="160" y="214"/>
                    <a:pt x="91" y="13"/>
                    <a:pt x="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3"/>
            <p:cNvSpPr/>
            <p:nvPr/>
          </p:nvSpPr>
          <p:spPr>
            <a:xfrm>
              <a:off x="3370416" y="4345992"/>
              <a:ext cx="39750" cy="28498"/>
            </a:xfrm>
            <a:custGeom>
              <a:avLst/>
              <a:gdLst/>
              <a:ahLst/>
              <a:cxnLst/>
              <a:rect l="l" t="t" r="r" b="b"/>
              <a:pathLst>
                <a:path w="378" h="271" extrusionOk="0">
                  <a:moveTo>
                    <a:pt x="0" y="32"/>
                  </a:moveTo>
                  <a:cubicBezTo>
                    <a:pt x="0" y="32"/>
                    <a:pt x="0" y="32"/>
                    <a:pt x="0" y="32"/>
                  </a:cubicBezTo>
                  <a:lnTo>
                    <a:pt x="0" y="32"/>
                  </a:lnTo>
                  <a:cubicBezTo>
                    <a:pt x="0" y="32"/>
                    <a:pt x="0" y="32"/>
                    <a:pt x="0" y="32"/>
                  </a:cubicBezTo>
                  <a:close/>
                  <a:moveTo>
                    <a:pt x="175" y="1"/>
                  </a:moveTo>
                  <a:cubicBezTo>
                    <a:pt x="94" y="1"/>
                    <a:pt x="3" y="32"/>
                    <a:pt x="0" y="32"/>
                  </a:cubicBezTo>
                  <a:cubicBezTo>
                    <a:pt x="0" y="32"/>
                    <a:pt x="0" y="32"/>
                    <a:pt x="0" y="32"/>
                  </a:cubicBezTo>
                  <a:lnTo>
                    <a:pt x="0" y="32"/>
                  </a:lnTo>
                  <a:cubicBezTo>
                    <a:pt x="1" y="33"/>
                    <a:pt x="108" y="208"/>
                    <a:pt x="190" y="250"/>
                  </a:cubicBezTo>
                  <a:cubicBezTo>
                    <a:pt x="217" y="264"/>
                    <a:pt x="243" y="270"/>
                    <a:pt x="266" y="270"/>
                  </a:cubicBezTo>
                  <a:cubicBezTo>
                    <a:pt x="313" y="270"/>
                    <a:pt x="348" y="244"/>
                    <a:pt x="360" y="199"/>
                  </a:cubicBezTo>
                  <a:cubicBezTo>
                    <a:pt x="377" y="133"/>
                    <a:pt x="335" y="52"/>
                    <a:pt x="250" y="14"/>
                  </a:cubicBezTo>
                  <a:cubicBezTo>
                    <a:pt x="229" y="4"/>
                    <a:pt x="203" y="1"/>
                    <a:pt x="1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3"/>
            <p:cNvSpPr/>
            <p:nvPr/>
          </p:nvSpPr>
          <p:spPr>
            <a:xfrm>
              <a:off x="3370521" y="4349567"/>
              <a:ext cx="37962" cy="24817"/>
            </a:xfrm>
            <a:custGeom>
              <a:avLst/>
              <a:gdLst/>
              <a:ahLst/>
              <a:cxnLst/>
              <a:rect l="l" t="t" r="r" b="b"/>
              <a:pathLst>
                <a:path w="361" h="236" extrusionOk="0">
                  <a:moveTo>
                    <a:pt x="0" y="1"/>
                  </a:moveTo>
                  <a:cubicBezTo>
                    <a:pt x="9" y="12"/>
                    <a:pt x="110" y="176"/>
                    <a:pt x="189" y="216"/>
                  </a:cubicBezTo>
                  <a:cubicBezTo>
                    <a:pt x="216" y="230"/>
                    <a:pt x="242" y="236"/>
                    <a:pt x="265" y="236"/>
                  </a:cubicBezTo>
                  <a:cubicBezTo>
                    <a:pt x="312" y="236"/>
                    <a:pt x="347" y="210"/>
                    <a:pt x="359" y="165"/>
                  </a:cubicBezTo>
                  <a:cubicBezTo>
                    <a:pt x="359" y="163"/>
                    <a:pt x="359" y="160"/>
                    <a:pt x="360" y="158"/>
                  </a:cubicBezTo>
                  <a:cubicBezTo>
                    <a:pt x="241" y="102"/>
                    <a:pt x="122" y="5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3"/>
            <p:cNvSpPr/>
            <p:nvPr/>
          </p:nvSpPr>
          <p:spPr>
            <a:xfrm>
              <a:off x="3406170" y="4314970"/>
              <a:ext cx="25553" cy="49424"/>
            </a:xfrm>
            <a:custGeom>
              <a:avLst/>
              <a:gdLst/>
              <a:ahLst/>
              <a:cxnLst/>
              <a:rect l="l" t="t" r="r" b="b"/>
              <a:pathLst>
                <a:path w="243" h="470" extrusionOk="0">
                  <a:moveTo>
                    <a:pt x="178" y="1"/>
                  </a:moveTo>
                  <a:cubicBezTo>
                    <a:pt x="178" y="1"/>
                    <a:pt x="178" y="1"/>
                    <a:pt x="178" y="1"/>
                  </a:cubicBezTo>
                  <a:cubicBezTo>
                    <a:pt x="177" y="2"/>
                    <a:pt x="48" y="135"/>
                    <a:pt x="24" y="239"/>
                  </a:cubicBezTo>
                  <a:cubicBezTo>
                    <a:pt x="0" y="345"/>
                    <a:pt x="24" y="435"/>
                    <a:pt x="76" y="462"/>
                  </a:cubicBezTo>
                  <a:cubicBezTo>
                    <a:pt x="85" y="467"/>
                    <a:pt x="95" y="469"/>
                    <a:pt x="105" y="469"/>
                  </a:cubicBezTo>
                  <a:cubicBezTo>
                    <a:pt x="149" y="469"/>
                    <a:pt x="195" y="420"/>
                    <a:pt x="217" y="331"/>
                  </a:cubicBezTo>
                  <a:cubicBezTo>
                    <a:pt x="242" y="222"/>
                    <a:pt x="180" y="1"/>
                    <a:pt x="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3"/>
            <p:cNvSpPr/>
            <p:nvPr/>
          </p:nvSpPr>
          <p:spPr>
            <a:xfrm>
              <a:off x="3413531" y="4315180"/>
              <a:ext cx="18297" cy="49214"/>
            </a:xfrm>
            <a:custGeom>
              <a:avLst/>
              <a:gdLst/>
              <a:ahLst/>
              <a:cxnLst/>
              <a:rect l="l" t="t" r="r" b="b"/>
              <a:pathLst>
                <a:path w="174" h="468" extrusionOk="0">
                  <a:moveTo>
                    <a:pt x="109" y="1"/>
                  </a:moveTo>
                  <a:cubicBezTo>
                    <a:pt x="79" y="155"/>
                    <a:pt x="43" y="307"/>
                    <a:pt x="0" y="456"/>
                  </a:cubicBezTo>
                  <a:cubicBezTo>
                    <a:pt x="3" y="457"/>
                    <a:pt x="4" y="459"/>
                    <a:pt x="6" y="460"/>
                  </a:cubicBezTo>
                  <a:cubicBezTo>
                    <a:pt x="15" y="465"/>
                    <a:pt x="25" y="467"/>
                    <a:pt x="35" y="467"/>
                  </a:cubicBezTo>
                  <a:cubicBezTo>
                    <a:pt x="79" y="467"/>
                    <a:pt x="125" y="418"/>
                    <a:pt x="147" y="329"/>
                  </a:cubicBezTo>
                  <a:cubicBezTo>
                    <a:pt x="173" y="223"/>
                    <a:pt x="115" y="16"/>
                    <a:pt x="1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3"/>
            <p:cNvSpPr/>
            <p:nvPr/>
          </p:nvSpPr>
          <p:spPr>
            <a:xfrm>
              <a:off x="3563382" y="4087197"/>
              <a:ext cx="27341" cy="40275"/>
            </a:xfrm>
            <a:custGeom>
              <a:avLst/>
              <a:gdLst/>
              <a:ahLst/>
              <a:cxnLst/>
              <a:rect l="l" t="t" r="r" b="b"/>
              <a:pathLst>
                <a:path w="260" h="383" extrusionOk="0">
                  <a:moveTo>
                    <a:pt x="245" y="1"/>
                  </a:moveTo>
                  <a:cubicBezTo>
                    <a:pt x="244" y="1"/>
                    <a:pt x="85" y="93"/>
                    <a:pt x="43" y="182"/>
                  </a:cubicBezTo>
                  <a:cubicBezTo>
                    <a:pt x="0" y="272"/>
                    <a:pt x="14" y="353"/>
                    <a:pt x="63" y="376"/>
                  </a:cubicBezTo>
                  <a:cubicBezTo>
                    <a:pt x="73" y="381"/>
                    <a:pt x="83" y="383"/>
                    <a:pt x="93" y="383"/>
                  </a:cubicBezTo>
                  <a:cubicBezTo>
                    <a:pt x="137" y="383"/>
                    <a:pt x="186" y="343"/>
                    <a:pt x="219" y="273"/>
                  </a:cubicBezTo>
                  <a:cubicBezTo>
                    <a:pt x="259" y="185"/>
                    <a:pt x="245" y="2"/>
                    <a:pt x="245" y="1"/>
                  </a:cubicBezTo>
                  <a:cubicBezTo>
                    <a:pt x="245" y="1"/>
                    <a:pt x="245" y="1"/>
                    <a:pt x="2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3"/>
            <p:cNvSpPr/>
            <p:nvPr/>
          </p:nvSpPr>
          <p:spPr>
            <a:xfrm>
              <a:off x="3583151" y="4022946"/>
              <a:ext cx="48267" cy="72664"/>
            </a:xfrm>
            <a:custGeom>
              <a:avLst/>
              <a:gdLst/>
              <a:ahLst/>
              <a:cxnLst/>
              <a:rect l="l" t="t" r="r" b="b"/>
              <a:pathLst>
                <a:path w="459" h="691" extrusionOk="0">
                  <a:moveTo>
                    <a:pt x="458" y="0"/>
                  </a:moveTo>
                  <a:lnTo>
                    <a:pt x="458" y="0"/>
                  </a:lnTo>
                  <a:cubicBezTo>
                    <a:pt x="286" y="208"/>
                    <a:pt x="133" y="432"/>
                    <a:pt x="1" y="667"/>
                  </a:cubicBezTo>
                  <a:lnTo>
                    <a:pt x="44" y="691"/>
                  </a:lnTo>
                  <a:cubicBezTo>
                    <a:pt x="161" y="449"/>
                    <a:pt x="299" y="218"/>
                    <a:pt x="4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 name="Google Shape;152;p3"/>
            <p:cNvSpPr/>
            <p:nvPr/>
          </p:nvSpPr>
          <p:spPr>
            <a:xfrm>
              <a:off x="3557388" y="4037037"/>
              <a:ext cx="34071" cy="97060"/>
            </a:xfrm>
            <a:custGeom>
              <a:avLst/>
              <a:gdLst/>
              <a:ahLst/>
              <a:cxnLst/>
              <a:rect l="l" t="t" r="r" b="b"/>
              <a:pathLst>
                <a:path w="324" h="923" extrusionOk="0">
                  <a:moveTo>
                    <a:pt x="320" y="1"/>
                  </a:moveTo>
                  <a:cubicBezTo>
                    <a:pt x="250" y="126"/>
                    <a:pt x="187" y="256"/>
                    <a:pt x="133" y="391"/>
                  </a:cubicBezTo>
                  <a:cubicBezTo>
                    <a:pt x="112" y="441"/>
                    <a:pt x="90" y="491"/>
                    <a:pt x="73" y="540"/>
                  </a:cubicBezTo>
                  <a:cubicBezTo>
                    <a:pt x="58" y="585"/>
                    <a:pt x="46" y="630"/>
                    <a:pt x="36" y="677"/>
                  </a:cubicBezTo>
                  <a:cubicBezTo>
                    <a:pt x="28" y="719"/>
                    <a:pt x="21" y="753"/>
                    <a:pt x="19" y="779"/>
                  </a:cubicBezTo>
                  <a:cubicBezTo>
                    <a:pt x="16" y="803"/>
                    <a:pt x="15" y="817"/>
                    <a:pt x="15" y="817"/>
                  </a:cubicBezTo>
                  <a:cubicBezTo>
                    <a:pt x="15" y="817"/>
                    <a:pt x="1" y="922"/>
                    <a:pt x="3" y="922"/>
                  </a:cubicBezTo>
                  <a:cubicBezTo>
                    <a:pt x="3" y="922"/>
                    <a:pt x="3" y="922"/>
                    <a:pt x="3" y="922"/>
                  </a:cubicBezTo>
                  <a:cubicBezTo>
                    <a:pt x="4" y="922"/>
                    <a:pt x="57" y="729"/>
                    <a:pt x="73" y="691"/>
                  </a:cubicBezTo>
                  <a:cubicBezTo>
                    <a:pt x="89" y="653"/>
                    <a:pt x="105" y="607"/>
                    <a:pt x="122" y="559"/>
                  </a:cubicBezTo>
                  <a:cubicBezTo>
                    <a:pt x="138" y="510"/>
                    <a:pt x="152" y="457"/>
                    <a:pt x="169" y="406"/>
                  </a:cubicBezTo>
                  <a:cubicBezTo>
                    <a:pt x="239" y="199"/>
                    <a:pt x="324" y="3"/>
                    <a:pt x="324" y="3"/>
                  </a:cubicBezTo>
                  <a:lnTo>
                    <a:pt x="3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3"/>
            <p:cNvSpPr/>
            <p:nvPr/>
          </p:nvSpPr>
          <p:spPr>
            <a:xfrm>
              <a:off x="3517638" y="4055124"/>
              <a:ext cx="56680" cy="120300"/>
            </a:xfrm>
            <a:custGeom>
              <a:avLst/>
              <a:gdLst/>
              <a:ahLst/>
              <a:cxnLst/>
              <a:rect l="l" t="t" r="r" b="b"/>
              <a:pathLst>
                <a:path w="539" h="1144" extrusionOk="0">
                  <a:moveTo>
                    <a:pt x="534" y="0"/>
                  </a:moveTo>
                  <a:cubicBezTo>
                    <a:pt x="534" y="0"/>
                    <a:pt x="306" y="224"/>
                    <a:pt x="186" y="478"/>
                  </a:cubicBezTo>
                  <a:cubicBezTo>
                    <a:pt x="1" y="880"/>
                    <a:pt x="47" y="1143"/>
                    <a:pt x="50" y="1144"/>
                  </a:cubicBezTo>
                  <a:cubicBezTo>
                    <a:pt x="50" y="1144"/>
                    <a:pt x="50" y="1144"/>
                    <a:pt x="50" y="1144"/>
                  </a:cubicBezTo>
                  <a:cubicBezTo>
                    <a:pt x="52" y="1144"/>
                    <a:pt x="137" y="728"/>
                    <a:pt x="163" y="668"/>
                  </a:cubicBezTo>
                  <a:cubicBezTo>
                    <a:pt x="266" y="336"/>
                    <a:pt x="539" y="2"/>
                    <a:pt x="539"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3"/>
            <p:cNvSpPr/>
            <p:nvPr/>
          </p:nvSpPr>
          <p:spPr>
            <a:xfrm>
              <a:off x="3508384" y="4092455"/>
              <a:ext cx="56680" cy="120300"/>
            </a:xfrm>
            <a:custGeom>
              <a:avLst/>
              <a:gdLst/>
              <a:ahLst/>
              <a:cxnLst/>
              <a:rect l="l" t="t" r="r" b="b"/>
              <a:pathLst>
                <a:path w="539" h="1144" extrusionOk="0">
                  <a:moveTo>
                    <a:pt x="534" y="0"/>
                  </a:moveTo>
                  <a:cubicBezTo>
                    <a:pt x="534" y="0"/>
                    <a:pt x="306" y="225"/>
                    <a:pt x="186" y="477"/>
                  </a:cubicBezTo>
                  <a:cubicBezTo>
                    <a:pt x="0" y="880"/>
                    <a:pt x="47" y="1142"/>
                    <a:pt x="49" y="1144"/>
                  </a:cubicBezTo>
                  <a:cubicBezTo>
                    <a:pt x="51" y="1144"/>
                    <a:pt x="137" y="728"/>
                    <a:pt x="162" y="668"/>
                  </a:cubicBezTo>
                  <a:cubicBezTo>
                    <a:pt x="265" y="336"/>
                    <a:pt x="538" y="2"/>
                    <a:pt x="538"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3"/>
            <p:cNvSpPr/>
            <p:nvPr/>
          </p:nvSpPr>
          <p:spPr>
            <a:xfrm>
              <a:off x="3570217" y="4135149"/>
              <a:ext cx="75924" cy="68773"/>
            </a:xfrm>
            <a:custGeom>
              <a:avLst/>
              <a:gdLst/>
              <a:ahLst/>
              <a:cxnLst/>
              <a:rect l="l" t="t" r="r" b="b"/>
              <a:pathLst>
                <a:path w="722" h="654" extrusionOk="0">
                  <a:moveTo>
                    <a:pt x="720" y="0"/>
                  </a:moveTo>
                  <a:cubicBezTo>
                    <a:pt x="720" y="0"/>
                    <a:pt x="486" y="62"/>
                    <a:pt x="318" y="198"/>
                  </a:cubicBezTo>
                  <a:cubicBezTo>
                    <a:pt x="55" y="421"/>
                    <a:pt x="0" y="652"/>
                    <a:pt x="1" y="653"/>
                  </a:cubicBezTo>
                  <a:cubicBezTo>
                    <a:pt x="1" y="653"/>
                    <a:pt x="1" y="653"/>
                    <a:pt x="1" y="653"/>
                  </a:cubicBezTo>
                  <a:cubicBezTo>
                    <a:pt x="3" y="653"/>
                    <a:pt x="201" y="371"/>
                    <a:pt x="238" y="336"/>
                  </a:cubicBezTo>
                  <a:cubicBezTo>
                    <a:pt x="420" y="127"/>
                    <a:pt x="722" y="4"/>
                    <a:pt x="722" y="4"/>
                  </a:cubicBezTo>
                  <a:cubicBezTo>
                    <a:pt x="722" y="3"/>
                    <a:pt x="721" y="2"/>
                    <a:pt x="7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3"/>
            <p:cNvSpPr/>
            <p:nvPr/>
          </p:nvSpPr>
          <p:spPr>
            <a:xfrm>
              <a:off x="3564013" y="4163437"/>
              <a:ext cx="76029" cy="68668"/>
            </a:xfrm>
            <a:custGeom>
              <a:avLst/>
              <a:gdLst/>
              <a:ahLst/>
              <a:cxnLst/>
              <a:rect l="l" t="t" r="r" b="b"/>
              <a:pathLst>
                <a:path w="723" h="653" extrusionOk="0">
                  <a:moveTo>
                    <a:pt x="720" y="1"/>
                  </a:moveTo>
                  <a:cubicBezTo>
                    <a:pt x="720" y="1"/>
                    <a:pt x="486" y="60"/>
                    <a:pt x="318" y="198"/>
                  </a:cubicBezTo>
                  <a:cubicBezTo>
                    <a:pt x="55" y="421"/>
                    <a:pt x="1" y="652"/>
                    <a:pt x="2" y="653"/>
                  </a:cubicBezTo>
                  <a:cubicBezTo>
                    <a:pt x="2" y="653"/>
                    <a:pt x="2" y="653"/>
                    <a:pt x="2" y="653"/>
                  </a:cubicBezTo>
                  <a:cubicBezTo>
                    <a:pt x="4" y="653"/>
                    <a:pt x="200" y="370"/>
                    <a:pt x="238" y="336"/>
                  </a:cubicBezTo>
                  <a:cubicBezTo>
                    <a:pt x="421" y="128"/>
                    <a:pt x="722" y="4"/>
                    <a:pt x="722" y="4"/>
                  </a:cubicBezTo>
                  <a:lnTo>
                    <a:pt x="7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3"/>
            <p:cNvSpPr/>
            <p:nvPr/>
          </p:nvSpPr>
          <p:spPr>
            <a:xfrm>
              <a:off x="3582415" y="4058700"/>
              <a:ext cx="44587" cy="77711"/>
            </a:xfrm>
            <a:custGeom>
              <a:avLst/>
              <a:gdLst/>
              <a:ahLst/>
              <a:cxnLst/>
              <a:rect l="l" t="t" r="r" b="b"/>
              <a:pathLst>
                <a:path w="424" h="739" extrusionOk="0">
                  <a:moveTo>
                    <a:pt x="420" y="0"/>
                  </a:moveTo>
                  <a:cubicBezTo>
                    <a:pt x="334" y="111"/>
                    <a:pt x="253" y="227"/>
                    <a:pt x="180" y="347"/>
                  </a:cubicBezTo>
                  <a:cubicBezTo>
                    <a:pt x="152" y="392"/>
                    <a:pt x="123" y="437"/>
                    <a:pt x="100" y="482"/>
                  </a:cubicBezTo>
                  <a:cubicBezTo>
                    <a:pt x="78" y="522"/>
                    <a:pt x="59" y="564"/>
                    <a:pt x="43" y="607"/>
                  </a:cubicBezTo>
                  <a:cubicBezTo>
                    <a:pt x="28" y="645"/>
                    <a:pt x="17" y="677"/>
                    <a:pt x="11" y="700"/>
                  </a:cubicBezTo>
                  <a:cubicBezTo>
                    <a:pt x="5" y="724"/>
                    <a:pt x="1" y="737"/>
                    <a:pt x="1" y="737"/>
                  </a:cubicBezTo>
                  <a:cubicBezTo>
                    <a:pt x="3" y="738"/>
                    <a:pt x="4" y="738"/>
                    <a:pt x="5" y="739"/>
                  </a:cubicBezTo>
                  <a:cubicBezTo>
                    <a:pt x="5" y="739"/>
                    <a:pt x="13" y="728"/>
                    <a:pt x="26" y="708"/>
                  </a:cubicBezTo>
                  <a:cubicBezTo>
                    <a:pt x="39" y="688"/>
                    <a:pt x="57" y="659"/>
                    <a:pt x="78" y="624"/>
                  </a:cubicBezTo>
                  <a:cubicBezTo>
                    <a:pt x="100" y="590"/>
                    <a:pt x="121" y="548"/>
                    <a:pt x="144" y="504"/>
                  </a:cubicBezTo>
                  <a:cubicBezTo>
                    <a:pt x="168" y="460"/>
                    <a:pt x="190" y="412"/>
                    <a:pt x="215" y="365"/>
                  </a:cubicBezTo>
                  <a:cubicBezTo>
                    <a:pt x="313" y="177"/>
                    <a:pt x="424" y="2"/>
                    <a:pt x="424" y="2"/>
                  </a:cubicBezTo>
                  <a:cubicBezTo>
                    <a:pt x="424" y="2"/>
                    <a:pt x="421" y="1"/>
                    <a:pt x="4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3"/>
            <p:cNvSpPr/>
            <p:nvPr/>
          </p:nvSpPr>
          <p:spPr>
            <a:xfrm>
              <a:off x="3546030" y="4053231"/>
              <a:ext cx="15038" cy="59309"/>
            </a:xfrm>
            <a:custGeom>
              <a:avLst/>
              <a:gdLst/>
              <a:ahLst/>
              <a:cxnLst/>
              <a:rect l="l" t="t" r="r" b="b"/>
              <a:pathLst>
                <a:path w="143" h="564" extrusionOk="0">
                  <a:moveTo>
                    <a:pt x="138" y="0"/>
                  </a:moveTo>
                  <a:cubicBezTo>
                    <a:pt x="138" y="0"/>
                    <a:pt x="87" y="132"/>
                    <a:pt x="46" y="272"/>
                  </a:cubicBezTo>
                  <a:cubicBezTo>
                    <a:pt x="36" y="307"/>
                    <a:pt x="25" y="341"/>
                    <a:pt x="17" y="374"/>
                  </a:cubicBezTo>
                  <a:cubicBezTo>
                    <a:pt x="10" y="405"/>
                    <a:pt x="6" y="436"/>
                    <a:pt x="3" y="468"/>
                  </a:cubicBezTo>
                  <a:cubicBezTo>
                    <a:pt x="0" y="499"/>
                    <a:pt x="0" y="531"/>
                    <a:pt x="3" y="563"/>
                  </a:cubicBezTo>
                  <a:cubicBezTo>
                    <a:pt x="6" y="563"/>
                    <a:pt x="7" y="564"/>
                    <a:pt x="8" y="564"/>
                  </a:cubicBezTo>
                  <a:cubicBezTo>
                    <a:pt x="21" y="536"/>
                    <a:pt x="33" y="508"/>
                    <a:pt x="42" y="479"/>
                  </a:cubicBezTo>
                  <a:cubicBezTo>
                    <a:pt x="51" y="450"/>
                    <a:pt x="60" y="420"/>
                    <a:pt x="66" y="389"/>
                  </a:cubicBezTo>
                  <a:cubicBezTo>
                    <a:pt x="73" y="356"/>
                    <a:pt x="77" y="319"/>
                    <a:pt x="84" y="284"/>
                  </a:cubicBezTo>
                  <a:cubicBezTo>
                    <a:pt x="111" y="141"/>
                    <a:pt x="143" y="1"/>
                    <a:pt x="143" y="1"/>
                  </a:cubicBezTo>
                  <a:lnTo>
                    <a:pt x="1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3"/>
            <p:cNvSpPr/>
            <p:nvPr/>
          </p:nvSpPr>
          <p:spPr>
            <a:xfrm>
              <a:off x="3598084" y="4084568"/>
              <a:ext cx="27551" cy="51843"/>
            </a:xfrm>
            <a:custGeom>
              <a:avLst/>
              <a:gdLst/>
              <a:ahLst/>
              <a:cxnLst/>
              <a:rect l="l" t="t" r="r" b="b"/>
              <a:pathLst>
                <a:path w="262" h="493" extrusionOk="0">
                  <a:moveTo>
                    <a:pt x="259" y="0"/>
                  </a:moveTo>
                  <a:cubicBezTo>
                    <a:pt x="259" y="0"/>
                    <a:pt x="178" y="111"/>
                    <a:pt x="107" y="232"/>
                  </a:cubicBezTo>
                  <a:cubicBezTo>
                    <a:pt x="89" y="263"/>
                    <a:pt x="71" y="291"/>
                    <a:pt x="55" y="320"/>
                  </a:cubicBezTo>
                  <a:cubicBezTo>
                    <a:pt x="42" y="347"/>
                    <a:pt x="31" y="376"/>
                    <a:pt x="22" y="403"/>
                  </a:cubicBezTo>
                  <a:cubicBezTo>
                    <a:pt x="12" y="432"/>
                    <a:pt x="5" y="461"/>
                    <a:pt x="1" y="491"/>
                  </a:cubicBezTo>
                  <a:lnTo>
                    <a:pt x="5" y="493"/>
                  </a:lnTo>
                  <a:cubicBezTo>
                    <a:pt x="24" y="469"/>
                    <a:pt x="41" y="446"/>
                    <a:pt x="57" y="420"/>
                  </a:cubicBezTo>
                  <a:cubicBezTo>
                    <a:pt x="71" y="398"/>
                    <a:pt x="87" y="371"/>
                    <a:pt x="101" y="343"/>
                  </a:cubicBezTo>
                  <a:cubicBezTo>
                    <a:pt x="116" y="314"/>
                    <a:pt x="128" y="281"/>
                    <a:pt x="142" y="250"/>
                  </a:cubicBezTo>
                  <a:cubicBezTo>
                    <a:pt x="201" y="124"/>
                    <a:pt x="262" y="3"/>
                    <a:pt x="262" y="3"/>
                  </a:cubicBezTo>
                  <a:lnTo>
                    <a:pt x="25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3"/>
            <p:cNvSpPr/>
            <p:nvPr/>
          </p:nvSpPr>
          <p:spPr>
            <a:xfrm>
              <a:off x="3563276" y="4129261"/>
              <a:ext cx="39224" cy="25133"/>
            </a:xfrm>
            <a:custGeom>
              <a:avLst/>
              <a:gdLst/>
              <a:ahLst/>
              <a:cxnLst/>
              <a:rect l="l" t="t" r="r" b="b"/>
              <a:pathLst>
                <a:path w="373" h="239" extrusionOk="0">
                  <a:moveTo>
                    <a:pt x="372" y="19"/>
                  </a:moveTo>
                  <a:cubicBezTo>
                    <a:pt x="372" y="19"/>
                    <a:pt x="372" y="19"/>
                    <a:pt x="372" y="19"/>
                  </a:cubicBezTo>
                  <a:lnTo>
                    <a:pt x="372" y="19"/>
                  </a:lnTo>
                  <a:cubicBezTo>
                    <a:pt x="372" y="19"/>
                    <a:pt x="372" y="19"/>
                    <a:pt x="372" y="19"/>
                  </a:cubicBezTo>
                  <a:close/>
                  <a:moveTo>
                    <a:pt x="216" y="0"/>
                  </a:moveTo>
                  <a:cubicBezTo>
                    <a:pt x="182" y="0"/>
                    <a:pt x="148" y="4"/>
                    <a:pt x="122" y="16"/>
                  </a:cubicBezTo>
                  <a:cubicBezTo>
                    <a:pt x="39" y="53"/>
                    <a:pt x="0" y="125"/>
                    <a:pt x="19" y="183"/>
                  </a:cubicBezTo>
                  <a:cubicBezTo>
                    <a:pt x="32" y="219"/>
                    <a:pt x="65" y="239"/>
                    <a:pt x="108" y="239"/>
                  </a:cubicBezTo>
                  <a:cubicBezTo>
                    <a:pt x="133" y="239"/>
                    <a:pt x="162" y="232"/>
                    <a:pt x="191" y="217"/>
                  </a:cubicBezTo>
                  <a:cubicBezTo>
                    <a:pt x="272" y="178"/>
                    <a:pt x="370" y="21"/>
                    <a:pt x="372" y="19"/>
                  </a:cubicBezTo>
                  <a:lnTo>
                    <a:pt x="372" y="19"/>
                  </a:lnTo>
                  <a:cubicBezTo>
                    <a:pt x="372" y="19"/>
                    <a:pt x="372" y="19"/>
                    <a:pt x="372" y="19"/>
                  </a:cubicBezTo>
                  <a:cubicBezTo>
                    <a:pt x="369" y="19"/>
                    <a:pt x="291" y="0"/>
                    <a:pt x="2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3"/>
            <p:cNvSpPr/>
            <p:nvPr/>
          </p:nvSpPr>
          <p:spPr>
            <a:xfrm>
              <a:off x="3565169" y="4131364"/>
              <a:ext cx="37121" cy="23029"/>
            </a:xfrm>
            <a:custGeom>
              <a:avLst/>
              <a:gdLst/>
              <a:ahLst/>
              <a:cxnLst/>
              <a:rect l="l" t="t" r="r" b="b"/>
              <a:pathLst>
                <a:path w="353" h="219" extrusionOk="0">
                  <a:moveTo>
                    <a:pt x="352" y="1"/>
                  </a:moveTo>
                  <a:lnTo>
                    <a:pt x="352" y="1"/>
                  </a:lnTo>
                  <a:cubicBezTo>
                    <a:pt x="235" y="50"/>
                    <a:pt x="117" y="102"/>
                    <a:pt x="0" y="156"/>
                  </a:cubicBezTo>
                  <a:cubicBezTo>
                    <a:pt x="0" y="159"/>
                    <a:pt x="1" y="161"/>
                    <a:pt x="1" y="163"/>
                  </a:cubicBezTo>
                  <a:cubicBezTo>
                    <a:pt x="14" y="199"/>
                    <a:pt x="47" y="219"/>
                    <a:pt x="90" y="219"/>
                  </a:cubicBezTo>
                  <a:cubicBezTo>
                    <a:pt x="115" y="219"/>
                    <a:pt x="144" y="212"/>
                    <a:pt x="173" y="197"/>
                  </a:cubicBezTo>
                  <a:cubicBezTo>
                    <a:pt x="251" y="158"/>
                    <a:pt x="345" y="10"/>
                    <a:pt x="3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3"/>
            <p:cNvSpPr/>
            <p:nvPr/>
          </p:nvSpPr>
          <p:spPr>
            <a:xfrm>
              <a:off x="3552761" y="4157969"/>
              <a:ext cx="38382" cy="26289"/>
            </a:xfrm>
            <a:custGeom>
              <a:avLst/>
              <a:gdLst/>
              <a:ahLst/>
              <a:cxnLst/>
              <a:rect l="l" t="t" r="r" b="b"/>
              <a:pathLst>
                <a:path w="365" h="250" extrusionOk="0">
                  <a:moveTo>
                    <a:pt x="234" y="0"/>
                  </a:moveTo>
                  <a:cubicBezTo>
                    <a:pt x="192" y="0"/>
                    <a:pt x="147" y="5"/>
                    <a:pt x="116" y="21"/>
                  </a:cubicBezTo>
                  <a:cubicBezTo>
                    <a:pt x="35" y="62"/>
                    <a:pt x="0" y="138"/>
                    <a:pt x="24" y="196"/>
                  </a:cubicBezTo>
                  <a:cubicBezTo>
                    <a:pt x="38" y="230"/>
                    <a:pt x="70" y="249"/>
                    <a:pt x="110" y="249"/>
                  </a:cubicBezTo>
                  <a:cubicBezTo>
                    <a:pt x="136" y="249"/>
                    <a:pt x="166" y="241"/>
                    <a:pt x="197" y="223"/>
                  </a:cubicBezTo>
                  <a:cubicBezTo>
                    <a:pt x="274" y="180"/>
                    <a:pt x="365" y="12"/>
                    <a:pt x="365" y="12"/>
                  </a:cubicBezTo>
                  <a:cubicBezTo>
                    <a:pt x="365" y="12"/>
                    <a:pt x="301" y="0"/>
                    <a:pt x="2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3"/>
            <p:cNvSpPr/>
            <p:nvPr/>
          </p:nvSpPr>
          <p:spPr>
            <a:xfrm>
              <a:off x="3554969" y="4159546"/>
              <a:ext cx="36069" cy="24712"/>
            </a:xfrm>
            <a:custGeom>
              <a:avLst/>
              <a:gdLst/>
              <a:ahLst/>
              <a:cxnLst/>
              <a:rect l="l" t="t" r="r" b="b"/>
              <a:pathLst>
                <a:path w="343" h="235" extrusionOk="0">
                  <a:moveTo>
                    <a:pt x="343" y="0"/>
                  </a:moveTo>
                  <a:lnTo>
                    <a:pt x="343" y="0"/>
                  </a:lnTo>
                  <a:cubicBezTo>
                    <a:pt x="229" y="56"/>
                    <a:pt x="113" y="113"/>
                    <a:pt x="0" y="174"/>
                  </a:cubicBezTo>
                  <a:cubicBezTo>
                    <a:pt x="2" y="176"/>
                    <a:pt x="3" y="178"/>
                    <a:pt x="3" y="181"/>
                  </a:cubicBezTo>
                  <a:cubicBezTo>
                    <a:pt x="17" y="215"/>
                    <a:pt x="49" y="235"/>
                    <a:pt x="90" y="235"/>
                  </a:cubicBezTo>
                  <a:cubicBezTo>
                    <a:pt x="116" y="235"/>
                    <a:pt x="146" y="226"/>
                    <a:pt x="176" y="209"/>
                  </a:cubicBezTo>
                  <a:cubicBezTo>
                    <a:pt x="251" y="165"/>
                    <a:pt x="336" y="10"/>
                    <a:pt x="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3"/>
            <p:cNvSpPr/>
            <p:nvPr/>
          </p:nvSpPr>
          <p:spPr>
            <a:xfrm>
              <a:off x="3544138" y="4187729"/>
              <a:ext cx="37752" cy="27446"/>
            </a:xfrm>
            <a:custGeom>
              <a:avLst/>
              <a:gdLst/>
              <a:ahLst/>
              <a:cxnLst/>
              <a:rect l="l" t="t" r="r" b="b"/>
              <a:pathLst>
                <a:path w="359" h="261" extrusionOk="0">
                  <a:moveTo>
                    <a:pt x="358" y="7"/>
                  </a:moveTo>
                  <a:cubicBezTo>
                    <a:pt x="358" y="7"/>
                    <a:pt x="358" y="7"/>
                    <a:pt x="358" y="7"/>
                  </a:cubicBezTo>
                  <a:lnTo>
                    <a:pt x="358" y="7"/>
                  </a:lnTo>
                  <a:cubicBezTo>
                    <a:pt x="358" y="7"/>
                    <a:pt x="358" y="7"/>
                    <a:pt x="358" y="7"/>
                  </a:cubicBezTo>
                  <a:close/>
                  <a:moveTo>
                    <a:pt x="249" y="0"/>
                  </a:moveTo>
                  <a:cubicBezTo>
                    <a:pt x="200" y="0"/>
                    <a:pt x="144" y="6"/>
                    <a:pt x="109" y="27"/>
                  </a:cubicBezTo>
                  <a:cubicBezTo>
                    <a:pt x="31" y="72"/>
                    <a:pt x="0" y="151"/>
                    <a:pt x="28" y="209"/>
                  </a:cubicBezTo>
                  <a:cubicBezTo>
                    <a:pt x="44" y="242"/>
                    <a:pt x="75" y="260"/>
                    <a:pt x="112" y="260"/>
                  </a:cubicBezTo>
                  <a:cubicBezTo>
                    <a:pt x="140" y="260"/>
                    <a:pt x="171" y="251"/>
                    <a:pt x="203" y="230"/>
                  </a:cubicBezTo>
                  <a:cubicBezTo>
                    <a:pt x="278" y="182"/>
                    <a:pt x="356" y="10"/>
                    <a:pt x="358" y="7"/>
                  </a:cubicBezTo>
                  <a:lnTo>
                    <a:pt x="358" y="7"/>
                  </a:lnTo>
                  <a:cubicBezTo>
                    <a:pt x="358" y="7"/>
                    <a:pt x="358" y="7"/>
                    <a:pt x="358" y="7"/>
                  </a:cubicBezTo>
                  <a:cubicBezTo>
                    <a:pt x="355" y="7"/>
                    <a:pt x="306" y="0"/>
                    <a:pt x="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3"/>
            <p:cNvSpPr/>
            <p:nvPr/>
          </p:nvSpPr>
          <p:spPr>
            <a:xfrm>
              <a:off x="3546661" y="4188675"/>
              <a:ext cx="35123" cy="26500"/>
            </a:xfrm>
            <a:custGeom>
              <a:avLst/>
              <a:gdLst/>
              <a:ahLst/>
              <a:cxnLst/>
              <a:rect l="l" t="t" r="r" b="b"/>
              <a:pathLst>
                <a:path w="334" h="252" extrusionOk="0">
                  <a:moveTo>
                    <a:pt x="333" y="0"/>
                  </a:moveTo>
                  <a:lnTo>
                    <a:pt x="333" y="0"/>
                  </a:lnTo>
                  <a:cubicBezTo>
                    <a:pt x="221" y="63"/>
                    <a:pt x="110" y="127"/>
                    <a:pt x="1" y="193"/>
                  </a:cubicBezTo>
                  <a:cubicBezTo>
                    <a:pt x="2" y="196"/>
                    <a:pt x="3" y="198"/>
                    <a:pt x="4" y="200"/>
                  </a:cubicBezTo>
                  <a:cubicBezTo>
                    <a:pt x="19" y="233"/>
                    <a:pt x="50" y="251"/>
                    <a:pt x="88" y="251"/>
                  </a:cubicBezTo>
                  <a:cubicBezTo>
                    <a:pt x="115" y="251"/>
                    <a:pt x="147" y="242"/>
                    <a:pt x="179" y="221"/>
                  </a:cubicBezTo>
                  <a:cubicBezTo>
                    <a:pt x="251" y="173"/>
                    <a:pt x="327" y="12"/>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3"/>
            <p:cNvSpPr/>
            <p:nvPr/>
          </p:nvSpPr>
          <p:spPr>
            <a:xfrm>
              <a:off x="3537407" y="4218330"/>
              <a:ext cx="36700" cy="28813"/>
            </a:xfrm>
            <a:custGeom>
              <a:avLst/>
              <a:gdLst/>
              <a:ahLst/>
              <a:cxnLst/>
              <a:rect l="l" t="t" r="r" b="b"/>
              <a:pathLst>
                <a:path w="349" h="274" extrusionOk="0">
                  <a:moveTo>
                    <a:pt x="272" y="0"/>
                  </a:moveTo>
                  <a:cubicBezTo>
                    <a:pt x="216" y="0"/>
                    <a:pt x="143" y="6"/>
                    <a:pt x="101" y="34"/>
                  </a:cubicBezTo>
                  <a:cubicBezTo>
                    <a:pt x="26" y="84"/>
                    <a:pt x="0" y="166"/>
                    <a:pt x="31" y="224"/>
                  </a:cubicBezTo>
                  <a:cubicBezTo>
                    <a:pt x="48" y="256"/>
                    <a:pt x="78" y="273"/>
                    <a:pt x="114" y="273"/>
                  </a:cubicBezTo>
                  <a:cubicBezTo>
                    <a:pt x="143" y="273"/>
                    <a:pt x="176" y="262"/>
                    <a:pt x="208" y="239"/>
                  </a:cubicBezTo>
                  <a:cubicBezTo>
                    <a:pt x="280" y="185"/>
                    <a:pt x="349" y="4"/>
                    <a:pt x="349" y="4"/>
                  </a:cubicBezTo>
                  <a:cubicBezTo>
                    <a:pt x="349" y="4"/>
                    <a:pt x="315"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3"/>
            <p:cNvSpPr/>
            <p:nvPr/>
          </p:nvSpPr>
          <p:spPr>
            <a:xfrm>
              <a:off x="3540352" y="4218961"/>
              <a:ext cx="33756" cy="28077"/>
            </a:xfrm>
            <a:custGeom>
              <a:avLst/>
              <a:gdLst/>
              <a:ahLst/>
              <a:cxnLst/>
              <a:rect l="l" t="t" r="r" b="b"/>
              <a:pathLst>
                <a:path w="321" h="267" extrusionOk="0">
                  <a:moveTo>
                    <a:pt x="321" y="0"/>
                  </a:moveTo>
                  <a:lnTo>
                    <a:pt x="321" y="0"/>
                  </a:lnTo>
                  <a:cubicBezTo>
                    <a:pt x="212" y="68"/>
                    <a:pt x="105" y="139"/>
                    <a:pt x="1" y="211"/>
                  </a:cubicBezTo>
                  <a:cubicBezTo>
                    <a:pt x="1" y="213"/>
                    <a:pt x="2" y="216"/>
                    <a:pt x="3" y="218"/>
                  </a:cubicBezTo>
                  <a:cubicBezTo>
                    <a:pt x="20" y="250"/>
                    <a:pt x="51" y="267"/>
                    <a:pt x="86" y="267"/>
                  </a:cubicBezTo>
                  <a:cubicBezTo>
                    <a:pt x="115" y="267"/>
                    <a:pt x="148" y="256"/>
                    <a:pt x="180" y="233"/>
                  </a:cubicBezTo>
                  <a:cubicBezTo>
                    <a:pt x="249" y="180"/>
                    <a:pt x="314" y="12"/>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3"/>
            <p:cNvSpPr/>
            <p:nvPr/>
          </p:nvSpPr>
          <p:spPr>
            <a:xfrm>
              <a:off x="3532570" y="4249877"/>
              <a:ext cx="35859" cy="30075"/>
            </a:xfrm>
            <a:custGeom>
              <a:avLst/>
              <a:gdLst/>
              <a:ahLst/>
              <a:cxnLst/>
              <a:rect l="l" t="t" r="r" b="b"/>
              <a:pathLst>
                <a:path w="341" h="286" extrusionOk="0">
                  <a:moveTo>
                    <a:pt x="340" y="1"/>
                  </a:moveTo>
                  <a:cubicBezTo>
                    <a:pt x="340" y="1"/>
                    <a:pt x="340" y="1"/>
                    <a:pt x="340" y="1"/>
                  </a:cubicBezTo>
                  <a:lnTo>
                    <a:pt x="340" y="1"/>
                  </a:lnTo>
                  <a:cubicBezTo>
                    <a:pt x="340" y="1"/>
                    <a:pt x="340" y="1"/>
                    <a:pt x="340" y="1"/>
                  </a:cubicBezTo>
                  <a:close/>
                  <a:moveTo>
                    <a:pt x="295" y="1"/>
                  </a:moveTo>
                  <a:cubicBezTo>
                    <a:pt x="238" y="1"/>
                    <a:pt x="142" y="6"/>
                    <a:pt x="94" y="42"/>
                  </a:cubicBezTo>
                  <a:cubicBezTo>
                    <a:pt x="22" y="96"/>
                    <a:pt x="0" y="180"/>
                    <a:pt x="35" y="239"/>
                  </a:cubicBezTo>
                  <a:cubicBezTo>
                    <a:pt x="54" y="270"/>
                    <a:pt x="84" y="286"/>
                    <a:pt x="117" y="286"/>
                  </a:cubicBezTo>
                  <a:cubicBezTo>
                    <a:pt x="147" y="286"/>
                    <a:pt x="181" y="273"/>
                    <a:pt x="213" y="247"/>
                  </a:cubicBezTo>
                  <a:cubicBezTo>
                    <a:pt x="282" y="189"/>
                    <a:pt x="338" y="4"/>
                    <a:pt x="340" y="1"/>
                  </a:cubicBezTo>
                  <a:lnTo>
                    <a:pt x="340" y="1"/>
                  </a:lnTo>
                  <a:cubicBezTo>
                    <a:pt x="340" y="1"/>
                    <a:pt x="340" y="1"/>
                    <a:pt x="340" y="1"/>
                  </a:cubicBezTo>
                  <a:cubicBezTo>
                    <a:pt x="336" y="1"/>
                    <a:pt x="319" y="1"/>
                    <a:pt x="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3"/>
            <p:cNvSpPr/>
            <p:nvPr/>
          </p:nvSpPr>
          <p:spPr>
            <a:xfrm>
              <a:off x="3536040" y="4250193"/>
              <a:ext cx="32283" cy="29760"/>
            </a:xfrm>
            <a:custGeom>
              <a:avLst/>
              <a:gdLst/>
              <a:ahLst/>
              <a:cxnLst/>
              <a:rect l="l" t="t" r="r" b="b"/>
              <a:pathLst>
                <a:path w="307" h="283" extrusionOk="0">
                  <a:moveTo>
                    <a:pt x="306" y="1"/>
                  </a:moveTo>
                  <a:lnTo>
                    <a:pt x="306" y="1"/>
                  </a:lnTo>
                  <a:cubicBezTo>
                    <a:pt x="203" y="75"/>
                    <a:pt x="101" y="151"/>
                    <a:pt x="0" y="229"/>
                  </a:cubicBezTo>
                  <a:cubicBezTo>
                    <a:pt x="0" y="232"/>
                    <a:pt x="1" y="234"/>
                    <a:pt x="2" y="236"/>
                  </a:cubicBezTo>
                  <a:cubicBezTo>
                    <a:pt x="21" y="267"/>
                    <a:pt x="50" y="283"/>
                    <a:pt x="84" y="283"/>
                  </a:cubicBezTo>
                  <a:cubicBezTo>
                    <a:pt x="114" y="283"/>
                    <a:pt x="148" y="270"/>
                    <a:pt x="180" y="244"/>
                  </a:cubicBezTo>
                  <a:cubicBezTo>
                    <a:pt x="247" y="188"/>
                    <a:pt x="301" y="13"/>
                    <a:pt x="3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3"/>
            <p:cNvSpPr/>
            <p:nvPr/>
          </p:nvSpPr>
          <p:spPr>
            <a:xfrm>
              <a:off x="3529941" y="4281530"/>
              <a:ext cx="34702" cy="32178"/>
            </a:xfrm>
            <a:custGeom>
              <a:avLst/>
              <a:gdLst/>
              <a:ahLst/>
              <a:cxnLst/>
              <a:rect l="l" t="t" r="r" b="b"/>
              <a:pathLst>
                <a:path w="330" h="306" extrusionOk="0">
                  <a:moveTo>
                    <a:pt x="329" y="6"/>
                  </a:moveTo>
                  <a:cubicBezTo>
                    <a:pt x="329" y="6"/>
                    <a:pt x="329" y="6"/>
                    <a:pt x="329" y="6"/>
                  </a:cubicBezTo>
                  <a:lnTo>
                    <a:pt x="329" y="6"/>
                  </a:lnTo>
                  <a:cubicBezTo>
                    <a:pt x="329" y="6"/>
                    <a:pt x="329" y="6"/>
                    <a:pt x="329" y="6"/>
                  </a:cubicBezTo>
                  <a:close/>
                  <a:moveTo>
                    <a:pt x="329" y="6"/>
                  </a:moveTo>
                  <a:lnTo>
                    <a:pt x="329" y="6"/>
                  </a:lnTo>
                  <a:cubicBezTo>
                    <a:pt x="326" y="7"/>
                    <a:pt x="153" y="1"/>
                    <a:pt x="85" y="57"/>
                  </a:cubicBezTo>
                  <a:cubicBezTo>
                    <a:pt x="17" y="116"/>
                    <a:pt x="1" y="203"/>
                    <a:pt x="40" y="261"/>
                  </a:cubicBezTo>
                  <a:cubicBezTo>
                    <a:pt x="60" y="290"/>
                    <a:pt x="88" y="305"/>
                    <a:pt x="120" y="305"/>
                  </a:cubicBezTo>
                  <a:cubicBezTo>
                    <a:pt x="151" y="305"/>
                    <a:pt x="186" y="291"/>
                    <a:pt x="218" y="261"/>
                  </a:cubicBezTo>
                  <a:cubicBezTo>
                    <a:pt x="284" y="201"/>
                    <a:pt x="327" y="9"/>
                    <a:pt x="329" y="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3"/>
            <p:cNvSpPr/>
            <p:nvPr/>
          </p:nvSpPr>
          <p:spPr>
            <a:xfrm>
              <a:off x="3533622" y="4282371"/>
              <a:ext cx="31021" cy="31232"/>
            </a:xfrm>
            <a:custGeom>
              <a:avLst/>
              <a:gdLst/>
              <a:ahLst/>
              <a:cxnLst/>
              <a:rect l="l" t="t" r="r" b="b"/>
              <a:pathLst>
                <a:path w="295" h="297" extrusionOk="0">
                  <a:moveTo>
                    <a:pt x="294" y="0"/>
                  </a:moveTo>
                  <a:cubicBezTo>
                    <a:pt x="195" y="80"/>
                    <a:pt x="97" y="162"/>
                    <a:pt x="1" y="246"/>
                  </a:cubicBezTo>
                  <a:cubicBezTo>
                    <a:pt x="2" y="248"/>
                    <a:pt x="3" y="251"/>
                    <a:pt x="5" y="253"/>
                  </a:cubicBezTo>
                  <a:cubicBezTo>
                    <a:pt x="24" y="282"/>
                    <a:pt x="53" y="297"/>
                    <a:pt x="85" y="297"/>
                  </a:cubicBezTo>
                  <a:cubicBezTo>
                    <a:pt x="116" y="297"/>
                    <a:pt x="151" y="283"/>
                    <a:pt x="183" y="253"/>
                  </a:cubicBezTo>
                  <a:cubicBezTo>
                    <a:pt x="246" y="194"/>
                    <a:pt x="290" y="13"/>
                    <a:pt x="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3"/>
            <p:cNvSpPr/>
            <p:nvPr/>
          </p:nvSpPr>
          <p:spPr>
            <a:xfrm>
              <a:off x="3540667" y="4103918"/>
              <a:ext cx="26184" cy="42799"/>
            </a:xfrm>
            <a:custGeom>
              <a:avLst/>
              <a:gdLst/>
              <a:ahLst/>
              <a:cxnLst/>
              <a:rect l="l" t="t" r="r" b="b"/>
              <a:pathLst>
                <a:path w="249" h="407" extrusionOk="0">
                  <a:moveTo>
                    <a:pt x="53" y="1"/>
                  </a:moveTo>
                  <a:cubicBezTo>
                    <a:pt x="52" y="1"/>
                    <a:pt x="0" y="197"/>
                    <a:pt x="32" y="292"/>
                  </a:cubicBezTo>
                  <a:cubicBezTo>
                    <a:pt x="57" y="366"/>
                    <a:pt x="102" y="406"/>
                    <a:pt x="145" y="406"/>
                  </a:cubicBezTo>
                  <a:cubicBezTo>
                    <a:pt x="156" y="406"/>
                    <a:pt x="167" y="404"/>
                    <a:pt x="178" y="398"/>
                  </a:cubicBezTo>
                  <a:cubicBezTo>
                    <a:pt x="228" y="372"/>
                    <a:pt x="248" y="292"/>
                    <a:pt x="220" y="201"/>
                  </a:cubicBezTo>
                  <a:cubicBezTo>
                    <a:pt x="191" y="111"/>
                    <a:pt x="53" y="1"/>
                    <a:pt x="53" y="1"/>
                  </a:cubicBezTo>
                  <a:cubicBezTo>
                    <a:pt x="53" y="1"/>
                    <a:pt x="53"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3"/>
            <p:cNvSpPr/>
            <p:nvPr/>
          </p:nvSpPr>
          <p:spPr>
            <a:xfrm>
              <a:off x="3540773" y="4104128"/>
              <a:ext cx="19244" cy="42589"/>
            </a:xfrm>
            <a:custGeom>
              <a:avLst/>
              <a:gdLst/>
              <a:ahLst/>
              <a:cxnLst/>
              <a:rect l="l" t="t" r="r" b="b"/>
              <a:pathLst>
                <a:path w="183" h="405" extrusionOk="0">
                  <a:moveTo>
                    <a:pt x="51" y="1"/>
                  </a:moveTo>
                  <a:cubicBezTo>
                    <a:pt x="47" y="14"/>
                    <a:pt x="0" y="198"/>
                    <a:pt x="31" y="290"/>
                  </a:cubicBezTo>
                  <a:cubicBezTo>
                    <a:pt x="56" y="364"/>
                    <a:pt x="101" y="404"/>
                    <a:pt x="144" y="404"/>
                  </a:cubicBezTo>
                  <a:cubicBezTo>
                    <a:pt x="155" y="404"/>
                    <a:pt x="166" y="402"/>
                    <a:pt x="177" y="396"/>
                  </a:cubicBezTo>
                  <a:cubicBezTo>
                    <a:pt x="179" y="395"/>
                    <a:pt x="180" y="394"/>
                    <a:pt x="182" y="393"/>
                  </a:cubicBezTo>
                  <a:cubicBezTo>
                    <a:pt x="133" y="265"/>
                    <a:pt x="90" y="134"/>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3"/>
            <p:cNvSpPr/>
            <p:nvPr/>
          </p:nvSpPr>
          <p:spPr>
            <a:xfrm>
              <a:off x="3569481" y="4087513"/>
              <a:ext cx="21032" cy="39855"/>
            </a:xfrm>
            <a:custGeom>
              <a:avLst/>
              <a:gdLst/>
              <a:ahLst/>
              <a:cxnLst/>
              <a:rect l="l" t="t" r="r" b="b"/>
              <a:pathLst>
                <a:path w="200" h="379" extrusionOk="0">
                  <a:moveTo>
                    <a:pt x="187" y="0"/>
                  </a:moveTo>
                  <a:lnTo>
                    <a:pt x="187" y="0"/>
                  </a:lnTo>
                  <a:cubicBezTo>
                    <a:pt x="121" y="119"/>
                    <a:pt x="59" y="242"/>
                    <a:pt x="1" y="369"/>
                  </a:cubicBezTo>
                  <a:cubicBezTo>
                    <a:pt x="3" y="370"/>
                    <a:pt x="4" y="371"/>
                    <a:pt x="6" y="372"/>
                  </a:cubicBezTo>
                  <a:cubicBezTo>
                    <a:pt x="16" y="376"/>
                    <a:pt x="25" y="379"/>
                    <a:pt x="35" y="379"/>
                  </a:cubicBezTo>
                  <a:cubicBezTo>
                    <a:pt x="79" y="379"/>
                    <a:pt x="128" y="339"/>
                    <a:pt x="161" y="269"/>
                  </a:cubicBezTo>
                  <a:cubicBezTo>
                    <a:pt x="199" y="185"/>
                    <a:pt x="187" y="13"/>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3"/>
            <p:cNvSpPr/>
            <p:nvPr/>
          </p:nvSpPr>
          <p:spPr>
            <a:xfrm>
              <a:off x="3529100" y="4133888"/>
              <a:ext cx="26815" cy="43220"/>
            </a:xfrm>
            <a:custGeom>
              <a:avLst/>
              <a:gdLst/>
              <a:ahLst/>
              <a:cxnLst/>
              <a:rect l="l" t="t" r="r" b="b"/>
              <a:pathLst>
                <a:path w="255" h="411" extrusionOk="0">
                  <a:moveTo>
                    <a:pt x="43" y="0"/>
                  </a:moveTo>
                  <a:cubicBezTo>
                    <a:pt x="43" y="0"/>
                    <a:pt x="0" y="204"/>
                    <a:pt x="39" y="299"/>
                  </a:cubicBezTo>
                  <a:cubicBezTo>
                    <a:pt x="68" y="372"/>
                    <a:pt x="113" y="411"/>
                    <a:pt x="155" y="411"/>
                  </a:cubicBezTo>
                  <a:cubicBezTo>
                    <a:pt x="167" y="411"/>
                    <a:pt x="179" y="407"/>
                    <a:pt x="190" y="401"/>
                  </a:cubicBezTo>
                  <a:cubicBezTo>
                    <a:pt x="240" y="372"/>
                    <a:pt x="255" y="290"/>
                    <a:pt x="221" y="199"/>
                  </a:cubicBezTo>
                  <a:cubicBezTo>
                    <a:pt x="187" y="107"/>
                    <a:pt x="43" y="1"/>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3"/>
            <p:cNvSpPr/>
            <p:nvPr/>
          </p:nvSpPr>
          <p:spPr>
            <a:xfrm>
              <a:off x="3529310" y="4134203"/>
              <a:ext cx="20401" cy="42904"/>
            </a:xfrm>
            <a:custGeom>
              <a:avLst/>
              <a:gdLst/>
              <a:ahLst/>
              <a:cxnLst/>
              <a:rect l="l" t="t" r="r" b="b"/>
              <a:pathLst>
                <a:path w="194" h="408" extrusionOk="0">
                  <a:moveTo>
                    <a:pt x="40" y="1"/>
                  </a:moveTo>
                  <a:cubicBezTo>
                    <a:pt x="37" y="13"/>
                    <a:pt x="0" y="204"/>
                    <a:pt x="37" y="296"/>
                  </a:cubicBezTo>
                  <a:cubicBezTo>
                    <a:pt x="65" y="369"/>
                    <a:pt x="111" y="408"/>
                    <a:pt x="153" y="408"/>
                  </a:cubicBezTo>
                  <a:cubicBezTo>
                    <a:pt x="165" y="408"/>
                    <a:pt x="177" y="404"/>
                    <a:pt x="188" y="398"/>
                  </a:cubicBezTo>
                  <a:cubicBezTo>
                    <a:pt x="190" y="397"/>
                    <a:pt x="191" y="396"/>
                    <a:pt x="193" y="395"/>
                  </a:cubicBezTo>
                  <a:cubicBezTo>
                    <a:pt x="137" y="266"/>
                    <a:pt x="86" y="135"/>
                    <a:pt x="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3"/>
            <p:cNvSpPr/>
            <p:nvPr/>
          </p:nvSpPr>
          <p:spPr>
            <a:xfrm>
              <a:off x="3519425" y="4165120"/>
              <a:ext cx="27341" cy="43535"/>
            </a:xfrm>
            <a:custGeom>
              <a:avLst/>
              <a:gdLst/>
              <a:ahLst/>
              <a:cxnLst/>
              <a:rect l="l" t="t" r="r" b="b"/>
              <a:pathLst>
                <a:path w="260" h="414" extrusionOk="0">
                  <a:moveTo>
                    <a:pt x="30" y="1"/>
                  </a:moveTo>
                  <a:lnTo>
                    <a:pt x="30" y="1"/>
                  </a:lnTo>
                  <a:cubicBezTo>
                    <a:pt x="29" y="1"/>
                    <a:pt x="1" y="210"/>
                    <a:pt x="44" y="304"/>
                  </a:cubicBezTo>
                  <a:cubicBezTo>
                    <a:pt x="77" y="376"/>
                    <a:pt x="123" y="414"/>
                    <a:pt x="165" y="414"/>
                  </a:cubicBezTo>
                  <a:cubicBezTo>
                    <a:pt x="178" y="414"/>
                    <a:pt x="190" y="410"/>
                    <a:pt x="202" y="402"/>
                  </a:cubicBezTo>
                  <a:cubicBezTo>
                    <a:pt x="250" y="372"/>
                    <a:pt x="260" y="286"/>
                    <a:pt x="220" y="195"/>
                  </a:cubicBezTo>
                  <a:cubicBezTo>
                    <a:pt x="181" y="102"/>
                    <a:pt x="30" y="1"/>
                    <a:pt x="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3"/>
            <p:cNvSpPr/>
            <p:nvPr/>
          </p:nvSpPr>
          <p:spPr>
            <a:xfrm>
              <a:off x="3519636" y="4165330"/>
              <a:ext cx="21557" cy="43325"/>
            </a:xfrm>
            <a:custGeom>
              <a:avLst/>
              <a:gdLst/>
              <a:ahLst/>
              <a:cxnLst/>
              <a:rect l="l" t="t" r="r" b="b"/>
              <a:pathLst>
                <a:path w="205" h="412" extrusionOk="0">
                  <a:moveTo>
                    <a:pt x="28" y="1"/>
                  </a:moveTo>
                  <a:lnTo>
                    <a:pt x="28" y="1"/>
                  </a:lnTo>
                  <a:cubicBezTo>
                    <a:pt x="25" y="15"/>
                    <a:pt x="1" y="211"/>
                    <a:pt x="42" y="302"/>
                  </a:cubicBezTo>
                  <a:cubicBezTo>
                    <a:pt x="74" y="374"/>
                    <a:pt x="121" y="412"/>
                    <a:pt x="162" y="412"/>
                  </a:cubicBezTo>
                  <a:cubicBezTo>
                    <a:pt x="176" y="412"/>
                    <a:pt x="188" y="408"/>
                    <a:pt x="200" y="400"/>
                  </a:cubicBezTo>
                  <a:cubicBezTo>
                    <a:pt x="201" y="399"/>
                    <a:pt x="203" y="398"/>
                    <a:pt x="204" y="396"/>
                  </a:cubicBezTo>
                  <a:cubicBezTo>
                    <a:pt x="141" y="267"/>
                    <a:pt x="82" y="136"/>
                    <a:pt x="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3"/>
            <p:cNvSpPr/>
            <p:nvPr/>
          </p:nvSpPr>
          <p:spPr>
            <a:xfrm>
              <a:off x="3511749" y="4197298"/>
              <a:ext cx="27867" cy="43956"/>
            </a:xfrm>
            <a:custGeom>
              <a:avLst/>
              <a:gdLst/>
              <a:ahLst/>
              <a:cxnLst/>
              <a:rect l="l" t="t" r="r" b="b"/>
              <a:pathLst>
                <a:path w="265" h="418" extrusionOk="0">
                  <a:moveTo>
                    <a:pt x="17" y="1"/>
                  </a:moveTo>
                  <a:lnTo>
                    <a:pt x="17" y="1"/>
                  </a:lnTo>
                  <a:cubicBezTo>
                    <a:pt x="17" y="1"/>
                    <a:pt x="0" y="216"/>
                    <a:pt x="50" y="311"/>
                  </a:cubicBezTo>
                  <a:cubicBezTo>
                    <a:pt x="86" y="382"/>
                    <a:pt x="134" y="418"/>
                    <a:pt x="174" y="418"/>
                  </a:cubicBezTo>
                  <a:cubicBezTo>
                    <a:pt x="188" y="418"/>
                    <a:pt x="202" y="413"/>
                    <a:pt x="213" y="404"/>
                  </a:cubicBezTo>
                  <a:cubicBezTo>
                    <a:pt x="259" y="369"/>
                    <a:pt x="264" y="283"/>
                    <a:pt x="219" y="191"/>
                  </a:cubicBezTo>
                  <a:cubicBezTo>
                    <a:pt x="174" y="99"/>
                    <a:pt x="18" y="2"/>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3"/>
            <p:cNvSpPr/>
            <p:nvPr/>
          </p:nvSpPr>
          <p:spPr>
            <a:xfrm>
              <a:off x="3511959" y="4197613"/>
              <a:ext cx="22819" cy="43640"/>
            </a:xfrm>
            <a:custGeom>
              <a:avLst/>
              <a:gdLst/>
              <a:ahLst/>
              <a:cxnLst/>
              <a:rect l="l" t="t" r="r" b="b"/>
              <a:pathLst>
                <a:path w="217" h="415" extrusionOk="0">
                  <a:moveTo>
                    <a:pt x="17" y="1"/>
                  </a:moveTo>
                  <a:lnTo>
                    <a:pt x="17" y="1"/>
                  </a:lnTo>
                  <a:cubicBezTo>
                    <a:pt x="13" y="15"/>
                    <a:pt x="0" y="216"/>
                    <a:pt x="48" y="308"/>
                  </a:cubicBezTo>
                  <a:cubicBezTo>
                    <a:pt x="84" y="378"/>
                    <a:pt x="132" y="415"/>
                    <a:pt x="173" y="415"/>
                  </a:cubicBezTo>
                  <a:cubicBezTo>
                    <a:pt x="187" y="415"/>
                    <a:pt x="200" y="411"/>
                    <a:pt x="212" y="401"/>
                  </a:cubicBezTo>
                  <a:cubicBezTo>
                    <a:pt x="214" y="400"/>
                    <a:pt x="214" y="398"/>
                    <a:pt x="217" y="397"/>
                  </a:cubicBezTo>
                  <a:cubicBezTo>
                    <a:pt x="145" y="268"/>
                    <a:pt x="78" y="136"/>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3"/>
            <p:cNvSpPr/>
            <p:nvPr/>
          </p:nvSpPr>
          <p:spPr>
            <a:xfrm>
              <a:off x="3507543" y="4231369"/>
              <a:ext cx="28393" cy="44166"/>
            </a:xfrm>
            <a:custGeom>
              <a:avLst/>
              <a:gdLst/>
              <a:ahLst/>
              <a:cxnLst/>
              <a:rect l="l" t="t" r="r" b="b"/>
              <a:pathLst>
                <a:path w="270" h="420" extrusionOk="0">
                  <a:moveTo>
                    <a:pt x="4" y="1"/>
                  </a:moveTo>
                  <a:cubicBezTo>
                    <a:pt x="4" y="1"/>
                    <a:pt x="1" y="220"/>
                    <a:pt x="56" y="316"/>
                  </a:cubicBezTo>
                  <a:cubicBezTo>
                    <a:pt x="96" y="385"/>
                    <a:pt x="144" y="420"/>
                    <a:pt x="184" y="420"/>
                  </a:cubicBezTo>
                  <a:cubicBezTo>
                    <a:pt x="199" y="420"/>
                    <a:pt x="213" y="415"/>
                    <a:pt x="226" y="404"/>
                  </a:cubicBezTo>
                  <a:cubicBezTo>
                    <a:pt x="269" y="368"/>
                    <a:pt x="268" y="279"/>
                    <a:pt x="218" y="187"/>
                  </a:cubicBezTo>
                  <a:cubicBezTo>
                    <a:pt x="167" y="94"/>
                    <a:pt x="5" y="2"/>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3"/>
            <p:cNvSpPr/>
            <p:nvPr/>
          </p:nvSpPr>
          <p:spPr>
            <a:xfrm>
              <a:off x="3507753" y="4231685"/>
              <a:ext cx="23976" cy="43851"/>
            </a:xfrm>
            <a:custGeom>
              <a:avLst/>
              <a:gdLst/>
              <a:ahLst/>
              <a:cxnLst/>
              <a:rect l="l" t="t" r="r" b="b"/>
              <a:pathLst>
                <a:path w="228" h="417" extrusionOk="0">
                  <a:moveTo>
                    <a:pt x="2" y="1"/>
                  </a:moveTo>
                  <a:lnTo>
                    <a:pt x="2" y="1"/>
                  </a:lnTo>
                  <a:cubicBezTo>
                    <a:pt x="1" y="16"/>
                    <a:pt x="1" y="221"/>
                    <a:pt x="54" y="313"/>
                  </a:cubicBezTo>
                  <a:cubicBezTo>
                    <a:pt x="93" y="381"/>
                    <a:pt x="142" y="417"/>
                    <a:pt x="182" y="417"/>
                  </a:cubicBezTo>
                  <a:cubicBezTo>
                    <a:pt x="197" y="417"/>
                    <a:pt x="212" y="412"/>
                    <a:pt x="224" y="401"/>
                  </a:cubicBezTo>
                  <a:cubicBezTo>
                    <a:pt x="225" y="400"/>
                    <a:pt x="227" y="398"/>
                    <a:pt x="228" y="397"/>
                  </a:cubicBezTo>
                  <a:cubicBezTo>
                    <a:pt x="148" y="268"/>
                    <a:pt x="72" y="136"/>
                    <a:pt x="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3"/>
            <p:cNvSpPr/>
            <p:nvPr/>
          </p:nvSpPr>
          <p:spPr>
            <a:xfrm>
              <a:off x="3501233" y="4265020"/>
              <a:ext cx="30496" cy="44166"/>
            </a:xfrm>
            <a:custGeom>
              <a:avLst/>
              <a:gdLst/>
              <a:ahLst/>
              <a:cxnLst/>
              <a:rect l="l" t="t" r="r" b="b"/>
              <a:pathLst>
                <a:path w="290" h="420" extrusionOk="0">
                  <a:moveTo>
                    <a:pt x="1" y="0"/>
                  </a:moveTo>
                  <a:cubicBezTo>
                    <a:pt x="1" y="0"/>
                    <a:pt x="12" y="224"/>
                    <a:pt x="73" y="319"/>
                  </a:cubicBezTo>
                  <a:cubicBezTo>
                    <a:pt x="117" y="386"/>
                    <a:pt x="166" y="420"/>
                    <a:pt x="206" y="420"/>
                  </a:cubicBezTo>
                  <a:cubicBezTo>
                    <a:pt x="223" y="420"/>
                    <a:pt x="237" y="414"/>
                    <a:pt x="249" y="403"/>
                  </a:cubicBezTo>
                  <a:cubicBezTo>
                    <a:pt x="290" y="364"/>
                    <a:pt x="283" y="273"/>
                    <a:pt x="227" y="180"/>
                  </a:cubicBezTo>
                  <a:cubicBezTo>
                    <a:pt x="169" y="89"/>
                    <a:pt x="1"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3"/>
            <p:cNvSpPr/>
            <p:nvPr/>
          </p:nvSpPr>
          <p:spPr>
            <a:xfrm>
              <a:off x="3501443" y="4265335"/>
              <a:ext cx="26395" cy="43851"/>
            </a:xfrm>
            <a:custGeom>
              <a:avLst/>
              <a:gdLst/>
              <a:ahLst/>
              <a:cxnLst/>
              <a:rect l="l" t="t" r="r" b="b"/>
              <a:pathLst>
                <a:path w="251" h="417" extrusionOk="0">
                  <a:moveTo>
                    <a:pt x="1" y="0"/>
                  </a:moveTo>
                  <a:lnTo>
                    <a:pt x="1" y="0"/>
                  </a:lnTo>
                  <a:cubicBezTo>
                    <a:pt x="0" y="15"/>
                    <a:pt x="12" y="225"/>
                    <a:pt x="71" y="316"/>
                  </a:cubicBezTo>
                  <a:cubicBezTo>
                    <a:pt x="114" y="383"/>
                    <a:pt x="164" y="417"/>
                    <a:pt x="204" y="417"/>
                  </a:cubicBezTo>
                  <a:cubicBezTo>
                    <a:pt x="220" y="417"/>
                    <a:pt x="235" y="411"/>
                    <a:pt x="247" y="400"/>
                  </a:cubicBezTo>
                  <a:cubicBezTo>
                    <a:pt x="248" y="398"/>
                    <a:pt x="249" y="397"/>
                    <a:pt x="250" y="395"/>
                  </a:cubicBezTo>
                  <a:cubicBezTo>
                    <a:pt x="162" y="267"/>
                    <a:pt x="79" y="13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3"/>
            <p:cNvSpPr/>
            <p:nvPr/>
          </p:nvSpPr>
          <p:spPr>
            <a:xfrm>
              <a:off x="3529415" y="4314970"/>
              <a:ext cx="33230" cy="33125"/>
            </a:xfrm>
            <a:custGeom>
              <a:avLst/>
              <a:gdLst/>
              <a:ahLst/>
              <a:cxnLst/>
              <a:rect l="l" t="t" r="r" b="b"/>
              <a:pathLst>
                <a:path w="316" h="315" extrusionOk="0">
                  <a:moveTo>
                    <a:pt x="316" y="1"/>
                  </a:moveTo>
                  <a:cubicBezTo>
                    <a:pt x="316" y="1"/>
                    <a:pt x="316" y="1"/>
                    <a:pt x="316" y="1"/>
                  </a:cubicBezTo>
                  <a:lnTo>
                    <a:pt x="316" y="1"/>
                  </a:lnTo>
                  <a:cubicBezTo>
                    <a:pt x="316" y="1"/>
                    <a:pt x="316" y="1"/>
                    <a:pt x="316" y="1"/>
                  </a:cubicBezTo>
                  <a:close/>
                  <a:moveTo>
                    <a:pt x="316" y="1"/>
                  </a:moveTo>
                  <a:cubicBezTo>
                    <a:pt x="313" y="2"/>
                    <a:pt x="139" y="1"/>
                    <a:pt x="75" y="62"/>
                  </a:cubicBezTo>
                  <a:cubicBezTo>
                    <a:pt x="10" y="125"/>
                    <a:pt x="0" y="215"/>
                    <a:pt x="42" y="271"/>
                  </a:cubicBezTo>
                  <a:cubicBezTo>
                    <a:pt x="63" y="299"/>
                    <a:pt x="91" y="314"/>
                    <a:pt x="122" y="314"/>
                  </a:cubicBezTo>
                  <a:cubicBezTo>
                    <a:pt x="155" y="314"/>
                    <a:pt x="189" y="298"/>
                    <a:pt x="221" y="265"/>
                  </a:cubicBezTo>
                  <a:cubicBezTo>
                    <a:pt x="282" y="201"/>
                    <a:pt x="314" y="4"/>
                    <a:pt x="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3"/>
            <p:cNvSpPr/>
            <p:nvPr/>
          </p:nvSpPr>
          <p:spPr>
            <a:xfrm>
              <a:off x="3533411" y="4315285"/>
              <a:ext cx="29129" cy="32809"/>
            </a:xfrm>
            <a:custGeom>
              <a:avLst/>
              <a:gdLst/>
              <a:ahLst/>
              <a:cxnLst/>
              <a:rect l="l" t="t" r="r" b="b"/>
              <a:pathLst>
                <a:path w="277" h="312" extrusionOk="0">
                  <a:moveTo>
                    <a:pt x="277" y="1"/>
                  </a:moveTo>
                  <a:cubicBezTo>
                    <a:pt x="183" y="85"/>
                    <a:pt x="91" y="172"/>
                    <a:pt x="1" y="262"/>
                  </a:cubicBezTo>
                  <a:cubicBezTo>
                    <a:pt x="2" y="264"/>
                    <a:pt x="3" y="267"/>
                    <a:pt x="4" y="268"/>
                  </a:cubicBezTo>
                  <a:cubicBezTo>
                    <a:pt x="25" y="296"/>
                    <a:pt x="53" y="311"/>
                    <a:pt x="84" y="311"/>
                  </a:cubicBezTo>
                  <a:cubicBezTo>
                    <a:pt x="117" y="311"/>
                    <a:pt x="151" y="295"/>
                    <a:pt x="183" y="262"/>
                  </a:cubicBezTo>
                  <a:cubicBezTo>
                    <a:pt x="242" y="200"/>
                    <a:pt x="274" y="14"/>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3"/>
            <p:cNvSpPr/>
            <p:nvPr/>
          </p:nvSpPr>
          <p:spPr>
            <a:xfrm>
              <a:off x="3498289" y="4300037"/>
              <a:ext cx="32914" cy="44166"/>
            </a:xfrm>
            <a:custGeom>
              <a:avLst/>
              <a:gdLst/>
              <a:ahLst/>
              <a:cxnLst/>
              <a:rect l="l" t="t" r="r" b="b"/>
              <a:pathLst>
                <a:path w="313" h="420" extrusionOk="0">
                  <a:moveTo>
                    <a:pt x="1" y="1"/>
                  </a:moveTo>
                  <a:lnTo>
                    <a:pt x="1" y="1"/>
                  </a:lnTo>
                  <a:cubicBezTo>
                    <a:pt x="0" y="1"/>
                    <a:pt x="25" y="229"/>
                    <a:pt x="92" y="323"/>
                  </a:cubicBezTo>
                  <a:cubicBezTo>
                    <a:pt x="139" y="387"/>
                    <a:pt x="190" y="420"/>
                    <a:pt x="229" y="420"/>
                  </a:cubicBezTo>
                  <a:cubicBezTo>
                    <a:pt x="247" y="420"/>
                    <a:pt x="262" y="413"/>
                    <a:pt x="274" y="400"/>
                  </a:cubicBezTo>
                  <a:cubicBezTo>
                    <a:pt x="312" y="360"/>
                    <a:pt x="301" y="267"/>
                    <a:pt x="238" y="176"/>
                  </a:cubicBezTo>
                  <a:cubicBezTo>
                    <a:pt x="175" y="84"/>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3"/>
            <p:cNvSpPr/>
            <p:nvPr/>
          </p:nvSpPr>
          <p:spPr>
            <a:xfrm>
              <a:off x="3498394" y="4300458"/>
              <a:ext cx="29129" cy="43746"/>
            </a:xfrm>
            <a:custGeom>
              <a:avLst/>
              <a:gdLst/>
              <a:ahLst/>
              <a:cxnLst/>
              <a:rect l="l" t="t" r="r" b="b"/>
              <a:pathLst>
                <a:path w="277" h="416" extrusionOk="0">
                  <a:moveTo>
                    <a:pt x="0" y="0"/>
                  </a:moveTo>
                  <a:cubicBezTo>
                    <a:pt x="1" y="14"/>
                    <a:pt x="26" y="228"/>
                    <a:pt x="91" y="319"/>
                  </a:cubicBezTo>
                  <a:cubicBezTo>
                    <a:pt x="137" y="383"/>
                    <a:pt x="189" y="416"/>
                    <a:pt x="228" y="416"/>
                  </a:cubicBezTo>
                  <a:cubicBezTo>
                    <a:pt x="246" y="416"/>
                    <a:pt x="261" y="409"/>
                    <a:pt x="273" y="396"/>
                  </a:cubicBezTo>
                  <a:cubicBezTo>
                    <a:pt x="274" y="395"/>
                    <a:pt x="275" y="393"/>
                    <a:pt x="276" y="391"/>
                  </a:cubicBezTo>
                  <a:cubicBezTo>
                    <a:pt x="179" y="264"/>
                    <a:pt x="88" y="134"/>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9" name="Google Shape;189;p3"/>
          <p:cNvGrpSpPr/>
          <p:nvPr/>
        </p:nvGrpSpPr>
        <p:grpSpPr>
          <a:xfrm>
            <a:off x="5019399" y="5920035"/>
            <a:ext cx="2393795" cy="719016"/>
            <a:chOff x="2849616" y="2568892"/>
            <a:chExt cx="2190247" cy="657878"/>
          </a:xfrm>
        </p:grpSpPr>
        <p:sp>
          <p:nvSpPr>
            <p:cNvPr id="190" name="Google Shape;190;p3"/>
            <p:cNvSpPr/>
            <p:nvPr/>
          </p:nvSpPr>
          <p:spPr>
            <a:xfrm>
              <a:off x="4111606" y="2892765"/>
              <a:ext cx="288305" cy="151717"/>
            </a:xfrm>
            <a:custGeom>
              <a:avLst/>
              <a:gdLst/>
              <a:ahLst/>
              <a:cxnLst/>
              <a:rect l="l" t="t" r="r" b="b"/>
              <a:pathLst>
                <a:path w="8111" h="4268" extrusionOk="0">
                  <a:moveTo>
                    <a:pt x="4135" y="1"/>
                  </a:moveTo>
                  <a:cubicBezTo>
                    <a:pt x="2253" y="1"/>
                    <a:pt x="78" y="972"/>
                    <a:pt x="9" y="3698"/>
                  </a:cubicBezTo>
                  <a:cubicBezTo>
                    <a:pt x="1" y="3997"/>
                    <a:pt x="2776" y="4267"/>
                    <a:pt x="4906" y="4267"/>
                  </a:cubicBezTo>
                  <a:cubicBezTo>
                    <a:pt x="5977" y="4267"/>
                    <a:pt x="6884" y="4199"/>
                    <a:pt x="7192" y="4031"/>
                  </a:cubicBezTo>
                  <a:cubicBezTo>
                    <a:pt x="8110" y="3530"/>
                    <a:pt x="7192" y="524"/>
                    <a:pt x="5187" y="106"/>
                  </a:cubicBezTo>
                  <a:cubicBezTo>
                    <a:pt x="4860" y="38"/>
                    <a:pt x="4503" y="1"/>
                    <a:pt x="41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3"/>
            <p:cNvSpPr/>
            <p:nvPr/>
          </p:nvSpPr>
          <p:spPr>
            <a:xfrm>
              <a:off x="3000078" y="2993542"/>
              <a:ext cx="193507" cy="101844"/>
            </a:xfrm>
            <a:custGeom>
              <a:avLst/>
              <a:gdLst/>
              <a:ahLst/>
              <a:cxnLst/>
              <a:rect l="l" t="t" r="r" b="b"/>
              <a:pathLst>
                <a:path w="5444" h="2865" extrusionOk="0">
                  <a:moveTo>
                    <a:pt x="2776" y="0"/>
                  </a:moveTo>
                  <a:cubicBezTo>
                    <a:pt x="1512" y="0"/>
                    <a:pt x="52" y="653"/>
                    <a:pt x="5" y="2482"/>
                  </a:cubicBezTo>
                  <a:cubicBezTo>
                    <a:pt x="0" y="2682"/>
                    <a:pt x="1863" y="2864"/>
                    <a:pt x="3292" y="2864"/>
                  </a:cubicBezTo>
                  <a:cubicBezTo>
                    <a:pt x="4011" y="2864"/>
                    <a:pt x="4620" y="2818"/>
                    <a:pt x="4826" y="2705"/>
                  </a:cubicBezTo>
                  <a:cubicBezTo>
                    <a:pt x="5443" y="2370"/>
                    <a:pt x="4826" y="351"/>
                    <a:pt x="3481" y="71"/>
                  </a:cubicBezTo>
                  <a:cubicBezTo>
                    <a:pt x="3262" y="25"/>
                    <a:pt x="3023" y="0"/>
                    <a:pt x="27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3"/>
            <p:cNvSpPr/>
            <p:nvPr/>
          </p:nvSpPr>
          <p:spPr>
            <a:xfrm>
              <a:off x="3765397" y="3042669"/>
              <a:ext cx="150426" cy="87020"/>
            </a:xfrm>
            <a:custGeom>
              <a:avLst/>
              <a:gdLst/>
              <a:ahLst/>
              <a:cxnLst/>
              <a:rect l="l" t="t" r="r" b="b"/>
              <a:pathLst>
                <a:path w="4232" h="2448" extrusionOk="0">
                  <a:moveTo>
                    <a:pt x="1160" y="1"/>
                  </a:moveTo>
                  <a:lnTo>
                    <a:pt x="1" y="2240"/>
                  </a:lnTo>
                  <a:lnTo>
                    <a:pt x="2116" y="2448"/>
                  </a:lnTo>
                  <a:lnTo>
                    <a:pt x="4231" y="1875"/>
                  </a:lnTo>
                  <a:lnTo>
                    <a:pt x="315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3"/>
            <p:cNvSpPr/>
            <p:nvPr/>
          </p:nvSpPr>
          <p:spPr>
            <a:xfrm>
              <a:off x="4119923" y="3089947"/>
              <a:ext cx="122026" cy="136822"/>
            </a:xfrm>
            <a:custGeom>
              <a:avLst/>
              <a:gdLst/>
              <a:ahLst/>
              <a:cxnLst/>
              <a:rect l="l" t="t" r="r" b="b"/>
              <a:pathLst>
                <a:path w="3433" h="3849" extrusionOk="0">
                  <a:moveTo>
                    <a:pt x="2509" y="1"/>
                  </a:moveTo>
                  <a:lnTo>
                    <a:pt x="961" y="1458"/>
                  </a:lnTo>
                  <a:lnTo>
                    <a:pt x="1" y="3427"/>
                  </a:lnTo>
                  <a:lnTo>
                    <a:pt x="2121" y="3848"/>
                  </a:lnTo>
                  <a:lnTo>
                    <a:pt x="3432" y="2346"/>
                  </a:lnTo>
                  <a:lnTo>
                    <a:pt x="25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3"/>
            <p:cNvSpPr/>
            <p:nvPr/>
          </p:nvSpPr>
          <p:spPr>
            <a:xfrm>
              <a:off x="4347518" y="3068369"/>
              <a:ext cx="82216" cy="48487"/>
            </a:xfrm>
            <a:custGeom>
              <a:avLst/>
              <a:gdLst/>
              <a:ahLst/>
              <a:cxnLst/>
              <a:rect l="l" t="t" r="r" b="b"/>
              <a:pathLst>
                <a:path w="2313" h="1364" extrusionOk="0">
                  <a:moveTo>
                    <a:pt x="708" y="0"/>
                  </a:moveTo>
                  <a:lnTo>
                    <a:pt x="1" y="1177"/>
                  </a:lnTo>
                  <a:lnTo>
                    <a:pt x="1142" y="1363"/>
                  </a:lnTo>
                  <a:lnTo>
                    <a:pt x="2312" y="1126"/>
                  </a:lnTo>
                  <a:lnTo>
                    <a:pt x="1791" y="70"/>
                  </a:lnTo>
                  <a:lnTo>
                    <a:pt x="7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3"/>
            <p:cNvSpPr/>
            <p:nvPr/>
          </p:nvSpPr>
          <p:spPr>
            <a:xfrm>
              <a:off x="4472565" y="3013733"/>
              <a:ext cx="24739" cy="23995"/>
            </a:xfrm>
            <a:custGeom>
              <a:avLst/>
              <a:gdLst/>
              <a:ahLst/>
              <a:cxnLst/>
              <a:rect l="l" t="t" r="r" b="b"/>
              <a:pathLst>
                <a:path w="696" h="675" extrusionOk="0">
                  <a:moveTo>
                    <a:pt x="498" y="1"/>
                  </a:moveTo>
                  <a:lnTo>
                    <a:pt x="0" y="234"/>
                  </a:lnTo>
                  <a:lnTo>
                    <a:pt x="37" y="557"/>
                  </a:lnTo>
                  <a:lnTo>
                    <a:pt x="677" y="674"/>
                  </a:lnTo>
                  <a:lnTo>
                    <a:pt x="695" y="326"/>
                  </a:lnTo>
                  <a:lnTo>
                    <a:pt x="4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3"/>
            <p:cNvSpPr/>
            <p:nvPr/>
          </p:nvSpPr>
          <p:spPr>
            <a:xfrm>
              <a:off x="4055089" y="3103384"/>
              <a:ext cx="48412" cy="46958"/>
            </a:xfrm>
            <a:custGeom>
              <a:avLst/>
              <a:gdLst/>
              <a:ahLst/>
              <a:cxnLst/>
              <a:rect l="l" t="t" r="r" b="b"/>
              <a:pathLst>
                <a:path w="1362" h="1321" extrusionOk="0">
                  <a:moveTo>
                    <a:pt x="975" y="0"/>
                  </a:moveTo>
                  <a:lnTo>
                    <a:pt x="0" y="457"/>
                  </a:lnTo>
                  <a:lnTo>
                    <a:pt x="72" y="1089"/>
                  </a:lnTo>
                  <a:lnTo>
                    <a:pt x="1325" y="1321"/>
                  </a:lnTo>
                  <a:lnTo>
                    <a:pt x="1361" y="636"/>
                  </a:lnTo>
                  <a:lnTo>
                    <a:pt x="97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3"/>
            <p:cNvSpPr/>
            <p:nvPr/>
          </p:nvSpPr>
          <p:spPr>
            <a:xfrm>
              <a:off x="4751593" y="2995355"/>
              <a:ext cx="288270" cy="151752"/>
            </a:xfrm>
            <a:custGeom>
              <a:avLst/>
              <a:gdLst/>
              <a:ahLst/>
              <a:cxnLst/>
              <a:rect l="l" t="t" r="r" b="b"/>
              <a:pathLst>
                <a:path w="8110" h="4269" extrusionOk="0">
                  <a:moveTo>
                    <a:pt x="3976" y="1"/>
                  </a:moveTo>
                  <a:cubicBezTo>
                    <a:pt x="3608" y="1"/>
                    <a:pt x="3251" y="38"/>
                    <a:pt x="2924" y="106"/>
                  </a:cubicBezTo>
                  <a:cubicBezTo>
                    <a:pt x="919" y="524"/>
                    <a:pt x="1" y="3530"/>
                    <a:pt x="919" y="4032"/>
                  </a:cubicBezTo>
                  <a:cubicBezTo>
                    <a:pt x="1226" y="4200"/>
                    <a:pt x="2132" y="4268"/>
                    <a:pt x="3202" y="4268"/>
                  </a:cubicBezTo>
                  <a:cubicBezTo>
                    <a:pt x="5331" y="4268"/>
                    <a:pt x="8110" y="3997"/>
                    <a:pt x="8102" y="3698"/>
                  </a:cubicBezTo>
                  <a:cubicBezTo>
                    <a:pt x="8033" y="972"/>
                    <a:pt x="5858" y="1"/>
                    <a:pt x="3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3"/>
            <p:cNvSpPr/>
            <p:nvPr/>
          </p:nvSpPr>
          <p:spPr>
            <a:xfrm>
              <a:off x="4383454" y="2757364"/>
              <a:ext cx="193507" cy="101844"/>
            </a:xfrm>
            <a:custGeom>
              <a:avLst/>
              <a:gdLst/>
              <a:ahLst/>
              <a:cxnLst/>
              <a:rect l="l" t="t" r="r" b="b"/>
              <a:pathLst>
                <a:path w="5444" h="2865" extrusionOk="0">
                  <a:moveTo>
                    <a:pt x="2667" y="1"/>
                  </a:moveTo>
                  <a:cubicBezTo>
                    <a:pt x="2421" y="1"/>
                    <a:pt x="2182" y="26"/>
                    <a:pt x="1963" y="71"/>
                  </a:cubicBezTo>
                  <a:cubicBezTo>
                    <a:pt x="618" y="351"/>
                    <a:pt x="1" y="2370"/>
                    <a:pt x="618" y="2706"/>
                  </a:cubicBezTo>
                  <a:cubicBezTo>
                    <a:pt x="824" y="2818"/>
                    <a:pt x="1433" y="2864"/>
                    <a:pt x="2152" y="2864"/>
                  </a:cubicBezTo>
                  <a:cubicBezTo>
                    <a:pt x="3581" y="2864"/>
                    <a:pt x="5444" y="2683"/>
                    <a:pt x="5438" y="2482"/>
                  </a:cubicBezTo>
                  <a:cubicBezTo>
                    <a:pt x="5392" y="652"/>
                    <a:pt x="3931" y="1"/>
                    <a:pt x="2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3"/>
            <p:cNvSpPr/>
            <p:nvPr/>
          </p:nvSpPr>
          <p:spPr>
            <a:xfrm>
              <a:off x="4597684" y="2823732"/>
              <a:ext cx="150426" cy="87020"/>
            </a:xfrm>
            <a:custGeom>
              <a:avLst/>
              <a:gdLst/>
              <a:ahLst/>
              <a:cxnLst/>
              <a:rect l="l" t="t" r="r" b="b"/>
              <a:pathLst>
                <a:path w="4232" h="2448" extrusionOk="0">
                  <a:moveTo>
                    <a:pt x="1079" y="1"/>
                  </a:moveTo>
                  <a:lnTo>
                    <a:pt x="1" y="1876"/>
                  </a:lnTo>
                  <a:lnTo>
                    <a:pt x="2116" y="2448"/>
                  </a:lnTo>
                  <a:lnTo>
                    <a:pt x="4231" y="2240"/>
                  </a:lnTo>
                  <a:lnTo>
                    <a:pt x="307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3"/>
            <p:cNvSpPr/>
            <p:nvPr/>
          </p:nvSpPr>
          <p:spPr>
            <a:xfrm>
              <a:off x="3484450" y="2894933"/>
              <a:ext cx="121990" cy="136787"/>
            </a:xfrm>
            <a:custGeom>
              <a:avLst/>
              <a:gdLst/>
              <a:ahLst/>
              <a:cxnLst/>
              <a:rect l="l" t="t" r="r" b="b"/>
              <a:pathLst>
                <a:path w="3432" h="3848" extrusionOk="0">
                  <a:moveTo>
                    <a:pt x="923" y="0"/>
                  </a:moveTo>
                  <a:lnTo>
                    <a:pt x="0" y="2346"/>
                  </a:lnTo>
                  <a:lnTo>
                    <a:pt x="1311" y="3848"/>
                  </a:lnTo>
                  <a:lnTo>
                    <a:pt x="3432" y="3427"/>
                  </a:lnTo>
                  <a:lnTo>
                    <a:pt x="2472" y="1456"/>
                  </a:lnTo>
                  <a:lnTo>
                    <a:pt x="9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3"/>
            <p:cNvSpPr/>
            <p:nvPr/>
          </p:nvSpPr>
          <p:spPr>
            <a:xfrm>
              <a:off x="3264604" y="2987250"/>
              <a:ext cx="82251" cy="48487"/>
            </a:xfrm>
            <a:custGeom>
              <a:avLst/>
              <a:gdLst/>
              <a:ahLst/>
              <a:cxnLst/>
              <a:rect l="l" t="t" r="r" b="b"/>
              <a:pathLst>
                <a:path w="2314" h="1364" extrusionOk="0">
                  <a:moveTo>
                    <a:pt x="1606" y="1"/>
                  </a:moveTo>
                  <a:lnTo>
                    <a:pt x="522" y="70"/>
                  </a:lnTo>
                  <a:lnTo>
                    <a:pt x="1" y="1126"/>
                  </a:lnTo>
                  <a:lnTo>
                    <a:pt x="1171" y="1364"/>
                  </a:lnTo>
                  <a:lnTo>
                    <a:pt x="2313" y="1177"/>
                  </a:lnTo>
                  <a:lnTo>
                    <a:pt x="16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3"/>
            <p:cNvSpPr/>
            <p:nvPr/>
          </p:nvSpPr>
          <p:spPr>
            <a:xfrm>
              <a:off x="4496025" y="2946370"/>
              <a:ext cx="24704" cy="24030"/>
            </a:xfrm>
            <a:custGeom>
              <a:avLst/>
              <a:gdLst/>
              <a:ahLst/>
              <a:cxnLst/>
              <a:rect l="l" t="t" r="r" b="b"/>
              <a:pathLst>
                <a:path w="695" h="676" extrusionOk="0">
                  <a:moveTo>
                    <a:pt x="197" y="1"/>
                  </a:moveTo>
                  <a:lnTo>
                    <a:pt x="0" y="326"/>
                  </a:lnTo>
                  <a:lnTo>
                    <a:pt x="19" y="675"/>
                  </a:lnTo>
                  <a:lnTo>
                    <a:pt x="659" y="557"/>
                  </a:lnTo>
                  <a:lnTo>
                    <a:pt x="695" y="234"/>
                  </a:lnTo>
                  <a:lnTo>
                    <a:pt x="1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3"/>
            <p:cNvSpPr/>
            <p:nvPr/>
          </p:nvSpPr>
          <p:spPr>
            <a:xfrm>
              <a:off x="3755018" y="2900550"/>
              <a:ext cx="48448" cy="46958"/>
            </a:xfrm>
            <a:custGeom>
              <a:avLst/>
              <a:gdLst/>
              <a:ahLst/>
              <a:cxnLst/>
              <a:rect l="l" t="t" r="r" b="b"/>
              <a:pathLst>
                <a:path w="1363" h="1321" extrusionOk="0">
                  <a:moveTo>
                    <a:pt x="386" y="0"/>
                  </a:moveTo>
                  <a:lnTo>
                    <a:pt x="1" y="636"/>
                  </a:lnTo>
                  <a:lnTo>
                    <a:pt x="38" y="1321"/>
                  </a:lnTo>
                  <a:lnTo>
                    <a:pt x="1290" y="1089"/>
                  </a:lnTo>
                  <a:lnTo>
                    <a:pt x="1363" y="457"/>
                  </a:lnTo>
                  <a:lnTo>
                    <a:pt x="3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3"/>
            <p:cNvSpPr/>
            <p:nvPr/>
          </p:nvSpPr>
          <p:spPr>
            <a:xfrm>
              <a:off x="2849616" y="2568892"/>
              <a:ext cx="1296397" cy="351529"/>
            </a:xfrm>
            <a:custGeom>
              <a:avLst/>
              <a:gdLst/>
              <a:ahLst/>
              <a:cxnLst/>
              <a:rect l="l" t="t" r="r" b="b"/>
              <a:pathLst>
                <a:path w="36472" h="9889" extrusionOk="0">
                  <a:moveTo>
                    <a:pt x="24272" y="0"/>
                  </a:moveTo>
                  <a:cubicBezTo>
                    <a:pt x="23816" y="0"/>
                    <a:pt x="21587" y="4189"/>
                    <a:pt x="21211" y="4267"/>
                  </a:cubicBezTo>
                  <a:cubicBezTo>
                    <a:pt x="19416" y="4643"/>
                    <a:pt x="18080" y="4930"/>
                    <a:pt x="17615" y="5035"/>
                  </a:cubicBezTo>
                  <a:cubicBezTo>
                    <a:pt x="16140" y="5371"/>
                    <a:pt x="2752" y="7005"/>
                    <a:pt x="1377" y="7920"/>
                  </a:cubicBezTo>
                  <a:cubicBezTo>
                    <a:pt x="1" y="8836"/>
                    <a:pt x="1489" y="9809"/>
                    <a:pt x="2539" y="9887"/>
                  </a:cubicBezTo>
                  <a:cubicBezTo>
                    <a:pt x="2556" y="9888"/>
                    <a:pt x="2577" y="9888"/>
                    <a:pt x="2600" y="9888"/>
                  </a:cubicBezTo>
                  <a:cubicBezTo>
                    <a:pt x="3991" y="9888"/>
                    <a:pt x="15985" y="7609"/>
                    <a:pt x="17937" y="7279"/>
                  </a:cubicBezTo>
                  <a:cubicBezTo>
                    <a:pt x="18975" y="7103"/>
                    <a:pt x="22382" y="6358"/>
                    <a:pt x="26108" y="5581"/>
                  </a:cubicBezTo>
                  <a:cubicBezTo>
                    <a:pt x="26110" y="5580"/>
                    <a:pt x="26113" y="5580"/>
                    <a:pt x="26116" y="5580"/>
                  </a:cubicBezTo>
                  <a:cubicBezTo>
                    <a:pt x="26368" y="5580"/>
                    <a:pt x="27807" y="7522"/>
                    <a:pt x="28059" y="7522"/>
                  </a:cubicBezTo>
                  <a:cubicBezTo>
                    <a:pt x="28062" y="7522"/>
                    <a:pt x="28065" y="7522"/>
                    <a:pt x="28068" y="7522"/>
                  </a:cubicBezTo>
                  <a:cubicBezTo>
                    <a:pt x="28322" y="7468"/>
                    <a:pt x="27305" y="5333"/>
                    <a:pt x="27560" y="5279"/>
                  </a:cubicBezTo>
                  <a:cubicBezTo>
                    <a:pt x="30518" y="4671"/>
                    <a:pt x="33508" y="4086"/>
                    <a:pt x="35541" y="3782"/>
                  </a:cubicBezTo>
                  <a:cubicBezTo>
                    <a:pt x="36471" y="3644"/>
                    <a:pt x="36139" y="1484"/>
                    <a:pt x="35255" y="1484"/>
                  </a:cubicBezTo>
                  <a:cubicBezTo>
                    <a:pt x="35222" y="1484"/>
                    <a:pt x="35188" y="1487"/>
                    <a:pt x="35154" y="1493"/>
                  </a:cubicBezTo>
                  <a:cubicBezTo>
                    <a:pt x="31875" y="2085"/>
                    <a:pt x="27244" y="3018"/>
                    <a:pt x="23538" y="3783"/>
                  </a:cubicBezTo>
                  <a:cubicBezTo>
                    <a:pt x="23534" y="3784"/>
                    <a:pt x="23530" y="3784"/>
                    <a:pt x="23526" y="3784"/>
                  </a:cubicBezTo>
                  <a:cubicBezTo>
                    <a:pt x="23201" y="3784"/>
                    <a:pt x="25101" y="449"/>
                    <a:pt x="24301" y="7"/>
                  </a:cubicBezTo>
                  <a:cubicBezTo>
                    <a:pt x="24293" y="2"/>
                    <a:pt x="24283" y="0"/>
                    <a:pt x="242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5" name="Google Shape;205;p3"/>
          <p:cNvGrpSpPr/>
          <p:nvPr/>
        </p:nvGrpSpPr>
        <p:grpSpPr>
          <a:xfrm>
            <a:off x="11482298" y="5816721"/>
            <a:ext cx="512127" cy="1570691"/>
            <a:chOff x="3194066" y="3909690"/>
            <a:chExt cx="491296" cy="1506802"/>
          </a:xfrm>
        </p:grpSpPr>
        <p:sp>
          <p:nvSpPr>
            <p:cNvPr id="206" name="Google Shape;206;p3"/>
            <p:cNvSpPr/>
            <p:nvPr/>
          </p:nvSpPr>
          <p:spPr>
            <a:xfrm>
              <a:off x="3331718" y="3992555"/>
              <a:ext cx="249539" cy="1423938"/>
            </a:xfrm>
            <a:custGeom>
              <a:avLst/>
              <a:gdLst/>
              <a:ahLst/>
              <a:cxnLst/>
              <a:rect l="l" t="t" r="r" b="b"/>
              <a:pathLst>
                <a:path w="2373" h="13541" extrusionOk="0">
                  <a:moveTo>
                    <a:pt x="88" y="0"/>
                  </a:moveTo>
                  <a:lnTo>
                    <a:pt x="1" y="162"/>
                  </a:lnTo>
                  <a:cubicBezTo>
                    <a:pt x="11" y="170"/>
                    <a:pt x="282" y="364"/>
                    <a:pt x="755" y="1756"/>
                  </a:cubicBezTo>
                  <a:cubicBezTo>
                    <a:pt x="838" y="2002"/>
                    <a:pt x="934" y="2260"/>
                    <a:pt x="1034" y="2532"/>
                  </a:cubicBezTo>
                  <a:cubicBezTo>
                    <a:pt x="1549" y="3922"/>
                    <a:pt x="2191" y="5654"/>
                    <a:pt x="2155" y="8171"/>
                  </a:cubicBezTo>
                  <a:cubicBezTo>
                    <a:pt x="2096" y="12570"/>
                    <a:pt x="1929" y="13497"/>
                    <a:pt x="1928" y="13505"/>
                  </a:cubicBezTo>
                  <a:lnTo>
                    <a:pt x="2105" y="13540"/>
                  </a:lnTo>
                  <a:cubicBezTo>
                    <a:pt x="2113" y="13504"/>
                    <a:pt x="2276" y="12605"/>
                    <a:pt x="2337" y="8175"/>
                  </a:cubicBezTo>
                  <a:cubicBezTo>
                    <a:pt x="2373" y="5621"/>
                    <a:pt x="1724" y="3872"/>
                    <a:pt x="1205" y="2467"/>
                  </a:cubicBezTo>
                  <a:cubicBezTo>
                    <a:pt x="1105" y="2196"/>
                    <a:pt x="1009" y="1940"/>
                    <a:pt x="926" y="1696"/>
                  </a:cubicBezTo>
                  <a:cubicBezTo>
                    <a:pt x="433" y="243"/>
                    <a:pt x="141" y="29"/>
                    <a:pt x="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3"/>
            <p:cNvSpPr/>
            <p:nvPr/>
          </p:nvSpPr>
          <p:spPr>
            <a:xfrm>
              <a:off x="3278087" y="4155971"/>
              <a:ext cx="407275" cy="1200583"/>
            </a:xfrm>
            <a:custGeom>
              <a:avLst/>
              <a:gdLst/>
              <a:ahLst/>
              <a:cxnLst/>
              <a:rect l="l" t="t" r="r" b="b"/>
              <a:pathLst>
                <a:path w="3873" h="11417" extrusionOk="0">
                  <a:moveTo>
                    <a:pt x="64" y="0"/>
                  </a:moveTo>
                  <a:lnTo>
                    <a:pt x="0" y="174"/>
                  </a:lnTo>
                  <a:cubicBezTo>
                    <a:pt x="11" y="178"/>
                    <a:pt x="272" y="313"/>
                    <a:pt x="888" y="1446"/>
                  </a:cubicBezTo>
                  <a:cubicBezTo>
                    <a:pt x="989" y="1635"/>
                    <a:pt x="1101" y="1830"/>
                    <a:pt x="1219" y="2037"/>
                  </a:cubicBezTo>
                  <a:cubicBezTo>
                    <a:pt x="1870" y="3178"/>
                    <a:pt x="2681" y="4598"/>
                    <a:pt x="3064" y="6793"/>
                  </a:cubicBezTo>
                  <a:cubicBezTo>
                    <a:pt x="3691" y="10378"/>
                    <a:pt x="3676" y="11402"/>
                    <a:pt x="3676" y="11412"/>
                  </a:cubicBezTo>
                  <a:lnTo>
                    <a:pt x="3857" y="11416"/>
                  </a:lnTo>
                  <a:cubicBezTo>
                    <a:pt x="3858" y="11376"/>
                    <a:pt x="3873" y="10375"/>
                    <a:pt x="3243" y="6761"/>
                  </a:cubicBezTo>
                  <a:cubicBezTo>
                    <a:pt x="2854" y="4534"/>
                    <a:pt x="2035" y="3097"/>
                    <a:pt x="1376" y="1943"/>
                  </a:cubicBezTo>
                  <a:cubicBezTo>
                    <a:pt x="1259" y="1738"/>
                    <a:pt x="1148" y="1543"/>
                    <a:pt x="1047" y="1357"/>
                  </a:cubicBezTo>
                  <a:cubicBezTo>
                    <a:pt x="400" y="167"/>
                    <a:pt x="114" y="18"/>
                    <a:pt x="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3"/>
            <p:cNvSpPr/>
            <p:nvPr/>
          </p:nvSpPr>
          <p:spPr>
            <a:xfrm>
              <a:off x="3480622" y="4106652"/>
              <a:ext cx="191702" cy="1253477"/>
            </a:xfrm>
            <a:custGeom>
              <a:avLst/>
              <a:gdLst/>
              <a:ahLst/>
              <a:cxnLst/>
              <a:rect l="l" t="t" r="r" b="b"/>
              <a:pathLst>
                <a:path w="1823" h="11920" extrusionOk="0">
                  <a:moveTo>
                    <a:pt x="844" y="0"/>
                  </a:moveTo>
                  <a:cubicBezTo>
                    <a:pt x="802" y="33"/>
                    <a:pt x="589" y="266"/>
                    <a:pt x="439" y="1590"/>
                  </a:cubicBezTo>
                  <a:cubicBezTo>
                    <a:pt x="420" y="1764"/>
                    <a:pt x="396" y="1946"/>
                    <a:pt x="373" y="2136"/>
                  </a:cubicBezTo>
                  <a:cubicBezTo>
                    <a:pt x="208" y="3441"/>
                    <a:pt x="1" y="5063"/>
                    <a:pt x="452" y="7351"/>
                  </a:cubicBezTo>
                  <a:cubicBezTo>
                    <a:pt x="1176" y="11038"/>
                    <a:pt x="1645" y="11885"/>
                    <a:pt x="1664" y="11919"/>
                  </a:cubicBezTo>
                  <a:lnTo>
                    <a:pt x="1822" y="11826"/>
                  </a:lnTo>
                  <a:cubicBezTo>
                    <a:pt x="1817" y="11818"/>
                    <a:pt x="1345" y="10953"/>
                    <a:pt x="630" y="7313"/>
                  </a:cubicBezTo>
                  <a:cubicBezTo>
                    <a:pt x="185" y="5055"/>
                    <a:pt x="389" y="3450"/>
                    <a:pt x="553" y="2160"/>
                  </a:cubicBezTo>
                  <a:cubicBezTo>
                    <a:pt x="576" y="1969"/>
                    <a:pt x="600" y="1787"/>
                    <a:pt x="620" y="1612"/>
                  </a:cubicBezTo>
                  <a:cubicBezTo>
                    <a:pt x="761" y="362"/>
                    <a:pt x="953" y="151"/>
                    <a:pt x="961" y="142"/>
                  </a:cubicBezTo>
                  <a:lnTo>
                    <a:pt x="84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3"/>
            <p:cNvSpPr/>
            <p:nvPr/>
          </p:nvSpPr>
          <p:spPr>
            <a:xfrm>
              <a:off x="3314157" y="3973732"/>
              <a:ext cx="36490" cy="42063"/>
            </a:xfrm>
            <a:custGeom>
              <a:avLst/>
              <a:gdLst/>
              <a:ahLst/>
              <a:cxnLst/>
              <a:rect l="l" t="t" r="r" b="b"/>
              <a:pathLst>
                <a:path w="347" h="400" extrusionOk="0">
                  <a:moveTo>
                    <a:pt x="0" y="0"/>
                  </a:moveTo>
                  <a:cubicBezTo>
                    <a:pt x="0" y="0"/>
                    <a:pt x="31" y="210"/>
                    <a:pt x="97" y="300"/>
                  </a:cubicBezTo>
                  <a:cubicBezTo>
                    <a:pt x="145" y="365"/>
                    <a:pt x="202" y="399"/>
                    <a:pt x="249" y="399"/>
                  </a:cubicBezTo>
                  <a:cubicBezTo>
                    <a:pt x="267" y="399"/>
                    <a:pt x="284" y="394"/>
                    <a:pt x="298" y="384"/>
                  </a:cubicBezTo>
                  <a:cubicBezTo>
                    <a:pt x="347" y="348"/>
                    <a:pt x="342" y="254"/>
                    <a:pt x="273" y="162"/>
                  </a:cubicBezTo>
                  <a:cubicBezTo>
                    <a:pt x="203" y="71"/>
                    <a:pt x="0" y="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3"/>
            <p:cNvSpPr/>
            <p:nvPr/>
          </p:nvSpPr>
          <p:spPr>
            <a:xfrm>
              <a:off x="3250957" y="3909690"/>
              <a:ext cx="71402" cy="73084"/>
            </a:xfrm>
            <a:custGeom>
              <a:avLst/>
              <a:gdLst/>
              <a:ahLst/>
              <a:cxnLst/>
              <a:rect l="l" t="t" r="r" b="b"/>
              <a:pathLst>
                <a:path w="679" h="695" extrusionOk="0">
                  <a:moveTo>
                    <a:pt x="0" y="1"/>
                  </a:moveTo>
                  <a:lnTo>
                    <a:pt x="0" y="1"/>
                  </a:lnTo>
                  <a:cubicBezTo>
                    <a:pt x="231" y="214"/>
                    <a:pt x="445" y="446"/>
                    <a:pt x="636" y="695"/>
                  </a:cubicBezTo>
                  <a:cubicBezTo>
                    <a:pt x="651" y="684"/>
                    <a:pt x="665" y="671"/>
                    <a:pt x="679" y="660"/>
                  </a:cubicBezTo>
                  <a:cubicBezTo>
                    <a:pt x="472" y="422"/>
                    <a:pt x="244" y="20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3"/>
            <p:cNvSpPr/>
            <p:nvPr/>
          </p:nvSpPr>
          <p:spPr>
            <a:xfrm>
              <a:off x="3299329" y="3917472"/>
              <a:ext cx="61938" cy="102529"/>
            </a:xfrm>
            <a:custGeom>
              <a:avLst/>
              <a:gdLst/>
              <a:ahLst/>
              <a:cxnLst/>
              <a:rect l="l" t="t" r="r" b="b"/>
              <a:pathLst>
                <a:path w="589" h="975" extrusionOk="0">
                  <a:moveTo>
                    <a:pt x="5" y="0"/>
                  </a:moveTo>
                  <a:lnTo>
                    <a:pt x="1" y="4"/>
                  </a:lnTo>
                  <a:cubicBezTo>
                    <a:pt x="1" y="4"/>
                    <a:pt x="144" y="207"/>
                    <a:pt x="273" y="426"/>
                  </a:cubicBezTo>
                  <a:cubicBezTo>
                    <a:pt x="305" y="481"/>
                    <a:pt x="335" y="536"/>
                    <a:pt x="365" y="589"/>
                  </a:cubicBezTo>
                  <a:cubicBezTo>
                    <a:pt x="394" y="641"/>
                    <a:pt x="425" y="688"/>
                    <a:pt x="451" y="728"/>
                  </a:cubicBezTo>
                  <a:cubicBezTo>
                    <a:pt x="478" y="768"/>
                    <a:pt x="589" y="975"/>
                    <a:pt x="589" y="975"/>
                  </a:cubicBezTo>
                  <a:cubicBezTo>
                    <a:pt x="589" y="975"/>
                    <a:pt x="547" y="858"/>
                    <a:pt x="548" y="857"/>
                  </a:cubicBezTo>
                  <a:cubicBezTo>
                    <a:pt x="550" y="857"/>
                    <a:pt x="545" y="841"/>
                    <a:pt x="536" y="815"/>
                  </a:cubicBezTo>
                  <a:cubicBezTo>
                    <a:pt x="526" y="787"/>
                    <a:pt x="510" y="750"/>
                    <a:pt x="491" y="705"/>
                  </a:cubicBezTo>
                  <a:cubicBezTo>
                    <a:pt x="468" y="655"/>
                    <a:pt x="443" y="606"/>
                    <a:pt x="415" y="558"/>
                  </a:cubicBezTo>
                  <a:cubicBezTo>
                    <a:pt x="383" y="507"/>
                    <a:pt x="347" y="454"/>
                    <a:pt x="311" y="402"/>
                  </a:cubicBezTo>
                  <a:cubicBezTo>
                    <a:pt x="216" y="263"/>
                    <a:pt x="113" y="129"/>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3"/>
            <p:cNvSpPr/>
            <p:nvPr/>
          </p:nvSpPr>
          <p:spPr>
            <a:xfrm>
              <a:off x="3322990" y="3934297"/>
              <a:ext cx="87596" cy="125032"/>
            </a:xfrm>
            <a:custGeom>
              <a:avLst/>
              <a:gdLst/>
              <a:ahLst/>
              <a:cxnLst/>
              <a:rect l="l" t="t" r="r" b="b"/>
              <a:pathLst>
                <a:path w="833" h="1189" extrusionOk="0">
                  <a:moveTo>
                    <a:pt x="5" y="0"/>
                  </a:moveTo>
                  <a:lnTo>
                    <a:pt x="0" y="3"/>
                  </a:lnTo>
                  <a:cubicBezTo>
                    <a:pt x="0" y="3"/>
                    <a:pt x="390" y="323"/>
                    <a:pt x="589" y="676"/>
                  </a:cubicBezTo>
                  <a:cubicBezTo>
                    <a:pt x="632" y="739"/>
                    <a:pt x="833" y="1189"/>
                    <a:pt x="833" y="1189"/>
                  </a:cubicBezTo>
                  <a:cubicBezTo>
                    <a:pt x="833" y="1189"/>
                    <a:pt x="823" y="883"/>
                    <a:pt x="515" y="467"/>
                  </a:cubicBezTo>
                  <a:cubicBezTo>
                    <a:pt x="317" y="207"/>
                    <a:pt x="5" y="0"/>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3"/>
            <p:cNvSpPr/>
            <p:nvPr/>
          </p:nvSpPr>
          <p:spPr>
            <a:xfrm>
              <a:off x="3342655" y="3974363"/>
              <a:ext cx="87701" cy="125137"/>
            </a:xfrm>
            <a:custGeom>
              <a:avLst/>
              <a:gdLst/>
              <a:ahLst/>
              <a:cxnLst/>
              <a:rect l="l" t="t" r="r" b="b"/>
              <a:pathLst>
                <a:path w="834" h="1190" extrusionOk="0">
                  <a:moveTo>
                    <a:pt x="5" y="1"/>
                  </a:moveTo>
                  <a:lnTo>
                    <a:pt x="1" y="4"/>
                  </a:lnTo>
                  <a:cubicBezTo>
                    <a:pt x="1" y="4"/>
                    <a:pt x="391" y="325"/>
                    <a:pt x="589" y="678"/>
                  </a:cubicBezTo>
                  <a:cubicBezTo>
                    <a:pt x="633" y="739"/>
                    <a:pt x="833" y="1189"/>
                    <a:pt x="833" y="1189"/>
                  </a:cubicBezTo>
                  <a:cubicBezTo>
                    <a:pt x="833" y="1189"/>
                    <a:pt x="824" y="883"/>
                    <a:pt x="516" y="468"/>
                  </a:cubicBezTo>
                  <a:cubicBezTo>
                    <a:pt x="317" y="208"/>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3"/>
            <p:cNvSpPr/>
            <p:nvPr/>
          </p:nvSpPr>
          <p:spPr>
            <a:xfrm>
              <a:off x="3261998" y="4038930"/>
              <a:ext cx="102213" cy="62148"/>
            </a:xfrm>
            <a:custGeom>
              <a:avLst/>
              <a:gdLst/>
              <a:ahLst/>
              <a:cxnLst/>
              <a:rect l="l" t="t" r="r" b="b"/>
              <a:pathLst>
                <a:path w="972" h="591" extrusionOk="0">
                  <a:moveTo>
                    <a:pt x="3" y="1"/>
                  </a:moveTo>
                  <a:cubicBezTo>
                    <a:pt x="3" y="1"/>
                    <a:pt x="2" y="5"/>
                    <a:pt x="1" y="6"/>
                  </a:cubicBezTo>
                  <a:cubicBezTo>
                    <a:pt x="1" y="7"/>
                    <a:pt x="370" y="83"/>
                    <a:pt x="627" y="281"/>
                  </a:cubicBezTo>
                  <a:cubicBezTo>
                    <a:pt x="678" y="312"/>
                    <a:pt x="972" y="590"/>
                    <a:pt x="972" y="590"/>
                  </a:cubicBezTo>
                  <a:cubicBezTo>
                    <a:pt x="972" y="590"/>
                    <a:pt x="854" y="340"/>
                    <a:pt x="504" y="142"/>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3"/>
            <p:cNvSpPr/>
            <p:nvPr/>
          </p:nvSpPr>
          <p:spPr>
            <a:xfrm>
              <a:off x="3275984" y="4069531"/>
              <a:ext cx="102213" cy="61938"/>
            </a:xfrm>
            <a:custGeom>
              <a:avLst/>
              <a:gdLst/>
              <a:ahLst/>
              <a:cxnLst/>
              <a:rect l="l" t="t" r="r" b="b"/>
              <a:pathLst>
                <a:path w="972" h="589" extrusionOk="0">
                  <a:moveTo>
                    <a:pt x="3" y="1"/>
                  </a:moveTo>
                  <a:lnTo>
                    <a:pt x="1" y="6"/>
                  </a:lnTo>
                  <a:cubicBezTo>
                    <a:pt x="1" y="6"/>
                    <a:pt x="371" y="83"/>
                    <a:pt x="626" y="281"/>
                  </a:cubicBezTo>
                  <a:cubicBezTo>
                    <a:pt x="678" y="312"/>
                    <a:pt x="972" y="589"/>
                    <a:pt x="972" y="589"/>
                  </a:cubicBezTo>
                  <a:cubicBezTo>
                    <a:pt x="972" y="589"/>
                    <a:pt x="855" y="340"/>
                    <a:pt x="504" y="141"/>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3"/>
            <p:cNvSpPr/>
            <p:nvPr/>
          </p:nvSpPr>
          <p:spPr>
            <a:xfrm>
              <a:off x="3264732" y="3949230"/>
              <a:ext cx="69194" cy="78553"/>
            </a:xfrm>
            <a:custGeom>
              <a:avLst/>
              <a:gdLst/>
              <a:ahLst/>
              <a:cxnLst/>
              <a:rect l="l" t="t" r="r" b="b"/>
              <a:pathLst>
                <a:path w="658" h="747" extrusionOk="0">
                  <a:moveTo>
                    <a:pt x="3" y="0"/>
                  </a:moveTo>
                  <a:cubicBezTo>
                    <a:pt x="2" y="1"/>
                    <a:pt x="1" y="2"/>
                    <a:pt x="0" y="3"/>
                  </a:cubicBezTo>
                  <a:cubicBezTo>
                    <a:pt x="0" y="3"/>
                    <a:pt x="169" y="177"/>
                    <a:pt x="325" y="368"/>
                  </a:cubicBezTo>
                  <a:cubicBezTo>
                    <a:pt x="365" y="416"/>
                    <a:pt x="402" y="465"/>
                    <a:pt x="438" y="511"/>
                  </a:cubicBezTo>
                  <a:cubicBezTo>
                    <a:pt x="474" y="556"/>
                    <a:pt x="512" y="597"/>
                    <a:pt x="543" y="632"/>
                  </a:cubicBezTo>
                  <a:cubicBezTo>
                    <a:pt x="575" y="666"/>
                    <a:pt x="601" y="696"/>
                    <a:pt x="623" y="715"/>
                  </a:cubicBezTo>
                  <a:cubicBezTo>
                    <a:pt x="643" y="734"/>
                    <a:pt x="654" y="746"/>
                    <a:pt x="654" y="746"/>
                  </a:cubicBezTo>
                  <a:cubicBezTo>
                    <a:pt x="655" y="745"/>
                    <a:pt x="657" y="744"/>
                    <a:pt x="658" y="743"/>
                  </a:cubicBezTo>
                  <a:cubicBezTo>
                    <a:pt x="658" y="743"/>
                    <a:pt x="651" y="728"/>
                    <a:pt x="638" y="703"/>
                  </a:cubicBezTo>
                  <a:cubicBezTo>
                    <a:pt x="624" y="679"/>
                    <a:pt x="604" y="645"/>
                    <a:pt x="578" y="605"/>
                  </a:cubicBezTo>
                  <a:cubicBezTo>
                    <a:pt x="549" y="561"/>
                    <a:pt x="517" y="517"/>
                    <a:pt x="483" y="475"/>
                  </a:cubicBezTo>
                  <a:cubicBezTo>
                    <a:pt x="446" y="431"/>
                    <a:pt x="402" y="385"/>
                    <a:pt x="359" y="340"/>
                  </a:cubicBezTo>
                  <a:cubicBezTo>
                    <a:pt x="247" y="221"/>
                    <a:pt x="128" y="107"/>
                    <a:pt x="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3"/>
            <p:cNvSpPr/>
            <p:nvPr/>
          </p:nvSpPr>
          <p:spPr>
            <a:xfrm>
              <a:off x="3337186" y="3929565"/>
              <a:ext cx="31337" cy="64146"/>
            </a:xfrm>
            <a:custGeom>
              <a:avLst/>
              <a:gdLst/>
              <a:ahLst/>
              <a:cxnLst/>
              <a:rect l="l" t="t" r="r" b="b"/>
              <a:pathLst>
                <a:path w="298" h="610" extrusionOk="0">
                  <a:moveTo>
                    <a:pt x="7" y="1"/>
                  </a:moveTo>
                  <a:cubicBezTo>
                    <a:pt x="7" y="1"/>
                    <a:pt x="4" y="2"/>
                    <a:pt x="2" y="3"/>
                  </a:cubicBezTo>
                  <a:cubicBezTo>
                    <a:pt x="1" y="4"/>
                    <a:pt x="72" y="154"/>
                    <a:pt x="137" y="310"/>
                  </a:cubicBezTo>
                  <a:cubicBezTo>
                    <a:pt x="154" y="348"/>
                    <a:pt x="168" y="387"/>
                    <a:pt x="184" y="424"/>
                  </a:cubicBezTo>
                  <a:cubicBezTo>
                    <a:pt x="199" y="457"/>
                    <a:pt x="215" y="489"/>
                    <a:pt x="233" y="520"/>
                  </a:cubicBezTo>
                  <a:cubicBezTo>
                    <a:pt x="251" y="550"/>
                    <a:pt x="270" y="580"/>
                    <a:pt x="293" y="609"/>
                  </a:cubicBezTo>
                  <a:lnTo>
                    <a:pt x="297" y="606"/>
                  </a:lnTo>
                  <a:cubicBezTo>
                    <a:pt x="293" y="570"/>
                    <a:pt x="285" y="534"/>
                    <a:pt x="275" y="499"/>
                  </a:cubicBezTo>
                  <a:cubicBezTo>
                    <a:pt x="264" y="464"/>
                    <a:pt x="251" y="430"/>
                    <a:pt x="236" y="396"/>
                  </a:cubicBezTo>
                  <a:cubicBezTo>
                    <a:pt x="219" y="361"/>
                    <a:pt x="198" y="325"/>
                    <a:pt x="178" y="287"/>
                  </a:cubicBezTo>
                  <a:cubicBezTo>
                    <a:pt x="99" y="138"/>
                    <a:pt x="7" y="1"/>
                    <a:pt x="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3"/>
            <p:cNvSpPr/>
            <p:nvPr/>
          </p:nvSpPr>
          <p:spPr>
            <a:xfrm>
              <a:off x="3272514" y="3977938"/>
              <a:ext cx="43851" cy="52789"/>
            </a:xfrm>
            <a:custGeom>
              <a:avLst/>
              <a:gdLst/>
              <a:ahLst/>
              <a:cxnLst/>
              <a:rect l="l" t="t" r="r" b="b"/>
              <a:pathLst>
                <a:path w="417" h="502" extrusionOk="0">
                  <a:moveTo>
                    <a:pt x="5" y="1"/>
                  </a:moveTo>
                  <a:lnTo>
                    <a:pt x="1" y="4"/>
                  </a:lnTo>
                  <a:cubicBezTo>
                    <a:pt x="1" y="4"/>
                    <a:pt x="101" y="129"/>
                    <a:pt x="197" y="257"/>
                  </a:cubicBezTo>
                  <a:cubicBezTo>
                    <a:pt x="221" y="289"/>
                    <a:pt x="244" y="323"/>
                    <a:pt x="266" y="354"/>
                  </a:cubicBezTo>
                  <a:cubicBezTo>
                    <a:pt x="290" y="384"/>
                    <a:pt x="314" y="409"/>
                    <a:pt x="335" y="431"/>
                  </a:cubicBezTo>
                  <a:cubicBezTo>
                    <a:pt x="359" y="457"/>
                    <a:pt x="384" y="480"/>
                    <a:pt x="411" y="502"/>
                  </a:cubicBezTo>
                  <a:cubicBezTo>
                    <a:pt x="413" y="501"/>
                    <a:pt x="414" y="500"/>
                    <a:pt x="416" y="499"/>
                  </a:cubicBezTo>
                  <a:cubicBezTo>
                    <a:pt x="404" y="467"/>
                    <a:pt x="389" y="436"/>
                    <a:pt x="371" y="406"/>
                  </a:cubicBezTo>
                  <a:cubicBezTo>
                    <a:pt x="354" y="375"/>
                    <a:pt x="333" y="346"/>
                    <a:pt x="312" y="320"/>
                  </a:cubicBezTo>
                  <a:cubicBezTo>
                    <a:pt x="288" y="290"/>
                    <a:pt x="259" y="261"/>
                    <a:pt x="232" y="230"/>
                  </a:cubicBezTo>
                  <a:cubicBezTo>
                    <a:pt x="123" y="11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3"/>
            <p:cNvSpPr/>
            <p:nvPr/>
          </p:nvSpPr>
          <p:spPr>
            <a:xfrm>
              <a:off x="3310161" y="4019581"/>
              <a:ext cx="47005" cy="27131"/>
            </a:xfrm>
            <a:custGeom>
              <a:avLst/>
              <a:gdLst/>
              <a:ahLst/>
              <a:cxnLst/>
              <a:rect l="l" t="t" r="r" b="b"/>
              <a:pathLst>
                <a:path w="447" h="258" extrusionOk="0">
                  <a:moveTo>
                    <a:pt x="238" y="0"/>
                  </a:moveTo>
                  <a:cubicBezTo>
                    <a:pt x="136" y="0"/>
                    <a:pt x="1" y="60"/>
                    <a:pt x="1" y="60"/>
                  </a:cubicBezTo>
                  <a:cubicBezTo>
                    <a:pt x="1" y="60"/>
                    <a:pt x="152" y="217"/>
                    <a:pt x="252" y="246"/>
                  </a:cubicBezTo>
                  <a:cubicBezTo>
                    <a:pt x="277" y="254"/>
                    <a:pt x="300" y="257"/>
                    <a:pt x="320" y="257"/>
                  </a:cubicBezTo>
                  <a:cubicBezTo>
                    <a:pt x="386" y="257"/>
                    <a:pt x="431" y="224"/>
                    <a:pt x="438" y="172"/>
                  </a:cubicBezTo>
                  <a:cubicBezTo>
                    <a:pt x="446" y="104"/>
                    <a:pt x="385" y="30"/>
                    <a:pt x="281" y="5"/>
                  </a:cubicBezTo>
                  <a:cubicBezTo>
                    <a:pt x="268" y="2"/>
                    <a:pt x="253" y="0"/>
                    <a:pt x="2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3"/>
            <p:cNvSpPr/>
            <p:nvPr/>
          </p:nvSpPr>
          <p:spPr>
            <a:xfrm>
              <a:off x="3310476" y="4025995"/>
              <a:ext cx="45744" cy="20506"/>
            </a:xfrm>
            <a:custGeom>
              <a:avLst/>
              <a:gdLst/>
              <a:ahLst/>
              <a:cxnLst/>
              <a:rect l="l" t="t" r="r" b="b"/>
              <a:pathLst>
                <a:path w="435" h="195" extrusionOk="0">
                  <a:moveTo>
                    <a:pt x="0" y="0"/>
                  </a:moveTo>
                  <a:lnTo>
                    <a:pt x="0" y="0"/>
                  </a:lnTo>
                  <a:cubicBezTo>
                    <a:pt x="11" y="10"/>
                    <a:pt x="152" y="156"/>
                    <a:pt x="249" y="184"/>
                  </a:cubicBezTo>
                  <a:cubicBezTo>
                    <a:pt x="274" y="191"/>
                    <a:pt x="297" y="195"/>
                    <a:pt x="318" y="195"/>
                  </a:cubicBezTo>
                  <a:cubicBezTo>
                    <a:pt x="383" y="195"/>
                    <a:pt x="427" y="163"/>
                    <a:pt x="434" y="111"/>
                  </a:cubicBezTo>
                  <a:cubicBezTo>
                    <a:pt x="435" y="109"/>
                    <a:pt x="435" y="106"/>
                    <a:pt x="434" y="103"/>
                  </a:cubicBezTo>
                  <a:cubicBezTo>
                    <a:pt x="290" y="66"/>
                    <a:pt x="145" y="3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3"/>
            <p:cNvSpPr/>
            <p:nvPr/>
          </p:nvSpPr>
          <p:spPr>
            <a:xfrm>
              <a:off x="3329825" y="4049971"/>
              <a:ext cx="46480" cy="28077"/>
            </a:xfrm>
            <a:custGeom>
              <a:avLst/>
              <a:gdLst/>
              <a:ahLst/>
              <a:cxnLst/>
              <a:rect l="l" t="t" r="r" b="b"/>
              <a:pathLst>
                <a:path w="442" h="267" extrusionOk="0">
                  <a:moveTo>
                    <a:pt x="224" y="0"/>
                  </a:moveTo>
                  <a:cubicBezTo>
                    <a:pt x="125" y="0"/>
                    <a:pt x="3" y="48"/>
                    <a:pt x="0" y="48"/>
                  </a:cubicBezTo>
                  <a:lnTo>
                    <a:pt x="0" y="48"/>
                  </a:lnTo>
                  <a:cubicBezTo>
                    <a:pt x="0" y="48"/>
                    <a:pt x="0" y="48"/>
                    <a:pt x="0" y="48"/>
                  </a:cubicBezTo>
                  <a:cubicBezTo>
                    <a:pt x="0" y="48"/>
                    <a:pt x="0" y="48"/>
                    <a:pt x="0" y="48"/>
                  </a:cubicBezTo>
                  <a:cubicBezTo>
                    <a:pt x="0" y="48"/>
                    <a:pt x="0" y="48"/>
                    <a:pt x="0" y="48"/>
                  </a:cubicBezTo>
                  <a:cubicBezTo>
                    <a:pt x="0" y="48"/>
                    <a:pt x="0" y="48"/>
                    <a:pt x="0" y="48"/>
                  </a:cubicBezTo>
                  <a:lnTo>
                    <a:pt x="0" y="48"/>
                  </a:lnTo>
                  <a:cubicBezTo>
                    <a:pt x="3" y="50"/>
                    <a:pt x="143" y="217"/>
                    <a:pt x="240" y="252"/>
                  </a:cubicBezTo>
                  <a:cubicBezTo>
                    <a:pt x="268" y="262"/>
                    <a:pt x="294" y="266"/>
                    <a:pt x="318" y="266"/>
                  </a:cubicBezTo>
                  <a:cubicBezTo>
                    <a:pt x="378" y="266"/>
                    <a:pt x="420" y="235"/>
                    <a:pt x="429" y="186"/>
                  </a:cubicBezTo>
                  <a:cubicBezTo>
                    <a:pt x="442" y="116"/>
                    <a:pt x="383" y="37"/>
                    <a:pt x="283" y="8"/>
                  </a:cubicBezTo>
                  <a:cubicBezTo>
                    <a:pt x="265" y="2"/>
                    <a:pt x="245" y="0"/>
                    <a:pt x="2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3"/>
            <p:cNvSpPr/>
            <p:nvPr/>
          </p:nvSpPr>
          <p:spPr>
            <a:xfrm>
              <a:off x="3329825" y="4055334"/>
              <a:ext cx="45113" cy="22609"/>
            </a:xfrm>
            <a:custGeom>
              <a:avLst/>
              <a:gdLst/>
              <a:ahLst/>
              <a:cxnLst/>
              <a:rect l="l" t="t" r="r" b="b"/>
              <a:pathLst>
                <a:path w="429" h="215" extrusionOk="0">
                  <a:moveTo>
                    <a:pt x="0" y="0"/>
                  </a:moveTo>
                  <a:lnTo>
                    <a:pt x="0" y="0"/>
                  </a:lnTo>
                  <a:cubicBezTo>
                    <a:pt x="11" y="10"/>
                    <a:pt x="145" y="167"/>
                    <a:pt x="240" y="201"/>
                  </a:cubicBezTo>
                  <a:cubicBezTo>
                    <a:pt x="268" y="210"/>
                    <a:pt x="294" y="215"/>
                    <a:pt x="317" y="215"/>
                  </a:cubicBezTo>
                  <a:cubicBezTo>
                    <a:pt x="377" y="215"/>
                    <a:pt x="420" y="185"/>
                    <a:pt x="429" y="135"/>
                  </a:cubicBezTo>
                  <a:lnTo>
                    <a:pt x="429" y="127"/>
                  </a:lnTo>
                  <a:cubicBezTo>
                    <a:pt x="286" y="82"/>
                    <a:pt x="143" y="4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3"/>
            <p:cNvSpPr/>
            <p:nvPr/>
          </p:nvSpPr>
          <p:spPr>
            <a:xfrm>
              <a:off x="3347492" y="4081834"/>
              <a:ext cx="46164" cy="29234"/>
            </a:xfrm>
            <a:custGeom>
              <a:avLst/>
              <a:gdLst/>
              <a:ahLst/>
              <a:cxnLst/>
              <a:rect l="l" t="t" r="r" b="b"/>
              <a:pathLst>
                <a:path w="439" h="278" extrusionOk="0">
                  <a:moveTo>
                    <a:pt x="214" y="0"/>
                  </a:moveTo>
                  <a:cubicBezTo>
                    <a:pt x="117" y="0"/>
                    <a:pt x="2" y="40"/>
                    <a:pt x="1" y="40"/>
                  </a:cubicBezTo>
                  <a:lnTo>
                    <a:pt x="1" y="40"/>
                  </a:lnTo>
                  <a:cubicBezTo>
                    <a:pt x="1" y="40"/>
                    <a:pt x="1" y="40"/>
                    <a:pt x="1" y="40"/>
                  </a:cubicBezTo>
                  <a:cubicBezTo>
                    <a:pt x="1" y="40"/>
                    <a:pt x="1" y="40"/>
                    <a:pt x="1" y="40"/>
                  </a:cubicBezTo>
                  <a:cubicBezTo>
                    <a:pt x="1" y="40"/>
                    <a:pt x="1" y="40"/>
                    <a:pt x="1" y="40"/>
                  </a:cubicBezTo>
                  <a:lnTo>
                    <a:pt x="1" y="40"/>
                  </a:lnTo>
                  <a:cubicBezTo>
                    <a:pt x="2" y="41"/>
                    <a:pt x="134" y="218"/>
                    <a:pt x="231" y="259"/>
                  </a:cubicBezTo>
                  <a:cubicBezTo>
                    <a:pt x="261" y="271"/>
                    <a:pt x="289" y="277"/>
                    <a:pt x="314" y="277"/>
                  </a:cubicBezTo>
                  <a:cubicBezTo>
                    <a:pt x="371" y="277"/>
                    <a:pt x="412" y="248"/>
                    <a:pt x="423" y="199"/>
                  </a:cubicBezTo>
                  <a:cubicBezTo>
                    <a:pt x="439" y="129"/>
                    <a:pt x="386" y="47"/>
                    <a:pt x="286" y="10"/>
                  </a:cubicBezTo>
                  <a:cubicBezTo>
                    <a:pt x="265" y="3"/>
                    <a:pt x="240"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3"/>
            <p:cNvSpPr/>
            <p:nvPr/>
          </p:nvSpPr>
          <p:spPr>
            <a:xfrm>
              <a:off x="3347702" y="4086251"/>
              <a:ext cx="44376" cy="24712"/>
            </a:xfrm>
            <a:custGeom>
              <a:avLst/>
              <a:gdLst/>
              <a:ahLst/>
              <a:cxnLst/>
              <a:rect l="l" t="t" r="r" b="b"/>
              <a:pathLst>
                <a:path w="422" h="235" extrusionOk="0">
                  <a:moveTo>
                    <a:pt x="1" y="0"/>
                  </a:moveTo>
                  <a:lnTo>
                    <a:pt x="1" y="0"/>
                  </a:lnTo>
                  <a:cubicBezTo>
                    <a:pt x="11" y="11"/>
                    <a:pt x="135" y="178"/>
                    <a:pt x="229" y="217"/>
                  </a:cubicBezTo>
                  <a:cubicBezTo>
                    <a:pt x="259" y="229"/>
                    <a:pt x="287" y="235"/>
                    <a:pt x="312" y="235"/>
                  </a:cubicBezTo>
                  <a:cubicBezTo>
                    <a:pt x="369" y="235"/>
                    <a:pt x="410" y="206"/>
                    <a:pt x="421" y="157"/>
                  </a:cubicBezTo>
                  <a:cubicBezTo>
                    <a:pt x="421" y="155"/>
                    <a:pt x="422" y="152"/>
                    <a:pt x="422" y="150"/>
                  </a:cubicBezTo>
                  <a:cubicBezTo>
                    <a:pt x="282" y="96"/>
                    <a:pt x="142" y="4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3"/>
            <p:cNvSpPr/>
            <p:nvPr/>
          </p:nvSpPr>
          <p:spPr>
            <a:xfrm>
              <a:off x="3363581" y="4115169"/>
              <a:ext cx="45533" cy="30391"/>
            </a:xfrm>
            <a:custGeom>
              <a:avLst/>
              <a:gdLst/>
              <a:ahLst/>
              <a:cxnLst/>
              <a:rect l="l" t="t" r="r" b="b"/>
              <a:pathLst>
                <a:path w="433" h="289" extrusionOk="0">
                  <a:moveTo>
                    <a:pt x="197" y="1"/>
                  </a:moveTo>
                  <a:cubicBezTo>
                    <a:pt x="104" y="1"/>
                    <a:pt x="0" y="32"/>
                    <a:pt x="0" y="32"/>
                  </a:cubicBezTo>
                  <a:cubicBezTo>
                    <a:pt x="0" y="32"/>
                    <a:pt x="124" y="221"/>
                    <a:pt x="218" y="267"/>
                  </a:cubicBezTo>
                  <a:cubicBezTo>
                    <a:pt x="249" y="282"/>
                    <a:pt x="279" y="289"/>
                    <a:pt x="306" y="289"/>
                  </a:cubicBezTo>
                  <a:cubicBezTo>
                    <a:pt x="359" y="289"/>
                    <a:pt x="399" y="261"/>
                    <a:pt x="413" y="215"/>
                  </a:cubicBezTo>
                  <a:cubicBezTo>
                    <a:pt x="433" y="143"/>
                    <a:pt x="385" y="56"/>
                    <a:pt x="287" y="15"/>
                  </a:cubicBezTo>
                  <a:cubicBezTo>
                    <a:pt x="262" y="5"/>
                    <a:pt x="230"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3"/>
            <p:cNvSpPr/>
            <p:nvPr/>
          </p:nvSpPr>
          <p:spPr>
            <a:xfrm>
              <a:off x="3363791" y="4118745"/>
              <a:ext cx="43430" cy="26815"/>
            </a:xfrm>
            <a:custGeom>
              <a:avLst/>
              <a:gdLst/>
              <a:ahLst/>
              <a:cxnLst/>
              <a:rect l="l" t="t" r="r" b="b"/>
              <a:pathLst>
                <a:path w="413" h="255" extrusionOk="0">
                  <a:moveTo>
                    <a:pt x="0" y="0"/>
                  </a:moveTo>
                  <a:lnTo>
                    <a:pt x="0" y="0"/>
                  </a:lnTo>
                  <a:cubicBezTo>
                    <a:pt x="10" y="12"/>
                    <a:pt x="125" y="188"/>
                    <a:pt x="217" y="233"/>
                  </a:cubicBezTo>
                  <a:cubicBezTo>
                    <a:pt x="248" y="247"/>
                    <a:pt x="278" y="254"/>
                    <a:pt x="305" y="254"/>
                  </a:cubicBezTo>
                  <a:cubicBezTo>
                    <a:pt x="358" y="254"/>
                    <a:pt x="398" y="227"/>
                    <a:pt x="412" y="181"/>
                  </a:cubicBezTo>
                  <a:cubicBezTo>
                    <a:pt x="412" y="177"/>
                    <a:pt x="412" y="175"/>
                    <a:pt x="413" y="172"/>
                  </a:cubicBezTo>
                  <a:cubicBezTo>
                    <a:pt x="276" y="112"/>
                    <a:pt x="139" y="55"/>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3"/>
            <p:cNvSpPr/>
            <p:nvPr/>
          </p:nvSpPr>
          <p:spPr>
            <a:xfrm>
              <a:off x="3377883" y="4149977"/>
              <a:ext cx="44902" cy="31652"/>
            </a:xfrm>
            <a:custGeom>
              <a:avLst/>
              <a:gdLst/>
              <a:ahLst/>
              <a:cxnLst/>
              <a:rect l="l" t="t" r="r" b="b"/>
              <a:pathLst>
                <a:path w="427" h="301" extrusionOk="0">
                  <a:moveTo>
                    <a:pt x="1" y="24"/>
                  </a:moveTo>
                  <a:cubicBezTo>
                    <a:pt x="1" y="24"/>
                    <a:pt x="1" y="24"/>
                    <a:pt x="1" y="24"/>
                  </a:cubicBezTo>
                  <a:cubicBezTo>
                    <a:pt x="1" y="24"/>
                    <a:pt x="1" y="24"/>
                    <a:pt x="1" y="24"/>
                  </a:cubicBezTo>
                  <a:lnTo>
                    <a:pt x="1" y="24"/>
                  </a:lnTo>
                  <a:cubicBezTo>
                    <a:pt x="1" y="24"/>
                    <a:pt x="1" y="24"/>
                    <a:pt x="1" y="24"/>
                  </a:cubicBezTo>
                  <a:close/>
                  <a:moveTo>
                    <a:pt x="180" y="1"/>
                  </a:moveTo>
                  <a:cubicBezTo>
                    <a:pt x="94" y="1"/>
                    <a:pt x="3" y="24"/>
                    <a:pt x="1" y="24"/>
                  </a:cubicBezTo>
                  <a:cubicBezTo>
                    <a:pt x="1" y="24"/>
                    <a:pt x="1" y="24"/>
                    <a:pt x="1" y="24"/>
                  </a:cubicBezTo>
                  <a:lnTo>
                    <a:pt x="1" y="24"/>
                  </a:lnTo>
                  <a:cubicBezTo>
                    <a:pt x="2" y="26"/>
                    <a:pt x="113" y="223"/>
                    <a:pt x="204" y="274"/>
                  </a:cubicBezTo>
                  <a:cubicBezTo>
                    <a:pt x="237" y="292"/>
                    <a:pt x="269" y="301"/>
                    <a:pt x="297" y="301"/>
                  </a:cubicBezTo>
                  <a:cubicBezTo>
                    <a:pt x="347" y="301"/>
                    <a:pt x="386" y="274"/>
                    <a:pt x="401" y="229"/>
                  </a:cubicBezTo>
                  <a:cubicBezTo>
                    <a:pt x="427" y="157"/>
                    <a:pt x="382" y="66"/>
                    <a:pt x="287" y="20"/>
                  </a:cubicBezTo>
                  <a:cubicBezTo>
                    <a:pt x="258" y="6"/>
                    <a:pt x="220" y="1"/>
                    <a:pt x="1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3"/>
            <p:cNvSpPr/>
            <p:nvPr/>
          </p:nvSpPr>
          <p:spPr>
            <a:xfrm>
              <a:off x="3378093" y="4152711"/>
              <a:ext cx="42378" cy="28918"/>
            </a:xfrm>
            <a:custGeom>
              <a:avLst/>
              <a:gdLst/>
              <a:ahLst/>
              <a:cxnLst/>
              <a:rect l="l" t="t" r="r" b="b"/>
              <a:pathLst>
                <a:path w="403" h="275" extrusionOk="0">
                  <a:moveTo>
                    <a:pt x="1" y="0"/>
                  </a:moveTo>
                  <a:lnTo>
                    <a:pt x="1" y="0"/>
                  </a:lnTo>
                  <a:cubicBezTo>
                    <a:pt x="8" y="13"/>
                    <a:pt x="114" y="199"/>
                    <a:pt x="202" y="248"/>
                  </a:cubicBezTo>
                  <a:cubicBezTo>
                    <a:pt x="235" y="266"/>
                    <a:pt x="268" y="274"/>
                    <a:pt x="296" y="274"/>
                  </a:cubicBezTo>
                  <a:cubicBezTo>
                    <a:pt x="346" y="274"/>
                    <a:pt x="385" y="248"/>
                    <a:pt x="400" y="203"/>
                  </a:cubicBezTo>
                  <a:cubicBezTo>
                    <a:pt x="401" y="201"/>
                    <a:pt x="401" y="198"/>
                    <a:pt x="403" y="194"/>
                  </a:cubicBezTo>
                  <a:cubicBezTo>
                    <a:pt x="269" y="127"/>
                    <a:pt x="135" y="6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3"/>
            <p:cNvSpPr/>
            <p:nvPr/>
          </p:nvSpPr>
          <p:spPr>
            <a:xfrm>
              <a:off x="3390081" y="4186046"/>
              <a:ext cx="43956" cy="33125"/>
            </a:xfrm>
            <a:custGeom>
              <a:avLst/>
              <a:gdLst/>
              <a:ahLst/>
              <a:cxnLst/>
              <a:rect l="l" t="t" r="r" b="b"/>
              <a:pathLst>
                <a:path w="418" h="315" extrusionOk="0">
                  <a:moveTo>
                    <a:pt x="159" y="1"/>
                  </a:moveTo>
                  <a:cubicBezTo>
                    <a:pt x="79" y="1"/>
                    <a:pt x="2" y="18"/>
                    <a:pt x="1" y="18"/>
                  </a:cubicBezTo>
                  <a:lnTo>
                    <a:pt x="1" y="18"/>
                  </a:lnTo>
                  <a:cubicBezTo>
                    <a:pt x="1" y="18"/>
                    <a:pt x="1" y="18"/>
                    <a:pt x="1" y="18"/>
                  </a:cubicBezTo>
                  <a:cubicBezTo>
                    <a:pt x="1" y="18"/>
                    <a:pt x="1" y="18"/>
                    <a:pt x="1" y="18"/>
                  </a:cubicBezTo>
                  <a:cubicBezTo>
                    <a:pt x="1" y="18"/>
                    <a:pt x="1" y="18"/>
                    <a:pt x="1" y="18"/>
                  </a:cubicBezTo>
                  <a:lnTo>
                    <a:pt x="1" y="18"/>
                  </a:lnTo>
                  <a:cubicBezTo>
                    <a:pt x="3" y="18"/>
                    <a:pt x="101" y="226"/>
                    <a:pt x="188" y="282"/>
                  </a:cubicBezTo>
                  <a:cubicBezTo>
                    <a:pt x="223" y="304"/>
                    <a:pt x="257" y="314"/>
                    <a:pt x="287" y="314"/>
                  </a:cubicBezTo>
                  <a:cubicBezTo>
                    <a:pt x="334" y="314"/>
                    <a:pt x="372" y="289"/>
                    <a:pt x="389" y="245"/>
                  </a:cubicBezTo>
                  <a:cubicBezTo>
                    <a:pt x="417" y="173"/>
                    <a:pt x="379" y="78"/>
                    <a:pt x="287" y="25"/>
                  </a:cubicBezTo>
                  <a:cubicBezTo>
                    <a:pt x="254" y="7"/>
                    <a:pt x="206" y="1"/>
                    <a:pt x="1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3"/>
            <p:cNvSpPr/>
            <p:nvPr/>
          </p:nvSpPr>
          <p:spPr>
            <a:xfrm>
              <a:off x="3390186" y="4188149"/>
              <a:ext cx="41117" cy="30916"/>
            </a:xfrm>
            <a:custGeom>
              <a:avLst/>
              <a:gdLst/>
              <a:ahLst/>
              <a:cxnLst/>
              <a:rect l="l" t="t" r="r" b="b"/>
              <a:pathLst>
                <a:path w="391" h="294" extrusionOk="0">
                  <a:moveTo>
                    <a:pt x="1" y="0"/>
                  </a:moveTo>
                  <a:lnTo>
                    <a:pt x="1" y="0"/>
                  </a:lnTo>
                  <a:cubicBezTo>
                    <a:pt x="8" y="13"/>
                    <a:pt x="102" y="208"/>
                    <a:pt x="187" y="262"/>
                  </a:cubicBezTo>
                  <a:cubicBezTo>
                    <a:pt x="222" y="284"/>
                    <a:pt x="256" y="294"/>
                    <a:pt x="286" y="294"/>
                  </a:cubicBezTo>
                  <a:cubicBezTo>
                    <a:pt x="333" y="294"/>
                    <a:pt x="371" y="269"/>
                    <a:pt x="388" y="225"/>
                  </a:cubicBezTo>
                  <a:cubicBezTo>
                    <a:pt x="389" y="222"/>
                    <a:pt x="390" y="220"/>
                    <a:pt x="391" y="216"/>
                  </a:cubicBezTo>
                  <a:cubicBezTo>
                    <a:pt x="262" y="141"/>
                    <a:pt x="132" y="6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3"/>
            <p:cNvSpPr/>
            <p:nvPr/>
          </p:nvSpPr>
          <p:spPr>
            <a:xfrm>
              <a:off x="3350962" y="3983722"/>
              <a:ext cx="27025" cy="50160"/>
            </a:xfrm>
            <a:custGeom>
              <a:avLst/>
              <a:gdLst/>
              <a:ahLst/>
              <a:cxnLst/>
              <a:rect l="l" t="t" r="r" b="b"/>
              <a:pathLst>
                <a:path w="257" h="477" extrusionOk="0">
                  <a:moveTo>
                    <a:pt x="149" y="0"/>
                  </a:moveTo>
                  <a:cubicBezTo>
                    <a:pt x="149" y="0"/>
                    <a:pt x="149" y="0"/>
                    <a:pt x="149" y="0"/>
                  </a:cubicBezTo>
                  <a:cubicBezTo>
                    <a:pt x="148" y="1"/>
                    <a:pt x="22" y="154"/>
                    <a:pt x="11" y="260"/>
                  </a:cubicBezTo>
                  <a:cubicBezTo>
                    <a:pt x="1" y="368"/>
                    <a:pt x="43" y="454"/>
                    <a:pt x="107" y="472"/>
                  </a:cubicBezTo>
                  <a:cubicBezTo>
                    <a:pt x="116" y="475"/>
                    <a:pt x="124" y="476"/>
                    <a:pt x="132" y="476"/>
                  </a:cubicBezTo>
                  <a:cubicBezTo>
                    <a:pt x="186" y="476"/>
                    <a:pt x="235" y="421"/>
                    <a:pt x="245" y="323"/>
                  </a:cubicBezTo>
                  <a:cubicBezTo>
                    <a:pt x="257" y="212"/>
                    <a:pt x="151" y="0"/>
                    <a:pt x="1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3"/>
            <p:cNvSpPr/>
            <p:nvPr/>
          </p:nvSpPr>
          <p:spPr>
            <a:xfrm>
              <a:off x="3361583" y="3984037"/>
              <a:ext cx="16510" cy="49845"/>
            </a:xfrm>
            <a:custGeom>
              <a:avLst/>
              <a:gdLst/>
              <a:ahLst/>
              <a:cxnLst/>
              <a:rect l="l" t="t" r="r" b="b"/>
              <a:pathLst>
                <a:path w="157" h="474" extrusionOk="0">
                  <a:moveTo>
                    <a:pt x="49" y="0"/>
                  </a:moveTo>
                  <a:cubicBezTo>
                    <a:pt x="39" y="158"/>
                    <a:pt x="22" y="314"/>
                    <a:pt x="0" y="467"/>
                  </a:cubicBezTo>
                  <a:cubicBezTo>
                    <a:pt x="2" y="468"/>
                    <a:pt x="4" y="469"/>
                    <a:pt x="6" y="469"/>
                  </a:cubicBezTo>
                  <a:cubicBezTo>
                    <a:pt x="15" y="472"/>
                    <a:pt x="23" y="473"/>
                    <a:pt x="31" y="473"/>
                  </a:cubicBezTo>
                  <a:cubicBezTo>
                    <a:pt x="85" y="473"/>
                    <a:pt x="134" y="418"/>
                    <a:pt x="144" y="320"/>
                  </a:cubicBezTo>
                  <a:cubicBezTo>
                    <a:pt x="157" y="211"/>
                    <a:pt x="58" y="13"/>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3"/>
            <p:cNvSpPr/>
            <p:nvPr/>
          </p:nvSpPr>
          <p:spPr>
            <a:xfrm>
              <a:off x="3314157" y="3973942"/>
              <a:ext cx="31758" cy="41748"/>
            </a:xfrm>
            <a:custGeom>
              <a:avLst/>
              <a:gdLst/>
              <a:ahLst/>
              <a:cxnLst/>
              <a:rect l="l" t="t" r="r" b="b"/>
              <a:pathLst>
                <a:path w="302" h="397" extrusionOk="0">
                  <a:moveTo>
                    <a:pt x="0" y="1"/>
                  </a:moveTo>
                  <a:lnTo>
                    <a:pt x="0" y="1"/>
                  </a:lnTo>
                  <a:cubicBezTo>
                    <a:pt x="3" y="14"/>
                    <a:pt x="33" y="211"/>
                    <a:pt x="97" y="297"/>
                  </a:cubicBezTo>
                  <a:cubicBezTo>
                    <a:pt x="146" y="362"/>
                    <a:pt x="204" y="397"/>
                    <a:pt x="250" y="397"/>
                  </a:cubicBezTo>
                  <a:cubicBezTo>
                    <a:pt x="268" y="397"/>
                    <a:pt x="283" y="392"/>
                    <a:pt x="296" y="382"/>
                  </a:cubicBezTo>
                  <a:cubicBezTo>
                    <a:pt x="299" y="380"/>
                    <a:pt x="300" y="379"/>
                    <a:pt x="302" y="377"/>
                  </a:cubicBezTo>
                  <a:cubicBezTo>
                    <a:pt x="205" y="246"/>
                    <a:pt x="105"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3"/>
            <p:cNvSpPr/>
            <p:nvPr/>
          </p:nvSpPr>
          <p:spPr>
            <a:xfrm>
              <a:off x="3370627" y="4014849"/>
              <a:ext cx="27762" cy="51212"/>
            </a:xfrm>
            <a:custGeom>
              <a:avLst/>
              <a:gdLst/>
              <a:ahLst/>
              <a:cxnLst/>
              <a:rect l="l" t="t" r="r" b="b"/>
              <a:pathLst>
                <a:path w="264" h="487" extrusionOk="0">
                  <a:moveTo>
                    <a:pt x="169" y="1"/>
                  </a:moveTo>
                  <a:cubicBezTo>
                    <a:pt x="169" y="1"/>
                    <a:pt x="169" y="1"/>
                    <a:pt x="169" y="1"/>
                  </a:cubicBezTo>
                  <a:cubicBezTo>
                    <a:pt x="168" y="2"/>
                    <a:pt x="33" y="151"/>
                    <a:pt x="17" y="260"/>
                  </a:cubicBezTo>
                  <a:cubicBezTo>
                    <a:pt x="0" y="369"/>
                    <a:pt x="39" y="459"/>
                    <a:pt x="102" y="481"/>
                  </a:cubicBezTo>
                  <a:cubicBezTo>
                    <a:pt x="111" y="484"/>
                    <a:pt x="120" y="486"/>
                    <a:pt x="129" y="486"/>
                  </a:cubicBezTo>
                  <a:cubicBezTo>
                    <a:pt x="182" y="486"/>
                    <a:pt x="231" y="432"/>
                    <a:pt x="247" y="335"/>
                  </a:cubicBezTo>
                  <a:cubicBezTo>
                    <a:pt x="264" y="221"/>
                    <a:pt x="169" y="1"/>
                    <a:pt x="1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3"/>
            <p:cNvSpPr/>
            <p:nvPr/>
          </p:nvSpPr>
          <p:spPr>
            <a:xfrm>
              <a:off x="3380512" y="4015164"/>
              <a:ext cx="17982" cy="50896"/>
            </a:xfrm>
            <a:custGeom>
              <a:avLst/>
              <a:gdLst/>
              <a:ahLst/>
              <a:cxnLst/>
              <a:rect l="l" t="t" r="r" b="b"/>
              <a:pathLst>
                <a:path w="171" h="484" extrusionOk="0">
                  <a:moveTo>
                    <a:pt x="75" y="1"/>
                  </a:moveTo>
                  <a:cubicBezTo>
                    <a:pt x="58" y="161"/>
                    <a:pt x="32" y="319"/>
                    <a:pt x="0" y="475"/>
                  </a:cubicBezTo>
                  <a:lnTo>
                    <a:pt x="8" y="478"/>
                  </a:lnTo>
                  <a:cubicBezTo>
                    <a:pt x="17" y="481"/>
                    <a:pt x="26" y="483"/>
                    <a:pt x="35" y="483"/>
                  </a:cubicBezTo>
                  <a:cubicBezTo>
                    <a:pt x="87" y="483"/>
                    <a:pt x="137" y="428"/>
                    <a:pt x="153" y="331"/>
                  </a:cubicBezTo>
                  <a:cubicBezTo>
                    <a:pt x="171" y="221"/>
                    <a:pt x="82" y="15"/>
                    <a:pt x="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3"/>
            <p:cNvSpPr/>
            <p:nvPr/>
          </p:nvSpPr>
          <p:spPr>
            <a:xfrm>
              <a:off x="3388609" y="4047658"/>
              <a:ext cx="28603" cy="52158"/>
            </a:xfrm>
            <a:custGeom>
              <a:avLst/>
              <a:gdLst/>
              <a:ahLst/>
              <a:cxnLst/>
              <a:rect l="l" t="t" r="r" b="b"/>
              <a:pathLst>
                <a:path w="272" h="496" extrusionOk="0">
                  <a:moveTo>
                    <a:pt x="187" y="1"/>
                  </a:moveTo>
                  <a:cubicBezTo>
                    <a:pt x="187" y="1"/>
                    <a:pt x="187" y="1"/>
                    <a:pt x="187" y="1"/>
                  </a:cubicBezTo>
                  <a:cubicBezTo>
                    <a:pt x="186" y="2"/>
                    <a:pt x="45" y="148"/>
                    <a:pt x="22" y="258"/>
                  </a:cubicBezTo>
                  <a:cubicBezTo>
                    <a:pt x="1" y="370"/>
                    <a:pt x="33" y="462"/>
                    <a:pt x="94" y="489"/>
                  </a:cubicBezTo>
                  <a:cubicBezTo>
                    <a:pt x="104" y="493"/>
                    <a:pt x="114" y="495"/>
                    <a:pt x="124" y="495"/>
                  </a:cubicBezTo>
                  <a:cubicBezTo>
                    <a:pt x="177" y="495"/>
                    <a:pt x="227" y="441"/>
                    <a:pt x="247" y="346"/>
                  </a:cubicBezTo>
                  <a:cubicBezTo>
                    <a:pt x="272" y="231"/>
                    <a:pt x="189" y="1"/>
                    <a:pt x="1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3"/>
            <p:cNvSpPr/>
            <p:nvPr/>
          </p:nvSpPr>
          <p:spPr>
            <a:xfrm>
              <a:off x="3397757" y="4047973"/>
              <a:ext cx="19454" cy="51843"/>
            </a:xfrm>
            <a:custGeom>
              <a:avLst/>
              <a:gdLst/>
              <a:ahLst/>
              <a:cxnLst/>
              <a:rect l="l" t="t" r="r" b="b"/>
              <a:pathLst>
                <a:path w="185" h="493" extrusionOk="0">
                  <a:moveTo>
                    <a:pt x="100" y="1"/>
                  </a:moveTo>
                  <a:cubicBezTo>
                    <a:pt x="74" y="163"/>
                    <a:pt x="41" y="324"/>
                    <a:pt x="0" y="482"/>
                  </a:cubicBezTo>
                  <a:cubicBezTo>
                    <a:pt x="2" y="483"/>
                    <a:pt x="4" y="484"/>
                    <a:pt x="7" y="486"/>
                  </a:cubicBezTo>
                  <a:cubicBezTo>
                    <a:pt x="17" y="490"/>
                    <a:pt x="27" y="492"/>
                    <a:pt x="37" y="492"/>
                  </a:cubicBezTo>
                  <a:cubicBezTo>
                    <a:pt x="90" y="492"/>
                    <a:pt x="140" y="438"/>
                    <a:pt x="160" y="343"/>
                  </a:cubicBezTo>
                  <a:cubicBezTo>
                    <a:pt x="185" y="231"/>
                    <a:pt x="108" y="16"/>
                    <a:pt x="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3"/>
            <p:cNvSpPr/>
            <p:nvPr/>
          </p:nvSpPr>
          <p:spPr>
            <a:xfrm>
              <a:off x="3404593" y="4082255"/>
              <a:ext cx="29444" cy="52789"/>
            </a:xfrm>
            <a:custGeom>
              <a:avLst/>
              <a:gdLst/>
              <a:ahLst/>
              <a:cxnLst/>
              <a:rect l="l" t="t" r="r" b="b"/>
              <a:pathLst>
                <a:path w="280" h="502" extrusionOk="0">
                  <a:moveTo>
                    <a:pt x="208" y="0"/>
                  </a:moveTo>
                  <a:cubicBezTo>
                    <a:pt x="208" y="0"/>
                    <a:pt x="208" y="0"/>
                    <a:pt x="208" y="0"/>
                  </a:cubicBezTo>
                  <a:cubicBezTo>
                    <a:pt x="207" y="0"/>
                    <a:pt x="58" y="143"/>
                    <a:pt x="29" y="255"/>
                  </a:cubicBezTo>
                  <a:cubicBezTo>
                    <a:pt x="0" y="368"/>
                    <a:pt x="28" y="464"/>
                    <a:pt x="88" y="493"/>
                  </a:cubicBezTo>
                  <a:cubicBezTo>
                    <a:pt x="99" y="499"/>
                    <a:pt x="110" y="502"/>
                    <a:pt x="122" y="502"/>
                  </a:cubicBezTo>
                  <a:cubicBezTo>
                    <a:pt x="172" y="502"/>
                    <a:pt x="223" y="450"/>
                    <a:pt x="249" y="355"/>
                  </a:cubicBezTo>
                  <a:cubicBezTo>
                    <a:pt x="279" y="238"/>
                    <a:pt x="208" y="0"/>
                    <a:pt x="2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3"/>
            <p:cNvSpPr/>
            <p:nvPr/>
          </p:nvSpPr>
          <p:spPr>
            <a:xfrm>
              <a:off x="3413111" y="4082570"/>
              <a:ext cx="20926" cy="52474"/>
            </a:xfrm>
            <a:custGeom>
              <a:avLst/>
              <a:gdLst/>
              <a:ahLst/>
              <a:cxnLst/>
              <a:rect l="l" t="t" r="r" b="b"/>
              <a:pathLst>
                <a:path w="199" h="499" extrusionOk="0">
                  <a:moveTo>
                    <a:pt x="128" y="0"/>
                  </a:moveTo>
                  <a:cubicBezTo>
                    <a:pt x="92" y="164"/>
                    <a:pt x="49" y="326"/>
                    <a:pt x="0" y="486"/>
                  </a:cubicBezTo>
                  <a:cubicBezTo>
                    <a:pt x="2" y="487"/>
                    <a:pt x="4" y="489"/>
                    <a:pt x="7" y="490"/>
                  </a:cubicBezTo>
                  <a:cubicBezTo>
                    <a:pt x="18" y="496"/>
                    <a:pt x="29" y="498"/>
                    <a:pt x="40" y="498"/>
                  </a:cubicBezTo>
                  <a:cubicBezTo>
                    <a:pt x="91" y="498"/>
                    <a:pt x="142" y="447"/>
                    <a:pt x="168" y="352"/>
                  </a:cubicBezTo>
                  <a:cubicBezTo>
                    <a:pt x="198" y="239"/>
                    <a:pt x="133" y="15"/>
                    <a:pt x="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3"/>
            <p:cNvSpPr/>
            <p:nvPr/>
          </p:nvSpPr>
          <p:spPr>
            <a:xfrm>
              <a:off x="3417107" y="4119271"/>
              <a:ext cx="30180" cy="53630"/>
            </a:xfrm>
            <a:custGeom>
              <a:avLst/>
              <a:gdLst/>
              <a:ahLst/>
              <a:cxnLst/>
              <a:rect l="l" t="t" r="r" b="b"/>
              <a:pathLst>
                <a:path w="287" h="510" extrusionOk="0">
                  <a:moveTo>
                    <a:pt x="229" y="1"/>
                  </a:moveTo>
                  <a:cubicBezTo>
                    <a:pt x="228" y="2"/>
                    <a:pt x="71" y="140"/>
                    <a:pt x="36" y="253"/>
                  </a:cubicBezTo>
                  <a:cubicBezTo>
                    <a:pt x="1" y="367"/>
                    <a:pt x="22" y="467"/>
                    <a:pt x="81" y="500"/>
                  </a:cubicBezTo>
                  <a:cubicBezTo>
                    <a:pt x="92" y="507"/>
                    <a:pt x="105" y="510"/>
                    <a:pt x="118" y="510"/>
                  </a:cubicBezTo>
                  <a:cubicBezTo>
                    <a:pt x="167" y="510"/>
                    <a:pt x="220" y="459"/>
                    <a:pt x="249" y="365"/>
                  </a:cubicBezTo>
                  <a:cubicBezTo>
                    <a:pt x="286" y="248"/>
                    <a:pt x="230" y="1"/>
                    <a:pt x="2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3"/>
            <p:cNvSpPr/>
            <p:nvPr/>
          </p:nvSpPr>
          <p:spPr>
            <a:xfrm>
              <a:off x="3424888" y="4119586"/>
              <a:ext cx="22399" cy="53315"/>
            </a:xfrm>
            <a:custGeom>
              <a:avLst/>
              <a:gdLst/>
              <a:ahLst/>
              <a:cxnLst/>
              <a:rect l="l" t="t" r="r" b="b"/>
              <a:pathLst>
                <a:path w="213" h="507" extrusionOk="0">
                  <a:moveTo>
                    <a:pt x="156" y="1"/>
                  </a:moveTo>
                  <a:cubicBezTo>
                    <a:pt x="110" y="168"/>
                    <a:pt x="59" y="331"/>
                    <a:pt x="0" y="492"/>
                  </a:cubicBezTo>
                  <a:cubicBezTo>
                    <a:pt x="2" y="493"/>
                    <a:pt x="4" y="495"/>
                    <a:pt x="7" y="497"/>
                  </a:cubicBezTo>
                  <a:cubicBezTo>
                    <a:pt x="18" y="503"/>
                    <a:pt x="31" y="507"/>
                    <a:pt x="43" y="507"/>
                  </a:cubicBezTo>
                  <a:cubicBezTo>
                    <a:pt x="93" y="507"/>
                    <a:pt x="146" y="456"/>
                    <a:pt x="175" y="362"/>
                  </a:cubicBezTo>
                  <a:cubicBezTo>
                    <a:pt x="212" y="248"/>
                    <a:pt x="161" y="17"/>
                    <a:pt x="1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3"/>
            <p:cNvSpPr/>
            <p:nvPr/>
          </p:nvSpPr>
          <p:spPr>
            <a:xfrm>
              <a:off x="3430567" y="4155760"/>
              <a:ext cx="30811" cy="54261"/>
            </a:xfrm>
            <a:custGeom>
              <a:avLst/>
              <a:gdLst/>
              <a:ahLst/>
              <a:cxnLst/>
              <a:rect l="l" t="t" r="r" b="b"/>
              <a:pathLst>
                <a:path w="293" h="516" extrusionOk="0">
                  <a:moveTo>
                    <a:pt x="250" y="0"/>
                  </a:moveTo>
                  <a:lnTo>
                    <a:pt x="250" y="0"/>
                  </a:lnTo>
                  <a:cubicBezTo>
                    <a:pt x="249" y="0"/>
                    <a:pt x="84" y="136"/>
                    <a:pt x="42" y="250"/>
                  </a:cubicBezTo>
                  <a:cubicBezTo>
                    <a:pt x="0" y="365"/>
                    <a:pt x="16" y="467"/>
                    <a:pt x="72" y="503"/>
                  </a:cubicBezTo>
                  <a:cubicBezTo>
                    <a:pt x="84" y="511"/>
                    <a:pt x="98" y="515"/>
                    <a:pt x="111" y="515"/>
                  </a:cubicBezTo>
                  <a:cubicBezTo>
                    <a:pt x="160" y="515"/>
                    <a:pt x="215" y="466"/>
                    <a:pt x="249" y="373"/>
                  </a:cubicBezTo>
                  <a:cubicBezTo>
                    <a:pt x="292" y="255"/>
                    <a:pt x="251" y="0"/>
                    <a:pt x="2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3"/>
            <p:cNvSpPr/>
            <p:nvPr/>
          </p:nvSpPr>
          <p:spPr>
            <a:xfrm>
              <a:off x="3437507" y="4156181"/>
              <a:ext cx="23871" cy="53841"/>
            </a:xfrm>
            <a:custGeom>
              <a:avLst/>
              <a:gdLst/>
              <a:ahLst/>
              <a:cxnLst/>
              <a:rect l="l" t="t" r="r" b="b"/>
              <a:pathLst>
                <a:path w="227" h="512" extrusionOk="0">
                  <a:moveTo>
                    <a:pt x="184" y="0"/>
                  </a:moveTo>
                  <a:lnTo>
                    <a:pt x="184" y="0"/>
                  </a:lnTo>
                  <a:cubicBezTo>
                    <a:pt x="130" y="168"/>
                    <a:pt x="69" y="333"/>
                    <a:pt x="1" y="495"/>
                  </a:cubicBezTo>
                  <a:cubicBezTo>
                    <a:pt x="3" y="496"/>
                    <a:pt x="4" y="498"/>
                    <a:pt x="6" y="499"/>
                  </a:cubicBezTo>
                  <a:cubicBezTo>
                    <a:pt x="18" y="507"/>
                    <a:pt x="31" y="511"/>
                    <a:pt x="45" y="511"/>
                  </a:cubicBezTo>
                  <a:cubicBezTo>
                    <a:pt x="94" y="511"/>
                    <a:pt x="149" y="462"/>
                    <a:pt x="183" y="369"/>
                  </a:cubicBezTo>
                  <a:cubicBezTo>
                    <a:pt x="226" y="255"/>
                    <a:pt x="188" y="16"/>
                    <a:pt x="1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3"/>
            <p:cNvSpPr/>
            <p:nvPr/>
          </p:nvSpPr>
          <p:spPr>
            <a:xfrm>
              <a:off x="3400281" y="4223272"/>
              <a:ext cx="43009" cy="34387"/>
            </a:xfrm>
            <a:custGeom>
              <a:avLst/>
              <a:gdLst/>
              <a:ahLst/>
              <a:cxnLst/>
              <a:rect l="l" t="t" r="r" b="b"/>
              <a:pathLst>
                <a:path w="409" h="327" extrusionOk="0">
                  <a:moveTo>
                    <a:pt x="1" y="11"/>
                  </a:moveTo>
                  <a:cubicBezTo>
                    <a:pt x="1" y="11"/>
                    <a:pt x="1" y="11"/>
                    <a:pt x="1" y="11"/>
                  </a:cubicBezTo>
                  <a:lnTo>
                    <a:pt x="1" y="11"/>
                  </a:lnTo>
                  <a:cubicBezTo>
                    <a:pt x="1" y="11"/>
                    <a:pt x="1" y="11"/>
                    <a:pt x="1" y="11"/>
                  </a:cubicBezTo>
                  <a:close/>
                  <a:moveTo>
                    <a:pt x="134" y="1"/>
                  </a:moveTo>
                  <a:cubicBezTo>
                    <a:pt x="65" y="1"/>
                    <a:pt x="4" y="11"/>
                    <a:pt x="1" y="11"/>
                  </a:cubicBezTo>
                  <a:cubicBezTo>
                    <a:pt x="1" y="11"/>
                    <a:pt x="1" y="11"/>
                    <a:pt x="1" y="11"/>
                  </a:cubicBezTo>
                  <a:lnTo>
                    <a:pt x="1" y="11"/>
                  </a:lnTo>
                  <a:cubicBezTo>
                    <a:pt x="3" y="14"/>
                    <a:pt x="89" y="229"/>
                    <a:pt x="172" y="290"/>
                  </a:cubicBezTo>
                  <a:cubicBezTo>
                    <a:pt x="208" y="315"/>
                    <a:pt x="243" y="327"/>
                    <a:pt x="275" y="327"/>
                  </a:cubicBezTo>
                  <a:cubicBezTo>
                    <a:pt x="319" y="327"/>
                    <a:pt x="357" y="303"/>
                    <a:pt x="376" y="261"/>
                  </a:cubicBezTo>
                  <a:cubicBezTo>
                    <a:pt x="409" y="187"/>
                    <a:pt x="376" y="89"/>
                    <a:pt x="287" y="33"/>
                  </a:cubicBezTo>
                  <a:cubicBezTo>
                    <a:pt x="249" y="8"/>
                    <a:pt x="189" y="1"/>
                    <a:pt x="1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3"/>
            <p:cNvSpPr/>
            <p:nvPr/>
          </p:nvSpPr>
          <p:spPr>
            <a:xfrm>
              <a:off x="3400492" y="4224639"/>
              <a:ext cx="39644" cy="32914"/>
            </a:xfrm>
            <a:custGeom>
              <a:avLst/>
              <a:gdLst/>
              <a:ahLst/>
              <a:cxnLst/>
              <a:rect l="l" t="t" r="r" b="b"/>
              <a:pathLst>
                <a:path w="377" h="313" extrusionOk="0">
                  <a:moveTo>
                    <a:pt x="1" y="1"/>
                  </a:moveTo>
                  <a:lnTo>
                    <a:pt x="1" y="1"/>
                  </a:lnTo>
                  <a:cubicBezTo>
                    <a:pt x="7" y="14"/>
                    <a:pt x="89" y="218"/>
                    <a:pt x="170" y="277"/>
                  </a:cubicBezTo>
                  <a:cubicBezTo>
                    <a:pt x="206" y="301"/>
                    <a:pt x="241" y="313"/>
                    <a:pt x="273" y="313"/>
                  </a:cubicBezTo>
                  <a:cubicBezTo>
                    <a:pt x="317" y="313"/>
                    <a:pt x="354" y="289"/>
                    <a:pt x="374" y="247"/>
                  </a:cubicBezTo>
                  <a:cubicBezTo>
                    <a:pt x="375" y="245"/>
                    <a:pt x="375" y="241"/>
                    <a:pt x="376" y="238"/>
                  </a:cubicBezTo>
                  <a:cubicBezTo>
                    <a:pt x="252" y="156"/>
                    <a:pt x="128" y="77"/>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3"/>
            <p:cNvSpPr/>
            <p:nvPr/>
          </p:nvSpPr>
          <p:spPr>
            <a:xfrm>
              <a:off x="3440557" y="4194564"/>
              <a:ext cx="31442" cy="54682"/>
            </a:xfrm>
            <a:custGeom>
              <a:avLst/>
              <a:gdLst/>
              <a:ahLst/>
              <a:cxnLst/>
              <a:rect l="l" t="t" r="r" b="b"/>
              <a:pathLst>
                <a:path w="299" h="520" extrusionOk="0">
                  <a:moveTo>
                    <a:pt x="270" y="1"/>
                  </a:moveTo>
                  <a:cubicBezTo>
                    <a:pt x="270" y="1"/>
                    <a:pt x="270" y="1"/>
                    <a:pt x="270" y="1"/>
                  </a:cubicBezTo>
                  <a:cubicBezTo>
                    <a:pt x="269" y="1"/>
                    <a:pt x="96" y="131"/>
                    <a:pt x="48" y="245"/>
                  </a:cubicBezTo>
                  <a:cubicBezTo>
                    <a:pt x="0" y="361"/>
                    <a:pt x="9" y="467"/>
                    <a:pt x="63" y="506"/>
                  </a:cubicBezTo>
                  <a:cubicBezTo>
                    <a:pt x="76" y="515"/>
                    <a:pt x="90" y="520"/>
                    <a:pt x="104" y="520"/>
                  </a:cubicBezTo>
                  <a:cubicBezTo>
                    <a:pt x="152" y="520"/>
                    <a:pt x="208" y="472"/>
                    <a:pt x="248" y="380"/>
                  </a:cubicBezTo>
                  <a:cubicBezTo>
                    <a:pt x="299" y="262"/>
                    <a:pt x="272" y="1"/>
                    <a:pt x="2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 name="Google Shape;247;p3"/>
            <p:cNvSpPr/>
            <p:nvPr/>
          </p:nvSpPr>
          <p:spPr>
            <a:xfrm>
              <a:off x="3446446" y="4194984"/>
              <a:ext cx="25448" cy="54261"/>
            </a:xfrm>
            <a:custGeom>
              <a:avLst/>
              <a:gdLst/>
              <a:ahLst/>
              <a:cxnLst/>
              <a:rect l="l" t="t" r="r" b="b"/>
              <a:pathLst>
                <a:path w="242" h="516" extrusionOk="0">
                  <a:moveTo>
                    <a:pt x="214" y="0"/>
                  </a:moveTo>
                  <a:lnTo>
                    <a:pt x="214" y="0"/>
                  </a:lnTo>
                  <a:cubicBezTo>
                    <a:pt x="150" y="169"/>
                    <a:pt x="79" y="335"/>
                    <a:pt x="1" y="497"/>
                  </a:cubicBezTo>
                  <a:cubicBezTo>
                    <a:pt x="3" y="498"/>
                    <a:pt x="4" y="500"/>
                    <a:pt x="6" y="502"/>
                  </a:cubicBezTo>
                  <a:cubicBezTo>
                    <a:pt x="19" y="511"/>
                    <a:pt x="32" y="516"/>
                    <a:pt x="47" y="516"/>
                  </a:cubicBezTo>
                  <a:cubicBezTo>
                    <a:pt x="95" y="516"/>
                    <a:pt x="152" y="468"/>
                    <a:pt x="192" y="376"/>
                  </a:cubicBezTo>
                  <a:cubicBezTo>
                    <a:pt x="242" y="262"/>
                    <a:pt x="218" y="17"/>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 name="Google Shape;248;p3"/>
            <p:cNvSpPr/>
            <p:nvPr/>
          </p:nvSpPr>
          <p:spPr>
            <a:xfrm>
              <a:off x="3258213" y="4144403"/>
              <a:ext cx="37015" cy="32914"/>
            </a:xfrm>
            <a:custGeom>
              <a:avLst/>
              <a:gdLst/>
              <a:ahLst/>
              <a:cxnLst/>
              <a:rect l="l" t="t" r="r" b="b"/>
              <a:pathLst>
                <a:path w="352" h="313" extrusionOk="0">
                  <a:moveTo>
                    <a:pt x="1" y="0"/>
                  </a:moveTo>
                  <a:cubicBezTo>
                    <a:pt x="0" y="0"/>
                    <a:pt x="0" y="1"/>
                    <a:pt x="0" y="1"/>
                  </a:cubicBezTo>
                  <a:cubicBezTo>
                    <a:pt x="0" y="1"/>
                    <a:pt x="59" y="176"/>
                    <a:pt x="129" y="246"/>
                  </a:cubicBezTo>
                  <a:cubicBezTo>
                    <a:pt x="175" y="290"/>
                    <a:pt x="224" y="313"/>
                    <a:pt x="263" y="313"/>
                  </a:cubicBezTo>
                  <a:cubicBezTo>
                    <a:pt x="284" y="313"/>
                    <a:pt x="302" y="306"/>
                    <a:pt x="315" y="293"/>
                  </a:cubicBezTo>
                  <a:cubicBezTo>
                    <a:pt x="351" y="255"/>
                    <a:pt x="334" y="175"/>
                    <a:pt x="259" y="105"/>
                  </a:cubicBezTo>
                  <a:cubicBezTo>
                    <a:pt x="187" y="36"/>
                    <a:pt x="6"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3"/>
            <p:cNvSpPr/>
            <p:nvPr/>
          </p:nvSpPr>
          <p:spPr>
            <a:xfrm>
              <a:off x="3194066" y="4097187"/>
              <a:ext cx="72138" cy="54472"/>
            </a:xfrm>
            <a:custGeom>
              <a:avLst/>
              <a:gdLst/>
              <a:ahLst/>
              <a:cxnLst/>
              <a:rect l="l" t="t" r="r" b="b"/>
              <a:pathLst>
                <a:path w="686" h="518" extrusionOk="0">
                  <a:moveTo>
                    <a:pt x="1" y="1"/>
                  </a:moveTo>
                  <a:cubicBezTo>
                    <a:pt x="232" y="154"/>
                    <a:pt x="451" y="328"/>
                    <a:pt x="653" y="518"/>
                  </a:cubicBezTo>
                  <a:cubicBezTo>
                    <a:pt x="664" y="506"/>
                    <a:pt x="674" y="494"/>
                    <a:pt x="685" y="483"/>
                  </a:cubicBezTo>
                  <a:cubicBezTo>
                    <a:pt x="471" y="304"/>
                    <a:pt x="242" y="143"/>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3"/>
            <p:cNvSpPr/>
            <p:nvPr/>
          </p:nvSpPr>
          <p:spPr>
            <a:xfrm>
              <a:off x="3236865" y="4097713"/>
              <a:ext cx="68983" cy="80551"/>
            </a:xfrm>
            <a:custGeom>
              <a:avLst/>
              <a:gdLst/>
              <a:ahLst/>
              <a:cxnLst/>
              <a:rect l="l" t="t" r="r" b="b"/>
              <a:pathLst>
                <a:path w="656" h="766" extrusionOk="0">
                  <a:moveTo>
                    <a:pt x="4" y="0"/>
                  </a:moveTo>
                  <a:lnTo>
                    <a:pt x="1" y="3"/>
                  </a:lnTo>
                  <a:cubicBezTo>
                    <a:pt x="1" y="3"/>
                    <a:pt x="155" y="160"/>
                    <a:pt x="300" y="333"/>
                  </a:cubicBezTo>
                  <a:cubicBezTo>
                    <a:pt x="336" y="376"/>
                    <a:pt x="371" y="420"/>
                    <a:pt x="404" y="462"/>
                  </a:cubicBezTo>
                  <a:cubicBezTo>
                    <a:pt x="437" y="502"/>
                    <a:pt x="470" y="539"/>
                    <a:pt x="500" y="570"/>
                  </a:cubicBezTo>
                  <a:cubicBezTo>
                    <a:pt x="528" y="601"/>
                    <a:pt x="655" y="765"/>
                    <a:pt x="655" y="765"/>
                  </a:cubicBezTo>
                  <a:cubicBezTo>
                    <a:pt x="655" y="765"/>
                    <a:pt x="602" y="670"/>
                    <a:pt x="603" y="669"/>
                  </a:cubicBezTo>
                  <a:cubicBezTo>
                    <a:pt x="605" y="668"/>
                    <a:pt x="598" y="656"/>
                    <a:pt x="585" y="634"/>
                  </a:cubicBezTo>
                  <a:cubicBezTo>
                    <a:pt x="572" y="612"/>
                    <a:pt x="553" y="581"/>
                    <a:pt x="530" y="545"/>
                  </a:cubicBezTo>
                  <a:cubicBezTo>
                    <a:pt x="503" y="504"/>
                    <a:pt x="473" y="466"/>
                    <a:pt x="442" y="429"/>
                  </a:cubicBezTo>
                  <a:cubicBezTo>
                    <a:pt x="407" y="388"/>
                    <a:pt x="368" y="348"/>
                    <a:pt x="329" y="307"/>
                  </a:cubicBezTo>
                  <a:cubicBezTo>
                    <a:pt x="226" y="199"/>
                    <a:pt x="118" y="97"/>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3"/>
            <p:cNvSpPr/>
            <p:nvPr/>
          </p:nvSpPr>
          <p:spPr>
            <a:xfrm>
              <a:off x="3259895" y="4109070"/>
              <a:ext cx="94326" cy="96745"/>
            </a:xfrm>
            <a:custGeom>
              <a:avLst/>
              <a:gdLst/>
              <a:ahLst/>
              <a:cxnLst/>
              <a:rect l="l" t="t" r="r" b="b"/>
              <a:pathLst>
                <a:path w="897" h="920" extrusionOk="0">
                  <a:moveTo>
                    <a:pt x="4" y="1"/>
                  </a:moveTo>
                  <a:lnTo>
                    <a:pt x="0" y="4"/>
                  </a:lnTo>
                  <a:cubicBezTo>
                    <a:pt x="0" y="4"/>
                    <a:pt x="385" y="231"/>
                    <a:pt x="609" y="509"/>
                  </a:cubicBezTo>
                  <a:cubicBezTo>
                    <a:pt x="656" y="558"/>
                    <a:pt x="897" y="919"/>
                    <a:pt x="897" y="919"/>
                  </a:cubicBezTo>
                  <a:cubicBezTo>
                    <a:pt x="897" y="919"/>
                    <a:pt x="841" y="657"/>
                    <a:pt x="514" y="339"/>
                  </a:cubicBezTo>
                  <a:cubicBezTo>
                    <a:pt x="303" y="139"/>
                    <a:pt x="4" y="1"/>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3"/>
            <p:cNvSpPr/>
            <p:nvPr/>
          </p:nvSpPr>
          <p:spPr>
            <a:xfrm>
              <a:off x="3282820" y="4141144"/>
              <a:ext cx="94431" cy="96745"/>
            </a:xfrm>
            <a:custGeom>
              <a:avLst/>
              <a:gdLst/>
              <a:ahLst/>
              <a:cxnLst/>
              <a:rect l="l" t="t" r="r" b="b"/>
              <a:pathLst>
                <a:path w="898" h="920" extrusionOk="0">
                  <a:moveTo>
                    <a:pt x="5" y="1"/>
                  </a:moveTo>
                  <a:lnTo>
                    <a:pt x="1" y="4"/>
                  </a:lnTo>
                  <a:cubicBezTo>
                    <a:pt x="1" y="4"/>
                    <a:pt x="386" y="231"/>
                    <a:pt x="609" y="510"/>
                  </a:cubicBezTo>
                  <a:cubicBezTo>
                    <a:pt x="656" y="558"/>
                    <a:pt x="897" y="919"/>
                    <a:pt x="897" y="919"/>
                  </a:cubicBezTo>
                  <a:cubicBezTo>
                    <a:pt x="897" y="919"/>
                    <a:pt x="843" y="658"/>
                    <a:pt x="515" y="340"/>
                  </a:cubicBezTo>
                  <a:cubicBezTo>
                    <a:pt x="305" y="14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3"/>
            <p:cNvSpPr/>
            <p:nvPr/>
          </p:nvSpPr>
          <p:spPr>
            <a:xfrm>
              <a:off x="3223090" y="4206867"/>
              <a:ext cx="97376" cy="40696"/>
            </a:xfrm>
            <a:custGeom>
              <a:avLst/>
              <a:gdLst/>
              <a:ahLst/>
              <a:cxnLst/>
              <a:rect l="l" t="t" r="r" b="b"/>
              <a:pathLst>
                <a:path w="926" h="387" extrusionOk="0">
                  <a:moveTo>
                    <a:pt x="65" y="1"/>
                  </a:moveTo>
                  <a:cubicBezTo>
                    <a:pt x="26" y="1"/>
                    <a:pt x="3" y="2"/>
                    <a:pt x="3" y="2"/>
                  </a:cubicBezTo>
                  <a:cubicBezTo>
                    <a:pt x="3" y="2"/>
                    <a:pt x="3" y="5"/>
                    <a:pt x="2" y="8"/>
                  </a:cubicBezTo>
                  <a:cubicBezTo>
                    <a:pt x="1" y="9"/>
                    <a:pt x="332" y="27"/>
                    <a:pt x="583" y="165"/>
                  </a:cubicBezTo>
                  <a:cubicBezTo>
                    <a:pt x="632" y="186"/>
                    <a:pt x="926" y="387"/>
                    <a:pt x="926" y="387"/>
                  </a:cubicBezTo>
                  <a:cubicBezTo>
                    <a:pt x="926" y="387"/>
                    <a:pt x="787" y="186"/>
                    <a:pt x="456" y="61"/>
                  </a:cubicBezTo>
                  <a:cubicBezTo>
                    <a:pt x="311" y="9"/>
                    <a:pt x="151"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3"/>
            <p:cNvSpPr/>
            <p:nvPr/>
          </p:nvSpPr>
          <p:spPr>
            <a:xfrm>
              <a:off x="3239810" y="4231474"/>
              <a:ext cx="97376" cy="40696"/>
            </a:xfrm>
            <a:custGeom>
              <a:avLst/>
              <a:gdLst/>
              <a:ahLst/>
              <a:cxnLst/>
              <a:rect l="l" t="t" r="r" b="b"/>
              <a:pathLst>
                <a:path w="926" h="387" extrusionOk="0">
                  <a:moveTo>
                    <a:pt x="65" y="0"/>
                  </a:moveTo>
                  <a:cubicBezTo>
                    <a:pt x="26" y="0"/>
                    <a:pt x="3" y="2"/>
                    <a:pt x="3" y="2"/>
                  </a:cubicBezTo>
                  <a:cubicBezTo>
                    <a:pt x="3" y="2"/>
                    <a:pt x="3" y="5"/>
                    <a:pt x="2" y="7"/>
                  </a:cubicBezTo>
                  <a:cubicBezTo>
                    <a:pt x="1" y="8"/>
                    <a:pt x="332" y="26"/>
                    <a:pt x="583" y="165"/>
                  </a:cubicBezTo>
                  <a:cubicBezTo>
                    <a:pt x="632" y="185"/>
                    <a:pt x="926" y="386"/>
                    <a:pt x="926" y="386"/>
                  </a:cubicBezTo>
                  <a:cubicBezTo>
                    <a:pt x="926" y="386"/>
                    <a:pt x="787" y="185"/>
                    <a:pt x="456" y="60"/>
                  </a:cubicBezTo>
                  <a:cubicBezTo>
                    <a:pt x="310" y="8"/>
                    <a:pt x="150" y="0"/>
                    <a:pt x="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3"/>
            <p:cNvSpPr/>
            <p:nvPr/>
          </p:nvSpPr>
          <p:spPr>
            <a:xfrm>
              <a:off x="3211943" y="4129366"/>
              <a:ext cx="71402" cy="59099"/>
            </a:xfrm>
            <a:custGeom>
              <a:avLst/>
              <a:gdLst/>
              <a:ahLst/>
              <a:cxnLst/>
              <a:rect l="l" t="t" r="r" b="b"/>
              <a:pathLst>
                <a:path w="679" h="562" extrusionOk="0">
                  <a:moveTo>
                    <a:pt x="3" y="1"/>
                  </a:moveTo>
                  <a:lnTo>
                    <a:pt x="0" y="4"/>
                  </a:lnTo>
                  <a:cubicBezTo>
                    <a:pt x="0" y="4"/>
                    <a:pt x="172" y="133"/>
                    <a:pt x="336" y="277"/>
                  </a:cubicBezTo>
                  <a:cubicBezTo>
                    <a:pt x="376" y="314"/>
                    <a:pt x="416" y="351"/>
                    <a:pt x="454" y="385"/>
                  </a:cubicBezTo>
                  <a:cubicBezTo>
                    <a:pt x="494" y="421"/>
                    <a:pt x="531" y="450"/>
                    <a:pt x="563" y="477"/>
                  </a:cubicBezTo>
                  <a:cubicBezTo>
                    <a:pt x="596" y="503"/>
                    <a:pt x="624" y="525"/>
                    <a:pt x="643" y="539"/>
                  </a:cubicBezTo>
                  <a:cubicBezTo>
                    <a:pt x="663" y="553"/>
                    <a:pt x="675" y="561"/>
                    <a:pt x="675" y="561"/>
                  </a:cubicBezTo>
                  <a:cubicBezTo>
                    <a:pt x="676" y="560"/>
                    <a:pt x="677" y="559"/>
                    <a:pt x="678" y="558"/>
                  </a:cubicBezTo>
                  <a:cubicBezTo>
                    <a:pt x="678" y="558"/>
                    <a:pt x="671" y="546"/>
                    <a:pt x="655" y="527"/>
                  </a:cubicBezTo>
                  <a:cubicBezTo>
                    <a:pt x="640" y="508"/>
                    <a:pt x="618" y="480"/>
                    <a:pt x="590" y="449"/>
                  </a:cubicBezTo>
                  <a:cubicBezTo>
                    <a:pt x="558" y="414"/>
                    <a:pt x="524" y="381"/>
                    <a:pt x="488" y="350"/>
                  </a:cubicBezTo>
                  <a:cubicBezTo>
                    <a:pt x="448" y="316"/>
                    <a:pt x="405" y="282"/>
                    <a:pt x="362" y="249"/>
                  </a:cubicBezTo>
                  <a:cubicBezTo>
                    <a:pt x="246" y="161"/>
                    <a:pt x="127" y="77"/>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3"/>
            <p:cNvSpPr/>
            <p:nvPr/>
          </p:nvSpPr>
          <p:spPr>
            <a:xfrm>
              <a:off x="3271568" y="4103287"/>
              <a:ext cx="36384" cy="51422"/>
            </a:xfrm>
            <a:custGeom>
              <a:avLst/>
              <a:gdLst/>
              <a:ahLst/>
              <a:cxnLst/>
              <a:rect l="l" t="t" r="r" b="b"/>
              <a:pathLst>
                <a:path w="346" h="489" extrusionOk="0">
                  <a:moveTo>
                    <a:pt x="4" y="0"/>
                  </a:moveTo>
                  <a:cubicBezTo>
                    <a:pt x="3" y="0"/>
                    <a:pt x="1" y="1"/>
                    <a:pt x="0" y="3"/>
                  </a:cubicBezTo>
                  <a:cubicBezTo>
                    <a:pt x="0" y="3"/>
                    <a:pt x="83" y="125"/>
                    <a:pt x="163" y="250"/>
                  </a:cubicBezTo>
                  <a:cubicBezTo>
                    <a:pt x="182" y="281"/>
                    <a:pt x="201" y="313"/>
                    <a:pt x="220" y="342"/>
                  </a:cubicBezTo>
                  <a:cubicBezTo>
                    <a:pt x="238" y="369"/>
                    <a:pt x="257" y="395"/>
                    <a:pt x="277" y="419"/>
                  </a:cubicBezTo>
                  <a:cubicBezTo>
                    <a:pt x="297" y="444"/>
                    <a:pt x="319" y="466"/>
                    <a:pt x="341" y="489"/>
                  </a:cubicBezTo>
                  <a:cubicBezTo>
                    <a:pt x="342" y="487"/>
                    <a:pt x="343" y="486"/>
                    <a:pt x="346" y="485"/>
                  </a:cubicBezTo>
                  <a:cubicBezTo>
                    <a:pt x="336" y="454"/>
                    <a:pt x="324" y="425"/>
                    <a:pt x="309" y="396"/>
                  </a:cubicBezTo>
                  <a:cubicBezTo>
                    <a:pt x="295" y="367"/>
                    <a:pt x="279" y="339"/>
                    <a:pt x="261" y="313"/>
                  </a:cubicBezTo>
                  <a:cubicBezTo>
                    <a:pt x="241" y="284"/>
                    <a:pt x="218" y="255"/>
                    <a:pt x="195" y="225"/>
                  </a:cubicBezTo>
                  <a:cubicBezTo>
                    <a:pt x="105" y="107"/>
                    <a:pt x="4" y="0"/>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3"/>
            <p:cNvSpPr/>
            <p:nvPr/>
          </p:nvSpPr>
          <p:spPr>
            <a:xfrm>
              <a:off x="3222879" y="4153132"/>
              <a:ext cx="45744" cy="40275"/>
            </a:xfrm>
            <a:custGeom>
              <a:avLst/>
              <a:gdLst/>
              <a:ahLst/>
              <a:cxnLst/>
              <a:rect l="l" t="t" r="r" b="b"/>
              <a:pathLst>
                <a:path w="435" h="383" extrusionOk="0">
                  <a:moveTo>
                    <a:pt x="5" y="1"/>
                  </a:moveTo>
                  <a:cubicBezTo>
                    <a:pt x="5" y="1"/>
                    <a:pt x="3" y="4"/>
                    <a:pt x="2" y="5"/>
                  </a:cubicBezTo>
                  <a:cubicBezTo>
                    <a:pt x="1" y="6"/>
                    <a:pt x="106" y="99"/>
                    <a:pt x="210" y="198"/>
                  </a:cubicBezTo>
                  <a:cubicBezTo>
                    <a:pt x="235" y="222"/>
                    <a:pt x="259" y="249"/>
                    <a:pt x="283" y="271"/>
                  </a:cubicBezTo>
                  <a:cubicBezTo>
                    <a:pt x="308" y="295"/>
                    <a:pt x="333" y="314"/>
                    <a:pt x="355" y="331"/>
                  </a:cubicBezTo>
                  <a:cubicBezTo>
                    <a:pt x="379" y="349"/>
                    <a:pt x="405" y="366"/>
                    <a:pt x="431" y="382"/>
                  </a:cubicBezTo>
                  <a:cubicBezTo>
                    <a:pt x="432" y="381"/>
                    <a:pt x="433" y="380"/>
                    <a:pt x="434" y="379"/>
                  </a:cubicBezTo>
                  <a:cubicBezTo>
                    <a:pt x="420" y="352"/>
                    <a:pt x="401" y="327"/>
                    <a:pt x="381" y="303"/>
                  </a:cubicBezTo>
                  <a:cubicBezTo>
                    <a:pt x="362" y="280"/>
                    <a:pt x="341" y="257"/>
                    <a:pt x="318" y="237"/>
                  </a:cubicBezTo>
                  <a:cubicBezTo>
                    <a:pt x="293" y="215"/>
                    <a:pt x="264" y="192"/>
                    <a:pt x="235" y="170"/>
                  </a:cubicBezTo>
                  <a:cubicBezTo>
                    <a:pt x="123" y="8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3"/>
            <p:cNvSpPr/>
            <p:nvPr/>
          </p:nvSpPr>
          <p:spPr>
            <a:xfrm>
              <a:off x="3262734" y="4180893"/>
              <a:ext cx="41642" cy="22609"/>
            </a:xfrm>
            <a:custGeom>
              <a:avLst/>
              <a:gdLst/>
              <a:ahLst/>
              <a:cxnLst/>
              <a:rect l="l" t="t" r="r" b="b"/>
              <a:pathLst>
                <a:path w="396" h="215" extrusionOk="0">
                  <a:moveTo>
                    <a:pt x="222" y="1"/>
                  </a:moveTo>
                  <a:cubicBezTo>
                    <a:pt x="131" y="1"/>
                    <a:pt x="0" y="84"/>
                    <a:pt x="0" y="84"/>
                  </a:cubicBezTo>
                  <a:cubicBezTo>
                    <a:pt x="0" y="84"/>
                    <a:pt x="155" y="199"/>
                    <a:pt x="245" y="212"/>
                  </a:cubicBezTo>
                  <a:cubicBezTo>
                    <a:pt x="257" y="214"/>
                    <a:pt x="268" y="214"/>
                    <a:pt x="278" y="214"/>
                  </a:cubicBezTo>
                  <a:cubicBezTo>
                    <a:pt x="350" y="214"/>
                    <a:pt x="395" y="178"/>
                    <a:pt x="393" y="126"/>
                  </a:cubicBezTo>
                  <a:cubicBezTo>
                    <a:pt x="390" y="65"/>
                    <a:pt x="325" y="9"/>
                    <a:pt x="233" y="1"/>
                  </a:cubicBezTo>
                  <a:cubicBezTo>
                    <a:pt x="230" y="1"/>
                    <a:pt x="226" y="1"/>
                    <a:pt x="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3"/>
            <p:cNvSpPr/>
            <p:nvPr/>
          </p:nvSpPr>
          <p:spPr>
            <a:xfrm>
              <a:off x="3262945" y="4189832"/>
              <a:ext cx="41432" cy="13670"/>
            </a:xfrm>
            <a:custGeom>
              <a:avLst/>
              <a:gdLst/>
              <a:ahLst/>
              <a:cxnLst/>
              <a:rect l="l" t="t" r="r" b="b"/>
              <a:pathLst>
                <a:path w="394" h="130" extrusionOk="0">
                  <a:moveTo>
                    <a:pt x="0" y="0"/>
                  </a:moveTo>
                  <a:lnTo>
                    <a:pt x="0" y="0"/>
                  </a:lnTo>
                  <a:cubicBezTo>
                    <a:pt x="11" y="7"/>
                    <a:pt x="156" y="115"/>
                    <a:pt x="243" y="127"/>
                  </a:cubicBezTo>
                  <a:cubicBezTo>
                    <a:pt x="254" y="128"/>
                    <a:pt x="265" y="129"/>
                    <a:pt x="275" y="129"/>
                  </a:cubicBezTo>
                  <a:cubicBezTo>
                    <a:pt x="347" y="129"/>
                    <a:pt x="393" y="93"/>
                    <a:pt x="390" y="41"/>
                  </a:cubicBezTo>
                  <a:cubicBezTo>
                    <a:pt x="390" y="37"/>
                    <a:pt x="390" y="35"/>
                    <a:pt x="389" y="34"/>
                  </a:cubicBezTo>
                  <a:cubicBezTo>
                    <a:pt x="259" y="19"/>
                    <a:pt x="130" y="9"/>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3"/>
            <p:cNvSpPr/>
            <p:nvPr/>
          </p:nvSpPr>
          <p:spPr>
            <a:xfrm>
              <a:off x="3283871" y="4204659"/>
              <a:ext cx="41222" cy="23450"/>
            </a:xfrm>
            <a:custGeom>
              <a:avLst/>
              <a:gdLst/>
              <a:ahLst/>
              <a:cxnLst/>
              <a:rect l="l" t="t" r="r" b="b"/>
              <a:pathLst>
                <a:path w="392" h="223" extrusionOk="0">
                  <a:moveTo>
                    <a:pt x="218" y="1"/>
                  </a:moveTo>
                  <a:cubicBezTo>
                    <a:pt x="127" y="1"/>
                    <a:pt x="0" y="74"/>
                    <a:pt x="0" y="74"/>
                  </a:cubicBezTo>
                  <a:cubicBezTo>
                    <a:pt x="0" y="74"/>
                    <a:pt x="149" y="200"/>
                    <a:pt x="239" y="218"/>
                  </a:cubicBezTo>
                  <a:cubicBezTo>
                    <a:pt x="254" y="221"/>
                    <a:pt x="269" y="223"/>
                    <a:pt x="282" y="223"/>
                  </a:cubicBezTo>
                  <a:cubicBezTo>
                    <a:pt x="349" y="223"/>
                    <a:pt x="392" y="188"/>
                    <a:pt x="392" y="136"/>
                  </a:cubicBezTo>
                  <a:cubicBezTo>
                    <a:pt x="392" y="75"/>
                    <a:pt x="330" y="16"/>
                    <a:pt x="238" y="2"/>
                  </a:cubicBezTo>
                  <a:cubicBezTo>
                    <a:pt x="232" y="1"/>
                    <a:pt x="225" y="1"/>
                    <a:pt x="2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3"/>
            <p:cNvSpPr/>
            <p:nvPr/>
          </p:nvSpPr>
          <p:spPr>
            <a:xfrm>
              <a:off x="3284081" y="4212546"/>
              <a:ext cx="41011" cy="15563"/>
            </a:xfrm>
            <a:custGeom>
              <a:avLst/>
              <a:gdLst/>
              <a:ahLst/>
              <a:cxnLst/>
              <a:rect l="l" t="t" r="r" b="b"/>
              <a:pathLst>
                <a:path w="390" h="148" extrusionOk="0">
                  <a:moveTo>
                    <a:pt x="1" y="0"/>
                  </a:moveTo>
                  <a:cubicBezTo>
                    <a:pt x="11" y="8"/>
                    <a:pt x="150" y="126"/>
                    <a:pt x="237" y="143"/>
                  </a:cubicBezTo>
                  <a:cubicBezTo>
                    <a:pt x="252" y="146"/>
                    <a:pt x="266" y="147"/>
                    <a:pt x="279" y="147"/>
                  </a:cubicBezTo>
                  <a:cubicBezTo>
                    <a:pt x="346" y="147"/>
                    <a:pt x="390" y="113"/>
                    <a:pt x="390" y="61"/>
                  </a:cubicBezTo>
                  <a:lnTo>
                    <a:pt x="390" y="55"/>
                  </a:lnTo>
                  <a:cubicBezTo>
                    <a:pt x="260" y="35"/>
                    <a:pt x="130" y="1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3"/>
            <p:cNvSpPr/>
            <p:nvPr/>
          </p:nvSpPr>
          <p:spPr>
            <a:xfrm>
              <a:off x="3303956" y="4230107"/>
              <a:ext cx="41117" cy="24291"/>
            </a:xfrm>
            <a:custGeom>
              <a:avLst/>
              <a:gdLst/>
              <a:ahLst/>
              <a:cxnLst/>
              <a:rect l="l" t="t" r="r" b="b"/>
              <a:pathLst>
                <a:path w="391" h="231" extrusionOk="0">
                  <a:moveTo>
                    <a:pt x="211" y="0"/>
                  </a:moveTo>
                  <a:cubicBezTo>
                    <a:pt x="121" y="0"/>
                    <a:pt x="0" y="64"/>
                    <a:pt x="0" y="64"/>
                  </a:cubicBezTo>
                  <a:cubicBezTo>
                    <a:pt x="0" y="64"/>
                    <a:pt x="142" y="200"/>
                    <a:pt x="231" y="224"/>
                  </a:cubicBezTo>
                  <a:cubicBezTo>
                    <a:pt x="250" y="228"/>
                    <a:pt x="268" y="231"/>
                    <a:pt x="284" y="231"/>
                  </a:cubicBezTo>
                  <a:cubicBezTo>
                    <a:pt x="345" y="231"/>
                    <a:pt x="385" y="198"/>
                    <a:pt x="387" y="148"/>
                  </a:cubicBezTo>
                  <a:cubicBezTo>
                    <a:pt x="390" y="86"/>
                    <a:pt x="333" y="21"/>
                    <a:pt x="241" y="3"/>
                  </a:cubicBezTo>
                  <a:cubicBezTo>
                    <a:pt x="232" y="1"/>
                    <a:pt x="222" y="0"/>
                    <a:pt x="2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3"/>
            <p:cNvSpPr/>
            <p:nvPr/>
          </p:nvSpPr>
          <p:spPr>
            <a:xfrm>
              <a:off x="3304167" y="4236943"/>
              <a:ext cx="40591" cy="17351"/>
            </a:xfrm>
            <a:custGeom>
              <a:avLst/>
              <a:gdLst/>
              <a:ahLst/>
              <a:cxnLst/>
              <a:rect l="l" t="t" r="r" b="b"/>
              <a:pathLst>
                <a:path w="386" h="165" extrusionOk="0">
                  <a:moveTo>
                    <a:pt x="0" y="1"/>
                  </a:moveTo>
                  <a:cubicBezTo>
                    <a:pt x="10" y="8"/>
                    <a:pt x="143" y="136"/>
                    <a:pt x="229" y="159"/>
                  </a:cubicBezTo>
                  <a:cubicBezTo>
                    <a:pt x="247" y="163"/>
                    <a:pt x="264" y="165"/>
                    <a:pt x="280" y="165"/>
                  </a:cubicBezTo>
                  <a:cubicBezTo>
                    <a:pt x="342" y="165"/>
                    <a:pt x="383" y="132"/>
                    <a:pt x="385" y="83"/>
                  </a:cubicBezTo>
                  <a:cubicBezTo>
                    <a:pt x="385" y="81"/>
                    <a:pt x="385" y="79"/>
                    <a:pt x="385" y="75"/>
                  </a:cubicBezTo>
                  <a:cubicBezTo>
                    <a:pt x="257" y="48"/>
                    <a:pt x="128" y="23"/>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3"/>
            <p:cNvSpPr/>
            <p:nvPr/>
          </p:nvSpPr>
          <p:spPr>
            <a:xfrm>
              <a:off x="3322780" y="4256923"/>
              <a:ext cx="41011" cy="25238"/>
            </a:xfrm>
            <a:custGeom>
              <a:avLst/>
              <a:gdLst/>
              <a:ahLst/>
              <a:cxnLst/>
              <a:rect l="l" t="t" r="r" b="b"/>
              <a:pathLst>
                <a:path w="390" h="240" extrusionOk="0">
                  <a:moveTo>
                    <a:pt x="206" y="1"/>
                  </a:moveTo>
                  <a:cubicBezTo>
                    <a:pt x="117" y="1"/>
                    <a:pt x="0" y="56"/>
                    <a:pt x="0" y="56"/>
                  </a:cubicBezTo>
                  <a:cubicBezTo>
                    <a:pt x="0" y="56"/>
                    <a:pt x="135" y="202"/>
                    <a:pt x="223" y="230"/>
                  </a:cubicBezTo>
                  <a:cubicBezTo>
                    <a:pt x="244" y="236"/>
                    <a:pt x="264" y="240"/>
                    <a:pt x="282" y="240"/>
                  </a:cubicBezTo>
                  <a:cubicBezTo>
                    <a:pt x="339" y="240"/>
                    <a:pt x="378" y="209"/>
                    <a:pt x="383" y="160"/>
                  </a:cubicBezTo>
                  <a:cubicBezTo>
                    <a:pt x="389" y="96"/>
                    <a:pt x="334" y="28"/>
                    <a:pt x="244" y="5"/>
                  </a:cubicBezTo>
                  <a:cubicBezTo>
                    <a:pt x="232" y="2"/>
                    <a:pt x="220" y="1"/>
                    <a:pt x="2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3"/>
            <p:cNvSpPr/>
            <p:nvPr/>
          </p:nvSpPr>
          <p:spPr>
            <a:xfrm>
              <a:off x="3322885" y="4262811"/>
              <a:ext cx="40170" cy="19349"/>
            </a:xfrm>
            <a:custGeom>
              <a:avLst/>
              <a:gdLst/>
              <a:ahLst/>
              <a:cxnLst/>
              <a:rect l="l" t="t" r="r" b="b"/>
              <a:pathLst>
                <a:path w="382" h="184" extrusionOk="0">
                  <a:moveTo>
                    <a:pt x="0" y="1"/>
                  </a:moveTo>
                  <a:lnTo>
                    <a:pt x="0" y="1"/>
                  </a:lnTo>
                  <a:cubicBezTo>
                    <a:pt x="11" y="11"/>
                    <a:pt x="137" y="148"/>
                    <a:pt x="222" y="175"/>
                  </a:cubicBezTo>
                  <a:cubicBezTo>
                    <a:pt x="243" y="181"/>
                    <a:pt x="262" y="184"/>
                    <a:pt x="280" y="184"/>
                  </a:cubicBezTo>
                  <a:cubicBezTo>
                    <a:pt x="337" y="184"/>
                    <a:pt x="377" y="153"/>
                    <a:pt x="382" y="105"/>
                  </a:cubicBezTo>
                  <a:cubicBezTo>
                    <a:pt x="382" y="102"/>
                    <a:pt x="382" y="100"/>
                    <a:pt x="382" y="98"/>
                  </a:cubicBezTo>
                  <a:cubicBezTo>
                    <a:pt x="255" y="63"/>
                    <a:pt x="128" y="3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3"/>
            <p:cNvSpPr/>
            <p:nvPr/>
          </p:nvSpPr>
          <p:spPr>
            <a:xfrm>
              <a:off x="3340236" y="4285315"/>
              <a:ext cx="40696" cy="26289"/>
            </a:xfrm>
            <a:custGeom>
              <a:avLst/>
              <a:gdLst/>
              <a:ahLst/>
              <a:cxnLst/>
              <a:rect l="l" t="t" r="r" b="b"/>
              <a:pathLst>
                <a:path w="387" h="250" extrusionOk="0">
                  <a:moveTo>
                    <a:pt x="197" y="0"/>
                  </a:moveTo>
                  <a:cubicBezTo>
                    <a:pt x="111" y="0"/>
                    <a:pt x="3" y="46"/>
                    <a:pt x="1" y="46"/>
                  </a:cubicBezTo>
                  <a:lnTo>
                    <a:pt x="1" y="46"/>
                  </a:lnTo>
                  <a:cubicBezTo>
                    <a:pt x="1" y="46"/>
                    <a:pt x="1" y="46"/>
                    <a:pt x="1" y="46"/>
                  </a:cubicBezTo>
                  <a:cubicBezTo>
                    <a:pt x="1" y="46"/>
                    <a:pt x="1" y="46"/>
                    <a:pt x="1" y="46"/>
                  </a:cubicBezTo>
                  <a:cubicBezTo>
                    <a:pt x="1" y="46"/>
                    <a:pt x="1" y="46"/>
                    <a:pt x="1" y="46"/>
                  </a:cubicBezTo>
                  <a:cubicBezTo>
                    <a:pt x="1" y="46"/>
                    <a:pt x="1" y="46"/>
                    <a:pt x="1" y="46"/>
                  </a:cubicBezTo>
                  <a:lnTo>
                    <a:pt x="1" y="46"/>
                  </a:lnTo>
                  <a:cubicBezTo>
                    <a:pt x="3" y="48"/>
                    <a:pt x="126" y="204"/>
                    <a:pt x="212" y="236"/>
                  </a:cubicBezTo>
                  <a:cubicBezTo>
                    <a:pt x="236" y="245"/>
                    <a:pt x="258" y="249"/>
                    <a:pt x="279" y="249"/>
                  </a:cubicBezTo>
                  <a:cubicBezTo>
                    <a:pt x="332" y="249"/>
                    <a:pt x="369" y="220"/>
                    <a:pt x="376" y="173"/>
                  </a:cubicBezTo>
                  <a:cubicBezTo>
                    <a:pt x="386" y="108"/>
                    <a:pt x="334" y="34"/>
                    <a:pt x="246" y="7"/>
                  </a:cubicBezTo>
                  <a:cubicBezTo>
                    <a:pt x="231" y="2"/>
                    <a:pt x="215"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3"/>
            <p:cNvSpPr/>
            <p:nvPr/>
          </p:nvSpPr>
          <p:spPr>
            <a:xfrm>
              <a:off x="3340236" y="4290468"/>
              <a:ext cx="39539" cy="21032"/>
            </a:xfrm>
            <a:custGeom>
              <a:avLst/>
              <a:gdLst/>
              <a:ahLst/>
              <a:cxnLst/>
              <a:rect l="l" t="t" r="r" b="b"/>
              <a:pathLst>
                <a:path w="376" h="200" extrusionOk="0">
                  <a:moveTo>
                    <a:pt x="1" y="0"/>
                  </a:moveTo>
                  <a:lnTo>
                    <a:pt x="1" y="0"/>
                  </a:lnTo>
                  <a:cubicBezTo>
                    <a:pt x="10" y="10"/>
                    <a:pt x="128" y="157"/>
                    <a:pt x="213" y="187"/>
                  </a:cubicBezTo>
                  <a:cubicBezTo>
                    <a:pt x="236" y="195"/>
                    <a:pt x="259" y="200"/>
                    <a:pt x="279" y="200"/>
                  </a:cubicBezTo>
                  <a:cubicBezTo>
                    <a:pt x="331" y="200"/>
                    <a:pt x="369" y="171"/>
                    <a:pt x="376" y="124"/>
                  </a:cubicBezTo>
                  <a:cubicBezTo>
                    <a:pt x="376" y="121"/>
                    <a:pt x="376" y="118"/>
                    <a:pt x="376" y="116"/>
                  </a:cubicBezTo>
                  <a:cubicBezTo>
                    <a:pt x="251" y="75"/>
                    <a:pt x="126" y="35"/>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3"/>
            <p:cNvSpPr/>
            <p:nvPr/>
          </p:nvSpPr>
          <p:spPr>
            <a:xfrm>
              <a:off x="3356010" y="4315075"/>
              <a:ext cx="40275" cy="27341"/>
            </a:xfrm>
            <a:custGeom>
              <a:avLst/>
              <a:gdLst/>
              <a:ahLst/>
              <a:cxnLst/>
              <a:rect l="l" t="t" r="r" b="b"/>
              <a:pathLst>
                <a:path w="383" h="260" extrusionOk="0">
                  <a:moveTo>
                    <a:pt x="187" y="0"/>
                  </a:moveTo>
                  <a:cubicBezTo>
                    <a:pt x="102" y="0"/>
                    <a:pt x="1" y="39"/>
                    <a:pt x="1" y="39"/>
                  </a:cubicBezTo>
                  <a:cubicBezTo>
                    <a:pt x="1" y="39"/>
                    <a:pt x="118" y="205"/>
                    <a:pt x="202" y="243"/>
                  </a:cubicBezTo>
                  <a:cubicBezTo>
                    <a:pt x="228" y="254"/>
                    <a:pt x="252" y="259"/>
                    <a:pt x="273" y="259"/>
                  </a:cubicBezTo>
                  <a:cubicBezTo>
                    <a:pt x="323" y="259"/>
                    <a:pt x="360" y="231"/>
                    <a:pt x="370" y="185"/>
                  </a:cubicBezTo>
                  <a:cubicBezTo>
                    <a:pt x="382" y="120"/>
                    <a:pt x="335" y="42"/>
                    <a:pt x="249" y="10"/>
                  </a:cubicBezTo>
                  <a:cubicBezTo>
                    <a:pt x="231" y="3"/>
                    <a:pt x="209" y="0"/>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3"/>
            <p:cNvSpPr/>
            <p:nvPr/>
          </p:nvSpPr>
          <p:spPr>
            <a:xfrm>
              <a:off x="3356115" y="4319387"/>
              <a:ext cx="38908" cy="22924"/>
            </a:xfrm>
            <a:custGeom>
              <a:avLst/>
              <a:gdLst/>
              <a:ahLst/>
              <a:cxnLst/>
              <a:rect l="l" t="t" r="r" b="b"/>
              <a:pathLst>
                <a:path w="370" h="218" extrusionOk="0">
                  <a:moveTo>
                    <a:pt x="1" y="0"/>
                  </a:moveTo>
                  <a:cubicBezTo>
                    <a:pt x="9" y="11"/>
                    <a:pt x="120" y="166"/>
                    <a:pt x="201" y="202"/>
                  </a:cubicBezTo>
                  <a:cubicBezTo>
                    <a:pt x="227" y="212"/>
                    <a:pt x="251" y="218"/>
                    <a:pt x="273" y="218"/>
                  </a:cubicBezTo>
                  <a:cubicBezTo>
                    <a:pt x="323" y="218"/>
                    <a:pt x="359" y="190"/>
                    <a:pt x="369" y="145"/>
                  </a:cubicBezTo>
                  <a:cubicBezTo>
                    <a:pt x="369" y="142"/>
                    <a:pt x="369" y="140"/>
                    <a:pt x="370" y="138"/>
                  </a:cubicBezTo>
                  <a:cubicBezTo>
                    <a:pt x="247" y="89"/>
                    <a:pt x="124" y="4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3"/>
            <p:cNvSpPr/>
            <p:nvPr/>
          </p:nvSpPr>
          <p:spPr>
            <a:xfrm>
              <a:off x="3295859" y="4146296"/>
              <a:ext cx="23555" cy="43430"/>
            </a:xfrm>
            <a:custGeom>
              <a:avLst/>
              <a:gdLst/>
              <a:ahLst/>
              <a:cxnLst/>
              <a:rect l="l" t="t" r="r" b="b"/>
              <a:pathLst>
                <a:path w="224" h="413" extrusionOk="0">
                  <a:moveTo>
                    <a:pt x="86" y="1"/>
                  </a:moveTo>
                  <a:cubicBezTo>
                    <a:pt x="86" y="1"/>
                    <a:pt x="86" y="1"/>
                    <a:pt x="86" y="1"/>
                  </a:cubicBezTo>
                  <a:cubicBezTo>
                    <a:pt x="85" y="1"/>
                    <a:pt x="0" y="148"/>
                    <a:pt x="7" y="241"/>
                  </a:cubicBezTo>
                  <a:cubicBezTo>
                    <a:pt x="14" y="335"/>
                    <a:pt x="63" y="403"/>
                    <a:pt x="122" y="412"/>
                  </a:cubicBezTo>
                  <a:cubicBezTo>
                    <a:pt x="126" y="413"/>
                    <a:pt x="130" y="413"/>
                    <a:pt x="133" y="413"/>
                  </a:cubicBezTo>
                  <a:cubicBezTo>
                    <a:pt x="185" y="413"/>
                    <a:pt x="224" y="358"/>
                    <a:pt x="217" y="266"/>
                  </a:cubicBezTo>
                  <a:cubicBezTo>
                    <a:pt x="210" y="168"/>
                    <a:pt x="88" y="1"/>
                    <a:pt x="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3"/>
            <p:cNvSpPr/>
            <p:nvPr/>
          </p:nvSpPr>
          <p:spPr>
            <a:xfrm>
              <a:off x="3304903" y="4146401"/>
              <a:ext cx="14512" cy="43325"/>
            </a:xfrm>
            <a:custGeom>
              <a:avLst/>
              <a:gdLst/>
              <a:ahLst/>
              <a:cxnLst/>
              <a:rect l="l" t="t" r="r" b="b"/>
              <a:pathLst>
                <a:path w="138" h="412" extrusionOk="0">
                  <a:moveTo>
                    <a:pt x="1" y="1"/>
                  </a:moveTo>
                  <a:cubicBezTo>
                    <a:pt x="17" y="138"/>
                    <a:pt x="26" y="275"/>
                    <a:pt x="30" y="410"/>
                  </a:cubicBezTo>
                  <a:lnTo>
                    <a:pt x="36" y="411"/>
                  </a:lnTo>
                  <a:cubicBezTo>
                    <a:pt x="40" y="412"/>
                    <a:pt x="44" y="412"/>
                    <a:pt x="47" y="412"/>
                  </a:cubicBezTo>
                  <a:cubicBezTo>
                    <a:pt x="99" y="412"/>
                    <a:pt x="138" y="357"/>
                    <a:pt x="131" y="265"/>
                  </a:cubicBezTo>
                  <a:cubicBezTo>
                    <a:pt x="126" y="170"/>
                    <a:pt x="11" y="1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3"/>
            <p:cNvSpPr/>
            <p:nvPr/>
          </p:nvSpPr>
          <p:spPr>
            <a:xfrm>
              <a:off x="3258213" y="4144509"/>
              <a:ext cx="33335" cy="32704"/>
            </a:xfrm>
            <a:custGeom>
              <a:avLst/>
              <a:gdLst/>
              <a:ahLst/>
              <a:cxnLst/>
              <a:rect l="l" t="t" r="r" b="b"/>
              <a:pathLst>
                <a:path w="317" h="311" extrusionOk="0">
                  <a:moveTo>
                    <a:pt x="0" y="1"/>
                  </a:moveTo>
                  <a:cubicBezTo>
                    <a:pt x="6" y="12"/>
                    <a:pt x="60" y="176"/>
                    <a:pt x="128" y="244"/>
                  </a:cubicBezTo>
                  <a:cubicBezTo>
                    <a:pt x="175" y="288"/>
                    <a:pt x="224" y="311"/>
                    <a:pt x="263" y="311"/>
                  </a:cubicBezTo>
                  <a:cubicBezTo>
                    <a:pt x="283" y="311"/>
                    <a:pt x="301" y="304"/>
                    <a:pt x="314" y="292"/>
                  </a:cubicBezTo>
                  <a:cubicBezTo>
                    <a:pt x="315" y="289"/>
                    <a:pt x="316" y="288"/>
                    <a:pt x="317" y="286"/>
                  </a:cubicBezTo>
                  <a:cubicBezTo>
                    <a:pt x="215" y="186"/>
                    <a:pt x="109" y="9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3"/>
            <p:cNvSpPr/>
            <p:nvPr/>
          </p:nvSpPr>
          <p:spPr>
            <a:xfrm>
              <a:off x="3318363" y="4170272"/>
              <a:ext cx="22609" cy="44797"/>
            </a:xfrm>
            <a:custGeom>
              <a:avLst/>
              <a:gdLst/>
              <a:ahLst/>
              <a:cxnLst/>
              <a:rect l="l" t="t" r="r" b="b"/>
              <a:pathLst>
                <a:path w="215" h="426" extrusionOk="0">
                  <a:moveTo>
                    <a:pt x="94" y="1"/>
                  </a:moveTo>
                  <a:cubicBezTo>
                    <a:pt x="94" y="2"/>
                    <a:pt x="1" y="148"/>
                    <a:pt x="3" y="244"/>
                  </a:cubicBezTo>
                  <a:cubicBezTo>
                    <a:pt x="6" y="340"/>
                    <a:pt x="52" y="412"/>
                    <a:pt x="109" y="424"/>
                  </a:cubicBezTo>
                  <a:cubicBezTo>
                    <a:pt x="115" y="425"/>
                    <a:pt x="120" y="425"/>
                    <a:pt x="124" y="425"/>
                  </a:cubicBezTo>
                  <a:cubicBezTo>
                    <a:pt x="176" y="425"/>
                    <a:pt x="215" y="370"/>
                    <a:pt x="213" y="279"/>
                  </a:cubicBezTo>
                  <a:cubicBezTo>
                    <a:pt x="211" y="179"/>
                    <a:pt x="96" y="1"/>
                    <a:pt x="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3"/>
            <p:cNvSpPr/>
            <p:nvPr/>
          </p:nvSpPr>
          <p:spPr>
            <a:xfrm>
              <a:off x="3328353" y="4170588"/>
              <a:ext cx="12514" cy="44482"/>
            </a:xfrm>
            <a:custGeom>
              <a:avLst/>
              <a:gdLst/>
              <a:ahLst/>
              <a:cxnLst/>
              <a:rect l="l" t="t" r="r" b="b"/>
              <a:pathLst>
                <a:path w="119" h="423" extrusionOk="0">
                  <a:moveTo>
                    <a:pt x="1" y="1"/>
                  </a:moveTo>
                  <a:lnTo>
                    <a:pt x="1" y="1"/>
                  </a:lnTo>
                  <a:cubicBezTo>
                    <a:pt x="9" y="142"/>
                    <a:pt x="11" y="280"/>
                    <a:pt x="8" y="419"/>
                  </a:cubicBezTo>
                  <a:lnTo>
                    <a:pt x="14" y="421"/>
                  </a:lnTo>
                  <a:cubicBezTo>
                    <a:pt x="19" y="422"/>
                    <a:pt x="24" y="422"/>
                    <a:pt x="29" y="422"/>
                  </a:cubicBezTo>
                  <a:cubicBezTo>
                    <a:pt x="79" y="422"/>
                    <a:pt x="119" y="367"/>
                    <a:pt x="117" y="276"/>
                  </a:cubicBezTo>
                  <a:cubicBezTo>
                    <a:pt x="116" y="179"/>
                    <a:pt x="9" y="1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3"/>
            <p:cNvSpPr/>
            <p:nvPr/>
          </p:nvSpPr>
          <p:spPr>
            <a:xfrm>
              <a:off x="3339290" y="4196141"/>
              <a:ext cx="22504" cy="45744"/>
            </a:xfrm>
            <a:custGeom>
              <a:avLst/>
              <a:gdLst/>
              <a:ahLst/>
              <a:cxnLst/>
              <a:rect l="l" t="t" r="r" b="b"/>
              <a:pathLst>
                <a:path w="214" h="435" extrusionOk="0">
                  <a:moveTo>
                    <a:pt x="107" y="1"/>
                  </a:moveTo>
                  <a:cubicBezTo>
                    <a:pt x="106" y="1"/>
                    <a:pt x="106" y="1"/>
                    <a:pt x="106" y="1"/>
                  </a:cubicBezTo>
                  <a:cubicBezTo>
                    <a:pt x="105" y="1"/>
                    <a:pt x="5" y="145"/>
                    <a:pt x="3" y="243"/>
                  </a:cubicBezTo>
                  <a:cubicBezTo>
                    <a:pt x="1" y="342"/>
                    <a:pt x="43" y="418"/>
                    <a:pt x="100" y="433"/>
                  </a:cubicBezTo>
                  <a:cubicBezTo>
                    <a:pt x="106" y="434"/>
                    <a:pt x="112" y="435"/>
                    <a:pt x="118" y="435"/>
                  </a:cubicBezTo>
                  <a:cubicBezTo>
                    <a:pt x="167" y="435"/>
                    <a:pt x="207" y="381"/>
                    <a:pt x="210" y="290"/>
                  </a:cubicBezTo>
                  <a:cubicBezTo>
                    <a:pt x="213" y="188"/>
                    <a:pt x="107" y="1"/>
                    <a:pt x="1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3"/>
            <p:cNvSpPr/>
            <p:nvPr/>
          </p:nvSpPr>
          <p:spPr>
            <a:xfrm>
              <a:off x="3349069" y="4196457"/>
              <a:ext cx="12829" cy="45428"/>
            </a:xfrm>
            <a:custGeom>
              <a:avLst/>
              <a:gdLst/>
              <a:ahLst/>
              <a:cxnLst/>
              <a:rect l="l" t="t" r="r" b="b"/>
              <a:pathLst>
                <a:path w="122" h="432" extrusionOk="0">
                  <a:moveTo>
                    <a:pt x="15" y="0"/>
                  </a:moveTo>
                  <a:cubicBezTo>
                    <a:pt x="16" y="143"/>
                    <a:pt x="11" y="286"/>
                    <a:pt x="1" y="426"/>
                  </a:cubicBezTo>
                  <a:cubicBezTo>
                    <a:pt x="3" y="427"/>
                    <a:pt x="5" y="428"/>
                    <a:pt x="7" y="430"/>
                  </a:cubicBezTo>
                  <a:cubicBezTo>
                    <a:pt x="13" y="431"/>
                    <a:pt x="19" y="432"/>
                    <a:pt x="24" y="432"/>
                  </a:cubicBezTo>
                  <a:cubicBezTo>
                    <a:pt x="73" y="432"/>
                    <a:pt x="114" y="378"/>
                    <a:pt x="117" y="287"/>
                  </a:cubicBezTo>
                  <a:cubicBezTo>
                    <a:pt x="121" y="188"/>
                    <a:pt x="22" y="12"/>
                    <a:pt x="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3"/>
            <p:cNvSpPr/>
            <p:nvPr/>
          </p:nvSpPr>
          <p:spPr>
            <a:xfrm>
              <a:off x="3358428" y="4223482"/>
              <a:ext cx="23135" cy="46795"/>
            </a:xfrm>
            <a:custGeom>
              <a:avLst/>
              <a:gdLst/>
              <a:ahLst/>
              <a:cxnLst/>
              <a:rect l="l" t="t" r="r" b="b"/>
              <a:pathLst>
                <a:path w="220" h="445" extrusionOk="0">
                  <a:moveTo>
                    <a:pt x="123" y="1"/>
                  </a:moveTo>
                  <a:cubicBezTo>
                    <a:pt x="123" y="1"/>
                    <a:pt x="123" y="1"/>
                    <a:pt x="123" y="1"/>
                  </a:cubicBezTo>
                  <a:cubicBezTo>
                    <a:pt x="122" y="2"/>
                    <a:pt x="15" y="143"/>
                    <a:pt x="7" y="243"/>
                  </a:cubicBezTo>
                  <a:cubicBezTo>
                    <a:pt x="0" y="344"/>
                    <a:pt x="37" y="423"/>
                    <a:pt x="94" y="441"/>
                  </a:cubicBezTo>
                  <a:cubicBezTo>
                    <a:pt x="101" y="443"/>
                    <a:pt x="108" y="445"/>
                    <a:pt x="115" y="445"/>
                  </a:cubicBezTo>
                  <a:cubicBezTo>
                    <a:pt x="162" y="445"/>
                    <a:pt x="204" y="392"/>
                    <a:pt x="211" y="301"/>
                  </a:cubicBezTo>
                  <a:cubicBezTo>
                    <a:pt x="220" y="197"/>
                    <a:pt x="123"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3"/>
            <p:cNvSpPr/>
            <p:nvPr/>
          </p:nvSpPr>
          <p:spPr>
            <a:xfrm>
              <a:off x="3367577" y="4223798"/>
              <a:ext cx="14091" cy="46480"/>
            </a:xfrm>
            <a:custGeom>
              <a:avLst/>
              <a:gdLst/>
              <a:ahLst/>
              <a:cxnLst/>
              <a:rect l="l" t="t" r="r" b="b"/>
              <a:pathLst>
                <a:path w="134" h="442" extrusionOk="0">
                  <a:moveTo>
                    <a:pt x="37" y="0"/>
                  </a:moveTo>
                  <a:cubicBezTo>
                    <a:pt x="31" y="147"/>
                    <a:pt x="19" y="292"/>
                    <a:pt x="1" y="436"/>
                  </a:cubicBezTo>
                  <a:cubicBezTo>
                    <a:pt x="3" y="436"/>
                    <a:pt x="5" y="437"/>
                    <a:pt x="7" y="438"/>
                  </a:cubicBezTo>
                  <a:cubicBezTo>
                    <a:pt x="14" y="440"/>
                    <a:pt x="21" y="442"/>
                    <a:pt x="28" y="442"/>
                  </a:cubicBezTo>
                  <a:cubicBezTo>
                    <a:pt x="75" y="442"/>
                    <a:pt x="117" y="389"/>
                    <a:pt x="124" y="298"/>
                  </a:cubicBezTo>
                  <a:cubicBezTo>
                    <a:pt x="134" y="197"/>
                    <a:pt x="44" y="13"/>
                    <a:pt x="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3"/>
            <p:cNvSpPr/>
            <p:nvPr/>
          </p:nvSpPr>
          <p:spPr>
            <a:xfrm>
              <a:off x="3374728" y="4253663"/>
              <a:ext cx="23976" cy="47636"/>
            </a:xfrm>
            <a:custGeom>
              <a:avLst/>
              <a:gdLst/>
              <a:ahLst/>
              <a:cxnLst/>
              <a:rect l="l" t="t" r="r" b="b"/>
              <a:pathLst>
                <a:path w="228" h="453" extrusionOk="0">
                  <a:moveTo>
                    <a:pt x="141" y="1"/>
                  </a:moveTo>
                  <a:cubicBezTo>
                    <a:pt x="139" y="1"/>
                    <a:pt x="26" y="140"/>
                    <a:pt x="12" y="243"/>
                  </a:cubicBezTo>
                  <a:cubicBezTo>
                    <a:pt x="1" y="345"/>
                    <a:pt x="34" y="428"/>
                    <a:pt x="89" y="448"/>
                  </a:cubicBezTo>
                  <a:cubicBezTo>
                    <a:pt x="97" y="451"/>
                    <a:pt x="106" y="453"/>
                    <a:pt x="114" y="453"/>
                  </a:cubicBezTo>
                  <a:cubicBezTo>
                    <a:pt x="160" y="453"/>
                    <a:pt x="202" y="402"/>
                    <a:pt x="214" y="312"/>
                  </a:cubicBezTo>
                  <a:cubicBezTo>
                    <a:pt x="228" y="205"/>
                    <a:pt x="143" y="1"/>
                    <a:pt x="1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3"/>
            <p:cNvSpPr/>
            <p:nvPr/>
          </p:nvSpPr>
          <p:spPr>
            <a:xfrm>
              <a:off x="3383351" y="4253873"/>
              <a:ext cx="15458" cy="47426"/>
            </a:xfrm>
            <a:custGeom>
              <a:avLst/>
              <a:gdLst/>
              <a:ahLst/>
              <a:cxnLst/>
              <a:rect l="l" t="t" r="r" b="b"/>
              <a:pathLst>
                <a:path w="147" h="451" extrusionOk="0">
                  <a:moveTo>
                    <a:pt x="61" y="1"/>
                  </a:moveTo>
                  <a:cubicBezTo>
                    <a:pt x="47" y="150"/>
                    <a:pt x="27" y="298"/>
                    <a:pt x="1" y="444"/>
                  </a:cubicBezTo>
                  <a:cubicBezTo>
                    <a:pt x="3" y="445"/>
                    <a:pt x="5" y="446"/>
                    <a:pt x="7" y="446"/>
                  </a:cubicBezTo>
                  <a:cubicBezTo>
                    <a:pt x="15" y="449"/>
                    <a:pt x="23" y="451"/>
                    <a:pt x="31" y="451"/>
                  </a:cubicBezTo>
                  <a:cubicBezTo>
                    <a:pt x="77" y="451"/>
                    <a:pt x="120" y="400"/>
                    <a:pt x="132" y="309"/>
                  </a:cubicBezTo>
                  <a:cubicBezTo>
                    <a:pt x="147" y="206"/>
                    <a:pt x="67" y="14"/>
                    <a:pt x="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 name="Google Shape;281;p3"/>
            <p:cNvSpPr/>
            <p:nvPr/>
          </p:nvSpPr>
          <p:spPr>
            <a:xfrm>
              <a:off x="3391763" y="4283002"/>
              <a:ext cx="25027" cy="48688"/>
            </a:xfrm>
            <a:custGeom>
              <a:avLst/>
              <a:gdLst/>
              <a:ahLst/>
              <a:cxnLst/>
              <a:rect l="l" t="t" r="r" b="b"/>
              <a:pathLst>
                <a:path w="238" h="463" extrusionOk="0">
                  <a:moveTo>
                    <a:pt x="161" y="1"/>
                  </a:moveTo>
                  <a:cubicBezTo>
                    <a:pt x="160" y="1"/>
                    <a:pt x="38" y="138"/>
                    <a:pt x="19" y="242"/>
                  </a:cubicBezTo>
                  <a:cubicBezTo>
                    <a:pt x="1" y="346"/>
                    <a:pt x="30" y="432"/>
                    <a:pt x="84" y="457"/>
                  </a:cubicBezTo>
                  <a:cubicBezTo>
                    <a:pt x="93" y="461"/>
                    <a:pt x="101" y="463"/>
                    <a:pt x="110" y="463"/>
                  </a:cubicBezTo>
                  <a:cubicBezTo>
                    <a:pt x="155" y="463"/>
                    <a:pt x="199" y="413"/>
                    <a:pt x="217" y="323"/>
                  </a:cubicBezTo>
                  <a:cubicBezTo>
                    <a:pt x="237" y="215"/>
                    <a:pt x="161"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3"/>
            <p:cNvSpPr/>
            <p:nvPr/>
          </p:nvSpPr>
          <p:spPr>
            <a:xfrm>
              <a:off x="3399861" y="4283528"/>
              <a:ext cx="16930" cy="48162"/>
            </a:xfrm>
            <a:custGeom>
              <a:avLst/>
              <a:gdLst/>
              <a:ahLst/>
              <a:cxnLst/>
              <a:rect l="l" t="t" r="r" b="b"/>
              <a:pathLst>
                <a:path w="161" h="458" extrusionOk="0">
                  <a:moveTo>
                    <a:pt x="85" y="0"/>
                  </a:moveTo>
                  <a:cubicBezTo>
                    <a:pt x="62" y="150"/>
                    <a:pt x="35" y="301"/>
                    <a:pt x="0" y="449"/>
                  </a:cubicBezTo>
                  <a:cubicBezTo>
                    <a:pt x="3" y="450"/>
                    <a:pt x="5" y="451"/>
                    <a:pt x="6" y="452"/>
                  </a:cubicBezTo>
                  <a:cubicBezTo>
                    <a:pt x="14" y="456"/>
                    <a:pt x="23" y="458"/>
                    <a:pt x="32" y="458"/>
                  </a:cubicBezTo>
                  <a:cubicBezTo>
                    <a:pt x="77" y="458"/>
                    <a:pt x="122" y="408"/>
                    <a:pt x="139" y="318"/>
                  </a:cubicBezTo>
                  <a:cubicBezTo>
                    <a:pt x="160" y="214"/>
                    <a:pt x="91" y="13"/>
                    <a:pt x="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3"/>
            <p:cNvSpPr/>
            <p:nvPr/>
          </p:nvSpPr>
          <p:spPr>
            <a:xfrm>
              <a:off x="3370416" y="4345992"/>
              <a:ext cx="39750" cy="28498"/>
            </a:xfrm>
            <a:custGeom>
              <a:avLst/>
              <a:gdLst/>
              <a:ahLst/>
              <a:cxnLst/>
              <a:rect l="l" t="t" r="r" b="b"/>
              <a:pathLst>
                <a:path w="378" h="271" extrusionOk="0">
                  <a:moveTo>
                    <a:pt x="0" y="32"/>
                  </a:moveTo>
                  <a:cubicBezTo>
                    <a:pt x="0" y="32"/>
                    <a:pt x="0" y="32"/>
                    <a:pt x="0" y="32"/>
                  </a:cubicBezTo>
                  <a:lnTo>
                    <a:pt x="0" y="32"/>
                  </a:lnTo>
                  <a:cubicBezTo>
                    <a:pt x="0" y="32"/>
                    <a:pt x="0" y="32"/>
                    <a:pt x="0" y="32"/>
                  </a:cubicBezTo>
                  <a:close/>
                  <a:moveTo>
                    <a:pt x="175" y="1"/>
                  </a:moveTo>
                  <a:cubicBezTo>
                    <a:pt x="94" y="1"/>
                    <a:pt x="3" y="32"/>
                    <a:pt x="0" y="32"/>
                  </a:cubicBezTo>
                  <a:cubicBezTo>
                    <a:pt x="0" y="32"/>
                    <a:pt x="0" y="32"/>
                    <a:pt x="0" y="32"/>
                  </a:cubicBezTo>
                  <a:lnTo>
                    <a:pt x="0" y="32"/>
                  </a:lnTo>
                  <a:cubicBezTo>
                    <a:pt x="1" y="33"/>
                    <a:pt x="108" y="208"/>
                    <a:pt x="190" y="250"/>
                  </a:cubicBezTo>
                  <a:cubicBezTo>
                    <a:pt x="217" y="264"/>
                    <a:pt x="243" y="270"/>
                    <a:pt x="266" y="270"/>
                  </a:cubicBezTo>
                  <a:cubicBezTo>
                    <a:pt x="313" y="270"/>
                    <a:pt x="348" y="244"/>
                    <a:pt x="360" y="199"/>
                  </a:cubicBezTo>
                  <a:cubicBezTo>
                    <a:pt x="377" y="133"/>
                    <a:pt x="335" y="52"/>
                    <a:pt x="250" y="14"/>
                  </a:cubicBezTo>
                  <a:cubicBezTo>
                    <a:pt x="229" y="4"/>
                    <a:pt x="203" y="1"/>
                    <a:pt x="1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 name="Google Shape;284;p3"/>
            <p:cNvSpPr/>
            <p:nvPr/>
          </p:nvSpPr>
          <p:spPr>
            <a:xfrm>
              <a:off x="3370521" y="4349567"/>
              <a:ext cx="37962" cy="24817"/>
            </a:xfrm>
            <a:custGeom>
              <a:avLst/>
              <a:gdLst/>
              <a:ahLst/>
              <a:cxnLst/>
              <a:rect l="l" t="t" r="r" b="b"/>
              <a:pathLst>
                <a:path w="361" h="236" extrusionOk="0">
                  <a:moveTo>
                    <a:pt x="0" y="1"/>
                  </a:moveTo>
                  <a:cubicBezTo>
                    <a:pt x="9" y="12"/>
                    <a:pt x="110" y="176"/>
                    <a:pt x="189" y="216"/>
                  </a:cubicBezTo>
                  <a:cubicBezTo>
                    <a:pt x="216" y="230"/>
                    <a:pt x="242" y="236"/>
                    <a:pt x="265" y="236"/>
                  </a:cubicBezTo>
                  <a:cubicBezTo>
                    <a:pt x="312" y="236"/>
                    <a:pt x="347" y="210"/>
                    <a:pt x="359" y="165"/>
                  </a:cubicBezTo>
                  <a:cubicBezTo>
                    <a:pt x="359" y="163"/>
                    <a:pt x="359" y="160"/>
                    <a:pt x="360" y="158"/>
                  </a:cubicBezTo>
                  <a:cubicBezTo>
                    <a:pt x="241" y="102"/>
                    <a:pt x="122" y="5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3"/>
            <p:cNvSpPr/>
            <p:nvPr/>
          </p:nvSpPr>
          <p:spPr>
            <a:xfrm>
              <a:off x="3406170" y="4314970"/>
              <a:ext cx="25553" cy="49424"/>
            </a:xfrm>
            <a:custGeom>
              <a:avLst/>
              <a:gdLst/>
              <a:ahLst/>
              <a:cxnLst/>
              <a:rect l="l" t="t" r="r" b="b"/>
              <a:pathLst>
                <a:path w="243" h="470" extrusionOk="0">
                  <a:moveTo>
                    <a:pt x="178" y="1"/>
                  </a:moveTo>
                  <a:cubicBezTo>
                    <a:pt x="178" y="1"/>
                    <a:pt x="178" y="1"/>
                    <a:pt x="178" y="1"/>
                  </a:cubicBezTo>
                  <a:cubicBezTo>
                    <a:pt x="177" y="2"/>
                    <a:pt x="48" y="135"/>
                    <a:pt x="24" y="239"/>
                  </a:cubicBezTo>
                  <a:cubicBezTo>
                    <a:pt x="0" y="345"/>
                    <a:pt x="24" y="435"/>
                    <a:pt x="76" y="462"/>
                  </a:cubicBezTo>
                  <a:cubicBezTo>
                    <a:pt x="85" y="467"/>
                    <a:pt x="95" y="469"/>
                    <a:pt x="105" y="469"/>
                  </a:cubicBezTo>
                  <a:cubicBezTo>
                    <a:pt x="149" y="469"/>
                    <a:pt x="195" y="420"/>
                    <a:pt x="217" y="331"/>
                  </a:cubicBezTo>
                  <a:cubicBezTo>
                    <a:pt x="242" y="222"/>
                    <a:pt x="180" y="1"/>
                    <a:pt x="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3"/>
            <p:cNvSpPr/>
            <p:nvPr/>
          </p:nvSpPr>
          <p:spPr>
            <a:xfrm>
              <a:off x="3413531" y="4315180"/>
              <a:ext cx="18297" cy="49214"/>
            </a:xfrm>
            <a:custGeom>
              <a:avLst/>
              <a:gdLst/>
              <a:ahLst/>
              <a:cxnLst/>
              <a:rect l="l" t="t" r="r" b="b"/>
              <a:pathLst>
                <a:path w="174" h="468" extrusionOk="0">
                  <a:moveTo>
                    <a:pt x="109" y="1"/>
                  </a:moveTo>
                  <a:cubicBezTo>
                    <a:pt x="79" y="155"/>
                    <a:pt x="43" y="307"/>
                    <a:pt x="0" y="456"/>
                  </a:cubicBezTo>
                  <a:cubicBezTo>
                    <a:pt x="3" y="457"/>
                    <a:pt x="4" y="459"/>
                    <a:pt x="6" y="460"/>
                  </a:cubicBezTo>
                  <a:cubicBezTo>
                    <a:pt x="15" y="465"/>
                    <a:pt x="25" y="467"/>
                    <a:pt x="35" y="467"/>
                  </a:cubicBezTo>
                  <a:cubicBezTo>
                    <a:pt x="79" y="467"/>
                    <a:pt x="125" y="418"/>
                    <a:pt x="147" y="329"/>
                  </a:cubicBezTo>
                  <a:cubicBezTo>
                    <a:pt x="173" y="223"/>
                    <a:pt x="115" y="16"/>
                    <a:pt x="1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 name="Google Shape;287;p3"/>
            <p:cNvSpPr/>
            <p:nvPr/>
          </p:nvSpPr>
          <p:spPr>
            <a:xfrm>
              <a:off x="3563382" y="4087197"/>
              <a:ext cx="27341" cy="40275"/>
            </a:xfrm>
            <a:custGeom>
              <a:avLst/>
              <a:gdLst/>
              <a:ahLst/>
              <a:cxnLst/>
              <a:rect l="l" t="t" r="r" b="b"/>
              <a:pathLst>
                <a:path w="260" h="383" extrusionOk="0">
                  <a:moveTo>
                    <a:pt x="245" y="1"/>
                  </a:moveTo>
                  <a:cubicBezTo>
                    <a:pt x="244" y="1"/>
                    <a:pt x="85" y="93"/>
                    <a:pt x="43" y="182"/>
                  </a:cubicBezTo>
                  <a:cubicBezTo>
                    <a:pt x="0" y="272"/>
                    <a:pt x="14" y="353"/>
                    <a:pt x="63" y="376"/>
                  </a:cubicBezTo>
                  <a:cubicBezTo>
                    <a:pt x="73" y="381"/>
                    <a:pt x="83" y="383"/>
                    <a:pt x="93" y="383"/>
                  </a:cubicBezTo>
                  <a:cubicBezTo>
                    <a:pt x="137" y="383"/>
                    <a:pt x="186" y="343"/>
                    <a:pt x="219" y="273"/>
                  </a:cubicBezTo>
                  <a:cubicBezTo>
                    <a:pt x="259" y="185"/>
                    <a:pt x="245" y="2"/>
                    <a:pt x="245" y="1"/>
                  </a:cubicBezTo>
                  <a:cubicBezTo>
                    <a:pt x="245" y="1"/>
                    <a:pt x="245" y="1"/>
                    <a:pt x="2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3"/>
            <p:cNvSpPr/>
            <p:nvPr/>
          </p:nvSpPr>
          <p:spPr>
            <a:xfrm>
              <a:off x="3583151" y="4022946"/>
              <a:ext cx="48267" cy="72664"/>
            </a:xfrm>
            <a:custGeom>
              <a:avLst/>
              <a:gdLst/>
              <a:ahLst/>
              <a:cxnLst/>
              <a:rect l="l" t="t" r="r" b="b"/>
              <a:pathLst>
                <a:path w="459" h="691" extrusionOk="0">
                  <a:moveTo>
                    <a:pt x="458" y="0"/>
                  </a:moveTo>
                  <a:lnTo>
                    <a:pt x="458" y="0"/>
                  </a:lnTo>
                  <a:cubicBezTo>
                    <a:pt x="286" y="208"/>
                    <a:pt x="133" y="432"/>
                    <a:pt x="1" y="667"/>
                  </a:cubicBezTo>
                  <a:lnTo>
                    <a:pt x="44" y="691"/>
                  </a:lnTo>
                  <a:cubicBezTo>
                    <a:pt x="161" y="449"/>
                    <a:pt x="299" y="218"/>
                    <a:pt x="4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3"/>
            <p:cNvSpPr/>
            <p:nvPr/>
          </p:nvSpPr>
          <p:spPr>
            <a:xfrm>
              <a:off x="3557388" y="4037037"/>
              <a:ext cx="34071" cy="97060"/>
            </a:xfrm>
            <a:custGeom>
              <a:avLst/>
              <a:gdLst/>
              <a:ahLst/>
              <a:cxnLst/>
              <a:rect l="l" t="t" r="r" b="b"/>
              <a:pathLst>
                <a:path w="324" h="923" extrusionOk="0">
                  <a:moveTo>
                    <a:pt x="320" y="1"/>
                  </a:moveTo>
                  <a:cubicBezTo>
                    <a:pt x="250" y="126"/>
                    <a:pt x="187" y="256"/>
                    <a:pt x="133" y="391"/>
                  </a:cubicBezTo>
                  <a:cubicBezTo>
                    <a:pt x="112" y="441"/>
                    <a:pt x="90" y="491"/>
                    <a:pt x="73" y="540"/>
                  </a:cubicBezTo>
                  <a:cubicBezTo>
                    <a:pt x="58" y="585"/>
                    <a:pt x="46" y="630"/>
                    <a:pt x="36" y="677"/>
                  </a:cubicBezTo>
                  <a:cubicBezTo>
                    <a:pt x="28" y="719"/>
                    <a:pt x="21" y="753"/>
                    <a:pt x="19" y="779"/>
                  </a:cubicBezTo>
                  <a:cubicBezTo>
                    <a:pt x="16" y="803"/>
                    <a:pt x="15" y="817"/>
                    <a:pt x="15" y="817"/>
                  </a:cubicBezTo>
                  <a:cubicBezTo>
                    <a:pt x="15" y="817"/>
                    <a:pt x="1" y="922"/>
                    <a:pt x="3" y="922"/>
                  </a:cubicBezTo>
                  <a:cubicBezTo>
                    <a:pt x="3" y="922"/>
                    <a:pt x="3" y="922"/>
                    <a:pt x="3" y="922"/>
                  </a:cubicBezTo>
                  <a:cubicBezTo>
                    <a:pt x="4" y="922"/>
                    <a:pt x="57" y="729"/>
                    <a:pt x="73" y="691"/>
                  </a:cubicBezTo>
                  <a:cubicBezTo>
                    <a:pt x="89" y="653"/>
                    <a:pt x="105" y="607"/>
                    <a:pt x="122" y="559"/>
                  </a:cubicBezTo>
                  <a:cubicBezTo>
                    <a:pt x="138" y="510"/>
                    <a:pt x="152" y="457"/>
                    <a:pt x="169" y="406"/>
                  </a:cubicBezTo>
                  <a:cubicBezTo>
                    <a:pt x="239" y="199"/>
                    <a:pt x="324" y="3"/>
                    <a:pt x="324" y="3"/>
                  </a:cubicBezTo>
                  <a:lnTo>
                    <a:pt x="3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3"/>
            <p:cNvSpPr/>
            <p:nvPr/>
          </p:nvSpPr>
          <p:spPr>
            <a:xfrm>
              <a:off x="3517638" y="4055124"/>
              <a:ext cx="56680" cy="120300"/>
            </a:xfrm>
            <a:custGeom>
              <a:avLst/>
              <a:gdLst/>
              <a:ahLst/>
              <a:cxnLst/>
              <a:rect l="l" t="t" r="r" b="b"/>
              <a:pathLst>
                <a:path w="539" h="1144" extrusionOk="0">
                  <a:moveTo>
                    <a:pt x="534" y="0"/>
                  </a:moveTo>
                  <a:cubicBezTo>
                    <a:pt x="534" y="0"/>
                    <a:pt x="306" y="224"/>
                    <a:pt x="186" y="478"/>
                  </a:cubicBezTo>
                  <a:cubicBezTo>
                    <a:pt x="1" y="880"/>
                    <a:pt x="47" y="1143"/>
                    <a:pt x="50" y="1144"/>
                  </a:cubicBezTo>
                  <a:cubicBezTo>
                    <a:pt x="50" y="1144"/>
                    <a:pt x="50" y="1144"/>
                    <a:pt x="50" y="1144"/>
                  </a:cubicBezTo>
                  <a:cubicBezTo>
                    <a:pt x="52" y="1144"/>
                    <a:pt x="137" y="728"/>
                    <a:pt x="163" y="668"/>
                  </a:cubicBezTo>
                  <a:cubicBezTo>
                    <a:pt x="266" y="336"/>
                    <a:pt x="539" y="2"/>
                    <a:pt x="539"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3"/>
            <p:cNvSpPr/>
            <p:nvPr/>
          </p:nvSpPr>
          <p:spPr>
            <a:xfrm>
              <a:off x="3508384" y="4092455"/>
              <a:ext cx="56680" cy="120300"/>
            </a:xfrm>
            <a:custGeom>
              <a:avLst/>
              <a:gdLst/>
              <a:ahLst/>
              <a:cxnLst/>
              <a:rect l="l" t="t" r="r" b="b"/>
              <a:pathLst>
                <a:path w="539" h="1144" extrusionOk="0">
                  <a:moveTo>
                    <a:pt x="534" y="0"/>
                  </a:moveTo>
                  <a:cubicBezTo>
                    <a:pt x="534" y="0"/>
                    <a:pt x="306" y="225"/>
                    <a:pt x="186" y="477"/>
                  </a:cubicBezTo>
                  <a:cubicBezTo>
                    <a:pt x="0" y="880"/>
                    <a:pt x="47" y="1142"/>
                    <a:pt x="49" y="1144"/>
                  </a:cubicBezTo>
                  <a:cubicBezTo>
                    <a:pt x="51" y="1144"/>
                    <a:pt x="137" y="728"/>
                    <a:pt x="162" y="668"/>
                  </a:cubicBezTo>
                  <a:cubicBezTo>
                    <a:pt x="265" y="336"/>
                    <a:pt x="538" y="2"/>
                    <a:pt x="538"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3"/>
            <p:cNvSpPr/>
            <p:nvPr/>
          </p:nvSpPr>
          <p:spPr>
            <a:xfrm>
              <a:off x="3570217" y="4135149"/>
              <a:ext cx="75924" cy="68773"/>
            </a:xfrm>
            <a:custGeom>
              <a:avLst/>
              <a:gdLst/>
              <a:ahLst/>
              <a:cxnLst/>
              <a:rect l="l" t="t" r="r" b="b"/>
              <a:pathLst>
                <a:path w="722" h="654" extrusionOk="0">
                  <a:moveTo>
                    <a:pt x="720" y="0"/>
                  </a:moveTo>
                  <a:cubicBezTo>
                    <a:pt x="720" y="0"/>
                    <a:pt x="486" y="62"/>
                    <a:pt x="318" y="198"/>
                  </a:cubicBezTo>
                  <a:cubicBezTo>
                    <a:pt x="55" y="421"/>
                    <a:pt x="0" y="652"/>
                    <a:pt x="1" y="653"/>
                  </a:cubicBezTo>
                  <a:cubicBezTo>
                    <a:pt x="1" y="653"/>
                    <a:pt x="1" y="653"/>
                    <a:pt x="1" y="653"/>
                  </a:cubicBezTo>
                  <a:cubicBezTo>
                    <a:pt x="3" y="653"/>
                    <a:pt x="201" y="371"/>
                    <a:pt x="238" y="336"/>
                  </a:cubicBezTo>
                  <a:cubicBezTo>
                    <a:pt x="420" y="127"/>
                    <a:pt x="722" y="4"/>
                    <a:pt x="722" y="4"/>
                  </a:cubicBezTo>
                  <a:cubicBezTo>
                    <a:pt x="722" y="3"/>
                    <a:pt x="721" y="2"/>
                    <a:pt x="7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3"/>
            <p:cNvSpPr/>
            <p:nvPr/>
          </p:nvSpPr>
          <p:spPr>
            <a:xfrm>
              <a:off x="3564013" y="4163437"/>
              <a:ext cx="76029" cy="68668"/>
            </a:xfrm>
            <a:custGeom>
              <a:avLst/>
              <a:gdLst/>
              <a:ahLst/>
              <a:cxnLst/>
              <a:rect l="l" t="t" r="r" b="b"/>
              <a:pathLst>
                <a:path w="723" h="653" extrusionOk="0">
                  <a:moveTo>
                    <a:pt x="720" y="1"/>
                  </a:moveTo>
                  <a:cubicBezTo>
                    <a:pt x="720" y="1"/>
                    <a:pt x="486" y="60"/>
                    <a:pt x="318" y="198"/>
                  </a:cubicBezTo>
                  <a:cubicBezTo>
                    <a:pt x="55" y="421"/>
                    <a:pt x="1" y="652"/>
                    <a:pt x="2" y="653"/>
                  </a:cubicBezTo>
                  <a:cubicBezTo>
                    <a:pt x="2" y="653"/>
                    <a:pt x="2" y="653"/>
                    <a:pt x="2" y="653"/>
                  </a:cubicBezTo>
                  <a:cubicBezTo>
                    <a:pt x="4" y="653"/>
                    <a:pt x="200" y="370"/>
                    <a:pt x="238" y="336"/>
                  </a:cubicBezTo>
                  <a:cubicBezTo>
                    <a:pt x="421" y="128"/>
                    <a:pt x="722" y="4"/>
                    <a:pt x="722" y="4"/>
                  </a:cubicBezTo>
                  <a:lnTo>
                    <a:pt x="7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3"/>
            <p:cNvSpPr/>
            <p:nvPr/>
          </p:nvSpPr>
          <p:spPr>
            <a:xfrm>
              <a:off x="3582415" y="4058700"/>
              <a:ext cx="44587" cy="77711"/>
            </a:xfrm>
            <a:custGeom>
              <a:avLst/>
              <a:gdLst/>
              <a:ahLst/>
              <a:cxnLst/>
              <a:rect l="l" t="t" r="r" b="b"/>
              <a:pathLst>
                <a:path w="424" h="739" extrusionOk="0">
                  <a:moveTo>
                    <a:pt x="420" y="0"/>
                  </a:moveTo>
                  <a:cubicBezTo>
                    <a:pt x="334" y="111"/>
                    <a:pt x="253" y="227"/>
                    <a:pt x="180" y="347"/>
                  </a:cubicBezTo>
                  <a:cubicBezTo>
                    <a:pt x="152" y="392"/>
                    <a:pt x="123" y="437"/>
                    <a:pt x="100" y="482"/>
                  </a:cubicBezTo>
                  <a:cubicBezTo>
                    <a:pt x="78" y="522"/>
                    <a:pt x="59" y="564"/>
                    <a:pt x="43" y="607"/>
                  </a:cubicBezTo>
                  <a:cubicBezTo>
                    <a:pt x="28" y="645"/>
                    <a:pt x="17" y="677"/>
                    <a:pt x="11" y="700"/>
                  </a:cubicBezTo>
                  <a:cubicBezTo>
                    <a:pt x="5" y="724"/>
                    <a:pt x="1" y="737"/>
                    <a:pt x="1" y="737"/>
                  </a:cubicBezTo>
                  <a:cubicBezTo>
                    <a:pt x="3" y="738"/>
                    <a:pt x="4" y="738"/>
                    <a:pt x="5" y="739"/>
                  </a:cubicBezTo>
                  <a:cubicBezTo>
                    <a:pt x="5" y="739"/>
                    <a:pt x="13" y="728"/>
                    <a:pt x="26" y="708"/>
                  </a:cubicBezTo>
                  <a:cubicBezTo>
                    <a:pt x="39" y="688"/>
                    <a:pt x="57" y="659"/>
                    <a:pt x="78" y="624"/>
                  </a:cubicBezTo>
                  <a:cubicBezTo>
                    <a:pt x="100" y="590"/>
                    <a:pt x="121" y="548"/>
                    <a:pt x="144" y="504"/>
                  </a:cubicBezTo>
                  <a:cubicBezTo>
                    <a:pt x="168" y="460"/>
                    <a:pt x="190" y="412"/>
                    <a:pt x="215" y="365"/>
                  </a:cubicBezTo>
                  <a:cubicBezTo>
                    <a:pt x="313" y="177"/>
                    <a:pt x="424" y="2"/>
                    <a:pt x="424" y="2"/>
                  </a:cubicBezTo>
                  <a:cubicBezTo>
                    <a:pt x="424" y="2"/>
                    <a:pt x="421" y="1"/>
                    <a:pt x="4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3"/>
            <p:cNvSpPr/>
            <p:nvPr/>
          </p:nvSpPr>
          <p:spPr>
            <a:xfrm>
              <a:off x="3546030" y="4053231"/>
              <a:ext cx="15038" cy="59309"/>
            </a:xfrm>
            <a:custGeom>
              <a:avLst/>
              <a:gdLst/>
              <a:ahLst/>
              <a:cxnLst/>
              <a:rect l="l" t="t" r="r" b="b"/>
              <a:pathLst>
                <a:path w="143" h="564" extrusionOk="0">
                  <a:moveTo>
                    <a:pt x="138" y="0"/>
                  </a:moveTo>
                  <a:cubicBezTo>
                    <a:pt x="138" y="0"/>
                    <a:pt x="87" y="132"/>
                    <a:pt x="46" y="272"/>
                  </a:cubicBezTo>
                  <a:cubicBezTo>
                    <a:pt x="36" y="307"/>
                    <a:pt x="25" y="341"/>
                    <a:pt x="17" y="374"/>
                  </a:cubicBezTo>
                  <a:cubicBezTo>
                    <a:pt x="10" y="405"/>
                    <a:pt x="6" y="436"/>
                    <a:pt x="3" y="468"/>
                  </a:cubicBezTo>
                  <a:cubicBezTo>
                    <a:pt x="0" y="499"/>
                    <a:pt x="0" y="531"/>
                    <a:pt x="3" y="563"/>
                  </a:cubicBezTo>
                  <a:cubicBezTo>
                    <a:pt x="6" y="563"/>
                    <a:pt x="7" y="564"/>
                    <a:pt x="8" y="564"/>
                  </a:cubicBezTo>
                  <a:cubicBezTo>
                    <a:pt x="21" y="536"/>
                    <a:pt x="33" y="508"/>
                    <a:pt x="42" y="479"/>
                  </a:cubicBezTo>
                  <a:cubicBezTo>
                    <a:pt x="51" y="450"/>
                    <a:pt x="60" y="420"/>
                    <a:pt x="66" y="389"/>
                  </a:cubicBezTo>
                  <a:cubicBezTo>
                    <a:pt x="73" y="356"/>
                    <a:pt x="77" y="319"/>
                    <a:pt x="84" y="284"/>
                  </a:cubicBezTo>
                  <a:cubicBezTo>
                    <a:pt x="111" y="141"/>
                    <a:pt x="143" y="1"/>
                    <a:pt x="143" y="1"/>
                  </a:cubicBezTo>
                  <a:lnTo>
                    <a:pt x="1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3"/>
            <p:cNvSpPr/>
            <p:nvPr/>
          </p:nvSpPr>
          <p:spPr>
            <a:xfrm>
              <a:off x="3598084" y="4084568"/>
              <a:ext cx="27551" cy="51843"/>
            </a:xfrm>
            <a:custGeom>
              <a:avLst/>
              <a:gdLst/>
              <a:ahLst/>
              <a:cxnLst/>
              <a:rect l="l" t="t" r="r" b="b"/>
              <a:pathLst>
                <a:path w="262" h="493" extrusionOk="0">
                  <a:moveTo>
                    <a:pt x="259" y="0"/>
                  </a:moveTo>
                  <a:cubicBezTo>
                    <a:pt x="259" y="0"/>
                    <a:pt x="178" y="111"/>
                    <a:pt x="107" y="232"/>
                  </a:cubicBezTo>
                  <a:cubicBezTo>
                    <a:pt x="89" y="263"/>
                    <a:pt x="71" y="291"/>
                    <a:pt x="55" y="320"/>
                  </a:cubicBezTo>
                  <a:cubicBezTo>
                    <a:pt x="42" y="347"/>
                    <a:pt x="31" y="376"/>
                    <a:pt x="22" y="403"/>
                  </a:cubicBezTo>
                  <a:cubicBezTo>
                    <a:pt x="12" y="432"/>
                    <a:pt x="5" y="461"/>
                    <a:pt x="1" y="491"/>
                  </a:cubicBezTo>
                  <a:lnTo>
                    <a:pt x="5" y="493"/>
                  </a:lnTo>
                  <a:cubicBezTo>
                    <a:pt x="24" y="469"/>
                    <a:pt x="41" y="446"/>
                    <a:pt x="57" y="420"/>
                  </a:cubicBezTo>
                  <a:cubicBezTo>
                    <a:pt x="71" y="398"/>
                    <a:pt x="87" y="371"/>
                    <a:pt x="101" y="343"/>
                  </a:cubicBezTo>
                  <a:cubicBezTo>
                    <a:pt x="116" y="314"/>
                    <a:pt x="128" y="281"/>
                    <a:pt x="142" y="250"/>
                  </a:cubicBezTo>
                  <a:cubicBezTo>
                    <a:pt x="201" y="124"/>
                    <a:pt x="262" y="3"/>
                    <a:pt x="262" y="3"/>
                  </a:cubicBezTo>
                  <a:lnTo>
                    <a:pt x="25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3"/>
            <p:cNvSpPr/>
            <p:nvPr/>
          </p:nvSpPr>
          <p:spPr>
            <a:xfrm>
              <a:off x="3563276" y="4129261"/>
              <a:ext cx="39224" cy="25133"/>
            </a:xfrm>
            <a:custGeom>
              <a:avLst/>
              <a:gdLst/>
              <a:ahLst/>
              <a:cxnLst/>
              <a:rect l="l" t="t" r="r" b="b"/>
              <a:pathLst>
                <a:path w="373" h="239" extrusionOk="0">
                  <a:moveTo>
                    <a:pt x="372" y="19"/>
                  </a:moveTo>
                  <a:cubicBezTo>
                    <a:pt x="372" y="19"/>
                    <a:pt x="372" y="19"/>
                    <a:pt x="372" y="19"/>
                  </a:cubicBezTo>
                  <a:lnTo>
                    <a:pt x="372" y="19"/>
                  </a:lnTo>
                  <a:cubicBezTo>
                    <a:pt x="372" y="19"/>
                    <a:pt x="372" y="19"/>
                    <a:pt x="372" y="19"/>
                  </a:cubicBezTo>
                  <a:close/>
                  <a:moveTo>
                    <a:pt x="216" y="0"/>
                  </a:moveTo>
                  <a:cubicBezTo>
                    <a:pt x="182" y="0"/>
                    <a:pt x="148" y="4"/>
                    <a:pt x="122" y="16"/>
                  </a:cubicBezTo>
                  <a:cubicBezTo>
                    <a:pt x="39" y="53"/>
                    <a:pt x="0" y="125"/>
                    <a:pt x="19" y="183"/>
                  </a:cubicBezTo>
                  <a:cubicBezTo>
                    <a:pt x="32" y="219"/>
                    <a:pt x="65" y="239"/>
                    <a:pt x="108" y="239"/>
                  </a:cubicBezTo>
                  <a:cubicBezTo>
                    <a:pt x="133" y="239"/>
                    <a:pt x="162" y="232"/>
                    <a:pt x="191" y="217"/>
                  </a:cubicBezTo>
                  <a:cubicBezTo>
                    <a:pt x="272" y="178"/>
                    <a:pt x="370" y="21"/>
                    <a:pt x="372" y="19"/>
                  </a:cubicBezTo>
                  <a:lnTo>
                    <a:pt x="372" y="19"/>
                  </a:lnTo>
                  <a:cubicBezTo>
                    <a:pt x="372" y="19"/>
                    <a:pt x="372" y="19"/>
                    <a:pt x="372" y="19"/>
                  </a:cubicBezTo>
                  <a:cubicBezTo>
                    <a:pt x="369" y="19"/>
                    <a:pt x="291" y="0"/>
                    <a:pt x="2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3"/>
            <p:cNvSpPr/>
            <p:nvPr/>
          </p:nvSpPr>
          <p:spPr>
            <a:xfrm>
              <a:off x="3565169" y="4131364"/>
              <a:ext cx="37121" cy="23029"/>
            </a:xfrm>
            <a:custGeom>
              <a:avLst/>
              <a:gdLst/>
              <a:ahLst/>
              <a:cxnLst/>
              <a:rect l="l" t="t" r="r" b="b"/>
              <a:pathLst>
                <a:path w="353" h="219" extrusionOk="0">
                  <a:moveTo>
                    <a:pt x="352" y="1"/>
                  </a:moveTo>
                  <a:lnTo>
                    <a:pt x="352" y="1"/>
                  </a:lnTo>
                  <a:cubicBezTo>
                    <a:pt x="235" y="50"/>
                    <a:pt x="117" y="102"/>
                    <a:pt x="0" y="156"/>
                  </a:cubicBezTo>
                  <a:cubicBezTo>
                    <a:pt x="0" y="159"/>
                    <a:pt x="1" y="161"/>
                    <a:pt x="1" y="163"/>
                  </a:cubicBezTo>
                  <a:cubicBezTo>
                    <a:pt x="14" y="199"/>
                    <a:pt x="47" y="219"/>
                    <a:pt x="90" y="219"/>
                  </a:cubicBezTo>
                  <a:cubicBezTo>
                    <a:pt x="115" y="219"/>
                    <a:pt x="144" y="212"/>
                    <a:pt x="173" y="197"/>
                  </a:cubicBezTo>
                  <a:cubicBezTo>
                    <a:pt x="251" y="158"/>
                    <a:pt x="345" y="10"/>
                    <a:pt x="3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3"/>
            <p:cNvSpPr/>
            <p:nvPr/>
          </p:nvSpPr>
          <p:spPr>
            <a:xfrm>
              <a:off x="3552761" y="4157969"/>
              <a:ext cx="38382" cy="26289"/>
            </a:xfrm>
            <a:custGeom>
              <a:avLst/>
              <a:gdLst/>
              <a:ahLst/>
              <a:cxnLst/>
              <a:rect l="l" t="t" r="r" b="b"/>
              <a:pathLst>
                <a:path w="365" h="250" extrusionOk="0">
                  <a:moveTo>
                    <a:pt x="234" y="0"/>
                  </a:moveTo>
                  <a:cubicBezTo>
                    <a:pt x="192" y="0"/>
                    <a:pt x="147" y="5"/>
                    <a:pt x="116" y="21"/>
                  </a:cubicBezTo>
                  <a:cubicBezTo>
                    <a:pt x="35" y="62"/>
                    <a:pt x="0" y="138"/>
                    <a:pt x="24" y="196"/>
                  </a:cubicBezTo>
                  <a:cubicBezTo>
                    <a:pt x="38" y="230"/>
                    <a:pt x="70" y="249"/>
                    <a:pt x="110" y="249"/>
                  </a:cubicBezTo>
                  <a:cubicBezTo>
                    <a:pt x="136" y="249"/>
                    <a:pt x="166" y="241"/>
                    <a:pt x="197" y="223"/>
                  </a:cubicBezTo>
                  <a:cubicBezTo>
                    <a:pt x="274" y="180"/>
                    <a:pt x="365" y="12"/>
                    <a:pt x="365" y="12"/>
                  </a:cubicBezTo>
                  <a:cubicBezTo>
                    <a:pt x="365" y="12"/>
                    <a:pt x="301" y="0"/>
                    <a:pt x="2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3"/>
            <p:cNvSpPr/>
            <p:nvPr/>
          </p:nvSpPr>
          <p:spPr>
            <a:xfrm>
              <a:off x="3554969" y="4159546"/>
              <a:ext cx="36069" cy="24712"/>
            </a:xfrm>
            <a:custGeom>
              <a:avLst/>
              <a:gdLst/>
              <a:ahLst/>
              <a:cxnLst/>
              <a:rect l="l" t="t" r="r" b="b"/>
              <a:pathLst>
                <a:path w="343" h="235" extrusionOk="0">
                  <a:moveTo>
                    <a:pt x="343" y="0"/>
                  </a:moveTo>
                  <a:lnTo>
                    <a:pt x="343" y="0"/>
                  </a:lnTo>
                  <a:cubicBezTo>
                    <a:pt x="229" y="56"/>
                    <a:pt x="113" y="113"/>
                    <a:pt x="0" y="174"/>
                  </a:cubicBezTo>
                  <a:cubicBezTo>
                    <a:pt x="2" y="176"/>
                    <a:pt x="3" y="178"/>
                    <a:pt x="3" y="181"/>
                  </a:cubicBezTo>
                  <a:cubicBezTo>
                    <a:pt x="17" y="215"/>
                    <a:pt x="49" y="235"/>
                    <a:pt x="90" y="235"/>
                  </a:cubicBezTo>
                  <a:cubicBezTo>
                    <a:pt x="116" y="235"/>
                    <a:pt x="146" y="226"/>
                    <a:pt x="176" y="209"/>
                  </a:cubicBezTo>
                  <a:cubicBezTo>
                    <a:pt x="251" y="165"/>
                    <a:pt x="336" y="10"/>
                    <a:pt x="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3"/>
            <p:cNvSpPr/>
            <p:nvPr/>
          </p:nvSpPr>
          <p:spPr>
            <a:xfrm>
              <a:off x="3544138" y="4187729"/>
              <a:ext cx="37752" cy="27446"/>
            </a:xfrm>
            <a:custGeom>
              <a:avLst/>
              <a:gdLst/>
              <a:ahLst/>
              <a:cxnLst/>
              <a:rect l="l" t="t" r="r" b="b"/>
              <a:pathLst>
                <a:path w="359" h="261" extrusionOk="0">
                  <a:moveTo>
                    <a:pt x="358" y="7"/>
                  </a:moveTo>
                  <a:cubicBezTo>
                    <a:pt x="358" y="7"/>
                    <a:pt x="358" y="7"/>
                    <a:pt x="358" y="7"/>
                  </a:cubicBezTo>
                  <a:lnTo>
                    <a:pt x="358" y="7"/>
                  </a:lnTo>
                  <a:cubicBezTo>
                    <a:pt x="358" y="7"/>
                    <a:pt x="358" y="7"/>
                    <a:pt x="358" y="7"/>
                  </a:cubicBezTo>
                  <a:close/>
                  <a:moveTo>
                    <a:pt x="249" y="0"/>
                  </a:moveTo>
                  <a:cubicBezTo>
                    <a:pt x="200" y="0"/>
                    <a:pt x="144" y="6"/>
                    <a:pt x="109" y="27"/>
                  </a:cubicBezTo>
                  <a:cubicBezTo>
                    <a:pt x="31" y="72"/>
                    <a:pt x="0" y="151"/>
                    <a:pt x="28" y="209"/>
                  </a:cubicBezTo>
                  <a:cubicBezTo>
                    <a:pt x="44" y="242"/>
                    <a:pt x="75" y="260"/>
                    <a:pt x="112" y="260"/>
                  </a:cubicBezTo>
                  <a:cubicBezTo>
                    <a:pt x="140" y="260"/>
                    <a:pt x="171" y="251"/>
                    <a:pt x="203" y="230"/>
                  </a:cubicBezTo>
                  <a:cubicBezTo>
                    <a:pt x="278" y="182"/>
                    <a:pt x="356" y="10"/>
                    <a:pt x="358" y="7"/>
                  </a:cubicBezTo>
                  <a:lnTo>
                    <a:pt x="358" y="7"/>
                  </a:lnTo>
                  <a:cubicBezTo>
                    <a:pt x="358" y="7"/>
                    <a:pt x="358" y="7"/>
                    <a:pt x="358" y="7"/>
                  </a:cubicBezTo>
                  <a:cubicBezTo>
                    <a:pt x="355" y="7"/>
                    <a:pt x="306" y="0"/>
                    <a:pt x="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 name="Google Shape;302;p3"/>
            <p:cNvSpPr/>
            <p:nvPr/>
          </p:nvSpPr>
          <p:spPr>
            <a:xfrm>
              <a:off x="3546661" y="4188675"/>
              <a:ext cx="35123" cy="26500"/>
            </a:xfrm>
            <a:custGeom>
              <a:avLst/>
              <a:gdLst/>
              <a:ahLst/>
              <a:cxnLst/>
              <a:rect l="l" t="t" r="r" b="b"/>
              <a:pathLst>
                <a:path w="334" h="252" extrusionOk="0">
                  <a:moveTo>
                    <a:pt x="333" y="0"/>
                  </a:moveTo>
                  <a:lnTo>
                    <a:pt x="333" y="0"/>
                  </a:lnTo>
                  <a:cubicBezTo>
                    <a:pt x="221" y="63"/>
                    <a:pt x="110" y="127"/>
                    <a:pt x="1" y="193"/>
                  </a:cubicBezTo>
                  <a:cubicBezTo>
                    <a:pt x="2" y="196"/>
                    <a:pt x="3" y="198"/>
                    <a:pt x="4" y="200"/>
                  </a:cubicBezTo>
                  <a:cubicBezTo>
                    <a:pt x="19" y="233"/>
                    <a:pt x="50" y="251"/>
                    <a:pt x="88" y="251"/>
                  </a:cubicBezTo>
                  <a:cubicBezTo>
                    <a:pt x="115" y="251"/>
                    <a:pt x="147" y="242"/>
                    <a:pt x="179" y="221"/>
                  </a:cubicBezTo>
                  <a:cubicBezTo>
                    <a:pt x="251" y="173"/>
                    <a:pt x="327" y="12"/>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 name="Google Shape;303;p3"/>
            <p:cNvSpPr/>
            <p:nvPr/>
          </p:nvSpPr>
          <p:spPr>
            <a:xfrm>
              <a:off x="3537407" y="4218330"/>
              <a:ext cx="36700" cy="28813"/>
            </a:xfrm>
            <a:custGeom>
              <a:avLst/>
              <a:gdLst/>
              <a:ahLst/>
              <a:cxnLst/>
              <a:rect l="l" t="t" r="r" b="b"/>
              <a:pathLst>
                <a:path w="349" h="274" extrusionOk="0">
                  <a:moveTo>
                    <a:pt x="272" y="0"/>
                  </a:moveTo>
                  <a:cubicBezTo>
                    <a:pt x="216" y="0"/>
                    <a:pt x="143" y="6"/>
                    <a:pt x="101" y="34"/>
                  </a:cubicBezTo>
                  <a:cubicBezTo>
                    <a:pt x="26" y="84"/>
                    <a:pt x="0" y="166"/>
                    <a:pt x="31" y="224"/>
                  </a:cubicBezTo>
                  <a:cubicBezTo>
                    <a:pt x="48" y="256"/>
                    <a:pt x="78" y="273"/>
                    <a:pt x="114" y="273"/>
                  </a:cubicBezTo>
                  <a:cubicBezTo>
                    <a:pt x="143" y="273"/>
                    <a:pt x="176" y="262"/>
                    <a:pt x="208" y="239"/>
                  </a:cubicBezTo>
                  <a:cubicBezTo>
                    <a:pt x="280" y="185"/>
                    <a:pt x="349" y="4"/>
                    <a:pt x="349" y="4"/>
                  </a:cubicBezTo>
                  <a:cubicBezTo>
                    <a:pt x="349" y="4"/>
                    <a:pt x="315"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3"/>
            <p:cNvSpPr/>
            <p:nvPr/>
          </p:nvSpPr>
          <p:spPr>
            <a:xfrm>
              <a:off x="3540352" y="4218961"/>
              <a:ext cx="33756" cy="28077"/>
            </a:xfrm>
            <a:custGeom>
              <a:avLst/>
              <a:gdLst/>
              <a:ahLst/>
              <a:cxnLst/>
              <a:rect l="l" t="t" r="r" b="b"/>
              <a:pathLst>
                <a:path w="321" h="267" extrusionOk="0">
                  <a:moveTo>
                    <a:pt x="321" y="0"/>
                  </a:moveTo>
                  <a:lnTo>
                    <a:pt x="321" y="0"/>
                  </a:lnTo>
                  <a:cubicBezTo>
                    <a:pt x="212" y="68"/>
                    <a:pt x="105" y="139"/>
                    <a:pt x="1" y="211"/>
                  </a:cubicBezTo>
                  <a:cubicBezTo>
                    <a:pt x="1" y="213"/>
                    <a:pt x="2" y="216"/>
                    <a:pt x="3" y="218"/>
                  </a:cubicBezTo>
                  <a:cubicBezTo>
                    <a:pt x="20" y="250"/>
                    <a:pt x="51" y="267"/>
                    <a:pt x="86" y="267"/>
                  </a:cubicBezTo>
                  <a:cubicBezTo>
                    <a:pt x="115" y="267"/>
                    <a:pt x="148" y="256"/>
                    <a:pt x="180" y="233"/>
                  </a:cubicBezTo>
                  <a:cubicBezTo>
                    <a:pt x="249" y="180"/>
                    <a:pt x="314" y="12"/>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3"/>
            <p:cNvSpPr/>
            <p:nvPr/>
          </p:nvSpPr>
          <p:spPr>
            <a:xfrm>
              <a:off x="3532570" y="4249877"/>
              <a:ext cx="35859" cy="30075"/>
            </a:xfrm>
            <a:custGeom>
              <a:avLst/>
              <a:gdLst/>
              <a:ahLst/>
              <a:cxnLst/>
              <a:rect l="l" t="t" r="r" b="b"/>
              <a:pathLst>
                <a:path w="341" h="286" extrusionOk="0">
                  <a:moveTo>
                    <a:pt x="340" y="1"/>
                  </a:moveTo>
                  <a:cubicBezTo>
                    <a:pt x="340" y="1"/>
                    <a:pt x="340" y="1"/>
                    <a:pt x="340" y="1"/>
                  </a:cubicBezTo>
                  <a:lnTo>
                    <a:pt x="340" y="1"/>
                  </a:lnTo>
                  <a:cubicBezTo>
                    <a:pt x="340" y="1"/>
                    <a:pt x="340" y="1"/>
                    <a:pt x="340" y="1"/>
                  </a:cubicBezTo>
                  <a:close/>
                  <a:moveTo>
                    <a:pt x="295" y="1"/>
                  </a:moveTo>
                  <a:cubicBezTo>
                    <a:pt x="238" y="1"/>
                    <a:pt x="142" y="6"/>
                    <a:pt x="94" y="42"/>
                  </a:cubicBezTo>
                  <a:cubicBezTo>
                    <a:pt x="22" y="96"/>
                    <a:pt x="0" y="180"/>
                    <a:pt x="35" y="239"/>
                  </a:cubicBezTo>
                  <a:cubicBezTo>
                    <a:pt x="54" y="270"/>
                    <a:pt x="84" y="286"/>
                    <a:pt x="117" y="286"/>
                  </a:cubicBezTo>
                  <a:cubicBezTo>
                    <a:pt x="147" y="286"/>
                    <a:pt x="181" y="273"/>
                    <a:pt x="213" y="247"/>
                  </a:cubicBezTo>
                  <a:cubicBezTo>
                    <a:pt x="282" y="189"/>
                    <a:pt x="338" y="4"/>
                    <a:pt x="340" y="1"/>
                  </a:cubicBezTo>
                  <a:lnTo>
                    <a:pt x="340" y="1"/>
                  </a:lnTo>
                  <a:cubicBezTo>
                    <a:pt x="340" y="1"/>
                    <a:pt x="340" y="1"/>
                    <a:pt x="340" y="1"/>
                  </a:cubicBezTo>
                  <a:cubicBezTo>
                    <a:pt x="336" y="1"/>
                    <a:pt x="319" y="1"/>
                    <a:pt x="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3"/>
            <p:cNvSpPr/>
            <p:nvPr/>
          </p:nvSpPr>
          <p:spPr>
            <a:xfrm>
              <a:off x="3536040" y="4250193"/>
              <a:ext cx="32283" cy="29760"/>
            </a:xfrm>
            <a:custGeom>
              <a:avLst/>
              <a:gdLst/>
              <a:ahLst/>
              <a:cxnLst/>
              <a:rect l="l" t="t" r="r" b="b"/>
              <a:pathLst>
                <a:path w="307" h="283" extrusionOk="0">
                  <a:moveTo>
                    <a:pt x="306" y="1"/>
                  </a:moveTo>
                  <a:lnTo>
                    <a:pt x="306" y="1"/>
                  </a:lnTo>
                  <a:cubicBezTo>
                    <a:pt x="203" y="75"/>
                    <a:pt x="101" y="151"/>
                    <a:pt x="0" y="229"/>
                  </a:cubicBezTo>
                  <a:cubicBezTo>
                    <a:pt x="0" y="232"/>
                    <a:pt x="1" y="234"/>
                    <a:pt x="2" y="236"/>
                  </a:cubicBezTo>
                  <a:cubicBezTo>
                    <a:pt x="21" y="267"/>
                    <a:pt x="50" y="283"/>
                    <a:pt x="84" y="283"/>
                  </a:cubicBezTo>
                  <a:cubicBezTo>
                    <a:pt x="114" y="283"/>
                    <a:pt x="148" y="270"/>
                    <a:pt x="180" y="244"/>
                  </a:cubicBezTo>
                  <a:cubicBezTo>
                    <a:pt x="247" y="188"/>
                    <a:pt x="301" y="13"/>
                    <a:pt x="3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3"/>
            <p:cNvSpPr/>
            <p:nvPr/>
          </p:nvSpPr>
          <p:spPr>
            <a:xfrm>
              <a:off x="3529941" y="4281530"/>
              <a:ext cx="34702" cy="32178"/>
            </a:xfrm>
            <a:custGeom>
              <a:avLst/>
              <a:gdLst/>
              <a:ahLst/>
              <a:cxnLst/>
              <a:rect l="l" t="t" r="r" b="b"/>
              <a:pathLst>
                <a:path w="330" h="306" extrusionOk="0">
                  <a:moveTo>
                    <a:pt x="329" y="6"/>
                  </a:moveTo>
                  <a:cubicBezTo>
                    <a:pt x="329" y="6"/>
                    <a:pt x="329" y="6"/>
                    <a:pt x="329" y="6"/>
                  </a:cubicBezTo>
                  <a:lnTo>
                    <a:pt x="329" y="6"/>
                  </a:lnTo>
                  <a:cubicBezTo>
                    <a:pt x="329" y="6"/>
                    <a:pt x="329" y="6"/>
                    <a:pt x="329" y="6"/>
                  </a:cubicBezTo>
                  <a:close/>
                  <a:moveTo>
                    <a:pt x="329" y="6"/>
                  </a:moveTo>
                  <a:lnTo>
                    <a:pt x="329" y="6"/>
                  </a:lnTo>
                  <a:cubicBezTo>
                    <a:pt x="326" y="7"/>
                    <a:pt x="153" y="1"/>
                    <a:pt x="85" y="57"/>
                  </a:cubicBezTo>
                  <a:cubicBezTo>
                    <a:pt x="17" y="116"/>
                    <a:pt x="1" y="203"/>
                    <a:pt x="40" y="261"/>
                  </a:cubicBezTo>
                  <a:cubicBezTo>
                    <a:pt x="60" y="290"/>
                    <a:pt x="88" y="305"/>
                    <a:pt x="120" y="305"/>
                  </a:cubicBezTo>
                  <a:cubicBezTo>
                    <a:pt x="151" y="305"/>
                    <a:pt x="186" y="291"/>
                    <a:pt x="218" y="261"/>
                  </a:cubicBezTo>
                  <a:cubicBezTo>
                    <a:pt x="284" y="201"/>
                    <a:pt x="327" y="9"/>
                    <a:pt x="329" y="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3"/>
            <p:cNvSpPr/>
            <p:nvPr/>
          </p:nvSpPr>
          <p:spPr>
            <a:xfrm>
              <a:off x="3533622" y="4282371"/>
              <a:ext cx="31021" cy="31232"/>
            </a:xfrm>
            <a:custGeom>
              <a:avLst/>
              <a:gdLst/>
              <a:ahLst/>
              <a:cxnLst/>
              <a:rect l="l" t="t" r="r" b="b"/>
              <a:pathLst>
                <a:path w="295" h="297" extrusionOk="0">
                  <a:moveTo>
                    <a:pt x="294" y="0"/>
                  </a:moveTo>
                  <a:cubicBezTo>
                    <a:pt x="195" y="80"/>
                    <a:pt x="97" y="162"/>
                    <a:pt x="1" y="246"/>
                  </a:cubicBezTo>
                  <a:cubicBezTo>
                    <a:pt x="2" y="248"/>
                    <a:pt x="3" y="251"/>
                    <a:pt x="5" y="253"/>
                  </a:cubicBezTo>
                  <a:cubicBezTo>
                    <a:pt x="24" y="282"/>
                    <a:pt x="53" y="297"/>
                    <a:pt x="85" y="297"/>
                  </a:cubicBezTo>
                  <a:cubicBezTo>
                    <a:pt x="116" y="297"/>
                    <a:pt x="151" y="283"/>
                    <a:pt x="183" y="253"/>
                  </a:cubicBezTo>
                  <a:cubicBezTo>
                    <a:pt x="246" y="194"/>
                    <a:pt x="290" y="13"/>
                    <a:pt x="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3"/>
            <p:cNvSpPr/>
            <p:nvPr/>
          </p:nvSpPr>
          <p:spPr>
            <a:xfrm>
              <a:off x="3540667" y="4103918"/>
              <a:ext cx="26184" cy="42799"/>
            </a:xfrm>
            <a:custGeom>
              <a:avLst/>
              <a:gdLst/>
              <a:ahLst/>
              <a:cxnLst/>
              <a:rect l="l" t="t" r="r" b="b"/>
              <a:pathLst>
                <a:path w="249" h="407" extrusionOk="0">
                  <a:moveTo>
                    <a:pt x="53" y="1"/>
                  </a:moveTo>
                  <a:cubicBezTo>
                    <a:pt x="52" y="1"/>
                    <a:pt x="0" y="197"/>
                    <a:pt x="32" y="292"/>
                  </a:cubicBezTo>
                  <a:cubicBezTo>
                    <a:pt x="57" y="366"/>
                    <a:pt x="102" y="406"/>
                    <a:pt x="145" y="406"/>
                  </a:cubicBezTo>
                  <a:cubicBezTo>
                    <a:pt x="156" y="406"/>
                    <a:pt x="167" y="404"/>
                    <a:pt x="178" y="398"/>
                  </a:cubicBezTo>
                  <a:cubicBezTo>
                    <a:pt x="228" y="372"/>
                    <a:pt x="248" y="292"/>
                    <a:pt x="220" y="201"/>
                  </a:cubicBezTo>
                  <a:cubicBezTo>
                    <a:pt x="191" y="111"/>
                    <a:pt x="53" y="1"/>
                    <a:pt x="53" y="1"/>
                  </a:cubicBezTo>
                  <a:cubicBezTo>
                    <a:pt x="53" y="1"/>
                    <a:pt x="53"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3"/>
            <p:cNvSpPr/>
            <p:nvPr/>
          </p:nvSpPr>
          <p:spPr>
            <a:xfrm>
              <a:off x="3540773" y="4104128"/>
              <a:ext cx="19244" cy="42589"/>
            </a:xfrm>
            <a:custGeom>
              <a:avLst/>
              <a:gdLst/>
              <a:ahLst/>
              <a:cxnLst/>
              <a:rect l="l" t="t" r="r" b="b"/>
              <a:pathLst>
                <a:path w="183" h="405" extrusionOk="0">
                  <a:moveTo>
                    <a:pt x="51" y="1"/>
                  </a:moveTo>
                  <a:cubicBezTo>
                    <a:pt x="47" y="14"/>
                    <a:pt x="0" y="198"/>
                    <a:pt x="31" y="290"/>
                  </a:cubicBezTo>
                  <a:cubicBezTo>
                    <a:pt x="56" y="364"/>
                    <a:pt x="101" y="404"/>
                    <a:pt x="144" y="404"/>
                  </a:cubicBezTo>
                  <a:cubicBezTo>
                    <a:pt x="155" y="404"/>
                    <a:pt x="166" y="402"/>
                    <a:pt x="177" y="396"/>
                  </a:cubicBezTo>
                  <a:cubicBezTo>
                    <a:pt x="179" y="395"/>
                    <a:pt x="180" y="394"/>
                    <a:pt x="182" y="393"/>
                  </a:cubicBezTo>
                  <a:cubicBezTo>
                    <a:pt x="133" y="265"/>
                    <a:pt x="90" y="134"/>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3"/>
            <p:cNvSpPr/>
            <p:nvPr/>
          </p:nvSpPr>
          <p:spPr>
            <a:xfrm>
              <a:off x="3569481" y="4087513"/>
              <a:ext cx="21032" cy="39855"/>
            </a:xfrm>
            <a:custGeom>
              <a:avLst/>
              <a:gdLst/>
              <a:ahLst/>
              <a:cxnLst/>
              <a:rect l="l" t="t" r="r" b="b"/>
              <a:pathLst>
                <a:path w="200" h="379" extrusionOk="0">
                  <a:moveTo>
                    <a:pt x="187" y="0"/>
                  </a:moveTo>
                  <a:lnTo>
                    <a:pt x="187" y="0"/>
                  </a:lnTo>
                  <a:cubicBezTo>
                    <a:pt x="121" y="119"/>
                    <a:pt x="59" y="242"/>
                    <a:pt x="1" y="369"/>
                  </a:cubicBezTo>
                  <a:cubicBezTo>
                    <a:pt x="3" y="370"/>
                    <a:pt x="4" y="371"/>
                    <a:pt x="6" y="372"/>
                  </a:cubicBezTo>
                  <a:cubicBezTo>
                    <a:pt x="16" y="376"/>
                    <a:pt x="25" y="379"/>
                    <a:pt x="35" y="379"/>
                  </a:cubicBezTo>
                  <a:cubicBezTo>
                    <a:pt x="79" y="379"/>
                    <a:pt x="128" y="339"/>
                    <a:pt x="161" y="269"/>
                  </a:cubicBezTo>
                  <a:cubicBezTo>
                    <a:pt x="199" y="185"/>
                    <a:pt x="187" y="13"/>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3"/>
            <p:cNvSpPr/>
            <p:nvPr/>
          </p:nvSpPr>
          <p:spPr>
            <a:xfrm>
              <a:off x="3529100" y="4133888"/>
              <a:ext cx="26815" cy="43220"/>
            </a:xfrm>
            <a:custGeom>
              <a:avLst/>
              <a:gdLst/>
              <a:ahLst/>
              <a:cxnLst/>
              <a:rect l="l" t="t" r="r" b="b"/>
              <a:pathLst>
                <a:path w="255" h="411" extrusionOk="0">
                  <a:moveTo>
                    <a:pt x="43" y="0"/>
                  </a:moveTo>
                  <a:cubicBezTo>
                    <a:pt x="43" y="0"/>
                    <a:pt x="0" y="204"/>
                    <a:pt x="39" y="299"/>
                  </a:cubicBezTo>
                  <a:cubicBezTo>
                    <a:pt x="68" y="372"/>
                    <a:pt x="113" y="411"/>
                    <a:pt x="155" y="411"/>
                  </a:cubicBezTo>
                  <a:cubicBezTo>
                    <a:pt x="167" y="411"/>
                    <a:pt x="179" y="407"/>
                    <a:pt x="190" y="401"/>
                  </a:cubicBezTo>
                  <a:cubicBezTo>
                    <a:pt x="240" y="372"/>
                    <a:pt x="255" y="290"/>
                    <a:pt x="221" y="199"/>
                  </a:cubicBezTo>
                  <a:cubicBezTo>
                    <a:pt x="187" y="107"/>
                    <a:pt x="43" y="1"/>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3"/>
            <p:cNvSpPr/>
            <p:nvPr/>
          </p:nvSpPr>
          <p:spPr>
            <a:xfrm>
              <a:off x="3529310" y="4134203"/>
              <a:ext cx="20401" cy="42904"/>
            </a:xfrm>
            <a:custGeom>
              <a:avLst/>
              <a:gdLst/>
              <a:ahLst/>
              <a:cxnLst/>
              <a:rect l="l" t="t" r="r" b="b"/>
              <a:pathLst>
                <a:path w="194" h="408" extrusionOk="0">
                  <a:moveTo>
                    <a:pt x="40" y="1"/>
                  </a:moveTo>
                  <a:cubicBezTo>
                    <a:pt x="37" y="13"/>
                    <a:pt x="0" y="204"/>
                    <a:pt x="37" y="296"/>
                  </a:cubicBezTo>
                  <a:cubicBezTo>
                    <a:pt x="65" y="369"/>
                    <a:pt x="111" y="408"/>
                    <a:pt x="153" y="408"/>
                  </a:cubicBezTo>
                  <a:cubicBezTo>
                    <a:pt x="165" y="408"/>
                    <a:pt x="177" y="404"/>
                    <a:pt x="188" y="398"/>
                  </a:cubicBezTo>
                  <a:cubicBezTo>
                    <a:pt x="190" y="397"/>
                    <a:pt x="191" y="396"/>
                    <a:pt x="193" y="395"/>
                  </a:cubicBezTo>
                  <a:cubicBezTo>
                    <a:pt x="137" y="266"/>
                    <a:pt x="86" y="135"/>
                    <a:pt x="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3"/>
            <p:cNvSpPr/>
            <p:nvPr/>
          </p:nvSpPr>
          <p:spPr>
            <a:xfrm>
              <a:off x="3519425" y="4165120"/>
              <a:ext cx="27341" cy="43535"/>
            </a:xfrm>
            <a:custGeom>
              <a:avLst/>
              <a:gdLst/>
              <a:ahLst/>
              <a:cxnLst/>
              <a:rect l="l" t="t" r="r" b="b"/>
              <a:pathLst>
                <a:path w="260" h="414" extrusionOk="0">
                  <a:moveTo>
                    <a:pt x="30" y="1"/>
                  </a:moveTo>
                  <a:lnTo>
                    <a:pt x="30" y="1"/>
                  </a:lnTo>
                  <a:cubicBezTo>
                    <a:pt x="29" y="1"/>
                    <a:pt x="1" y="210"/>
                    <a:pt x="44" y="304"/>
                  </a:cubicBezTo>
                  <a:cubicBezTo>
                    <a:pt x="77" y="376"/>
                    <a:pt x="123" y="414"/>
                    <a:pt x="165" y="414"/>
                  </a:cubicBezTo>
                  <a:cubicBezTo>
                    <a:pt x="178" y="414"/>
                    <a:pt x="190" y="410"/>
                    <a:pt x="202" y="402"/>
                  </a:cubicBezTo>
                  <a:cubicBezTo>
                    <a:pt x="250" y="372"/>
                    <a:pt x="260" y="286"/>
                    <a:pt x="220" y="195"/>
                  </a:cubicBezTo>
                  <a:cubicBezTo>
                    <a:pt x="181" y="102"/>
                    <a:pt x="30" y="1"/>
                    <a:pt x="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3"/>
            <p:cNvSpPr/>
            <p:nvPr/>
          </p:nvSpPr>
          <p:spPr>
            <a:xfrm>
              <a:off x="3519636" y="4165330"/>
              <a:ext cx="21557" cy="43325"/>
            </a:xfrm>
            <a:custGeom>
              <a:avLst/>
              <a:gdLst/>
              <a:ahLst/>
              <a:cxnLst/>
              <a:rect l="l" t="t" r="r" b="b"/>
              <a:pathLst>
                <a:path w="205" h="412" extrusionOk="0">
                  <a:moveTo>
                    <a:pt x="28" y="1"/>
                  </a:moveTo>
                  <a:lnTo>
                    <a:pt x="28" y="1"/>
                  </a:lnTo>
                  <a:cubicBezTo>
                    <a:pt x="25" y="15"/>
                    <a:pt x="1" y="211"/>
                    <a:pt x="42" y="302"/>
                  </a:cubicBezTo>
                  <a:cubicBezTo>
                    <a:pt x="74" y="374"/>
                    <a:pt x="121" y="412"/>
                    <a:pt x="162" y="412"/>
                  </a:cubicBezTo>
                  <a:cubicBezTo>
                    <a:pt x="176" y="412"/>
                    <a:pt x="188" y="408"/>
                    <a:pt x="200" y="400"/>
                  </a:cubicBezTo>
                  <a:cubicBezTo>
                    <a:pt x="201" y="399"/>
                    <a:pt x="203" y="398"/>
                    <a:pt x="204" y="396"/>
                  </a:cubicBezTo>
                  <a:cubicBezTo>
                    <a:pt x="141" y="267"/>
                    <a:pt x="82" y="136"/>
                    <a:pt x="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 name="Google Shape;316;p3"/>
            <p:cNvSpPr/>
            <p:nvPr/>
          </p:nvSpPr>
          <p:spPr>
            <a:xfrm>
              <a:off x="3511749" y="4197298"/>
              <a:ext cx="27867" cy="43956"/>
            </a:xfrm>
            <a:custGeom>
              <a:avLst/>
              <a:gdLst/>
              <a:ahLst/>
              <a:cxnLst/>
              <a:rect l="l" t="t" r="r" b="b"/>
              <a:pathLst>
                <a:path w="265" h="418" extrusionOk="0">
                  <a:moveTo>
                    <a:pt x="17" y="1"/>
                  </a:moveTo>
                  <a:lnTo>
                    <a:pt x="17" y="1"/>
                  </a:lnTo>
                  <a:cubicBezTo>
                    <a:pt x="17" y="1"/>
                    <a:pt x="0" y="216"/>
                    <a:pt x="50" y="311"/>
                  </a:cubicBezTo>
                  <a:cubicBezTo>
                    <a:pt x="86" y="382"/>
                    <a:pt x="134" y="418"/>
                    <a:pt x="174" y="418"/>
                  </a:cubicBezTo>
                  <a:cubicBezTo>
                    <a:pt x="188" y="418"/>
                    <a:pt x="202" y="413"/>
                    <a:pt x="213" y="404"/>
                  </a:cubicBezTo>
                  <a:cubicBezTo>
                    <a:pt x="259" y="369"/>
                    <a:pt x="264" y="283"/>
                    <a:pt x="219" y="191"/>
                  </a:cubicBezTo>
                  <a:cubicBezTo>
                    <a:pt x="174" y="99"/>
                    <a:pt x="18" y="2"/>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 name="Google Shape;317;p3"/>
            <p:cNvSpPr/>
            <p:nvPr/>
          </p:nvSpPr>
          <p:spPr>
            <a:xfrm>
              <a:off x="3511959" y="4197613"/>
              <a:ext cx="22819" cy="43640"/>
            </a:xfrm>
            <a:custGeom>
              <a:avLst/>
              <a:gdLst/>
              <a:ahLst/>
              <a:cxnLst/>
              <a:rect l="l" t="t" r="r" b="b"/>
              <a:pathLst>
                <a:path w="217" h="415" extrusionOk="0">
                  <a:moveTo>
                    <a:pt x="17" y="1"/>
                  </a:moveTo>
                  <a:lnTo>
                    <a:pt x="17" y="1"/>
                  </a:lnTo>
                  <a:cubicBezTo>
                    <a:pt x="13" y="15"/>
                    <a:pt x="0" y="216"/>
                    <a:pt x="48" y="308"/>
                  </a:cubicBezTo>
                  <a:cubicBezTo>
                    <a:pt x="84" y="378"/>
                    <a:pt x="132" y="415"/>
                    <a:pt x="173" y="415"/>
                  </a:cubicBezTo>
                  <a:cubicBezTo>
                    <a:pt x="187" y="415"/>
                    <a:pt x="200" y="411"/>
                    <a:pt x="212" y="401"/>
                  </a:cubicBezTo>
                  <a:cubicBezTo>
                    <a:pt x="214" y="400"/>
                    <a:pt x="214" y="398"/>
                    <a:pt x="217" y="397"/>
                  </a:cubicBezTo>
                  <a:cubicBezTo>
                    <a:pt x="145" y="268"/>
                    <a:pt x="78" y="136"/>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 name="Google Shape;318;p3"/>
            <p:cNvSpPr/>
            <p:nvPr/>
          </p:nvSpPr>
          <p:spPr>
            <a:xfrm>
              <a:off x="3507543" y="4231369"/>
              <a:ext cx="28393" cy="44166"/>
            </a:xfrm>
            <a:custGeom>
              <a:avLst/>
              <a:gdLst/>
              <a:ahLst/>
              <a:cxnLst/>
              <a:rect l="l" t="t" r="r" b="b"/>
              <a:pathLst>
                <a:path w="270" h="420" extrusionOk="0">
                  <a:moveTo>
                    <a:pt x="4" y="1"/>
                  </a:moveTo>
                  <a:cubicBezTo>
                    <a:pt x="4" y="1"/>
                    <a:pt x="1" y="220"/>
                    <a:pt x="56" y="316"/>
                  </a:cubicBezTo>
                  <a:cubicBezTo>
                    <a:pt x="96" y="385"/>
                    <a:pt x="144" y="420"/>
                    <a:pt x="184" y="420"/>
                  </a:cubicBezTo>
                  <a:cubicBezTo>
                    <a:pt x="199" y="420"/>
                    <a:pt x="213" y="415"/>
                    <a:pt x="226" y="404"/>
                  </a:cubicBezTo>
                  <a:cubicBezTo>
                    <a:pt x="269" y="368"/>
                    <a:pt x="268" y="279"/>
                    <a:pt x="218" y="187"/>
                  </a:cubicBezTo>
                  <a:cubicBezTo>
                    <a:pt x="167" y="94"/>
                    <a:pt x="5" y="2"/>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 name="Google Shape;319;p3"/>
            <p:cNvSpPr/>
            <p:nvPr/>
          </p:nvSpPr>
          <p:spPr>
            <a:xfrm>
              <a:off x="3507753" y="4231685"/>
              <a:ext cx="23976" cy="43851"/>
            </a:xfrm>
            <a:custGeom>
              <a:avLst/>
              <a:gdLst/>
              <a:ahLst/>
              <a:cxnLst/>
              <a:rect l="l" t="t" r="r" b="b"/>
              <a:pathLst>
                <a:path w="228" h="417" extrusionOk="0">
                  <a:moveTo>
                    <a:pt x="2" y="1"/>
                  </a:moveTo>
                  <a:lnTo>
                    <a:pt x="2" y="1"/>
                  </a:lnTo>
                  <a:cubicBezTo>
                    <a:pt x="1" y="16"/>
                    <a:pt x="1" y="221"/>
                    <a:pt x="54" y="313"/>
                  </a:cubicBezTo>
                  <a:cubicBezTo>
                    <a:pt x="93" y="381"/>
                    <a:pt x="142" y="417"/>
                    <a:pt x="182" y="417"/>
                  </a:cubicBezTo>
                  <a:cubicBezTo>
                    <a:pt x="197" y="417"/>
                    <a:pt x="212" y="412"/>
                    <a:pt x="224" y="401"/>
                  </a:cubicBezTo>
                  <a:cubicBezTo>
                    <a:pt x="225" y="400"/>
                    <a:pt x="227" y="398"/>
                    <a:pt x="228" y="397"/>
                  </a:cubicBezTo>
                  <a:cubicBezTo>
                    <a:pt x="148" y="268"/>
                    <a:pt x="72" y="136"/>
                    <a:pt x="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 name="Google Shape;320;p3"/>
            <p:cNvSpPr/>
            <p:nvPr/>
          </p:nvSpPr>
          <p:spPr>
            <a:xfrm>
              <a:off x="3501233" y="4265020"/>
              <a:ext cx="30496" cy="44166"/>
            </a:xfrm>
            <a:custGeom>
              <a:avLst/>
              <a:gdLst/>
              <a:ahLst/>
              <a:cxnLst/>
              <a:rect l="l" t="t" r="r" b="b"/>
              <a:pathLst>
                <a:path w="290" h="420" extrusionOk="0">
                  <a:moveTo>
                    <a:pt x="1" y="0"/>
                  </a:moveTo>
                  <a:cubicBezTo>
                    <a:pt x="1" y="0"/>
                    <a:pt x="12" y="224"/>
                    <a:pt x="73" y="319"/>
                  </a:cubicBezTo>
                  <a:cubicBezTo>
                    <a:pt x="117" y="386"/>
                    <a:pt x="166" y="420"/>
                    <a:pt x="206" y="420"/>
                  </a:cubicBezTo>
                  <a:cubicBezTo>
                    <a:pt x="223" y="420"/>
                    <a:pt x="237" y="414"/>
                    <a:pt x="249" y="403"/>
                  </a:cubicBezTo>
                  <a:cubicBezTo>
                    <a:pt x="290" y="364"/>
                    <a:pt x="283" y="273"/>
                    <a:pt x="227" y="180"/>
                  </a:cubicBezTo>
                  <a:cubicBezTo>
                    <a:pt x="169" y="89"/>
                    <a:pt x="1"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 name="Google Shape;321;p3"/>
            <p:cNvSpPr/>
            <p:nvPr/>
          </p:nvSpPr>
          <p:spPr>
            <a:xfrm>
              <a:off x="3501443" y="4265335"/>
              <a:ext cx="26395" cy="43851"/>
            </a:xfrm>
            <a:custGeom>
              <a:avLst/>
              <a:gdLst/>
              <a:ahLst/>
              <a:cxnLst/>
              <a:rect l="l" t="t" r="r" b="b"/>
              <a:pathLst>
                <a:path w="251" h="417" extrusionOk="0">
                  <a:moveTo>
                    <a:pt x="1" y="0"/>
                  </a:moveTo>
                  <a:lnTo>
                    <a:pt x="1" y="0"/>
                  </a:lnTo>
                  <a:cubicBezTo>
                    <a:pt x="0" y="15"/>
                    <a:pt x="12" y="225"/>
                    <a:pt x="71" y="316"/>
                  </a:cubicBezTo>
                  <a:cubicBezTo>
                    <a:pt x="114" y="383"/>
                    <a:pt x="164" y="417"/>
                    <a:pt x="204" y="417"/>
                  </a:cubicBezTo>
                  <a:cubicBezTo>
                    <a:pt x="220" y="417"/>
                    <a:pt x="235" y="411"/>
                    <a:pt x="247" y="400"/>
                  </a:cubicBezTo>
                  <a:cubicBezTo>
                    <a:pt x="248" y="398"/>
                    <a:pt x="249" y="397"/>
                    <a:pt x="250" y="395"/>
                  </a:cubicBezTo>
                  <a:cubicBezTo>
                    <a:pt x="162" y="267"/>
                    <a:pt x="79" y="13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 name="Google Shape;322;p3"/>
            <p:cNvSpPr/>
            <p:nvPr/>
          </p:nvSpPr>
          <p:spPr>
            <a:xfrm>
              <a:off x="3529415" y="4314970"/>
              <a:ext cx="33230" cy="33125"/>
            </a:xfrm>
            <a:custGeom>
              <a:avLst/>
              <a:gdLst/>
              <a:ahLst/>
              <a:cxnLst/>
              <a:rect l="l" t="t" r="r" b="b"/>
              <a:pathLst>
                <a:path w="316" h="315" extrusionOk="0">
                  <a:moveTo>
                    <a:pt x="316" y="1"/>
                  </a:moveTo>
                  <a:cubicBezTo>
                    <a:pt x="316" y="1"/>
                    <a:pt x="316" y="1"/>
                    <a:pt x="316" y="1"/>
                  </a:cubicBezTo>
                  <a:lnTo>
                    <a:pt x="316" y="1"/>
                  </a:lnTo>
                  <a:cubicBezTo>
                    <a:pt x="316" y="1"/>
                    <a:pt x="316" y="1"/>
                    <a:pt x="316" y="1"/>
                  </a:cubicBezTo>
                  <a:close/>
                  <a:moveTo>
                    <a:pt x="316" y="1"/>
                  </a:moveTo>
                  <a:cubicBezTo>
                    <a:pt x="313" y="2"/>
                    <a:pt x="139" y="1"/>
                    <a:pt x="75" y="62"/>
                  </a:cubicBezTo>
                  <a:cubicBezTo>
                    <a:pt x="10" y="125"/>
                    <a:pt x="0" y="215"/>
                    <a:pt x="42" y="271"/>
                  </a:cubicBezTo>
                  <a:cubicBezTo>
                    <a:pt x="63" y="299"/>
                    <a:pt x="91" y="314"/>
                    <a:pt x="122" y="314"/>
                  </a:cubicBezTo>
                  <a:cubicBezTo>
                    <a:pt x="155" y="314"/>
                    <a:pt x="189" y="298"/>
                    <a:pt x="221" y="265"/>
                  </a:cubicBezTo>
                  <a:cubicBezTo>
                    <a:pt x="282" y="201"/>
                    <a:pt x="314" y="4"/>
                    <a:pt x="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3"/>
            <p:cNvSpPr/>
            <p:nvPr/>
          </p:nvSpPr>
          <p:spPr>
            <a:xfrm>
              <a:off x="3533411" y="4315285"/>
              <a:ext cx="29129" cy="32809"/>
            </a:xfrm>
            <a:custGeom>
              <a:avLst/>
              <a:gdLst/>
              <a:ahLst/>
              <a:cxnLst/>
              <a:rect l="l" t="t" r="r" b="b"/>
              <a:pathLst>
                <a:path w="277" h="312" extrusionOk="0">
                  <a:moveTo>
                    <a:pt x="277" y="1"/>
                  </a:moveTo>
                  <a:cubicBezTo>
                    <a:pt x="183" y="85"/>
                    <a:pt x="91" y="172"/>
                    <a:pt x="1" y="262"/>
                  </a:cubicBezTo>
                  <a:cubicBezTo>
                    <a:pt x="2" y="264"/>
                    <a:pt x="3" y="267"/>
                    <a:pt x="4" y="268"/>
                  </a:cubicBezTo>
                  <a:cubicBezTo>
                    <a:pt x="25" y="296"/>
                    <a:pt x="53" y="311"/>
                    <a:pt x="84" y="311"/>
                  </a:cubicBezTo>
                  <a:cubicBezTo>
                    <a:pt x="117" y="311"/>
                    <a:pt x="151" y="295"/>
                    <a:pt x="183" y="262"/>
                  </a:cubicBezTo>
                  <a:cubicBezTo>
                    <a:pt x="242" y="200"/>
                    <a:pt x="274" y="14"/>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 name="Google Shape;324;p3"/>
            <p:cNvSpPr/>
            <p:nvPr/>
          </p:nvSpPr>
          <p:spPr>
            <a:xfrm>
              <a:off x="3498289" y="4300037"/>
              <a:ext cx="32914" cy="44166"/>
            </a:xfrm>
            <a:custGeom>
              <a:avLst/>
              <a:gdLst/>
              <a:ahLst/>
              <a:cxnLst/>
              <a:rect l="l" t="t" r="r" b="b"/>
              <a:pathLst>
                <a:path w="313" h="420" extrusionOk="0">
                  <a:moveTo>
                    <a:pt x="1" y="1"/>
                  </a:moveTo>
                  <a:lnTo>
                    <a:pt x="1" y="1"/>
                  </a:lnTo>
                  <a:cubicBezTo>
                    <a:pt x="0" y="1"/>
                    <a:pt x="25" y="229"/>
                    <a:pt x="92" y="323"/>
                  </a:cubicBezTo>
                  <a:cubicBezTo>
                    <a:pt x="139" y="387"/>
                    <a:pt x="190" y="420"/>
                    <a:pt x="229" y="420"/>
                  </a:cubicBezTo>
                  <a:cubicBezTo>
                    <a:pt x="247" y="420"/>
                    <a:pt x="262" y="413"/>
                    <a:pt x="274" y="400"/>
                  </a:cubicBezTo>
                  <a:cubicBezTo>
                    <a:pt x="312" y="360"/>
                    <a:pt x="301" y="267"/>
                    <a:pt x="238" y="176"/>
                  </a:cubicBezTo>
                  <a:cubicBezTo>
                    <a:pt x="175" y="84"/>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 name="Google Shape;325;p3"/>
            <p:cNvSpPr/>
            <p:nvPr/>
          </p:nvSpPr>
          <p:spPr>
            <a:xfrm>
              <a:off x="3498394" y="4300458"/>
              <a:ext cx="29129" cy="43746"/>
            </a:xfrm>
            <a:custGeom>
              <a:avLst/>
              <a:gdLst/>
              <a:ahLst/>
              <a:cxnLst/>
              <a:rect l="l" t="t" r="r" b="b"/>
              <a:pathLst>
                <a:path w="277" h="416" extrusionOk="0">
                  <a:moveTo>
                    <a:pt x="0" y="0"/>
                  </a:moveTo>
                  <a:cubicBezTo>
                    <a:pt x="1" y="14"/>
                    <a:pt x="26" y="228"/>
                    <a:pt x="91" y="319"/>
                  </a:cubicBezTo>
                  <a:cubicBezTo>
                    <a:pt x="137" y="383"/>
                    <a:pt x="189" y="416"/>
                    <a:pt x="228" y="416"/>
                  </a:cubicBezTo>
                  <a:cubicBezTo>
                    <a:pt x="246" y="416"/>
                    <a:pt x="261" y="409"/>
                    <a:pt x="273" y="396"/>
                  </a:cubicBezTo>
                  <a:cubicBezTo>
                    <a:pt x="274" y="395"/>
                    <a:pt x="275" y="393"/>
                    <a:pt x="276" y="391"/>
                  </a:cubicBezTo>
                  <a:cubicBezTo>
                    <a:pt x="179" y="264"/>
                    <a:pt x="88" y="134"/>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326" name="Google Shape;326;p3"/>
          <p:cNvCxnSpPr/>
          <p:nvPr/>
        </p:nvCxnSpPr>
        <p:spPr>
          <a:xfrm>
            <a:off x="-162000" y="6547500"/>
            <a:ext cx="4995200" cy="0"/>
          </a:xfrm>
          <a:prstGeom prst="straightConnector1">
            <a:avLst/>
          </a:prstGeom>
          <a:noFill/>
          <a:ln w="19050"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1629740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32"/>
        <p:cNvGrpSpPr/>
        <p:nvPr/>
      </p:nvGrpSpPr>
      <p:grpSpPr>
        <a:xfrm>
          <a:off x="0" y="0"/>
          <a:ext cx="0" cy="0"/>
          <a:chOff x="0" y="0"/>
          <a:chExt cx="0" cy="0"/>
        </a:xfrm>
      </p:grpSpPr>
      <p:pic>
        <p:nvPicPr>
          <p:cNvPr id="333" name="Google Shape;333;p5"/>
          <p:cNvPicPr preferRelativeResize="0"/>
          <p:nvPr/>
        </p:nvPicPr>
        <p:blipFill rotWithShape="1">
          <a:blip r:embed="rId2">
            <a:alphaModFix amt="85000"/>
          </a:blip>
          <a:srcRect/>
          <a:stretch/>
        </p:blipFill>
        <p:spPr>
          <a:xfrm rot="10800000" flipH="1">
            <a:off x="100" y="0"/>
            <a:ext cx="12192000" cy="6858000"/>
          </a:xfrm>
          <a:prstGeom prst="rect">
            <a:avLst/>
          </a:prstGeom>
          <a:noFill/>
          <a:ln>
            <a:noFill/>
          </a:ln>
        </p:spPr>
      </p:pic>
      <p:sp>
        <p:nvSpPr>
          <p:cNvPr id="334" name="Google Shape;334;p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335" name="Google Shape;335;p5"/>
          <p:cNvSpPr txBox="1">
            <a:spLocks noGrp="1"/>
          </p:cNvSpPr>
          <p:nvPr>
            <p:ph type="subTitle" idx="1"/>
          </p:nvPr>
        </p:nvSpPr>
        <p:spPr>
          <a:xfrm>
            <a:off x="6329836" y="2496467"/>
            <a:ext cx="4279200" cy="3543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Char char="●"/>
              <a:defRPr sz="1867" b="0"/>
            </a:lvl1pPr>
            <a:lvl2pPr lvl="1" algn="ctr" rtl="0">
              <a:lnSpc>
                <a:spcPct val="100000"/>
              </a:lnSpc>
              <a:spcBef>
                <a:spcPts val="0"/>
              </a:spcBef>
              <a:spcAft>
                <a:spcPts val="0"/>
              </a:spcAft>
              <a:buSzPts val="2800"/>
              <a:buChar char="○"/>
              <a:defRPr sz="3733"/>
            </a:lvl2pPr>
            <a:lvl3pPr lvl="2" algn="ctr" rtl="0">
              <a:lnSpc>
                <a:spcPct val="100000"/>
              </a:lnSpc>
              <a:spcBef>
                <a:spcPts val="0"/>
              </a:spcBef>
              <a:spcAft>
                <a:spcPts val="0"/>
              </a:spcAft>
              <a:buSzPts val="2800"/>
              <a:buChar char="■"/>
              <a:defRPr sz="3733"/>
            </a:lvl3pPr>
            <a:lvl4pPr lvl="3" algn="ctr" rtl="0">
              <a:lnSpc>
                <a:spcPct val="100000"/>
              </a:lnSpc>
              <a:spcBef>
                <a:spcPts val="0"/>
              </a:spcBef>
              <a:spcAft>
                <a:spcPts val="0"/>
              </a:spcAft>
              <a:buSzPts val="2800"/>
              <a:buChar char="●"/>
              <a:defRPr sz="3733"/>
            </a:lvl4pPr>
            <a:lvl5pPr lvl="4" algn="ctr" rtl="0">
              <a:lnSpc>
                <a:spcPct val="100000"/>
              </a:lnSpc>
              <a:spcBef>
                <a:spcPts val="0"/>
              </a:spcBef>
              <a:spcAft>
                <a:spcPts val="0"/>
              </a:spcAft>
              <a:buSzPts val="2800"/>
              <a:buChar char="○"/>
              <a:defRPr sz="3733"/>
            </a:lvl5pPr>
            <a:lvl6pPr lvl="5" algn="ctr" rtl="0">
              <a:lnSpc>
                <a:spcPct val="100000"/>
              </a:lnSpc>
              <a:spcBef>
                <a:spcPts val="0"/>
              </a:spcBef>
              <a:spcAft>
                <a:spcPts val="0"/>
              </a:spcAft>
              <a:buSzPts val="2800"/>
              <a:buChar char="■"/>
              <a:defRPr sz="3733"/>
            </a:lvl6pPr>
            <a:lvl7pPr lvl="6" algn="ctr" rtl="0">
              <a:lnSpc>
                <a:spcPct val="100000"/>
              </a:lnSpc>
              <a:spcBef>
                <a:spcPts val="0"/>
              </a:spcBef>
              <a:spcAft>
                <a:spcPts val="0"/>
              </a:spcAft>
              <a:buSzPts val="2800"/>
              <a:buChar char="●"/>
              <a:defRPr sz="3733"/>
            </a:lvl7pPr>
            <a:lvl8pPr lvl="7" algn="ctr" rtl="0">
              <a:lnSpc>
                <a:spcPct val="100000"/>
              </a:lnSpc>
              <a:spcBef>
                <a:spcPts val="0"/>
              </a:spcBef>
              <a:spcAft>
                <a:spcPts val="0"/>
              </a:spcAft>
              <a:buSzPts val="2800"/>
              <a:buChar char="○"/>
              <a:defRPr sz="3733"/>
            </a:lvl8pPr>
            <a:lvl9pPr lvl="8" algn="ctr" rtl="0">
              <a:lnSpc>
                <a:spcPct val="100000"/>
              </a:lnSpc>
              <a:spcBef>
                <a:spcPts val="0"/>
              </a:spcBef>
              <a:spcAft>
                <a:spcPts val="0"/>
              </a:spcAft>
              <a:buSzPts val="2800"/>
              <a:buChar char="■"/>
              <a:defRPr sz="3733"/>
            </a:lvl9pPr>
          </a:lstStyle>
          <a:p>
            <a:endParaRPr/>
          </a:p>
        </p:txBody>
      </p:sp>
      <p:sp>
        <p:nvSpPr>
          <p:cNvPr id="336" name="Google Shape;336;p5"/>
          <p:cNvSpPr txBox="1">
            <a:spLocks noGrp="1"/>
          </p:cNvSpPr>
          <p:nvPr>
            <p:ph type="subTitle" idx="2"/>
          </p:nvPr>
        </p:nvSpPr>
        <p:spPr>
          <a:xfrm>
            <a:off x="968900" y="2496467"/>
            <a:ext cx="4279200" cy="3543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Char char="●"/>
              <a:defRPr sz="1867" b="0"/>
            </a:lvl1pPr>
            <a:lvl2pPr lvl="1" algn="ctr" rtl="0">
              <a:lnSpc>
                <a:spcPct val="100000"/>
              </a:lnSpc>
              <a:spcBef>
                <a:spcPts val="2133"/>
              </a:spcBef>
              <a:spcAft>
                <a:spcPts val="0"/>
              </a:spcAft>
              <a:buSzPts val="1400"/>
              <a:buChar char="○"/>
              <a:defRPr sz="3733"/>
            </a:lvl2pPr>
            <a:lvl3pPr lvl="2" algn="ctr" rtl="0">
              <a:lnSpc>
                <a:spcPct val="100000"/>
              </a:lnSpc>
              <a:spcBef>
                <a:spcPts val="0"/>
              </a:spcBef>
              <a:spcAft>
                <a:spcPts val="0"/>
              </a:spcAft>
              <a:buSzPts val="1400"/>
              <a:buChar char="■"/>
              <a:defRPr sz="3733"/>
            </a:lvl3pPr>
            <a:lvl4pPr lvl="3" algn="ctr" rtl="0">
              <a:lnSpc>
                <a:spcPct val="100000"/>
              </a:lnSpc>
              <a:spcBef>
                <a:spcPts val="0"/>
              </a:spcBef>
              <a:spcAft>
                <a:spcPts val="0"/>
              </a:spcAft>
              <a:buSzPts val="1400"/>
              <a:buChar char="●"/>
              <a:defRPr sz="3733"/>
            </a:lvl4pPr>
            <a:lvl5pPr lvl="4" algn="ctr" rtl="0">
              <a:lnSpc>
                <a:spcPct val="100000"/>
              </a:lnSpc>
              <a:spcBef>
                <a:spcPts val="0"/>
              </a:spcBef>
              <a:spcAft>
                <a:spcPts val="0"/>
              </a:spcAft>
              <a:buSzPts val="1400"/>
              <a:buChar char="○"/>
              <a:defRPr sz="3733"/>
            </a:lvl5pPr>
            <a:lvl6pPr lvl="5" algn="ctr" rtl="0">
              <a:lnSpc>
                <a:spcPct val="100000"/>
              </a:lnSpc>
              <a:spcBef>
                <a:spcPts val="0"/>
              </a:spcBef>
              <a:spcAft>
                <a:spcPts val="0"/>
              </a:spcAft>
              <a:buSzPts val="1400"/>
              <a:buChar char="■"/>
              <a:defRPr sz="3733"/>
            </a:lvl6pPr>
            <a:lvl7pPr lvl="6" algn="ctr" rtl="0">
              <a:lnSpc>
                <a:spcPct val="100000"/>
              </a:lnSpc>
              <a:spcBef>
                <a:spcPts val="0"/>
              </a:spcBef>
              <a:spcAft>
                <a:spcPts val="0"/>
              </a:spcAft>
              <a:buSzPts val="1400"/>
              <a:buChar char="●"/>
              <a:defRPr sz="3733"/>
            </a:lvl7pPr>
            <a:lvl8pPr lvl="7" algn="ctr" rtl="0">
              <a:lnSpc>
                <a:spcPct val="100000"/>
              </a:lnSpc>
              <a:spcBef>
                <a:spcPts val="0"/>
              </a:spcBef>
              <a:spcAft>
                <a:spcPts val="0"/>
              </a:spcAft>
              <a:buSzPts val="1400"/>
              <a:buChar char="○"/>
              <a:defRPr sz="3733"/>
            </a:lvl8pPr>
            <a:lvl9pPr lvl="8" algn="ctr" rtl="0">
              <a:lnSpc>
                <a:spcPct val="100000"/>
              </a:lnSpc>
              <a:spcBef>
                <a:spcPts val="0"/>
              </a:spcBef>
              <a:spcAft>
                <a:spcPts val="0"/>
              </a:spcAft>
              <a:buSzPts val="1400"/>
              <a:buChar char="■"/>
              <a:defRPr sz="3733"/>
            </a:lvl9pPr>
          </a:lstStyle>
          <a:p>
            <a:endParaRPr/>
          </a:p>
        </p:txBody>
      </p:sp>
      <p:sp>
        <p:nvSpPr>
          <p:cNvPr id="337" name="Google Shape;337;p5"/>
          <p:cNvSpPr txBox="1">
            <a:spLocks noGrp="1"/>
          </p:cNvSpPr>
          <p:nvPr>
            <p:ph type="subTitle" idx="3"/>
          </p:nvPr>
        </p:nvSpPr>
        <p:spPr>
          <a:xfrm>
            <a:off x="968900" y="1732867"/>
            <a:ext cx="4279200" cy="7636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400"/>
              <a:buFont typeface="Bebas Neue"/>
              <a:buNone/>
              <a:defRPr sz="3600">
                <a:solidFill>
                  <a:schemeClr val="dk1"/>
                </a:solidFill>
                <a:latin typeface="Barlow Condensed"/>
                <a:ea typeface="Barlow Condensed"/>
                <a:cs typeface="Barlow Condensed"/>
                <a:sym typeface="Barlow Condensed"/>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38" name="Google Shape;338;p5"/>
          <p:cNvSpPr txBox="1">
            <a:spLocks noGrp="1"/>
          </p:cNvSpPr>
          <p:nvPr>
            <p:ph type="subTitle" idx="4"/>
          </p:nvPr>
        </p:nvSpPr>
        <p:spPr>
          <a:xfrm>
            <a:off x="6329833" y="1732867"/>
            <a:ext cx="4279200" cy="76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600">
                <a:solidFill>
                  <a:schemeClr val="dk1"/>
                </a:solidFill>
                <a:latin typeface="Barlow Condensed"/>
                <a:ea typeface="Barlow Condensed"/>
                <a:cs typeface="Barlow Condensed"/>
                <a:sym typeface="Barlow Condensed"/>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339" name="Google Shape;339;p5"/>
          <p:cNvGrpSpPr/>
          <p:nvPr/>
        </p:nvGrpSpPr>
        <p:grpSpPr>
          <a:xfrm>
            <a:off x="216340" y="6081148"/>
            <a:ext cx="1469261" cy="653835"/>
            <a:chOff x="7522709" y="5177881"/>
            <a:chExt cx="1399118" cy="622620"/>
          </a:xfrm>
        </p:grpSpPr>
        <p:sp>
          <p:nvSpPr>
            <p:cNvPr id="340" name="Google Shape;340;p5"/>
            <p:cNvSpPr/>
            <p:nvPr/>
          </p:nvSpPr>
          <p:spPr>
            <a:xfrm flipH="1">
              <a:off x="7923446" y="5329683"/>
              <a:ext cx="156331" cy="125631"/>
            </a:xfrm>
            <a:custGeom>
              <a:avLst/>
              <a:gdLst/>
              <a:ahLst/>
              <a:cxnLst/>
              <a:rect l="l" t="t" r="r" b="b"/>
              <a:pathLst>
                <a:path w="2485" h="1997" extrusionOk="0">
                  <a:moveTo>
                    <a:pt x="1975" y="0"/>
                  </a:moveTo>
                  <a:lnTo>
                    <a:pt x="70" y="870"/>
                  </a:lnTo>
                  <a:lnTo>
                    <a:pt x="0" y="1996"/>
                  </a:lnTo>
                  <a:lnTo>
                    <a:pt x="2484" y="907"/>
                  </a:lnTo>
                  <a:lnTo>
                    <a:pt x="197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41" name="Google Shape;341;p5"/>
            <p:cNvGrpSpPr/>
            <p:nvPr/>
          </p:nvGrpSpPr>
          <p:grpSpPr>
            <a:xfrm flipH="1">
              <a:off x="7522709" y="5177881"/>
              <a:ext cx="1399118" cy="622620"/>
              <a:chOff x="4513825" y="4981250"/>
              <a:chExt cx="556000" cy="247425"/>
            </a:xfrm>
          </p:grpSpPr>
          <p:sp>
            <p:nvSpPr>
              <p:cNvPr id="342" name="Google Shape;342;p5"/>
              <p:cNvSpPr/>
              <p:nvPr/>
            </p:nvSpPr>
            <p:spPr>
              <a:xfrm>
                <a:off x="4877175" y="4981250"/>
                <a:ext cx="192650" cy="98775"/>
              </a:xfrm>
              <a:custGeom>
                <a:avLst/>
                <a:gdLst/>
                <a:ahLst/>
                <a:cxnLst/>
                <a:rect l="l" t="t" r="r" b="b"/>
                <a:pathLst>
                  <a:path w="7706" h="3951" extrusionOk="0">
                    <a:moveTo>
                      <a:pt x="6654" y="1"/>
                    </a:moveTo>
                    <a:cubicBezTo>
                      <a:pt x="6548" y="1"/>
                      <a:pt x="6440" y="19"/>
                      <a:pt x="6336" y="58"/>
                    </a:cubicBezTo>
                    <a:lnTo>
                      <a:pt x="721" y="2155"/>
                    </a:lnTo>
                    <a:cubicBezTo>
                      <a:pt x="242" y="2334"/>
                      <a:pt x="1" y="2870"/>
                      <a:pt x="185" y="3349"/>
                    </a:cubicBezTo>
                    <a:lnTo>
                      <a:pt x="192" y="3364"/>
                    </a:lnTo>
                    <a:cubicBezTo>
                      <a:pt x="332" y="3726"/>
                      <a:pt x="683" y="3950"/>
                      <a:pt x="1053" y="3950"/>
                    </a:cubicBezTo>
                    <a:cubicBezTo>
                      <a:pt x="1159" y="3950"/>
                      <a:pt x="1267" y="3932"/>
                      <a:pt x="1372" y="3892"/>
                    </a:cubicBezTo>
                    <a:lnTo>
                      <a:pt x="6985" y="1796"/>
                    </a:lnTo>
                    <a:cubicBezTo>
                      <a:pt x="7464" y="1616"/>
                      <a:pt x="7705" y="1080"/>
                      <a:pt x="7521" y="603"/>
                    </a:cubicBezTo>
                    <a:lnTo>
                      <a:pt x="7515" y="588"/>
                    </a:lnTo>
                    <a:cubicBezTo>
                      <a:pt x="7375" y="225"/>
                      <a:pt x="7024" y="1"/>
                      <a:pt x="6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5"/>
              <p:cNvSpPr/>
              <p:nvPr/>
            </p:nvSpPr>
            <p:spPr>
              <a:xfrm>
                <a:off x="4513825" y="5061600"/>
                <a:ext cx="365275" cy="167075"/>
              </a:xfrm>
              <a:custGeom>
                <a:avLst/>
                <a:gdLst/>
                <a:ahLst/>
                <a:cxnLst/>
                <a:rect l="l" t="t" r="r" b="b"/>
                <a:pathLst>
                  <a:path w="14611" h="6683" extrusionOk="0">
                    <a:moveTo>
                      <a:pt x="13807" y="0"/>
                    </a:moveTo>
                    <a:cubicBezTo>
                      <a:pt x="13515" y="0"/>
                      <a:pt x="13237" y="102"/>
                      <a:pt x="13266" y="413"/>
                    </a:cubicBezTo>
                    <a:cubicBezTo>
                      <a:pt x="13292" y="694"/>
                      <a:pt x="12628" y="1058"/>
                      <a:pt x="12637" y="1407"/>
                    </a:cubicBezTo>
                    <a:cubicBezTo>
                      <a:pt x="12645" y="1758"/>
                      <a:pt x="11759" y="2780"/>
                      <a:pt x="11524" y="2938"/>
                    </a:cubicBezTo>
                    <a:cubicBezTo>
                      <a:pt x="11289" y="3097"/>
                      <a:pt x="10543" y="3897"/>
                      <a:pt x="10395" y="3952"/>
                    </a:cubicBezTo>
                    <a:cubicBezTo>
                      <a:pt x="10248" y="4008"/>
                      <a:pt x="9351" y="4103"/>
                      <a:pt x="9137" y="4422"/>
                    </a:cubicBezTo>
                    <a:cubicBezTo>
                      <a:pt x="8923" y="4743"/>
                      <a:pt x="6963" y="5201"/>
                      <a:pt x="6963" y="5201"/>
                    </a:cubicBezTo>
                    <a:lnTo>
                      <a:pt x="5152" y="5071"/>
                    </a:lnTo>
                    <a:lnTo>
                      <a:pt x="3274" y="4745"/>
                    </a:lnTo>
                    <a:lnTo>
                      <a:pt x="1309" y="2995"/>
                    </a:lnTo>
                    <a:lnTo>
                      <a:pt x="1" y="1805"/>
                    </a:lnTo>
                    <a:lnTo>
                      <a:pt x="1" y="1805"/>
                    </a:lnTo>
                    <a:cubicBezTo>
                      <a:pt x="1" y="1805"/>
                      <a:pt x="712" y="4304"/>
                      <a:pt x="2351" y="5515"/>
                    </a:cubicBezTo>
                    <a:cubicBezTo>
                      <a:pt x="2635" y="5726"/>
                      <a:pt x="4484" y="6617"/>
                      <a:pt x="5475" y="6676"/>
                    </a:cubicBezTo>
                    <a:cubicBezTo>
                      <a:pt x="5542" y="6680"/>
                      <a:pt x="5617" y="6682"/>
                      <a:pt x="5699" y="6682"/>
                    </a:cubicBezTo>
                    <a:cubicBezTo>
                      <a:pt x="6669" y="6682"/>
                      <a:pt x="8657" y="6420"/>
                      <a:pt x="9521" y="6248"/>
                    </a:cubicBezTo>
                    <a:cubicBezTo>
                      <a:pt x="10308" y="6091"/>
                      <a:pt x="11490" y="5432"/>
                      <a:pt x="12181" y="4813"/>
                    </a:cubicBezTo>
                    <a:cubicBezTo>
                      <a:pt x="12871" y="4195"/>
                      <a:pt x="13211" y="3435"/>
                      <a:pt x="13771" y="2498"/>
                    </a:cubicBezTo>
                    <a:cubicBezTo>
                      <a:pt x="14129" y="1899"/>
                      <a:pt x="14611" y="328"/>
                      <a:pt x="14404" y="152"/>
                    </a:cubicBezTo>
                    <a:cubicBezTo>
                      <a:pt x="14310" y="72"/>
                      <a:pt x="14053" y="0"/>
                      <a:pt x="1380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44" name="Google Shape;344;p5"/>
          <p:cNvGrpSpPr/>
          <p:nvPr/>
        </p:nvGrpSpPr>
        <p:grpSpPr>
          <a:xfrm>
            <a:off x="10997441" y="5108858"/>
            <a:ext cx="1231625" cy="1887745"/>
            <a:chOff x="3395451" y="1275268"/>
            <a:chExt cx="1126899" cy="1727228"/>
          </a:xfrm>
        </p:grpSpPr>
        <p:sp>
          <p:nvSpPr>
            <p:cNvPr id="345" name="Google Shape;345;p5"/>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 name="Google Shape;346;p5"/>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 name="Google Shape;347;p5"/>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 name="Google Shape;348;p5"/>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 name="Google Shape;349;p5"/>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 name="Google Shape;350;p5"/>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 name="Google Shape;351;p5"/>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 name="Google Shape;352;p5"/>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 name="Google Shape;353;p5"/>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 name="Google Shape;354;p5"/>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 name="Google Shape;355;p5"/>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 name="Google Shape;356;p5"/>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357" name="Google Shape;357;p5"/>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2925254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58"/>
        <p:cNvGrpSpPr/>
        <p:nvPr/>
      </p:nvGrpSpPr>
      <p:grpSpPr>
        <a:xfrm>
          <a:off x="0" y="0"/>
          <a:ext cx="0" cy="0"/>
          <a:chOff x="0" y="0"/>
          <a:chExt cx="0" cy="0"/>
        </a:xfrm>
      </p:grpSpPr>
      <p:pic>
        <p:nvPicPr>
          <p:cNvPr id="359" name="Google Shape;359;p6"/>
          <p:cNvPicPr preferRelativeResize="0"/>
          <p:nvPr/>
        </p:nvPicPr>
        <p:blipFill rotWithShape="1">
          <a:blip r:embed="rId2">
            <a:alphaModFix amt="85000"/>
          </a:blip>
          <a:srcRect/>
          <a:stretch/>
        </p:blipFill>
        <p:spPr>
          <a:xfrm>
            <a:off x="100" y="0"/>
            <a:ext cx="12192000" cy="6858000"/>
          </a:xfrm>
          <a:prstGeom prst="rect">
            <a:avLst/>
          </a:prstGeom>
          <a:noFill/>
          <a:ln>
            <a:noFill/>
          </a:ln>
        </p:spPr>
      </p:pic>
      <p:sp>
        <p:nvSpPr>
          <p:cNvPr id="360" name="Google Shape;360;p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grpSp>
        <p:nvGrpSpPr>
          <p:cNvPr id="361" name="Google Shape;361;p6"/>
          <p:cNvGrpSpPr/>
          <p:nvPr/>
        </p:nvGrpSpPr>
        <p:grpSpPr>
          <a:xfrm>
            <a:off x="-508510" y="5248492"/>
            <a:ext cx="1231625" cy="1887745"/>
            <a:chOff x="3395451" y="1275268"/>
            <a:chExt cx="1126899" cy="1727228"/>
          </a:xfrm>
        </p:grpSpPr>
        <p:sp>
          <p:nvSpPr>
            <p:cNvPr id="362" name="Google Shape;362;p6"/>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 name="Google Shape;363;p6"/>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 name="Google Shape;364;p6"/>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 name="Google Shape;365;p6"/>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 name="Google Shape;366;p6"/>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 name="Google Shape;367;p6"/>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 name="Google Shape;368;p6"/>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 name="Google Shape;369;p6"/>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 name="Google Shape;370;p6"/>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6"/>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6"/>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6"/>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74" name="Google Shape;374;p6"/>
          <p:cNvGrpSpPr/>
          <p:nvPr/>
        </p:nvGrpSpPr>
        <p:grpSpPr>
          <a:xfrm flipH="1">
            <a:off x="10625224" y="5248492"/>
            <a:ext cx="1231625" cy="1887745"/>
            <a:chOff x="3395451" y="1275268"/>
            <a:chExt cx="1126899" cy="1727228"/>
          </a:xfrm>
        </p:grpSpPr>
        <p:sp>
          <p:nvSpPr>
            <p:cNvPr id="375" name="Google Shape;375;p6"/>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 name="Google Shape;376;p6"/>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6"/>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6"/>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6"/>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6"/>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6"/>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6"/>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 name="Google Shape;383;p6"/>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6"/>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6"/>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6"/>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387" name="Google Shape;387;p6"/>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448006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88"/>
        <p:cNvGrpSpPr/>
        <p:nvPr/>
      </p:nvGrpSpPr>
      <p:grpSpPr>
        <a:xfrm>
          <a:off x="0" y="0"/>
          <a:ext cx="0" cy="0"/>
          <a:chOff x="0" y="0"/>
          <a:chExt cx="0" cy="0"/>
        </a:xfrm>
      </p:grpSpPr>
      <p:pic>
        <p:nvPicPr>
          <p:cNvPr id="389" name="Google Shape;389;p7"/>
          <p:cNvPicPr preferRelativeResize="0"/>
          <p:nvPr/>
        </p:nvPicPr>
        <p:blipFill rotWithShape="1">
          <a:blip r:embed="rId2">
            <a:alphaModFix amt="85000"/>
          </a:blip>
          <a:srcRect/>
          <a:stretch/>
        </p:blipFill>
        <p:spPr>
          <a:xfrm rot="10800000" flipH="1">
            <a:off x="100" y="0"/>
            <a:ext cx="12192000" cy="6858000"/>
          </a:xfrm>
          <a:prstGeom prst="rect">
            <a:avLst/>
          </a:prstGeom>
          <a:noFill/>
          <a:ln>
            <a:noFill/>
          </a:ln>
        </p:spPr>
      </p:pic>
      <p:sp>
        <p:nvSpPr>
          <p:cNvPr id="390" name="Google Shape;390;p7"/>
          <p:cNvSpPr txBox="1">
            <a:spLocks noGrp="1"/>
          </p:cNvSpPr>
          <p:nvPr>
            <p:ph type="title"/>
          </p:nvPr>
        </p:nvSpPr>
        <p:spPr>
          <a:xfrm>
            <a:off x="1479167" y="848008"/>
            <a:ext cx="6848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391" name="Google Shape;391;p7"/>
          <p:cNvSpPr txBox="1">
            <a:spLocks noGrp="1"/>
          </p:cNvSpPr>
          <p:nvPr>
            <p:ph type="subTitle" idx="1"/>
          </p:nvPr>
        </p:nvSpPr>
        <p:spPr>
          <a:xfrm>
            <a:off x="1479167" y="1755600"/>
            <a:ext cx="6848000" cy="38480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Nunito Light"/>
              <a:buChar char="●"/>
              <a:defRPr sz="2133"/>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2133"/>
              </a:spcBef>
              <a:spcAft>
                <a:spcPts val="0"/>
              </a:spcAft>
              <a:buClr>
                <a:srgbClr val="E76A28"/>
              </a:buClr>
              <a:buSzPts val="1500"/>
              <a:buFont typeface="Nunito Light"/>
              <a:buChar char="■"/>
              <a:defRPr/>
            </a:lvl3pPr>
            <a:lvl4pPr lvl="3" algn="ctr" rtl="0">
              <a:lnSpc>
                <a:spcPct val="100000"/>
              </a:lnSpc>
              <a:spcBef>
                <a:spcPts val="2133"/>
              </a:spcBef>
              <a:spcAft>
                <a:spcPts val="0"/>
              </a:spcAft>
              <a:buClr>
                <a:srgbClr val="E76A28"/>
              </a:buClr>
              <a:buSzPts val="1500"/>
              <a:buFont typeface="Nunito Light"/>
              <a:buChar char="●"/>
              <a:defRPr/>
            </a:lvl4pPr>
            <a:lvl5pPr lvl="4" algn="ctr" rtl="0">
              <a:lnSpc>
                <a:spcPct val="100000"/>
              </a:lnSpc>
              <a:spcBef>
                <a:spcPts val="2133"/>
              </a:spcBef>
              <a:spcAft>
                <a:spcPts val="0"/>
              </a:spcAft>
              <a:buClr>
                <a:srgbClr val="E76A28"/>
              </a:buClr>
              <a:buSzPts val="1400"/>
              <a:buFont typeface="Nunito Light"/>
              <a:buChar char="○"/>
              <a:defRPr/>
            </a:lvl5pPr>
            <a:lvl6pPr lvl="5" algn="ctr" rtl="0">
              <a:lnSpc>
                <a:spcPct val="100000"/>
              </a:lnSpc>
              <a:spcBef>
                <a:spcPts val="2133"/>
              </a:spcBef>
              <a:spcAft>
                <a:spcPts val="0"/>
              </a:spcAft>
              <a:buClr>
                <a:srgbClr val="999999"/>
              </a:buClr>
              <a:buSzPts val="1400"/>
              <a:buFont typeface="Nunito Light"/>
              <a:buChar char="■"/>
              <a:defRPr/>
            </a:lvl6pPr>
            <a:lvl7pPr lvl="6" algn="ctr" rtl="0">
              <a:lnSpc>
                <a:spcPct val="100000"/>
              </a:lnSpc>
              <a:spcBef>
                <a:spcPts val="2133"/>
              </a:spcBef>
              <a:spcAft>
                <a:spcPts val="0"/>
              </a:spcAft>
              <a:buClr>
                <a:srgbClr val="999999"/>
              </a:buClr>
              <a:buSzPts val="1300"/>
              <a:buFont typeface="Nunito Light"/>
              <a:buChar char="●"/>
              <a:defRPr/>
            </a:lvl7pPr>
            <a:lvl8pPr lvl="7" algn="ctr" rtl="0">
              <a:lnSpc>
                <a:spcPct val="100000"/>
              </a:lnSpc>
              <a:spcBef>
                <a:spcPts val="2133"/>
              </a:spcBef>
              <a:spcAft>
                <a:spcPts val="0"/>
              </a:spcAft>
              <a:buClr>
                <a:srgbClr val="999999"/>
              </a:buClr>
              <a:buSzPts val="1300"/>
              <a:buFont typeface="Nunito Light"/>
              <a:buChar char="○"/>
              <a:defRPr/>
            </a:lvl8pPr>
            <a:lvl9pPr lvl="8" algn="ctr" rtl="0">
              <a:lnSpc>
                <a:spcPct val="100000"/>
              </a:lnSpc>
              <a:spcBef>
                <a:spcPts val="2133"/>
              </a:spcBef>
              <a:spcAft>
                <a:spcPts val="2133"/>
              </a:spcAft>
              <a:buClr>
                <a:srgbClr val="999999"/>
              </a:buClr>
              <a:buSzPts val="1400"/>
              <a:buFont typeface="Nunito Light"/>
              <a:buChar char="■"/>
              <a:defRPr/>
            </a:lvl9pPr>
          </a:lstStyle>
          <a:p>
            <a:endParaRPr/>
          </a:p>
        </p:txBody>
      </p:sp>
      <p:cxnSp>
        <p:nvCxnSpPr>
          <p:cNvPr id="392" name="Google Shape;392;p7"/>
          <p:cNvCxnSpPr/>
          <p:nvPr/>
        </p:nvCxnSpPr>
        <p:spPr>
          <a:xfrm>
            <a:off x="950967" y="-12468"/>
            <a:ext cx="0" cy="5659600"/>
          </a:xfrm>
          <a:prstGeom prst="straightConnector1">
            <a:avLst/>
          </a:prstGeom>
          <a:noFill/>
          <a:ln w="19050" cap="flat" cmpd="sng">
            <a:solidFill>
              <a:schemeClr val="dk1"/>
            </a:solidFill>
            <a:prstDash val="solid"/>
            <a:round/>
            <a:headEnd type="none" w="med" len="med"/>
            <a:tailEnd type="none" w="med" len="med"/>
          </a:ln>
        </p:spPr>
      </p:cxnSp>
      <p:cxnSp>
        <p:nvCxnSpPr>
          <p:cNvPr id="393" name="Google Shape;393;p7"/>
          <p:cNvCxnSpPr/>
          <p:nvPr/>
        </p:nvCxnSpPr>
        <p:spPr>
          <a:xfrm>
            <a:off x="8319667" y="6144767"/>
            <a:ext cx="3891200" cy="0"/>
          </a:xfrm>
          <a:prstGeom prst="straightConnector1">
            <a:avLst/>
          </a:prstGeom>
          <a:noFill/>
          <a:ln w="19050" cap="flat" cmpd="sng">
            <a:solidFill>
              <a:schemeClr val="dk2"/>
            </a:solidFill>
            <a:prstDash val="solid"/>
            <a:round/>
            <a:headEnd type="none" w="med" len="med"/>
            <a:tailEnd type="none" w="med" len="med"/>
          </a:ln>
        </p:spPr>
      </p:cxnSp>
      <p:grpSp>
        <p:nvGrpSpPr>
          <p:cNvPr id="394" name="Google Shape;394;p7"/>
          <p:cNvGrpSpPr/>
          <p:nvPr/>
        </p:nvGrpSpPr>
        <p:grpSpPr>
          <a:xfrm>
            <a:off x="10858574" y="4282520"/>
            <a:ext cx="1231625" cy="1887745"/>
            <a:chOff x="3395451" y="1275268"/>
            <a:chExt cx="1126899" cy="1727228"/>
          </a:xfrm>
        </p:grpSpPr>
        <p:sp>
          <p:nvSpPr>
            <p:cNvPr id="395" name="Google Shape;395;p7"/>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7"/>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7"/>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7"/>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7"/>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7"/>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7"/>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7"/>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7"/>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7"/>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7"/>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7"/>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238692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07"/>
        <p:cNvGrpSpPr/>
        <p:nvPr/>
      </p:nvGrpSpPr>
      <p:grpSpPr>
        <a:xfrm>
          <a:off x="0" y="0"/>
          <a:ext cx="0" cy="0"/>
          <a:chOff x="0" y="0"/>
          <a:chExt cx="0" cy="0"/>
        </a:xfrm>
      </p:grpSpPr>
      <p:pic>
        <p:nvPicPr>
          <p:cNvPr id="408" name="Google Shape;408;p8"/>
          <p:cNvPicPr preferRelativeResize="0"/>
          <p:nvPr/>
        </p:nvPicPr>
        <p:blipFill>
          <a:blip r:embed="rId2">
            <a:alphaModFix amt="85000"/>
          </a:blip>
          <a:stretch>
            <a:fillRect/>
          </a:stretch>
        </p:blipFill>
        <p:spPr>
          <a:xfrm>
            <a:off x="100" y="0"/>
            <a:ext cx="12192000" cy="6858000"/>
          </a:xfrm>
          <a:prstGeom prst="rect">
            <a:avLst/>
          </a:prstGeom>
          <a:noFill/>
          <a:ln>
            <a:noFill/>
          </a:ln>
        </p:spPr>
      </p:pic>
      <p:sp>
        <p:nvSpPr>
          <p:cNvPr id="409" name="Google Shape;409;p8"/>
          <p:cNvSpPr txBox="1">
            <a:spLocks noGrp="1"/>
          </p:cNvSpPr>
          <p:nvPr>
            <p:ph type="title"/>
          </p:nvPr>
        </p:nvSpPr>
        <p:spPr>
          <a:xfrm>
            <a:off x="4601033" y="719567"/>
            <a:ext cx="6274000" cy="3537600"/>
          </a:xfrm>
          <a:prstGeom prst="rect">
            <a:avLst/>
          </a:prstGeom>
        </p:spPr>
        <p:txBody>
          <a:bodyPr spcFirstLastPara="1" wrap="square" lIns="91425" tIns="91425" rIns="91425" bIns="91425" anchor="ctr" anchorCtr="0">
            <a:noAutofit/>
          </a:bodyPr>
          <a:lstStyle>
            <a:lvl1pPr lvl="0" algn="r">
              <a:lnSpc>
                <a:spcPct val="80000"/>
              </a:lnSpc>
              <a:spcBef>
                <a:spcPts val="0"/>
              </a:spcBef>
              <a:spcAft>
                <a:spcPts val="0"/>
              </a:spcAft>
              <a:buSzPts val="4800"/>
              <a:buNone/>
              <a:defRPr sz="10666"/>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cxnSp>
        <p:nvCxnSpPr>
          <p:cNvPr id="410" name="Google Shape;410;p8"/>
          <p:cNvCxnSpPr/>
          <p:nvPr/>
        </p:nvCxnSpPr>
        <p:spPr>
          <a:xfrm>
            <a:off x="0" y="6144767"/>
            <a:ext cx="12406400" cy="0"/>
          </a:xfrm>
          <a:prstGeom prst="straightConnector1">
            <a:avLst/>
          </a:prstGeom>
          <a:noFill/>
          <a:ln w="19050" cap="flat" cmpd="sng">
            <a:solidFill>
              <a:schemeClr val="dk2"/>
            </a:solidFill>
            <a:prstDash val="solid"/>
            <a:round/>
            <a:headEnd type="none" w="med" len="med"/>
            <a:tailEnd type="none" w="med" len="med"/>
          </a:ln>
        </p:spPr>
      </p:cxnSp>
      <p:grpSp>
        <p:nvGrpSpPr>
          <p:cNvPr id="411" name="Google Shape;411;p8"/>
          <p:cNvGrpSpPr/>
          <p:nvPr/>
        </p:nvGrpSpPr>
        <p:grpSpPr>
          <a:xfrm>
            <a:off x="7270520" y="5488710"/>
            <a:ext cx="2324421" cy="624188"/>
            <a:chOff x="367265" y="4410192"/>
            <a:chExt cx="1743316" cy="468141"/>
          </a:xfrm>
        </p:grpSpPr>
        <p:sp>
          <p:nvSpPr>
            <p:cNvPr id="412" name="Google Shape;412;p8"/>
            <p:cNvSpPr/>
            <p:nvPr/>
          </p:nvSpPr>
          <p:spPr>
            <a:xfrm>
              <a:off x="1475791" y="4545226"/>
              <a:ext cx="287535" cy="151311"/>
            </a:xfrm>
            <a:custGeom>
              <a:avLst/>
              <a:gdLst/>
              <a:ahLst/>
              <a:cxnLst/>
              <a:rect l="l" t="t" r="r" b="b"/>
              <a:pathLst>
                <a:path w="8111" h="4268" extrusionOk="0">
                  <a:moveTo>
                    <a:pt x="4135" y="1"/>
                  </a:moveTo>
                  <a:cubicBezTo>
                    <a:pt x="2253" y="1"/>
                    <a:pt x="78" y="972"/>
                    <a:pt x="9" y="3698"/>
                  </a:cubicBezTo>
                  <a:cubicBezTo>
                    <a:pt x="1" y="3997"/>
                    <a:pt x="2776" y="4267"/>
                    <a:pt x="4906" y="4267"/>
                  </a:cubicBezTo>
                  <a:cubicBezTo>
                    <a:pt x="5977" y="4267"/>
                    <a:pt x="6884" y="4199"/>
                    <a:pt x="7192" y="4031"/>
                  </a:cubicBezTo>
                  <a:cubicBezTo>
                    <a:pt x="8110" y="3530"/>
                    <a:pt x="7192" y="524"/>
                    <a:pt x="5187" y="106"/>
                  </a:cubicBezTo>
                  <a:cubicBezTo>
                    <a:pt x="4860" y="38"/>
                    <a:pt x="4503" y="1"/>
                    <a:pt x="41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8"/>
            <p:cNvSpPr/>
            <p:nvPr/>
          </p:nvSpPr>
          <p:spPr>
            <a:xfrm>
              <a:off x="367265" y="4645732"/>
              <a:ext cx="192990" cy="101571"/>
            </a:xfrm>
            <a:custGeom>
              <a:avLst/>
              <a:gdLst/>
              <a:ahLst/>
              <a:cxnLst/>
              <a:rect l="l" t="t" r="r" b="b"/>
              <a:pathLst>
                <a:path w="5444" h="2865" extrusionOk="0">
                  <a:moveTo>
                    <a:pt x="2776" y="0"/>
                  </a:moveTo>
                  <a:cubicBezTo>
                    <a:pt x="1512" y="0"/>
                    <a:pt x="52" y="653"/>
                    <a:pt x="5" y="2482"/>
                  </a:cubicBezTo>
                  <a:cubicBezTo>
                    <a:pt x="0" y="2682"/>
                    <a:pt x="1863" y="2864"/>
                    <a:pt x="3292" y="2864"/>
                  </a:cubicBezTo>
                  <a:cubicBezTo>
                    <a:pt x="4011" y="2864"/>
                    <a:pt x="4620" y="2818"/>
                    <a:pt x="4826" y="2705"/>
                  </a:cubicBezTo>
                  <a:cubicBezTo>
                    <a:pt x="5443" y="2370"/>
                    <a:pt x="4826" y="351"/>
                    <a:pt x="3481" y="71"/>
                  </a:cubicBezTo>
                  <a:cubicBezTo>
                    <a:pt x="3262" y="25"/>
                    <a:pt x="3023" y="0"/>
                    <a:pt x="27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8"/>
            <p:cNvSpPr/>
            <p:nvPr/>
          </p:nvSpPr>
          <p:spPr>
            <a:xfrm>
              <a:off x="1130518" y="4694726"/>
              <a:ext cx="150024" cy="86788"/>
            </a:xfrm>
            <a:custGeom>
              <a:avLst/>
              <a:gdLst/>
              <a:ahLst/>
              <a:cxnLst/>
              <a:rect l="l" t="t" r="r" b="b"/>
              <a:pathLst>
                <a:path w="4232" h="2448" extrusionOk="0">
                  <a:moveTo>
                    <a:pt x="1160" y="1"/>
                  </a:moveTo>
                  <a:lnTo>
                    <a:pt x="1" y="2240"/>
                  </a:lnTo>
                  <a:lnTo>
                    <a:pt x="2116" y="2448"/>
                  </a:lnTo>
                  <a:lnTo>
                    <a:pt x="4231" y="1875"/>
                  </a:lnTo>
                  <a:lnTo>
                    <a:pt x="315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8"/>
            <p:cNvSpPr/>
            <p:nvPr/>
          </p:nvSpPr>
          <p:spPr>
            <a:xfrm>
              <a:off x="1484087" y="4741876"/>
              <a:ext cx="121700" cy="136457"/>
            </a:xfrm>
            <a:custGeom>
              <a:avLst/>
              <a:gdLst/>
              <a:ahLst/>
              <a:cxnLst/>
              <a:rect l="l" t="t" r="r" b="b"/>
              <a:pathLst>
                <a:path w="3433" h="3849" extrusionOk="0">
                  <a:moveTo>
                    <a:pt x="2509" y="1"/>
                  </a:moveTo>
                  <a:lnTo>
                    <a:pt x="961" y="1458"/>
                  </a:lnTo>
                  <a:lnTo>
                    <a:pt x="1" y="3427"/>
                  </a:lnTo>
                  <a:lnTo>
                    <a:pt x="2121" y="3848"/>
                  </a:lnTo>
                  <a:lnTo>
                    <a:pt x="3432" y="2346"/>
                  </a:lnTo>
                  <a:lnTo>
                    <a:pt x="25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8"/>
            <p:cNvSpPr/>
            <p:nvPr/>
          </p:nvSpPr>
          <p:spPr>
            <a:xfrm>
              <a:off x="1711067" y="4720357"/>
              <a:ext cx="81996" cy="48357"/>
            </a:xfrm>
            <a:custGeom>
              <a:avLst/>
              <a:gdLst/>
              <a:ahLst/>
              <a:cxnLst/>
              <a:rect l="l" t="t" r="r" b="b"/>
              <a:pathLst>
                <a:path w="2313" h="1364" extrusionOk="0">
                  <a:moveTo>
                    <a:pt x="708" y="0"/>
                  </a:moveTo>
                  <a:lnTo>
                    <a:pt x="1" y="1177"/>
                  </a:lnTo>
                  <a:lnTo>
                    <a:pt x="1142" y="1363"/>
                  </a:lnTo>
                  <a:lnTo>
                    <a:pt x="2312" y="1126"/>
                  </a:lnTo>
                  <a:lnTo>
                    <a:pt x="1791" y="70"/>
                  </a:lnTo>
                  <a:lnTo>
                    <a:pt x="7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8"/>
            <p:cNvSpPr/>
            <p:nvPr/>
          </p:nvSpPr>
          <p:spPr>
            <a:xfrm>
              <a:off x="1835776" y="4665868"/>
              <a:ext cx="24673" cy="23930"/>
            </a:xfrm>
            <a:custGeom>
              <a:avLst/>
              <a:gdLst/>
              <a:ahLst/>
              <a:cxnLst/>
              <a:rect l="l" t="t" r="r" b="b"/>
              <a:pathLst>
                <a:path w="696" h="675" extrusionOk="0">
                  <a:moveTo>
                    <a:pt x="498" y="1"/>
                  </a:moveTo>
                  <a:lnTo>
                    <a:pt x="0" y="234"/>
                  </a:lnTo>
                  <a:lnTo>
                    <a:pt x="37" y="557"/>
                  </a:lnTo>
                  <a:lnTo>
                    <a:pt x="677" y="674"/>
                  </a:lnTo>
                  <a:lnTo>
                    <a:pt x="695" y="326"/>
                  </a:lnTo>
                  <a:lnTo>
                    <a:pt x="4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8"/>
            <p:cNvSpPr/>
            <p:nvPr/>
          </p:nvSpPr>
          <p:spPr>
            <a:xfrm>
              <a:off x="1419427" y="4755277"/>
              <a:ext cx="48283" cy="46833"/>
            </a:xfrm>
            <a:custGeom>
              <a:avLst/>
              <a:gdLst/>
              <a:ahLst/>
              <a:cxnLst/>
              <a:rect l="l" t="t" r="r" b="b"/>
              <a:pathLst>
                <a:path w="1362" h="1321" extrusionOk="0">
                  <a:moveTo>
                    <a:pt x="975" y="0"/>
                  </a:moveTo>
                  <a:lnTo>
                    <a:pt x="0" y="457"/>
                  </a:lnTo>
                  <a:lnTo>
                    <a:pt x="72" y="1089"/>
                  </a:lnTo>
                  <a:lnTo>
                    <a:pt x="1325" y="1321"/>
                  </a:lnTo>
                  <a:lnTo>
                    <a:pt x="1361" y="636"/>
                  </a:lnTo>
                  <a:lnTo>
                    <a:pt x="97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8"/>
            <p:cNvSpPr/>
            <p:nvPr/>
          </p:nvSpPr>
          <p:spPr>
            <a:xfrm>
              <a:off x="1746906" y="4410192"/>
              <a:ext cx="192990" cy="101571"/>
            </a:xfrm>
            <a:custGeom>
              <a:avLst/>
              <a:gdLst/>
              <a:ahLst/>
              <a:cxnLst/>
              <a:rect l="l" t="t" r="r" b="b"/>
              <a:pathLst>
                <a:path w="5444" h="2865" extrusionOk="0">
                  <a:moveTo>
                    <a:pt x="2667" y="1"/>
                  </a:moveTo>
                  <a:cubicBezTo>
                    <a:pt x="2421" y="1"/>
                    <a:pt x="2182" y="26"/>
                    <a:pt x="1963" y="71"/>
                  </a:cubicBezTo>
                  <a:cubicBezTo>
                    <a:pt x="618" y="351"/>
                    <a:pt x="1" y="2370"/>
                    <a:pt x="618" y="2706"/>
                  </a:cubicBezTo>
                  <a:cubicBezTo>
                    <a:pt x="824" y="2818"/>
                    <a:pt x="1433" y="2864"/>
                    <a:pt x="2152" y="2864"/>
                  </a:cubicBezTo>
                  <a:cubicBezTo>
                    <a:pt x="3581" y="2864"/>
                    <a:pt x="5444" y="2683"/>
                    <a:pt x="5438" y="2482"/>
                  </a:cubicBezTo>
                  <a:cubicBezTo>
                    <a:pt x="5392" y="652"/>
                    <a:pt x="3931" y="1"/>
                    <a:pt x="2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8"/>
            <p:cNvSpPr/>
            <p:nvPr/>
          </p:nvSpPr>
          <p:spPr>
            <a:xfrm>
              <a:off x="1960557" y="4476380"/>
              <a:ext cx="150024" cy="86788"/>
            </a:xfrm>
            <a:custGeom>
              <a:avLst/>
              <a:gdLst/>
              <a:ahLst/>
              <a:cxnLst/>
              <a:rect l="l" t="t" r="r" b="b"/>
              <a:pathLst>
                <a:path w="4232" h="2448" extrusionOk="0">
                  <a:moveTo>
                    <a:pt x="1079" y="1"/>
                  </a:moveTo>
                  <a:lnTo>
                    <a:pt x="1" y="1876"/>
                  </a:lnTo>
                  <a:lnTo>
                    <a:pt x="2116" y="2448"/>
                  </a:lnTo>
                  <a:lnTo>
                    <a:pt x="4231" y="2240"/>
                  </a:lnTo>
                  <a:lnTo>
                    <a:pt x="307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8"/>
            <p:cNvSpPr/>
            <p:nvPr/>
          </p:nvSpPr>
          <p:spPr>
            <a:xfrm>
              <a:off x="850329" y="4547389"/>
              <a:ext cx="121664" cy="136421"/>
            </a:xfrm>
            <a:custGeom>
              <a:avLst/>
              <a:gdLst/>
              <a:ahLst/>
              <a:cxnLst/>
              <a:rect l="l" t="t" r="r" b="b"/>
              <a:pathLst>
                <a:path w="3432" h="3848" extrusionOk="0">
                  <a:moveTo>
                    <a:pt x="923" y="0"/>
                  </a:moveTo>
                  <a:lnTo>
                    <a:pt x="0" y="2346"/>
                  </a:lnTo>
                  <a:lnTo>
                    <a:pt x="1311" y="3848"/>
                  </a:lnTo>
                  <a:lnTo>
                    <a:pt x="3432" y="3427"/>
                  </a:lnTo>
                  <a:lnTo>
                    <a:pt x="2472" y="1456"/>
                  </a:lnTo>
                  <a:lnTo>
                    <a:pt x="9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8"/>
            <p:cNvSpPr/>
            <p:nvPr/>
          </p:nvSpPr>
          <p:spPr>
            <a:xfrm>
              <a:off x="631077" y="4639457"/>
              <a:ext cx="82031" cy="48357"/>
            </a:xfrm>
            <a:custGeom>
              <a:avLst/>
              <a:gdLst/>
              <a:ahLst/>
              <a:cxnLst/>
              <a:rect l="l" t="t" r="r" b="b"/>
              <a:pathLst>
                <a:path w="2314" h="1364" extrusionOk="0">
                  <a:moveTo>
                    <a:pt x="1606" y="1"/>
                  </a:moveTo>
                  <a:lnTo>
                    <a:pt x="522" y="70"/>
                  </a:lnTo>
                  <a:lnTo>
                    <a:pt x="1" y="1126"/>
                  </a:lnTo>
                  <a:lnTo>
                    <a:pt x="1171" y="1364"/>
                  </a:lnTo>
                  <a:lnTo>
                    <a:pt x="2313" y="1177"/>
                  </a:lnTo>
                  <a:lnTo>
                    <a:pt x="16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8"/>
            <p:cNvSpPr/>
            <p:nvPr/>
          </p:nvSpPr>
          <p:spPr>
            <a:xfrm>
              <a:off x="1859173" y="4598687"/>
              <a:ext cx="24638" cy="23966"/>
            </a:xfrm>
            <a:custGeom>
              <a:avLst/>
              <a:gdLst/>
              <a:ahLst/>
              <a:cxnLst/>
              <a:rect l="l" t="t" r="r" b="b"/>
              <a:pathLst>
                <a:path w="695" h="676" extrusionOk="0">
                  <a:moveTo>
                    <a:pt x="197" y="1"/>
                  </a:moveTo>
                  <a:lnTo>
                    <a:pt x="0" y="326"/>
                  </a:lnTo>
                  <a:lnTo>
                    <a:pt x="19" y="675"/>
                  </a:lnTo>
                  <a:lnTo>
                    <a:pt x="659" y="557"/>
                  </a:lnTo>
                  <a:lnTo>
                    <a:pt x="695" y="234"/>
                  </a:lnTo>
                  <a:lnTo>
                    <a:pt x="1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8"/>
            <p:cNvSpPr/>
            <p:nvPr/>
          </p:nvSpPr>
          <p:spPr>
            <a:xfrm>
              <a:off x="1120167" y="4552990"/>
              <a:ext cx="48318" cy="46833"/>
            </a:xfrm>
            <a:custGeom>
              <a:avLst/>
              <a:gdLst/>
              <a:ahLst/>
              <a:cxnLst/>
              <a:rect l="l" t="t" r="r" b="b"/>
              <a:pathLst>
                <a:path w="1363" h="1321" extrusionOk="0">
                  <a:moveTo>
                    <a:pt x="386" y="0"/>
                  </a:moveTo>
                  <a:lnTo>
                    <a:pt x="1" y="636"/>
                  </a:lnTo>
                  <a:lnTo>
                    <a:pt x="38" y="1321"/>
                  </a:lnTo>
                  <a:lnTo>
                    <a:pt x="1290" y="1089"/>
                  </a:lnTo>
                  <a:lnTo>
                    <a:pt x="1363" y="457"/>
                  </a:lnTo>
                  <a:lnTo>
                    <a:pt x="3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5" name="Google Shape;425;p8"/>
          <p:cNvGrpSpPr/>
          <p:nvPr/>
        </p:nvGrpSpPr>
        <p:grpSpPr>
          <a:xfrm>
            <a:off x="9759741" y="4316513"/>
            <a:ext cx="1231625" cy="1887745"/>
            <a:chOff x="3395451" y="1275268"/>
            <a:chExt cx="1126899" cy="1727228"/>
          </a:xfrm>
        </p:grpSpPr>
        <p:sp>
          <p:nvSpPr>
            <p:cNvPr id="426" name="Google Shape;426;p8"/>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8"/>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8"/>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8"/>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8"/>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8"/>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8"/>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8"/>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8"/>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8"/>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8"/>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8"/>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38" name="Google Shape;438;p8"/>
          <p:cNvGrpSpPr/>
          <p:nvPr/>
        </p:nvGrpSpPr>
        <p:grpSpPr>
          <a:xfrm>
            <a:off x="5806941" y="4290380"/>
            <a:ext cx="1231625" cy="1887745"/>
            <a:chOff x="3395451" y="1275268"/>
            <a:chExt cx="1126899" cy="1727228"/>
          </a:xfrm>
        </p:grpSpPr>
        <p:sp>
          <p:nvSpPr>
            <p:cNvPr id="439" name="Google Shape;439;p8"/>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8"/>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8"/>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8"/>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8"/>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8"/>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8"/>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8"/>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8"/>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8"/>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8"/>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8"/>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51" name="Google Shape;451;p8"/>
          <p:cNvGrpSpPr/>
          <p:nvPr/>
        </p:nvGrpSpPr>
        <p:grpSpPr>
          <a:xfrm>
            <a:off x="11241022" y="4948554"/>
            <a:ext cx="655061" cy="2009069"/>
            <a:chOff x="3194066" y="3909690"/>
            <a:chExt cx="491296" cy="1506802"/>
          </a:xfrm>
        </p:grpSpPr>
        <p:sp>
          <p:nvSpPr>
            <p:cNvPr id="452" name="Google Shape;452;p8"/>
            <p:cNvSpPr/>
            <p:nvPr/>
          </p:nvSpPr>
          <p:spPr>
            <a:xfrm>
              <a:off x="3331718" y="3992555"/>
              <a:ext cx="249539" cy="1423938"/>
            </a:xfrm>
            <a:custGeom>
              <a:avLst/>
              <a:gdLst/>
              <a:ahLst/>
              <a:cxnLst/>
              <a:rect l="l" t="t" r="r" b="b"/>
              <a:pathLst>
                <a:path w="2373" h="13541" extrusionOk="0">
                  <a:moveTo>
                    <a:pt x="88" y="0"/>
                  </a:moveTo>
                  <a:lnTo>
                    <a:pt x="1" y="162"/>
                  </a:lnTo>
                  <a:cubicBezTo>
                    <a:pt x="11" y="170"/>
                    <a:pt x="282" y="364"/>
                    <a:pt x="755" y="1756"/>
                  </a:cubicBezTo>
                  <a:cubicBezTo>
                    <a:pt x="838" y="2002"/>
                    <a:pt x="934" y="2260"/>
                    <a:pt x="1034" y="2532"/>
                  </a:cubicBezTo>
                  <a:cubicBezTo>
                    <a:pt x="1549" y="3922"/>
                    <a:pt x="2191" y="5654"/>
                    <a:pt x="2155" y="8171"/>
                  </a:cubicBezTo>
                  <a:cubicBezTo>
                    <a:pt x="2096" y="12570"/>
                    <a:pt x="1929" y="13497"/>
                    <a:pt x="1928" y="13505"/>
                  </a:cubicBezTo>
                  <a:lnTo>
                    <a:pt x="2105" y="13540"/>
                  </a:lnTo>
                  <a:cubicBezTo>
                    <a:pt x="2113" y="13504"/>
                    <a:pt x="2276" y="12605"/>
                    <a:pt x="2337" y="8175"/>
                  </a:cubicBezTo>
                  <a:cubicBezTo>
                    <a:pt x="2373" y="5621"/>
                    <a:pt x="1724" y="3872"/>
                    <a:pt x="1205" y="2467"/>
                  </a:cubicBezTo>
                  <a:cubicBezTo>
                    <a:pt x="1105" y="2196"/>
                    <a:pt x="1009" y="1940"/>
                    <a:pt x="926" y="1696"/>
                  </a:cubicBezTo>
                  <a:cubicBezTo>
                    <a:pt x="433" y="243"/>
                    <a:pt x="141" y="29"/>
                    <a:pt x="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8"/>
            <p:cNvSpPr/>
            <p:nvPr/>
          </p:nvSpPr>
          <p:spPr>
            <a:xfrm>
              <a:off x="3278087" y="4155971"/>
              <a:ext cx="407275" cy="1200583"/>
            </a:xfrm>
            <a:custGeom>
              <a:avLst/>
              <a:gdLst/>
              <a:ahLst/>
              <a:cxnLst/>
              <a:rect l="l" t="t" r="r" b="b"/>
              <a:pathLst>
                <a:path w="3873" h="11417" extrusionOk="0">
                  <a:moveTo>
                    <a:pt x="64" y="0"/>
                  </a:moveTo>
                  <a:lnTo>
                    <a:pt x="0" y="174"/>
                  </a:lnTo>
                  <a:cubicBezTo>
                    <a:pt x="11" y="178"/>
                    <a:pt x="272" y="313"/>
                    <a:pt x="888" y="1446"/>
                  </a:cubicBezTo>
                  <a:cubicBezTo>
                    <a:pt x="989" y="1635"/>
                    <a:pt x="1101" y="1830"/>
                    <a:pt x="1219" y="2037"/>
                  </a:cubicBezTo>
                  <a:cubicBezTo>
                    <a:pt x="1870" y="3178"/>
                    <a:pt x="2681" y="4598"/>
                    <a:pt x="3064" y="6793"/>
                  </a:cubicBezTo>
                  <a:cubicBezTo>
                    <a:pt x="3691" y="10378"/>
                    <a:pt x="3676" y="11402"/>
                    <a:pt x="3676" y="11412"/>
                  </a:cubicBezTo>
                  <a:lnTo>
                    <a:pt x="3857" y="11416"/>
                  </a:lnTo>
                  <a:cubicBezTo>
                    <a:pt x="3858" y="11376"/>
                    <a:pt x="3873" y="10375"/>
                    <a:pt x="3243" y="6761"/>
                  </a:cubicBezTo>
                  <a:cubicBezTo>
                    <a:pt x="2854" y="4534"/>
                    <a:pt x="2035" y="3097"/>
                    <a:pt x="1376" y="1943"/>
                  </a:cubicBezTo>
                  <a:cubicBezTo>
                    <a:pt x="1259" y="1738"/>
                    <a:pt x="1148" y="1543"/>
                    <a:pt x="1047" y="1357"/>
                  </a:cubicBezTo>
                  <a:cubicBezTo>
                    <a:pt x="400" y="167"/>
                    <a:pt x="114" y="18"/>
                    <a:pt x="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8"/>
            <p:cNvSpPr/>
            <p:nvPr/>
          </p:nvSpPr>
          <p:spPr>
            <a:xfrm>
              <a:off x="3480622" y="4106652"/>
              <a:ext cx="191702" cy="1253477"/>
            </a:xfrm>
            <a:custGeom>
              <a:avLst/>
              <a:gdLst/>
              <a:ahLst/>
              <a:cxnLst/>
              <a:rect l="l" t="t" r="r" b="b"/>
              <a:pathLst>
                <a:path w="1823" h="11920" extrusionOk="0">
                  <a:moveTo>
                    <a:pt x="844" y="0"/>
                  </a:moveTo>
                  <a:cubicBezTo>
                    <a:pt x="802" y="33"/>
                    <a:pt x="589" y="266"/>
                    <a:pt x="439" y="1590"/>
                  </a:cubicBezTo>
                  <a:cubicBezTo>
                    <a:pt x="420" y="1764"/>
                    <a:pt x="396" y="1946"/>
                    <a:pt x="373" y="2136"/>
                  </a:cubicBezTo>
                  <a:cubicBezTo>
                    <a:pt x="208" y="3441"/>
                    <a:pt x="1" y="5063"/>
                    <a:pt x="452" y="7351"/>
                  </a:cubicBezTo>
                  <a:cubicBezTo>
                    <a:pt x="1176" y="11038"/>
                    <a:pt x="1645" y="11885"/>
                    <a:pt x="1664" y="11919"/>
                  </a:cubicBezTo>
                  <a:lnTo>
                    <a:pt x="1822" y="11826"/>
                  </a:lnTo>
                  <a:cubicBezTo>
                    <a:pt x="1817" y="11818"/>
                    <a:pt x="1345" y="10953"/>
                    <a:pt x="630" y="7313"/>
                  </a:cubicBezTo>
                  <a:cubicBezTo>
                    <a:pt x="185" y="5055"/>
                    <a:pt x="389" y="3450"/>
                    <a:pt x="553" y="2160"/>
                  </a:cubicBezTo>
                  <a:cubicBezTo>
                    <a:pt x="576" y="1969"/>
                    <a:pt x="600" y="1787"/>
                    <a:pt x="620" y="1612"/>
                  </a:cubicBezTo>
                  <a:cubicBezTo>
                    <a:pt x="761" y="362"/>
                    <a:pt x="953" y="151"/>
                    <a:pt x="961" y="142"/>
                  </a:cubicBezTo>
                  <a:lnTo>
                    <a:pt x="84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8"/>
            <p:cNvSpPr/>
            <p:nvPr/>
          </p:nvSpPr>
          <p:spPr>
            <a:xfrm>
              <a:off x="3314157" y="3973732"/>
              <a:ext cx="36490" cy="42063"/>
            </a:xfrm>
            <a:custGeom>
              <a:avLst/>
              <a:gdLst/>
              <a:ahLst/>
              <a:cxnLst/>
              <a:rect l="l" t="t" r="r" b="b"/>
              <a:pathLst>
                <a:path w="347" h="400" extrusionOk="0">
                  <a:moveTo>
                    <a:pt x="0" y="0"/>
                  </a:moveTo>
                  <a:cubicBezTo>
                    <a:pt x="0" y="0"/>
                    <a:pt x="31" y="210"/>
                    <a:pt x="97" y="300"/>
                  </a:cubicBezTo>
                  <a:cubicBezTo>
                    <a:pt x="145" y="365"/>
                    <a:pt x="202" y="399"/>
                    <a:pt x="249" y="399"/>
                  </a:cubicBezTo>
                  <a:cubicBezTo>
                    <a:pt x="267" y="399"/>
                    <a:pt x="284" y="394"/>
                    <a:pt x="298" y="384"/>
                  </a:cubicBezTo>
                  <a:cubicBezTo>
                    <a:pt x="347" y="348"/>
                    <a:pt x="342" y="254"/>
                    <a:pt x="273" y="162"/>
                  </a:cubicBezTo>
                  <a:cubicBezTo>
                    <a:pt x="203" y="71"/>
                    <a:pt x="0" y="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8"/>
            <p:cNvSpPr/>
            <p:nvPr/>
          </p:nvSpPr>
          <p:spPr>
            <a:xfrm>
              <a:off x="3250957" y="3909690"/>
              <a:ext cx="71402" cy="73084"/>
            </a:xfrm>
            <a:custGeom>
              <a:avLst/>
              <a:gdLst/>
              <a:ahLst/>
              <a:cxnLst/>
              <a:rect l="l" t="t" r="r" b="b"/>
              <a:pathLst>
                <a:path w="679" h="695" extrusionOk="0">
                  <a:moveTo>
                    <a:pt x="0" y="1"/>
                  </a:moveTo>
                  <a:lnTo>
                    <a:pt x="0" y="1"/>
                  </a:lnTo>
                  <a:cubicBezTo>
                    <a:pt x="231" y="214"/>
                    <a:pt x="445" y="446"/>
                    <a:pt x="636" y="695"/>
                  </a:cubicBezTo>
                  <a:cubicBezTo>
                    <a:pt x="651" y="684"/>
                    <a:pt x="665" y="671"/>
                    <a:pt x="679" y="660"/>
                  </a:cubicBezTo>
                  <a:cubicBezTo>
                    <a:pt x="472" y="422"/>
                    <a:pt x="244" y="20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8"/>
            <p:cNvSpPr/>
            <p:nvPr/>
          </p:nvSpPr>
          <p:spPr>
            <a:xfrm>
              <a:off x="3299329" y="3917472"/>
              <a:ext cx="61938" cy="102529"/>
            </a:xfrm>
            <a:custGeom>
              <a:avLst/>
              <a:gdLst/>
              <a:ahLst/>
              <a:cxnLst/>
              <a:rect l="l" t="t" r="r" b="b"/>
              <a:pathLst>
                <a:path w="589" h="975" extrusionOk="0">
                  <a:moveTo>
                    <a:pt x="5" y="0"/>
                  </a:moveTo>
                  <a:lnTo>
                    <a:pt x="1" y="4"/>
                  </a:lnTo>
                  <a:cubicBezTo>
                    <a:pt x="1" y="4"/>
                    <a:pt x="144" y="207"/>
                    <a:pt x="273" y="426"/>
                  </a:cubicBezTo>
                  <a:cubicBezTo>
                    <a:pt x="305" y="481"/>
                    <a:pt x="335" y="536"/>
                    <a:pt x="365" y="589"/>
                  </a:cubicBezTo>
                  <a:cubicBezTo>
                    <a:pt x="394" y="641"/>
                    <a:pt x="425" y="688"/>
                    <a:pt x="451" y="728"/>
                  </a:cubicBezTo>
                  <a:cubicBezTo>
                    <a:pt x="478" y="768"/>
                    <a:pt x="589" y="975"/>
                    <a:pt x="589" y="975"/>
                  </a:cubicBezTo>
                  <a:cubicBezTo>
                    <a:pt x="589" y="975"/>
                    <a:pt x="547" y="858"/>
                    <a:pt x="548" y="857"/>
                  </a:cubicBezTo>
                  <a:cubicBezTo>
                    <a:pt x="550" y="857"/>
                    <a:pt x="545" y="841"/>
                    <a:pt x="536" y="815"/>
                  </a:cubicBezTo>
                  <a:cubicBezTo>
                    <a:pt x="526" y="787"/>
                    <a:pt x="510" y="750"/>
                    <a:pt x="491" y="705"/>
                  </a:cubicBezTo>
                  <a:cubicBezTo>
                    <a:pt x="468" y="655"/>
                    <a:pt x="443" y="606"/>
                    <a:pt x="415" y="558"/>
                  </a:cubicBezTo>
                  <a:cubicBezTo>
                    <a:pt x="383" y="507"/>
                    <a:pt x="347" y="454"/>
                    <a:pt x="311" y="402"/>
                  </a:cubicBezTo>
                  <a:cubicBezTo>
                    <a:pt x="216" y="263"/>
                    <a:pt x="113" y="129"/>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8"/>
            <p:cNvSpPr/>
            <p:nvPr/>
          </p:nvSpPr>
          <p:spPr>
            <a:xfrm>
              <a:off x="3322990" y="3934297"/>
              <a:ext cx="87596" cy="125032"/>
            </a:xfrm>
            <a:custGeom>
              <a:avLst/>
              <a:gdLst/>
              <a:ahLst/>
              <a:cxnLst/>
              <a:rect l="l" t="t" r="r" b="b"/>
              <a:pathLst>
                <a:path w="833" h="1189" extrusionOk="0">
                  <a:moveTo>
                    <a:pt x="5" y="0"/>
                  </a:moveTo>
                  <a:lnTo>
                    <a:pt x="0" y="3"/>
                  </a:lnTo>
                  <a:cubicBezTo>
                    <a:pt x="0" y="3"/>
                    <a:pt x="390" y="323"/>
                    <a:pt x="589" y="676"/>
                  </a:cubicBezTo>
                  <a:cubicBezTo>
                    <a:pt x="632" y="739"/>
                    <a:pt x="833" y="1189"/>
                    <a:pt x="833" y="1189"/>
                  </a:cubicBezTo>
                  <a:cubicBezTo>
                    <a:pt x="833" y="1189"/>
                    <a:pt x="823" y="883"/>
                    <a:pt x="515" y="467"/>
                  </a:cubicBezTo>
                  <a:cubicBezTo>
                    <a:pt x="317" y="207"/>
                    <a:pt x="5" y="0"/>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8"/>
            <p:cNvSpPr/>
            <p:nvPr/>
          </p:nvSpPr>
          <p:spPr>
            <a:xfrm>
              <a:off x="3342655" y="3974363"/>
              <a:ext cx="87701" cy="125137"/>
            </a:xfrm>
            <a:custGeom>
              <a:avLst/>
              <a:gdLst/>
              <a:ahLst/>
              <a:cxnLst/>
              <a:rect l="l" t="t" r="r" b="b"/>
              <a:pathLst>
                <a:path w="834" h="1190" extrusionOk="0">
                  <a:moveTo>
                    <a:pt x="5" y="1"/>
                  </a:moveTo>
                  <a:lnTo>
                    <a:pt x="1" y="4"/>
                  </a:lnTo>
                  <a:cubicBezTo>
                    <a:pt x="1" y="4"/>
                    <a:pt x="391" y="325"/>
                    <a:pt x="589" y="678"/>
                  </a:cubicBezTo>
                  <a:cubicBezTo>
                    <a:pt x="633" y="739"/>
                    <a:pt x="833" y="1189"/>
                    <a:pt x="833" y="1189"/>
                  </a:cubicBezTo>
                  <a:cubicBezTo>
                    <a:pt x="833" y="1189"/>
                    <a:pt x="824" y="883"/>
                    <a:pt x="516" y="468"/>
                  </a:cubicBezTo>
                  <a:cubicBezTo>
                    <a:pt x="317" y="208"/>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 name="Google Shape;460;p8"/>
            <p:cNvSpPr/>
            <p:nvPr/>
          </p:nvSpPr>
          <p:spPr>
            <a:xfrm>
              <a:off x="3261998" y="4038930"/>
              <a:ext cx="102213" cy="62148"/>
            </a:xfrm>
            <a:custGeom>
              <a:avLst/>
              <a:gdLst/>
              <a:ahLst/>
              <a:cxnLst/>
              <a:rect l="l" t="t" r="r" b="b"/>
              <a:pathLst>
                <a:path w="972" h="591" extrusionOk="0">
                  <a:moveTo>
                    <a:pt x="3" y="1"/>
                  </a:moveTo>
                  <a:cubicBezTo>
                    <a:pt x="3" y="1"/>
                    <a:pt x="2" y="5"/>
                    <a:pt x="1" y="6"/>
                  </a:cubicBezTo>
                  <a:cubicBezTo>
                    <a:pt x="1" y="7"/>
                    <a:pt x="370" y="83"/>
                    <a:pt x="627" y="281"/>
                  </a:cubicBezTo>
                  <a:cubicBezTo>
                    <a:pt x="678" y="312"/>
                    <a:pt x="972" y="590"/>
                    <a:pt x="972" y="590"/>
                  </a:cubicBezTo>
                  <a:cubicBezTo>
                    <a:pt x="972" y="590"/>
                    <a:pt x="854" y="340"/>
                    <a:pt x="504" y="142"/>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 name="Google Shape;461;p8"/>
            <p:cNvSpPr/>
            <p:nvPr/>
          </p:nvSpPr>
          <p:spPr>
            <a:xfrm>
              <a:off x="3275984" y="4069531"/>
              <a:ext cx="102213" cy="61938"/>
            </a:xfrm>
            <a:custGeom>
              <a:avLst/>
              <a:gdLst/>
              <a:ahLst/>
              <a:cxnLst/>
              <a:rect l="l" t="t" r="r" b="b"/>
              <a:pathLst>
                <a:path w="972" h="589" extrusionOk="0">
                  <a:moveTo>
                    <a:pt x="3" y="1"/>
                  </a:moveTo>
                  <a:lnTo>
                    <a:pt x="1" y="6"/>
                  </a:lnTo>
                  <a:cubicBezTo>
                    <a:pt x="1" y="6"/>
                    <a:pt x="371" y="83"/>
                    <a:pt x="626" y="281"/>
                  </a:cubicBezTo>
                  <a:cubicBezTo>
                    <a:pt x="678" y="312"/>
                    <a:pt x="972" y="589"/>
                    <a:pt x="972" y="589"/>
                  </a:cubicBezTo>
                  <a:cubicBezTo>
                    <a:pt x="972" y="589"/>
                    <a:pt x="855" y="340"/>
                    <a:pt x="504" y="141"/>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8"/>
            <p:cNvSpPr/>
            <p:nvPr/>
          </p:nvSpPr>
          <p:spPr>
            <a:xfrm>
              <a:off x="3264732" y="3949230"/>
              <a:ext cx="69194" cy="78553"/>
            </a:xfrm>
            <a:custGeom>
              <a:avLst/>
              <a:gdLst/>
              <a:ahLst/>
              <a:cxnLst/>
              <a:rect l="l" t="t" r="r" b="b"/>
              <a:pathLst>
                <a:path w="658" h="747" extrusionOk="0">
                  <a:moveTo>
                    <a:pt x="3" y="0"/>
                  </a:moveTo>
                  <a:cubicBezTo>
                    <a:pt x="2" y="1"/>
                    <a:pt x="1" y="2"/>
                    <a:pt x="0" y="3"/>
                  </a:cubicBezTo>
                  <a:cubicBezTo>
                    <a:pt x="0" y="3"/>
                    <a:pt x="169" y="177"/>
                    <a:pt x="325" y="368"/>
                  </a:cubicBezTo>
                  <a:cubicBezTo>
                    <a:pt x="365" y="416"/>
                    <a:pt x="402" y="465"/>
                    <a:pt x="438" y="511"/>
                  </a:cubicBezTo>
                  <a:cubicBezTo>
                    <a:pt x="474" y="556"/>
                    <a:pt x="512" y="597"/>
                    <a:pt x="543" y="632"/>
                  </a:cubicBezTo>
                  <a:cubicBezTo>
                    <a:pt x="575" y="666"/>
                    <a:pt x="601" y="696"/>
                    <a:pt x="623" y="715"/>
                  </a:cubicBezTo>
                  <a:cubicBezTo>
                    <a:pt x="643" y="734"/>
                    <a:pt x="654" y="746"/>
                    <a:pt x="654" y="746"/>
                  </a:cubicBezTo>
                  <a:cubicBezTo>
                    <a:pt x="655" y="745"/>
                    <a:pt x="657" y="744"/>
                    <a:pt x="658" y="743"/>
                  </a:cubicBezTo>
                  <a:cubicBezTo>
                    <a:pt x="658" y="743"/>
                    <a:pt x="651" y="728"/>
                    <a:pt x="638" y="703"/>
                  </a:cubicBezTo>
                  <a:cubicBezTo>
                    <a:pt x="624" y="679"/>
                    <a:pt x="604" y="645"/>
                    <a:pt x="578" y="605"/>
                  </a:cubicBezTo>
                  <a:cubicBezTo>
                    <a:pt x="549" y="561"/>
                    <a:pt x="517" y="517"/>
                    <a:pt x="483" y="475"/>
                  </a:cubicBezTo>
                  <a:cubicBezTo>
                    <a:pt x="446" y="431"/>
                    <a:pt x="402" y="385"/>
                    <a:pt x="359" y="340"/>
                  </a:cubicBezTo>
                  <a:cubicBezTo>
                    <a:pt x="247" y="221"/>
                    <a:pt x="128" y="107"/>
                    <a:pt x="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 name="Google Shape;463;p8"/>
            <p:cNvSpPr/>
            <p:nvPr/>
          </p:nvSpPr>
          <p:spPr>
            <a:xfrm>
              <a:off x="3337186" y="3929565"/>
              <a:ext cx="31337" cy="64146"/>
            </a:xfrm>
            <a:custGeom>
              <a:avLst/>
              <a:gdLst/>
              <a:ahLst/>
              <a:cxnLst/>
              <a:rect l="l" t="t" r="r" b="b"/>
              <a:pathLst>
                <a:path w="298" h="610" extrusionOk="0">
                  <a:moveTo>
                    <a:pt x="7" y="1"/>
                  </a:moveTo>
                  <a:cubicBezTo>
                    <a:pt x="7" y="1"/>
                    <a:pt x="4" y="2"/>
                    <a:pt x="2" y="3"/>
                  </a:cubicBezTo>
                  <a:cubicBezTo>
                    <a:pt x="1" y="4"/>
                    <a:pt x="72" y="154"/>
                    <a:pt x="137" y="310"/>
                  </a:cubicBezTo>
                  <a:cubicBezTo>
                    <a:pt x="154" y="348"/>
                    <a:pt x="168" y="387"/>
                    <a:pt x="184" y="424"/>
                  </a:cubicBezTo>
                  <a:cubicBezTo>
                    <a:pt x="199" y="457"/>
                    <a:pt x="215" y="489"/>
                    <a:pt x="233" y="520"/>
                  </a:cubicBezTo>
                  <a:cubicBezTo>
                    <a:pt x="251" y="550"/>
                    <a:pt x="270" y="580"/>
                    <a:pt x="293" y="609"/>
                  </a:cubicBezTo>
                  <a:lnTo>
                    <a:pt x="297" y="606"/>
                  </a:lnTo>
                  <a:cubicBezTo>
                    <a:pt x="293" y="570"/>
                    <a:pt x="285" y="534"/>
                    <a:pt x="275" y="499"/>
                  </a:cubicBezTo>
                  <a:cubicBezTo>
                    <a:pt x="264" y="464"/>
                    <a:pt x="251" y="430"/>
                    <a:pt x="236" y="396"/>
                  </a:cubicBezTo>
                  <a:cubicBezTo>
                    <a:pt x="219" y="361"/>
                    <a:pt x="198" y="325"/>
                    <a:pt x="178" y="287"/>
                  </a:cubicBezTo>
                  <a:cubicBezTo>
                    <a:pt x="99" y="138"/>
                    <a:pt x="7" y="1"/>
                    <a:pt x="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 name="Google Shape;464;p8"/>
            <p:cNvSpPr/>
            <p:nvPr/>
          </p:nvSpPr>
          <p:spPr>
            <a:xfrm>
              <a:off x="3272514" y="3977938"/>
              <a:ext cx="43851" cy="52789"/>
            </a:xfrm>
            <a:custGeom>
              <a:avLst/>
              <a:gdLst/>
              <a:ahLst/>
              <a:cxnLst/>
              <a:rect l="l" t="t" r="r" b="b"/>
              <a:pathLst>
                <a:path w="417" h="502" extrusionOk="0">
                  <a:moveTo>
                    <a:pt x="5" y="1"/>
                  </a:moveTo>
                  <a:lnTo>
                    <a:pt x="1" y="4"/>
                  </a:lnTo>
                  <a:cubicBezTo>
                    <a:pt x="1" y="4"/>
                    <a:pt x="101" y="129"/>
                    <a:pt x="197" y="257"/>
                  </a:cubicBezTo>
                  <a:cubicBezTo>
                    <a:pt x="221" y="289"/>
                    <a:pt x="244" y="323"/>
                    <a:pt x="266" y="354"/>
                  </a:cubicBezTo>
                  <a:cubicBezTo>
                    <a:pt x="290" y="384"/>
                    <a:pt x="314" y="409"/>
                    <a:pt x="335" y="431"/>
                  </a:cubicBezTo>
                  <a:cubicBezTo>
                    <a:pt x="359" y="457"/>
                    <a:pt x="384" y="480"/>
                    <a:pt x="411" y="502"/>
                  </a:cubicBezTo>
                  <a:cubicBezTo>
                    <a:pt x="413" y="501"/>
                    <a:pt x="414" y="500"/>
                    <a:pt x="416" y="499"/>
                  </a:cubicBezTo>
                  <a:cubicBezTo>
                    <a:pt x="404" y="467"/>
                    <a:pt x="389" y="436"/>
                    <a:pt x="371" y="406"/>
                  </a:cubicBezTo>
                  <a:cubicBezTo>
                    <a:pt x="354" y="375"/>
                    <a:pt x="333" y="346"/>
                    <a:pt x="312" y="320"/>
                  </a:cubicBezTo>
                  <a:cubicBezTo>
                    <a:pt x="288" y="290"/>
                    <a:pt x="259" y="261"/>
                    <a:pt x="232" y="230"/>
                  </a:cubicBezTo>
                  <a:cubicBezTo>
                    <a:pt x="123" y="11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 name="Google Shape;465;p8"/>
            <p:cNvSpPr/>
            <p:nvPr/>
          </p:nvSpPr>
          <p:spPr>
            <a:xfrm>
              <a:off x="3310161" y="4019581"/>
              <a:ext cx="47005" cy="27131"/>
            </a:xfrm>
            <a:custGeom>
              <a:avLst/>
              <a:gdLst/>
              <a:ahLst/>
              <a:cxnLst/>
              <a:rect l="l" t="t" r="r" b="b"/>
              <a:pathLst>
                <a:path w="447" h="258" extrusionOk="0">
                  <a:moveTo>
                    <a:pt x="238" y="0"/>
                  </a:moveTo>
                  <a:cubicBezTo>
                    <a:pt x="136" y="0"/>
                    <a:pt x="1" y="60"/>
                    <a:pt x="1" y="60"/>
                  </a:cubicBezTo>
                  <a:cubicBezTo>
                    <a:pt x="1" y="60"/>
                    <a:pt x="152" y="217"/>
                    <a:pt x="252" y="246"/>
                  </a:cubicBezTo>
                  <a:cubicBezTo>
                    <a:pt x="277" y="254"/>
                    <a:pt x="300" y="257"/>
                    <a:pt x="320" y="257"/>
                  </a:cubicBezTo>
                  <a:cubicBezTo>
                    <a:pt x="386" y="257"/>
                    <a:pt x="431" y="224"/>
                    <a:pt x="438" y="172"/>
                  </a:cubicBezTo>
                  <a:cubicBezTo>
                    <a:pt x="446" y="104"/>
                    <a:pt x="385" y="30"/>
                    <a:pt x="281" y="5"/>
                  </a:cubicBezTo>
                  <a:cubicBezTo>
                    <a:pt x="268" y="2"/>
                    <a:pt x="253" y="0"/>
                    <a:pt x="2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 name="Google Shape;466;p8"/>
            <p:cNvSpPr/>
            <p:nvPr/>
          </p:nvSpPr>
          <p:spPr>
            <a:xfrm>
              <a:off x="3310476" y="4025995"/>
              <a:ext cx="45744" cy="20506"/>
            </a:xfrm>
            <a:custGeom>
              <a:avLst/>
              <a:gdLst/>
              <a:ahLst/>
              <a:cxnLst/>
              <a:rect l="l" t="t" r="r" b="b"/>
              <a:pathLst>
                <a:path w="435" h="195" extrusionOk="0">
                  <a:moveTo>
                    <a:pt x="0" y="0"/>
                  </a:moveTo>
                  <a:lnTo>
                    <a:pt x="0" y="0"/>
                  </a:lnTo>
                  <a:cubicBezTo>
                    <a:pt x="11" y="10"/>
                    <a:pt x="152" y="156"/>
                    <a:pt x="249" y="184"/>
                  </a:cubicBezTo>
                  <a:cubicBezTo>
                    <a:pt x="274" y="191"/>
                    <a:pt x="297" y="195"/>
                    <a:pt x="318" y="195"/>
                  </a:cubicBezTo>
                  <a:cubicBezTo>
                    <a:pt x="383" y="195"/>
                    <a:pt x="427" y="163"/>
                    <a:pt x="434" y="111"/>
                  </a:cubicBezTo>
                  <a:cubicBezTo>
                    <a:pt x="435" y="109"/>
                    <a:pt x="435" y="106"/>
                    <a:pt x="434" y="103"/>
                  </a:cubicBezTo>
                  <a:cubicBezTo>
                    <a:pt x="290" y="66"/>
                    <a:pt x="145" y="3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 name="Google Shape;467;p8"/>
            <p:cNvSpPr/>
            <p:nvPr/>
          </p:nvSpPr>
          <p:spPr>
            <a:xfrm>
              <a:off x="3329825" y="4049971"/>
              <a:ext cx="46480" cy="28077"/>
            </a:xfrm>
            <a:custGeom>
              <a:avLst/>
              <a:gdLst/>
              <a:ahLst/>
              <a:cxnLst/>
              <a:rect l="l" t="t" r="r" b="b"/>
              <a:pathLst>
                <a:path w="442" h="267" extrusionOk="0">
                  <a:moveTo>
                    <a:pt x="224" y="0"/>
                  </a:moveTo>
                  <a:cubicBezTo>
                    <a:pt x="125" y="0"/>
                    <a:pt x="3" y="48"/>
                    <a:pt x="0" y="48"/>
                  </a:cubicBezTo>
                  <a:lnTo>
                    <a:pt x="0" y="48"/>
                  </a:lnTo>
                  <a:cubicBezTo>
                    <a:pt x="0" y="48"/>
                    <a:pt x="0" y="48"/>
                    <a:pt x="0" y="48"/>
                  </a:cubicBezTo>
                  <a:cubicBezTo>
                    <a:pt x="0" y="48"/>
                    <a:pt x="0" y="48"/>
                    <a:pt x="0" y="48"/>
                  </a:cubicBezTo>
                  <a:cubicBezTo>
                    <a:pt x="0" y="48"/>
                    <a:pt x="0" y="48"/>
                    <a:pt x="0" y="48"/>
                  </a:cubicBezTo>
                  <a:cubicBezTo>
                    <a:pt x="0" y="48"/>
                    <a:pt x="0" y="48"/>
                    <a:pt x="0" y="48"/>
                  </a:cubicBezTo>
                  <a:lnTo>
                    <a:pt x="0" y="48"/>
                  </a:lnTo>
                  <a:cubicBezTo>
                    <a:pt x="3" y="50"/>
                    <a:pt x="143" y="217"/>
                    <a:pt x="240" y="252"/>
                  </a:cubicBezTo>
                  <a:cubicBezTo>
                    <a:pt x="268" y="262"/>
                    <a:pt x="294" y="266"/>
                    <a:pt x="318" y="266"/>
                  </a:cubicBezTo>
                  <a:cubicBezTo>
                    <a:pt x="378" y="266"/>
                    <a:pt x="420" y="235"/>
                    <a:pt x="429" y="186"/>
                  </a:cubicBezTo>
                  <a:cubicBezTo>
                    <a:pt x="442" y="116"/>
                    <a:pt x="383" y="37"/>
                    <a:pt x="283" y="8"/>
                  </a:cubicBezTo>
                  <a:cubicBezTo>
                    <a:pt x="265" y="2"/>
                    <a:pt x="245" y="0"/>
                    <a:pt x="2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8"/>
            <p:cNvSpPr/>
            <p:nvPr/>
          </p:nvSpPr>
          <p:spPr>
            <a:xfrm>
              <a:off x="3329825" y="4055334"/>
              <a:ext cx="45113" cy="22609"/>
            </a:xfrm>
            <a:custGeom>
              <a:avLst/>
              <a:gdLst/>
              <a:ahLst/>
              <a:cxnLst/>
              <a:rect l="l" t="t" r="r" b="b"/>
              <a:pathLst>
                <a:path w="429" h="215" extrusionOk="0">
                  <a:moveTo>
                    <a:pt x="0" y="0"/>
                  </a:moveTo>
                  <a:lnTo>
                    <a:pt x="0" y="0"/>
                  </a:lnTo>
                  <a:cubicBezTo>
                    <a:pt x="11" y="10"/>
                    <a:pt x="145" y="167"/>
                    <a:pt x="240" y="201"/>
                  </a:cubicBezTo>
                  <a:cubicBezTo>
                    <a:pt x="268" y="210"/>
                    <a:pt x="294" y="215"/>
                    <a:pt x="317" y="215"/>
                  </a:cubicBezTo>
                  <a:cubicBezTo>
                    <a:pt x="377" y="215"/>
                    <a:pt x="420" y="185"/>
                    <a:pt x="429" y="135"/>
                  </a:cubicBezTo>
                  <a:lnTo>
                    <a:pt x="429" y="127"/>
                  </a:lnTo>
                  <a:cubicBezTo>
                    <a:pt x="286" y="82"/>
                    <a:pt x="143" y="4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 name="Google Shape;469;p8"/>
            <p:cNvSpPr/>
            <p:nvPr/>
          </p:nvSpPr>
          <p:spPr>
            <a:xfrm>
              <a:off x="3347492" y="4081834"/>
              <a:ext cx="46164" cy="29234"/>
            </a:xfrm>
            <a:custGeom>
              <a:avLst/>
              <a:gdLst/>
              <a:ahLst/>
              <a:cxnLst/>
              <a:rect l="l" t="t" r="r" b="b"/>
              <a:pathLst>
                <a:path w="439" h="278" extrusionOk="0">
                  <a:moveTo>
                    <a:pt x="214" y="0"/>
                  </a:moveTo>
                  <a:cubicBezTo>
                    <a:pt x="117" y="0"/>
                    <a:pt x="2" y="40"/>
                    <a:pt x="1" y="40"/>
                  </a:cubicBezTo>
                  <a:lnTo>
                    <a:pt x="1" y="40"/>
                  </a:lnTo>
                  <a:cubicBezTo>
                    <a:pt x="1" y="40"/>
                    <a:pt x="1" y="40"/>
                    <a:pt x="1" y="40"/>
                  </a:cubicBezTo>
                  <a:cubicBezTo>
                    <a:pt x="1" y="40"/>
                    <a:pt x="1" y="40"/>
                    <a:pt x="1" y="40"/>
                  </a:cubicBezTo>
                  <a:cubicBezTo>
                    <a:pt x="1" y="40"/>
                    <a:pt x="1" y="40"/>
                    <a:pt x="1" y="40"/>
                  </a:cubicBezTo>
                  <a:lnTo>
                    <a:pt x="1" y="40"/>
                  </a:lnTo>
                  <a:cubicBezTo>
                    <a:pt x="2" y="41"/>
                    <a:pt x="134" y="218"/>
                    <a:pt x="231" y="259"/>
                  </a:cubicBezTo>
                  <a:cubicBezTo>
                    <a:pt x="261" y="271"/>
                    <a:pt x="289" y="277"/>
                    <a:pt x="314" y="277"/>
                  </a:cubicBezTo>
                  <a:cubicBezTo>
                    <a:pt x="371" y="277"/>
                    <a:pt x="412" y="248"/>
                    <a:pt x="423" y="199"/>
                  </a:cubicBezTo>
                  <a:cubicBezTo>
                    <a:pt x="439" y="129"/>
                    <a:pt x="386" y="47"/>
                    <a:pt x="286" y="10"/>
                  </a:cubicBezTo>
                  <a:cubicBezTo>
                    <a:pt x="265" y="3"/>
                    <a:pt x="240"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 name="Google Shape;470;p8"/>
            <p:cNvSpPr/>
            <p:nvPr/>
          </p:nvSpPr>
          <p:spPr>
            <a:xfrm>
              <a:off x="3347702" y="4086251"/>
              <a:ext cx="44376" cy="24712"/>
            </a:xfrm>
            <a:custGeom>
              <a:avLst/>
              <a:gdLst/>
              <a:ahLst/>
              <a:cxnLst/>
              <a:rect l="l" t="t" r="r" b="b"/>
              <a:pathLst>
                <a:path w="422" h="235" extrusionOk="0">
                  <a:moveTo>
                    <a:pt x="1" y="0"/>
                  </a:moveTo>
                  <a:lnTo>
                    <a:pt x="1" y="0"/>
                  </a:lnTo>
                  <a:cubicBezTo>
                    <a:pt x="11" y="11"/>
                    <a:pt x="135" y="178"/>
                    <a:pt x="229" y="217"/>
                  </a:cubicBezTo>
                  <a:cubicBezTo>
                    <a:pt x="259" y="229"/>
                    <a:pt x="287" y="235"/>
                    <a:pt x="312" y="235"/>
                  </a:cubicBezTo>
                  <a:cubicBezTo>
                    <a:pt x="369" y="235"/>
                    <a:pt x="410" y="206"/>
                    <a:pt x="421" y="157"/>
                  </a:cubicBezTo>
                  <a:cubicBezTo>
                    <a:pt x="421" y="155"/>
                    <a:pt x="422" y="152"/>
                    <a:pt x="422" y="150"/>
                  </a:cubicBezTo>
                  <a:cubicBezTo>
                    <a:pt x="282" y="96"/>
                    <a:pt x="142" y="4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8"/>
            <p:cNvSpPr/>
            <p:nvPr/>
          </p:nvSpPr>
          <p:spPr>
            <a:xfrm>
              <a:off x="3363581" y="4115169"/>
              <a:ext cx="45533" cy="30391"/>
            </a:xfrm>
            <a:custGeom>
              <a:avLst/>
              <a:gdLst/>
              <a:ahLst/>
              <a:cxnLst/>
              <a:rect l="l" t="t" r="r" b="b"/>
              <a:pathLst>
                <a:path w="433" h="289" extrusionOk="0">
                  <a:moveTo>
                    <a:pt x="197" y="1"/>
                  </a:moveTo>
                  <a:cubicBezTo>
                    <a:pt x="104" y="1"/>
                    <a:pt x="0" y="32"/>
                    <a:pt x="0" y="32"/>
                  </a:cubicBezTo>
                  <a:cubicBezTo>
                    <a:pt x="0" y="32"/>
                    <a:pt x="124" y="221"/>
                    <a:pt x="218" y="267"/>
                  </a:cubicBezTo>
                  <a:cubicBezTo>
                    <a:pt x="249" y="282"/>
                    <a:pt x="279" y="289"/>
                    <a:pt x="306" y="289"/>
                  </a:cubicBezTo>
                  <a:cubicBezTo>
                    <a:pt x="359" y="289"/>
                    <a:pt x="399" y="261"/>
                    <a:pt x="413" y="215"/>
                  </a:cubicBezTo>
                  <a:cubicBezTo>
                    <a:pt x="433" y="143"/>
                    <a:pt x="385" y="56"/>
                    <a:pt x="287" y="15"/>
                  </a:cubicBezTo>
                  <a:cubicBezTo>
                    <a:pt x="262" y="5"/>
                    <a:pt x="230"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8"/>
            <p:cNvSpPr/>
            <p:nvPr/>
          </p:nvSpPr>
          <p:spPr>
            <a:xfrm>
              <a:off x="3363791" y="4118745"/>
              <a:ext cx="43430" cy="26815"/>
            </a:xfrm>
            <a:custGeom>
              <a:avLst/>
              <a:gdLst/>
              <a:ahLst/>
              <a:cxnLst/>
              <a:rect l="l" t="t" r="r" b="b"/>
              <a:pathLst>
                <a:path w="413" h="255" extrusionOk="0">
                  <a:moveTo>
                    <a:pt x="0" y="0"/>
                  </a:moveTo>
                  <a:lnTo>
                    <a:pt x="0" y="0"/>
                  </a:lnTo>
                  <a:cubicBezTo>
                    <a:pt x="10" y="12"/>
                    <a:pt x="125" y="188"/>
                    <a:pt x="217" y="233"/>
                  </a:cubicBezTo>
                  <a:cubicBezTo>
                    <a:pt x="248" y="247"/>
                    <a:pt x="278" y="254"/>
                    <a:pt x="305" y="254"/>
                  </a:cubicBezTo>
                  <a:cubicBezTo>
                    <a:pt x="358" y="254"/>
                    <a:pt x="398" y="227"/>
                    <a:pt x="412" y="181"/>
                  </a:cubicBezTo>
                  <a:cubicBezTo>
                    <a:pt x="412" y="177"/>
                    <a:pt x="412" y="175"/>
                    <a:pt x="413" y="172"/>
                  </a:cubicBezTo>
                  <a:cubicBezTo>
                    <a:pt x="276" y="112"/>
                    <a:pt x="139" y="55"/>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 name="Google Shape;473;p8"/>
            <p:cNvSpPr/>
            <p:nvPr/>
          </p:nvSpPr>
          <p:spPr>
            <a:xfrm>
              <a:off x="3377883" y="4149977"/>
              <a:ext cx="44902" cy="31652"/>
            </a:xfrm>
            <a:custGeom>
              <a:avLst/>
              <a:gdLst/>
              <a:ahLst/>
              <a:cxnLst/>
              <a:rect l="l" t="t" r="r" b="b"/>
              <a:pathLst>
                <a:path w="427" h="301" extrusionOk="0">
                  <a:moveTo>
                    <a:pt x="1" y="24"/>
                  </a:moveTo>
                  <a:cubicBezTo>
                    <a:pt x="1" y="24"/>
                    <a:pt x="1" y="24"/>
                    <a:pt x="1" y="24"/>
                  </a:cubicBezTo>
                  <a:cubicBezTo>
                    <a:pt x="1" y="24"/>
                    <a:pt x="1" y="24"/>
                    <a:pt x="1" y="24"/>
                  </a:cubicBezTo>
                  <a:lnTo>
                    <a:pt x="1" y="24"/>
                  </a:lnTo>
                  <a:cubicBezTo>
                    <a:pt x="1" y="24"/>
                    <a:pt x="1" y="24"/>
                    <a:pt x="1" y="24"/>
                  </a:cubicBezTo>
                  <a:close/>
                  <a:moveTo>
                    <a:pt x="180" y="1"/>
                  </a:moveTo>
                  <a:cubicBezTo>
                    <a:pt x="94" y="1"/>
                    <a:pt x="3" y="24"/>
                    <a:pt x="1" y="24"/>
                  </a:cubicBezTo>
                  <a:cubicBezTo>
                    <a:pt x="1" y="24"/>
                    <a:pt x="1" y="24"/>
                    <a:pt x="1" y="24"/>
                  </a:cubicBezTo>
                  <a:lnTo>
                    <a:pt x="1" y="24"/>
                  </a:lnTo>
                  <a:cubicBezTo>
                    <a:pt x="2" y="26"/>
                    <a:pt x="113" y="223"/>
                    <a:pt x="204" y="274"/>
                  </a:cubicBezTo>
                  <a:cubicBezTo>
                    <a:pt x="237" y="292"/>
                    <a:pt x="269" y="301"/>
                    <a:pt x="297" y="301"/>
                  </a:cubicBezTo>
                  <a:cubicBezTo>
                    <a:pt x="347" y="301"/>
                    <a:pt x="386" y="274"/>
                    <a:pt x="401" y="229"/>
                  </a:cubicBezTo>
                  <a:cubicBezTo>
                    <a:pt x="427" y="157"/>
                    <a:pt x="382" y="66"/>
                    <a:pt x="287" y="20"/>
                  </a:cubicBezTo>
                  <a:cubicBezTo>
                    <a:pt x="258" y="6"/>
                    <a:pt x="220" y="1"/>
                    <a:pt x="1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8"/>
            <p:cNvSpPr/>
            <p:nvPr/>
          </p:nvSpPr>
          <p:spPr>
            <a:xfrm>
              <a:off x="3378093" y="4152711"/>
              <a:ext cx="42378" cy="28918"/>
            </a:xfrm>
            <a:custGeom>
              <a:avLst/>
              <a:gdLst/>
              <a:ahLst/>
              <a:cxnLst/>
              <a:rect l="l" t="t" r="r" b="b"/>
              <a:pathLst>
                <a:path w="403" h="275" extrusionOk="0">
                  <a:moveTo>
                    <a:pt x="1" y="0"/>
                  </a:moveTo>
                  <a:lnTo>
                    <a:pt x="1" y="0"/>
                  </a:lnTo>
                  <a:cubicBezTo>
                    <a:pt x="8" y="13"/>
                    <a:pt x="114" y="199"/>
                    <a:pt x="202" y="248"/>
                  </a:cubicBezTo>
                  <a:cubicBezTo>
                    <a:pt x="235" y="266"/>
                    <a:pt x="268" y="274"/>
                    <a:pt x="296" y="274"/>
                  </a:cubicBezTo>
                  <a:cubicBezTo>
                    <a:pt x="346" y="274"/>
                    <a:pt x="385" y="248"/>
                    <a:pt x="400" y="203"/>
                  </a:cubicBezTo>
                  <a:cubicBezTo>
                    <a:pt x="401" y="201"/>
                    <a:pt x="401" y="198"/>
                    <a:pt x="403" y="194"/>
                  </a:cubicBezTo>
                  <a:cubicBezTo>
                    <a:pt x="269" y="127"/>
                    <a:pt x="135" y="6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8"/>
            <p:cNvSpPr/>
            <p:nvPr/>
          </p:nvSpPr>
          <p:spPr>
            <a:xfrm>
              <a:off x="3390081" y="4186046"/>
              <a:ext cx="43956" cy="33125"/>
            </a:xfrm>
            <a:custGeom>
              <a:avLst/>
              <a:gdLst/>
              <a:ahLst/>
              <a:cxnLst/>
              <a:rect l="l" t="t" r="r" b="b"/>
              <a:pathLst>
                <a:path w="418" h="315" extrusionOk="0">
                  <a:moveTo>
                    <a:pt x="159" y="1"/>
                  </a:moveTo>
                  <a:cubicBezTo>
                    <a:pt x="79" y="1"/>
                    <a:pt x="2" y="18"/>
                    <a:pt x="1" y="18"/>
                  </a:cubicBezTo>
                  <a:lnTo>
                    <a:pt x="1" y="18"/>
                  </a:lnTo>
                  <a:cubicBezTo>
                    <a:pt x="1" y="18"/>
                    <a:pt x="1" y="18"/>
                    <a:pt x="1" y="18"/>
                  </a:cubicBezTo>
                  <a:cubicBezTo>
                    <a:pt x="1" y="18"/>
                    <a:pt x="1" y="18"/>
                    <a:pt x="1" y="18"/>
                  </a:cubicBezTo>
                  <a:cubicBezTo>
                    <a:pt x="1" y="18"/>
                    <a:pt x="1" y="18"/>
                    <a:pt x="1" y="18"/>
                  </a:cubicBezTo>
                  <a:lnTo>
                    <a:pt x="1" y="18"/>
                  </a:lnTo>
                  <a:cubicBezTo>
                    <a:pt x="3" y="18"/>
                    <a:pt x="101" y="226"/>
                    <a:pt x="188" y="282"/>
                  </a:cubicBezTo>
                  <a:cubicBezTo>
                    <a:pt x="223" y="304"/>
                    <a:pt x="257" y="314"/>
                    <a:pt x="287" y="314"/>
                  </a:cubicBezTo>
                  <a:cubicBezTo>
                    <a:pt x="334" y="314"/>
                    <a:pt x="372" y="289"/>
                    <a:pt x="389" y="245"/>
                  </a:cubicBezTo>
                  <a:cubicBezTo>
                    <a:pt x="417" y="173"/>
                    <a:pt x="379" y="78"/>
                    <a:pt x="287" y="25"/>
                  </a:cubicBezTo>
                  <a:cubicBezTo>
                    <a:pt x="254" y="7"/>
                    <a:pt x="206" y="1"/>
                    <a:pt x="1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8"/>
            <p:cNvSpPr/>
            <p:nvPr/>
          </p:nvSpPr>
          <p:spPr>
            <a:xfrm>
              <a:off x="3390186" y="4188149"/>
              <a:ext cx="41117" cy="30916"/>
            </a:xfrm>
            <a:custGeom>
              <a:avLst/>
              <a:gdLst/>
              <a:ahLst/>
              <a:cxnLst/>
              <a:rect l="l" t="t" r="r" b="b"/>
              <a:pathLst>
                <a:path w="391" h="294" extrusionOk="0">
                  <a:moveTo>
                    <a:pt x="1" y="0"/>
                  </a:moveTo>
                  <a:lnTo>
                    <a:pt x="1" y="0"/>
                  </a:lnTo>
                  <a:cubicBezTo>
                    <a:pt x="8" y="13"/>
                    <a:pt x="102" y="208"/>
                    <a:pt x="187" y="262"/>
                  </a:cubicBezTo>
                  <a:cubicBezTo>
                    <a:pt x="222" y="284"/>
                    <a:pt x="256" y="294"/>
                    <a:pt x="286" y="294"/>
                  </a:cubicBezTo>
                  <a:cubicBezTo>
                    <a:pt x="333" y="294"/>
                    <a:pt x="371" y="269"/>
                    <a:pt x="388" y="225"/>
                  </a:cubicBezTo>
                  <a:cubicBezTo>
                    <a:pt x="389" y="222"/>
                    <a:pt x="390" y="220"/>
                    <a:pt x="391" y="216"/>
                  </a:cubicBezTo>
                  <a:cubicBezTo>
                    <a:pt x="262" y="141"/>
                    <a:pt x="132" y="6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8"/>
            <p:cNvSpPr/>
            <p:nvPr/>
          </p:nvSpPr>
          <p:spPr>
            <a:xfrm>
              <a:off x="3350962" y="3983722"/>
              <a:ext cx="27025" cy="50160"/>
            </a:xfrm>
            <a:custGeom>
              <a:avLst/>
              <a:gdLst/>
              <a:ahLst/>
              <a:cxnLst/>
              <a:rect l="l" t="t" r="r" b="b"/>
              <a:pathLst>
                <a:path w="257" h="477" extrusionOk="0">
                  <a:moveTo>
                    <a:pt x="149" y="0"/>
                  </a:moveTo>
                  <a:cubicBezTo>
                    <a:pt x="149" y="0"/>
                    <a:pt x="149" y="0"/>
                    <a:pt x="149" y="0"/>
                  </a:cubicBezTo>
                  <a:cubicBezTo>
                    <a:pt x="148" y="1"/>
                    <a:pt x="22" y="154"/>
                    <a:pt x="11" y="260"/>
                  </a:cubicBezTo>
                  <a:cubicBezTo>
                    <a:pt x="1" y="368"/>
                    <a:pt x="43" y="454"/>
                    <a:pt x="107" y="472"/>
                  </a:cubicBezTo>
                  <a:cubicBezTo>
                    <a:pt x="116" y="475"/>
                    <a:pt x="124" y="476"/>
                    <a:pt x="132" y="476"/>
                  </a:cubicBezTo>
                  <a:cubicBezTo>
                    <a:pt x="186" y="476"/>
                    <a:pt x="235" y="421"/>
                    <a:pt x="245" y="323"/>
                  </a:cubicBezTo>
                  <a:cubicBezTo>
                    <a:pt x="257" y="212"/>
                    <a:pt x="151" y="0"/>
                    <a:pt x="1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 name="Google Shape;478;p8"/>
            <p:cNvSpPr/>
            <p:nvPr/>
          </p:nvSpPr>
          <p:spPr>
            <a:xfrm>
              <a:off x="3361583" y="3984037"/>
              <a:ext cx="16510" cy="49845"/>
            </a:xfrm>
            <a:custGeom>
              <a:avLst/>
              <a:gdLst/>
              <a:ahLst/>
              <a:cxnLst/>
              <a:rect l="l" t="t" r="r" b="b"/>
              <a:pathLst>
                <a:path w="157" h="474" extrusionOk="0">
                  <a:moveTo>
                    <a:pt x="49" y="0"/>
                  </a:moveTo>
                  <a:cubicBezTo>
                    <a:pt x="39" y="158"/>
                    <a:pt x="22" y="314"/>
                    <a:pt x="0" y="467"/>
                  </a:cubicBezTo>
                  <a:cubicBezTo>
                    <a:pt x="2" y="468"/>
                    <a:pt x="4" y="469"/>
                    <a:pt x="6" y="469"/>
                  </a:cubicBezTo>
                  <a:cubicBezTo>
                    <a:pt x="15" y="472"/>
                    <a:pt x="23" y="473"/>
                    <a:pt x="31" y="473"/>
                  </a:cubicBezTo>
                  <a:cubicBezTo>
                    <a:pt x="85" y="473"/>
                    <a:pt x="134" y="418"/>
                    <a:pt x="144" y="320"/>
                  </a:cubicBezTo>
                  <a:cubicBezTo>
                    <a:pt x="157" y="211"/>
                    <a:pt x="58" y="13"/>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8"/>
            <p:cNvSpPr/>
            <p:nvPr/>
          </p:nvSpPr>
          <p:spPr>
            <a:xfrm>
              <a:off x="3314157" y="3973942"/>
              <a:ext cx="31758" cy="41748"/>
            </a:xfrm>
            <a:custGeom>
              <a:avLst/>
              <a:gdLst/>
              <a:ahLst/>
              <a:cxnLst/>
              <a:rect l="l" t="t" r="r" b="b"/>
              <a:pathLst>
                <a:path w="302" h="397" extrusionOk="0">
                  <a:moveTo>
                    <a:pt x="0" y="1"/>
                  </a:moveTo>
                  <a:lnTo>
                    <a:pt x="0" y="1"/>
                  </a:lnTo>
                  <a:cubicBezTo>
                    <a:pt x="3" y="14"/>
                    <a:pt x="33" y="211"/>
                    <a:pt x="97" y="297"/>
                  </a:cubicBezTo>
                  <a:cubicBezTo>
                    <a:pt x="146" y="362"/>
                    <a:pt x="204" y="397"/>
                    <a:pt x="250" y="397"/>
                  </a:cubicBezTo>
                  <a:cubicBezTo>
                    <a:pt x="268" y="397"/>
                    <a:pt x="283" y="392"/>
                    <a:pt x="296" y="382"/>
                  </a:cubicBezTo>
                  <a:cubicBezTo>
                    <a:pt x="299" y="380"/>
                    <a:pt x="300" y="379"/>
                    <a:pt x="302" y="377"/>
                  </a:cubicBezTo>
                  <a:cubicBezTo>
                    <a:pt x="205" y="246"/>
                    <a:pt x="105"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8"/>
            <p:cNvSpPr/>
            <p:nvPr/>
          </p:nvSpPr>
          <p:spPr>
            <a:xfrm>
              <a:off x="3370627" y="4014849"/>
              <a:ext cx="27762" cy="51212"/>
            </a:xfrm>
            <a:custGeom>
              <a:avLst/>
              <a:gdLst/>
              <a:ahLst/>
              <a:cxnLst/>
              <a:rect l="l" t="t" r="r" b="b"/>
              <a:pathLst>
                <a:path w="264" h="487" extrusionOk="0">
                  <a:moveTo>
                    <a:pt x="169" y="1"/>
                  </a:moveTo>
                  <a:cubicBezTo>
                    <a:pt x="169" y="1"/>
                    <a:pt x="169" y="1"/>
                    <a:pt x="169" y="1"/>
                  </a:cubicBezTo>
                  <a:cubicBezTo>
                    <a:pt x="168" y="2"/>
                    <a:pt x="33" y="151"/>
                    <a:pt x="17" y="260"/>
                  </a:cubicBezTo>
                  <a:cubicBezTo>
                    <a:pt x="0" y="369"/>
                    <a:pt x="39" y="459"/>
                    <a:pt x="102" y="481"/>
                  </a:cubicBezTo>
                  <a:cubicBezTo>
                    <a:pt x="111" y="484"/>
                    <a:pt x="120" y="486"/>
                    <a:pt x="129" y="486"/>
                  </a:cubicBezTo>
                  <a:cubicBezTo>
                    <a:pt x="182" y="486"/>
                    <a:pt x="231" y="432"/>
                    <a:pt x="247" y="335"/>
                  </a:cubicBezTo>
                  <a:cubicBezTo>
                    <a:pt x="264" y="221"/>
                    <a:pt x="169" y="1"/>
                    <a:pt x="1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8"/>
            <p:cNvSpPr/>
            <p:nvPr/>
          </p:nvSpPr>
          <p:spPr>
            <a:xfrm>
              <a:off x="3380512" y="4015164"/>
              <a:ext cx="17982" cy="50896"/>
            </a:xfrm>
            <a:custGeom>
              <a:avLst/>
              <a:gdLst/>
              <a:ahLst/>
              <a:cxnLst/>
              <a:rect l="l" t="t" r="r" b="b"/>
              <a:pathLst>
                <a:path w="171" h="484" extrusionOk="0">
                  <a:moveTo>
                    <a:pt x="75" y="1"/>
                  </a:moveTo>
                  <a:cubicBezTo>
                    <a:pt x="58" y="161"/>
                    <a:pt x="32" y="319"/>
                    <a:pt x="0" y="475"/>
                  </a:cubicBezTo>
                  <a:lnTo>
                    <a:pt x="8" y="478"/>
                  </a:lnTo>
                  <a:cubicBezTo>
                    <a:pt x="17" y="481"/>
                    <a:pt x="26" y="483"/>
                    <a:pt x="35" y="483"/>
                  </a:cubicBezTo>
                  <a:cubicBezTo>
                    <a:pt x="87" y="483"/>
                    <a:pt x="137" y="428"/>
                    <a:pt x="153" y="331"/>
                  </a:cubicBezTo>
                  <a:cubicBezTo>
                    <a:pt x="171" y="221"/>
                    <a:pt x="82" y="15"/>
                    <a:pt x="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 name="Google Shape;482;p8"/>
            <p:cNvSpPr/>
            <p:nvPr/>
          </p:nvSpPr>
          <p:spPr>
            <a:xfrm>
              <a:off x="3388609" y="4047658"/>
              <a:ext cx="28603" cy="52158"/>
            </a:xfrm>
            <a:custGeom>
              <a:avLst/>
              <a:gdLst/>
              <a:ahLst/>
              <a:cxnLst/>
              <a:rect l="l" t="t" r="r" b="b"/>
              <a:pathLst>
                <a:path w="272" h="496" extrusionOk="0">
                  <a:moveTo>
                    <a:pt x="187" y="1"/>
                  </a:moveTo>
                  <a:cubicBezTo>
                    <a:pt x="187" y="1"/>
                    <a:pt x="187" y="1"/>
                    <a:pt x="187" y="1"/>
                  </a:cubicBezTo>
                  <a:cubicBezTo>
                    <a:pt x="186" y="2"/>
                    <a:pt x="45" y="148"/>
                    <a:pt x="22" y="258"/>
                  </a:cubicBezTo>
                  <a:cubicBezTo>
                    <a:pt x="1" y="370"/>
                    <a:pt x="33" y="462"/>
                    <a:pt x="94" y="489"/>
                  </a:cubicBezTo>
                  <a:cubicBezTo>
                    <a:pt x="104" y="493"/>
                    <a:pt x="114" y="495"/>
                    <a:pt x="124" y="495"/>
                  </a:cubicBezTo>
                  <a:cubicBezTo>
                    <a:pt x="177" y="495"/>
                    <a:pt x="227" y="441"/>
                    <a:pt x="247" y="346"/>
                  </a:cubicBezTo>
                  <a:cubicBezTo>
                    <a:pt x="272" y="231"/>
                    <a:pt x="189" y="1"/>
                    <a:pt x="1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 name="Google Shape;483;p8"/>
            <p:cNvSpPr/>
            <p:nvPr/>
          </p:nvSpPr>
          <p:spPr>
            <a:xfrm>
              <a:off x="3397757" y="4047973"/>
              <a:ext cx="19454" cy="51843"/>
            </a:xfrm>
            <a:custGeom>
              <a:avLst/>
              <a:gdLst/>
              <a:ahLst/>
              <a:cxnLst/>
              <a:rect l="l" t="t" r="r" b="b"/>
              <a:pathLst>
                <a:path w="185" h="493" extrusionOk="0">
                  <a:moveTo>
                    <a:pt x="100" y="1"/>
                  </a:moveTo>
                  <a:cubicBezTo>
                    <a:pt x="74" y="163"/>
                    <a:pt x="41" y="324"/>
                    <a:pt x="0" y="482"/>
                  </a:cubicBezTo>
                  <a:cubicBezTo>
                    <a:pt x="2" y="483"/>
                    <a:pt x="4" y="484"/>
                    <a:pt x="7" y="486"/>
                  </a:cubicBezTo>
                  <a:cubicBezTo>
                    <a:pt x="17" y="490"/>
                    <a:pt x="27" y="492"/>
                    <a:pt x="37" y="492"/>
                  </a:cubicBezTo>
                  <a:cubicBezTo>
                    <a:pt x="90" y="492"/>
                    <a:pt x="140" y="438"/>
                    <a:pt x="160" y="343"/>
                  </a:cubicBezTo>
                  <a:cubicBezTo>
                    <a:pt x="185" y="231"/>
                    <a:pt x="108" y="16"/>
                    <a:pt x="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8"/>
            <p:cNvSpPr/>
            <p:nvPr/>
          </p:nvSpPr>
          <p:spPr>
            <a:xfrm>
              <a:off x="3404593" y="4082255"/>
              <a:ext cx="29444" cy="52789"/>
            </a:xfrm>
            <a:custGeom>
              <a:avLst/>
              <a:gdLst/>
              <a:ahLst/>
              <a:cxnLst/>
              <a:rect l="l" t="t" r="r" b="b"/>
              <a:pathLst>
                <a:path w="280" h="502" extrusionOk="0">
                  <a:moveTo>
                    <a:pt x="208" y="0"/>
                  </a:moveTo>
                  <a:cubicBezTo>
                    <a:pt x="208" y="0"/>
                    <a:pt x="208" y="0"/>
                    <a:pt x="208" y="0"/>
                  </a:cubicBezTo>
                  <a:cubicBezTo>
                    <a:pt x="207" y="0"/>
                    <a:pt x="58" y="143"/>
                    <a:pt x="29" y="255"/>
                  </a:cubicBezTo>
                  <a:cubicBezTo>
                    <a:pt x="0" y="368"/>
                    <a:pt x="28" y="464"/>
                    <a:pt x="88" y="493"/>
                  </a:cubicBezTo>
                  <a:cubicBezTo>
                    <a:pt x="99" y="499"/>
                    <a:pt x="110" y="502"/>
                    <a:pt x="122" y="502"/>
                  </a:cubicBezTo>
                  <a:cubicBezTo>
                    <a:pt x="172" y="502"/>
                    <a:pt x="223" y="450"/>
                    <a:pt x="249" y="355"/>
                  </a:cubicBezTo>
                  <a:cubicBezTo>
                    <a:pt x="279" y="238"/>
                    <a:pt x="208" y="0"/>
                    <a:pt x="2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8"/>
            <p:cNvSpPr/>
            <p:nvPr/>
          </p:nvSpPr>
          <p:spPr>
            <a:xfrm>
              <a:off x="3413111" y="4082570"/>
              <a:ext cx="20926" cy="52474"/>
            </a:xfrm>
            <a:custGeom>
              <a:avLst/>
              <a:gdLst/>
              <a:ahLst/>
              <a:cxnLst/>
              <a:rect l="l" t="t" r="r" b="b"/>
              <a:pathLst>
                <a:path w="199" h="499" extrusionOk="0">
                  <a:moveTo>
                    <a:pt x="128" y="0"/>
                  </a:moveTo>
                  <a:cubicBezTo>
                    <a:pt x="92" y="164"/>
                    <a:pt x="49" y="326"/>
                    <a:pt x="0" y="486"/>
                  </a:cubicBezTo>
                  <a:cubicBezTo>
                    <a:pt x="2" y="487"/>
                    <a:pt x="4" y="489"/>
                    <a:pt x="7" y="490"/>
                  </a:cubicBezTo>
                  <a:cubicBezTo>
                    <a:pt x="18" y="496"/>
                    <a:pt x="29" y="498"/>
                    <a:pt x="40" y="498"/>
                  </a:cubicBezTo>
                  <a:cubicBezTo>
                    <a:pt x="91" y="498"/>
                    <a:pt x="142" y="447"/>
                    <a:pt x="168" y="352"/>
                  </a:cubicBezTo>
                  <a:cubicBezTo>
                    <a:pt x="198" y="239"/>
                    <a:pt x="133" y="15"/>
                    <a:pt x="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8"/>
            <p:cNvSpPr/>
            <p:nvPr/>
          </p:nvSpPr>
          <p:spPr>
            <a:xfrm>
              <a:off x="3417107" y="4119271"/>
              <a:ext cx="30180" cy="53630"/>
            </a:xfrm>
            <a:custGeom>
              <a:avLst/>
              <a:gdLst/>
              <a:ahLst/>
              <a:cxnLst/>
              <a:rect l="l" t="t" r="r" b="b"/>
              <a:pathLst>
                <a:path w="287" h="510" extrusionOk="0">
                  <a:moveTo>
                    <a:pt x="229" y="1"/>
                  </a:moveTo>
                  <a:cubicBezTo>
                    <a:pt x="228" y="2"/>
                    <a:pt x="71" y="140"/>
                    <a:pt x="36" y="253"/>
                  </a:cubicBezTo>
                  <a:cubicBezTo>
                    <a:pt x="1" y="367"/>
                    <a:pt x="22" y="467"/>
                    <a:pt x="81" y="500"/>
                  </a:cubicBezTo>
                  <a:cubicBezTo>
                    <a:pt x="92" y="507"/>
                    <a:pt x="105" y="510"/>
                    <a:pt x="118" y="510"/>
                  </a:cubicBezTo>
                  <a:cubicBezTo>
                    <a:pt x="167" y="510"/>
                    <a:pt x="220" y="459"/>
                    <a:pt x="249" y="365"/>
                  </a:cubicBezTo>
                  <a:cubicBezTo>
                    <a:pt x="286" y="248"/>
                    <a:pt x="230" y="1"/>
                    <a:pt x="2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8"/>
            <p:cNvSpPr/>
            <p:nvPr/>
          </p:nvSpPr>
          <p:spPr>
            <a:xfrm>
              <a:off x="3424888" y="4119586"/>
              <a:ext cx="22399" cy="53315"/>
            </a:xfrm>
            <a:custGeom>
              <a:avLst/>
              <a:gdLst/>
              <a:ahLst/>
              <a:cxnLst/>
              <a:rect l="l" t="t" r="r" b="b"/>
              <a:pathLst>
                <a:path w="213" h="507" extrusionOk="0">
                  <a:moveTo>
                    <a:pt x="156" y="1"/>
                  </a:moveTo>
                  <a:cubicBezTo>
                    <a:pt x="110" y="168"/>
                    <a:pt x="59" y="331"/>
                    <a:pt x="0" y="492"/>
                  </a:cubicBezTo>
                  <a:cubicBezTo>
                    <a:pt x="2" y="493"/>
                    <a:pt x="4" y="495"/>
                    <a:pt x="7" y="497"/>
                  </a:cubicBezTo>
                  <a:cubicBezTo>
                    <a:pt x="18" y="503"/>
                    <a:pt x="31" y="507"/>
                    <a:pt x="43" y="507"/>
                  </a:cubicBezTo>
                  <a:cubicBezTo>
                    <a:pt x="93" y="507"/>
                    <a:pt x="146" y="456"/>
                    <a:pt x="175" y="362"/>
                  </a:cubicBezTo>
                  <a:cubicBezTo>
                    <a:pt x="212" y="248"/>
                    <a:pt x="161" y="17"/>
                    <a:pt x="1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8"/>
            <p:cNvSpPr/>
            <p:nvPr/>
          </p:nvSpPr>
          <p:spPr>
            <a:xfrm>
              <a:off x="3430567" y="4155760"/>
              <a:ext cx="30811" cy="54261"/>
            </a:xfrm>
            <a:custGeom>
              <a:avLst/>
              <a:gdLst/>
              <a:ahLst/>
              <a:cxnLst/>
              <a:rect l="l" t="t" r="r" b="b"/>
              <a:pathLst>
                <a:path w="293" h="516" extrusionOk="0">
                  <a:moveTo>
                    <a:pt x="250" y="0"/>
                  </a:moveTo>
                  <a:lnTo>
                    <a:pt x="250" y="0"/>
                  </a:lnTo>
                  <a:cubicBezTo>
                    <a:pt x="249" y="0"/>
                    <a:pt x="84" y="136"/>
                    <a:pt x="42" y="250"/>
                  </a:cubicBezTo>
                  <a:cubicBezTo>
                    <a:pt x="0" y="365"/>
                    <a:pt x="16" y="467"/>
                    <a:pt x="72" y="503"/>
                  </a:cubicBezTo>
                  <a:cubicBezTo>
                    <a:pt x="84" y="511"/>
                    <a:pt x="98" y="515"/>
                    <a:pt x="111" y="515"/>
                  </a:cubicBezTo>
                  <a:cubicBezTo>
                    <a:pt x="160" y="515"/>
                    <a:pt x="215" y="466"/>
                    <a:pt x="249" y="373"/>
                  </a:cubicBezTo>
                  <a:cubicBezTo>
                    <a:pt x="292" y="255"/>
                    <a:pt x="251" y="0"/>
                    <a:pt x="2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8"/>
            <p:cNvSpPr/>
            <p:nvPr/>
          </p:nvSpPr>
          <p:spPr>
            <a:xfrm>
              <a:off x="3437507" y="4156181"/>
              <a:ext cx="23871" cy="53841"/>
            </a:xfrm>
            <a:custGeom>
              <a:avLst/>
              <a:gdLst/>
              <a:ahLst/>
              <a:cxnLst/>
              <a:rect l="l" t="t" r="r" b="b"/>
              <a:pathLst>
                <a:path w="227" h="512" extrusionOk="0">
                  <a:moveTo>
                    <a:pt x="184" y="0"/>
                  </a:moveTo>
                  <a:lnTo>
                    <a:pt x="184" y="0"/>
                  </a:lnTo>
                  <a:cubicBezTo>
                    <a:pt x="130" y="168"/>
                    <a:pt x="69" y="333"/>
                    <a:pt x="1" y="495"/>
                  </a:cubicBezTo>
                  <a:cubicBezTo>
                    <a:pt x="3" y="496"/>
                    <a:pt x="4" y="498"/>
                    <a:pt x="6" y="499"/>
                  </a:cubicBezTo>
                  <a:cubicBezTo>
                    <a:pt x="18" y="507"/>
                    <a:pt x="31" y="511"/>
                    <a:pt x="45" y="511"/>
                  </a:cubicBezTo>
                  <a:cubicBezTo>
                    <a:pt x="94" y="511"/>
                    <a:pt x="149" y="462"/>
                    <a:pt x="183" y="369"/>
                  </a:cubicBezTo>
                  <a:cubicBezTo>
                    <a:pt x="226" y="255"/>
                    <a:pt x="188" y="16"/>
                    <a:pt x="1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8"/>
            <p:cNvSpPr/>
            <p:nvPr/>
          </p:nvSpPr>
          <p:spPr>
            <a:xfrm>
              <a:off x="3400281" y="4223272"/>
              <a:ext cx="43009" cy="34387"/>
            </a:xfrm>
            <a:custGeom>
              <a:avLst/>
              <a:gdLst/>
              <a:ahLst/>
              <a:cxnLst/>
              <a:rect l="l" t="t" r="r" b="b"/>
              <a:pathLst>
                <a:path w="409" h="327" extrusionOk="0">
                  <a:moveTo>
                    <a:pt x="1" y="11"/>
                  </a:moveTo>
                  <a:cubicBezTo>
                    <a:pt x="1" y="11"/>
                    <a:pt x="1" y="11"/>
                    <a:pt x="1" y="11"/>
                  </a:cubicBezTo>
                  <a:lnTo>
                    <a:pt x="1" y="11"/>
                  </a:lnTo>
                  <a:cubicBezTo>
                    <a:pt x="1" y="11"/>
                    <a:pt x="1" y="11"/>
                    <a:pt x="1" y="11"/>
                  </a:cubicBezTo>
                  <a:close/>
                  <a:moveTo>
                    <a:pt x="134" y="1"/>
                  </a:moveTo>
                  <a:cubicBezTo>
                    <a:pt x="65" y="1"/>
                    <a:pt x="4" y="11"/>
                    <a:pt x="1" y="11"/>
                  </a:cubicBezTo>
                  <a:cubicBezTo>
                    <a:pt x="1" y="11"/>
                    <a:pt x="1" y="11"/>
                    <a:pt x="1" y="11"/>
                  </a:cubicBezTo>
                  <a:lnTo>
                    <a:pt x="1" y="11"/>
                  </a:lnTo>
                  <a:cubicBezTo>
                    <a:pt x="3" y="14"/>
                    <a:pt x="89" y="229"/>
                    <a:pt x="172" y="290"/>
                  </a:cubicBezTo>
                  <a:cubicBezTo>
                    <a:pt x="208" y="315"/>
                    <a:pt x="243" y="327"/>
                    <a:pt x="275" y="327"/>
                  </a:cubicBezTo>
                  <a:cubicBezTo>
                    <a:pt x="319" y="327"/>
                    <a:pt x="357" y="303"/>
                    <a:pt x="376" y="261"/>
                  </a:cubicBezTo>
                  <a:cubicBezTo>
                    <a:pt x="409" y="187"/>
                    <a:pt x="376" y="89"/>
                    <a:pt x="287" y="33"/>
                  </a:cubicBezTo>
                  <a:cubicBezTo>
                    <a:pt x="249" y="8"/>
                    <a:pt x="189" y="1"/>
                    <a:pt x="1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8"/>
            <p:cNvSpPr/>
            <p:nvPr/>
          </p:nvSpPr>
          <p:spPr>
            <a:xfrm>
              <a:off x="3400492" y="4224639"/>
              <a:ext cx="39644" cy="32914"/>
            </a:xfrm>
            <a:custGeom>
              <a:avLst/>
              <a:gdLst/>
              <a:ahLst/>
              <a:cxnLst/>
              <a:rect l="l" t="t" r="r" b="b"/>
              <a:pathLst>
                <a:path w="377" h="313" extrusionOk="0">
                  <a:moveTo>
                    <a:pt x="1" y="1"/>
                  </a:moveTo>
                  <a:lnTo>
                    <a:pt x="1" y="1"/>
                  </a:lnTo>
                  <a:cubicBezTo>
                    <a:pt x="7" y="14"/>
                    <a:pt x="89" y="218"/>
                    <a:pt x="170" y="277"/>
                  </a:cubicBezTo>
                  <a:cubicBezTo>
                    <a:pt x="206" y="301"/>
                    <a:pt x="241" y="313"/>
                    <a:pt x="273" y="313"/>
                  </a:cubicBezTo>
                  <a:cubicBezTo>
                    <a:pt x="317" y="313"/>
                    <a:pt x="354" y="289"/>
                    <a:pt x="374" y="247"/>
                  </a:cubicBezTo>
                  <a:cubicBezTo>
                    <a:pt x="375" y="245"/>
                    <a:pt x="375" y="241"/>
                    <a:pt x="376" y="238"/>
                  </a:cubicBezTo>
                  <a:cubicBezTo>
                    <a:pt x="252" y="156"/>
                    <a:pt x="128" y="77"/>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 name="Google Shape;492;p8"/>
            <p:cNvSpPr/>
            <p:nvPr/>
          </p:nvSpPr>
          <p:spPr>
            <a:xfrm>
              <a:off x="3440557" y="4194564"/>
              <a:ext cx="31442" cy="54682"/>
            </a:xfrm>
            <a:custGeom>
              <a:avLst/>
              <a:gdLst/>
              <a:ahLst/>
              <a:cxnLst/>
              <a:rect l="l" t="t" r="r" b="b"/>
              <a:pathLst>
                <a:path w="299" h="520" extrusionOk="0">
                  <a:moveTo>
                    <a:pt x="270" y="1"/>
                  </a:moveTo>
                  <a:cubicBezTo>
                    <a:pt x="270" y="1"/>
                    <a:pt x="270" y="1"/>
                    <a:pt x="270" y="1"/>
                  </a:cubicBezTo>
                  <a:cubicBezTo>
                    <a:pt x="269" y="1"/>
                    <a:pt x="96" y="131"/>
                    <a:pt x="48" y="245"/>
                  </a:cubicBezTo>
                  <a:cubicBezTo>
                    <a:pt x="0" y="361"/>
                    <a:pt x="9" y="467"/>
                    <a:pt x="63" y="506"/>
                  </a:cubicBezTo>
                  <a:cubicBezTo>
                    <a:pt x="76" y="515"/>
                    <a:pt x="90" y="520"/>
                    <a:pt x="104" y="520"/>
                  </a:cubicBezTo>
                  <a:cubicBezTo>
                    <a:pt x="152" y="520"/>
                    <a:pt x="208" y="472"/>
                    <a:pt x="248" y="380"/>
                  </a:cubicBezTo>
                  <a:cubicBezTo>
                    <a:pt x="299" y="262"/>
                    <a:pt x="272" y="1"/>
                    <a:pt x="2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 name="Google Shape;493;p8"/>
            <p:cNvSpPr/>
            <p:nvPr/>
          </p:nvSpPr>
          <p:spPr>
            <a:xfrm>
              <a:off x="3446446" y="4194984"/>
              <a:ext cx="25448" cy="54261"/>
            </a:xfrm>
            <a:custGeom>
              <a:avLst/>
              <a:gdLst/>
              <a:ahLst/>
              <a:cxnLst/>
              <a:rect l="l" t="t" r="r" b="b"/>
              <a:pathLst>
                <a:path w="242" h="516" extrusionOk="0">
                  <a:moveTo>
                    <a:pt x="214" y="0"/>
                  </a:moveTo>
                  <a:lnTo>
                    <a:pt x="214" y="0"/>
                  </a:lnTo>
                  <a:cubicBezTo>
                    <a:pt x="150" y="169"/>
                    <a:pt x="79" y="335"/>
                    <a:pt x="1" y="497"/>
                  </a:cubicBezTo>
                  <a:cubicBezTo>
                    <a:pt x="3" y="498"/>
                    <a:pt x="4" y="500"/>
                    <a:pt x="6" y="502"/>
                  </a:cubicBezTo>
                  <a:cubicBezTo>
                    <a:pt x="19" y="511"/>
                    <a:pt x="32" y="516"/>
                    <a:pt x="47" y="516"/>
                  </a:cubicBezTo>
                  <a:cubicBezTo>
                    <a:pt x="95" y="516"/>
                    <a:pt x="152" y="468"/>
                    <a:pt x="192" y="376"/>
                  </a:cubicBezTo>
                  <a:cubicBezTo>
                    <a:pt x="242" y="262"/>
                    <a:pt x="218" y="17"/>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8"/>
            <p:cNvSpPr/>
            <p:nvPr/>
          </p:nvSpPr>
          <p:spPr>
            <a:xfrm>
              <a:off x="3258213" y="4144403"/>
              <a:ext cx="37015" cy="32914"/>
            </a:xfrm>
            <a:custGeom>
              <a:avLst/>
              <a:gdLst/>
              <a:ahLst/>
              <a:cxnLst/>
              <a:rect l="l" t="t" r="r" b="b"/>
              <a:pathLst>
                <a:path w="352" h="313" extrusionOk="0">
                  <a:moveTo>
                    <a:pt x="1" y="0"/>
                  </a:moveTo>
                  <a:cubicBezTo>
                    <a:pt x="0" y="0"/>
                    <a:pt x="0" y="1"/>
                    <a:pt x="0" y="1"/>
                  </a:cubicBezTo>
                  <a:cubicBezTo>
                    <a:pt x="0" y="1"/>
                    <a:pt x="59" y="176"/>
                    <a:pt x="129" y="246"/>
                  </a:cubicBezTo>
                  <a:cubicBezTo>
                    <a:pt x="175" y="290"/>
                    <a:pt x="224" y="313"/>
                    <a:pt x="263" y="313"/>
                  </a:cubicBezTo>
                  <a:cubicBezTo>
                    <a:pt x="284" y="313"/>
                    <a:pt x="302" y="306"/>
                    <a:pt x="315" y="293"/>
                  </a:cubicBezTo>
                  <a:cubicBezTo>
                    <a:pt x="351" y="255"/>
                    <a:pt x="334" y="175"/>
                    <a:pt x="259" y="105"/>
                  </a:cubicBezTo>
                  <a:cubicBezTo>
                    <a:pt x="187" y="36"/>
                    <a:pt x="6"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8"/>
            <p:cNvSpPr/>
            <p:nvPr/>
          </p:nvSpPr>
          <p:spPr>
            <a:xfrm>
              <a:off x="3194066" y="4097187"/>
              <a:ext cx="72138" cy="54472"/>
            </a:xfrm>
            <a:custGeom>
              <a:avLst/>
              <a:gdLst/>
              <a:ahLst/>
              <a:cxnLst/>
              <a:rect l="l" t="t" r="r" b="b"/>
              <a:pathLst>
                <a:path w="686" h="518" extrusionOk="0">
                  <a:moveTo>
                    <a:pt x="1" y="1"/>
                  </a:moveTo>
                  <a:cubicBezTo>
                    <a:pt x="232" y="154"/>
                    <a:pt x="451" y="328"/>
                    <a:pt x="653" y="518"/>
                  </a:cubicBezTo>
                  <a:cubicBezTo>
                    <a:pt x="664" y="506"/>
                    <a:pt x="674" y="494"/>
                    <a:pt x="685" y="483"/>
                  </a:cubicBezTo>
                  <a:cubicBezTo>
                    <a:pt x="471" y="304"/>
                    <a:pt x="242" y="143"/>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 name="Google Shape;496;p8"/>
            <p:cNvSpPr/>
            <p:nvPr/>
          </p:nvSpPr>
          <p:spPr>
            <a:xfrm>
              <a:off x="3236865" y="4097713"/>
              <a:ext cx="68983" cy="80551"/>
            </a:xfrm>
            <a:custGeom>
              <a:avLst/>
              <a:gdLst/>
              <a:ahLst/>
              <a:cxnLst/>
              <a:rect l="l" t="t" r="r" b="b"/>
              <a:pathLst>
                <a:path w="656" h="766" extrusionOk="0">
                  <a:moveTo>
                    <a:pt x="4" y="0"/>
                  </a:moveTo>
                  <a:lnTo>
                    <a:pt x="1" y="3"/>
                  </a:lnTo>
                  <a:cubicBezTo>
                    <a:pt x="1" y="3"/>
                    <a:pt x="155" y="160"/>
                    <a:pt x="300" y="333"/>
                  </a:cubicBezTo>
                  <a:cubicBezTo>
                    <a:pt x="336" y="376"/>
                    <a:pt x="371" y="420"/>
                    <a:pt x="404" y="462"/>
                  </a:cubicBezTo>
                  <a:cubicBezTo>
                    <a:pt x="437" y="502"/>
                    <a:pt x="470" y="539"/>
                    <a:pt x="500" y="570"/>
                  </a:cubicBezTo>
                  <a:cubicBezTo>
                    <a:pt x="528" y="601"/>
                    <a:pt x="655" y="765"/>
                    <a:pt x="655" y="765"/>
                  </a:cubicBezTo>
                  <a:cubicBezTo>
                    <a:pt x="655" y="765"/>
                    <a:pt x="602" y="670"/>
                    <a:pt x="603" y="669"/>
                  </a:cubicBezTo>
                  <a:cubicBezTo>
                    <a:pt x="605" y="668"/>
                    <a:pt x="598" y="656"/>
                    <a:pt x="585" y="634"/>
                  </a:cubicBezTo>
                  <a:cubicBezTo>
                    <a:pt x="572" y="612"/>
                    <a:pt x="553" y="581"/>
                    <a:pt x="530" y="545"/>
                  </a:cubicBezTo>
                  <a:cubicBezTo>
                    <a:pt x="503" y="504"/>
                    <a:pt x="473" y="466"/>
                    <a:pt x="442" y="429"/>
                  </a:cubicBezTo>
                  <a:cubicBezTo>
                    <a:pt x="407" y="388"/>
                    <a:pt x="368" y="348"/>
                    <a:pt x="329" y="307"/>
                  </a:cubicBezTo>
                  <a:cubicBezTo>
                    <a:pt x="226" y="199"/>
                    <a:pt x="118" y="97"/>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8"/>
            <p:cNvSpPr/>
            <p:nvPr/>
          </p:nvSpPr>
          <p:spPr>
            <a:xfrm>
              <a:off x="3259895" y="4109070"/>
              <a:ext cx="94326" cy="96745"/>
            </a:xfrm>
            <a:custGeom>
              <a:avLst/>
              <a:gdLst/>
              <a:ahLst/>
              <a:cxnLst/>
              <a:rect l="l" t="t" r="r" b="b"/>
              <a:pathLst>
                <a:path w="897" h="920" extrusionOk="0">
                  <a:moveTo>
                    <a:pt x="4" y="1"/>
                  </a:moveTo>
                  <a:lnTo>
                    <a:pt x="0" y="4"/>
                  </a:lnTo>
                  <a:cubicBezTo>
                    <a:pt x="0" y="4"/>
                    <a:pt x="385" y="231"/>
                    <a:pt x="609" y="509"/>
                  </a:cubicBezTo>
                  <a:cubicBezTo>
                    <a:pt x="656" y="558"/>
                    <a:pt x="897" y="919"/>
                    <a:pt x="897" y="919"/>
                  </a:cubicBezTo>
                  <a:cubicBezTo>
                    <a:pt x="897" y="919"/>
                    <a:pt x="841" y="657"/>
                    <a:pt x="514" y="339"/>
                  </a:cubicBezTo>
                  <a:cubicBezTo>
                    <a:pt x="303" y="139"/>
                    <a:pt x="4" y="1"/>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 name="Google Shape;498;p8"/>
            <p:cNvSpPr/>
            <p:nvPr/>
          </p:nvSpPr>
          <p:spPr>
            <a:xfrm>
              <a:off x="3282820" y="4141144"/>
              <a:ext cx="94431" cy="96745"/>
            </a:xfrm>
            <a:custGeom>
              <a:avLst/>
              <a:gdLst/>
              <a:ahLst/>
              <a:cxnLst/>
              <a:rect l="l" t="t" r="r" b="b"/>
              <a:pathLst>
                <a:path w="898" h="920" extrusionOk="0">
                  <a:moveTo>
                    <a:pt x="5" y="1"/>
                  </a:moveTo>
                  <a:lnTo>
                    <a:pt x="1" y="4"/>
                  </a:lnTo>
                  <a:cubicBezTo>
                    <a:pt x="1" y="4"/>
                    <a:pt x="386" y="231"/>
                    <a:pt x="609" y="510"/>
                  </a:cubicBezTo>
                  <a:cubicBezTo>
                    <a:pt x="656" y="558"/>
                    <a:pt x="897" y="919"/>
                    <a:pt x="897" y="919"/>
                  </a:cubicBezTo>
                  <a:cubicBezTo>
                    <a:pt x="897" y="919"/>
                    <a:pt x="843" y="658"/>
                    <a:pt x="515" y="340"/>
                  </a:cubicBezTo>
                  <a:cubicBezTo>
                    <a:pt x="305" y="14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 name="Google Shape;499;p8"/>
            <p:cNvSpPr/>
            <p:nvPr/>
          </p:nvSpPr>
          <p:spPr>
            <a:xfrm>
              <a:off x="3223090" y="4206867"/>
              <a:ext cx="97376" cy="40696"/>
            </a:xfrm>
            <a:custGeom>
              <a:avLst/>
              <a:gdLst/>
              <a:ahLst/>
              <a:cxnLst/>
              <a:rect l="l" t="t" r="r" b="b"/>
              <a:pathLst>
                <a:path w="926" h="387" extrusionOk="0">
                  <a:moveTo>
                    <a:pt x="65" y="1"/>
                  </a:moveTo>
                  <a:cubicBezTo>
                    <a:pt x="26" y="1"/>
                    <a:pt x="3" y="2"/>
                    <a:pt x="3" y="2"/>
                  </a:cubicBezTo>
                  <a:cubicBezTo>
                    <a:pt x="3" y="2"/>
                    <a:pt x="3" y="5"/>
                    <a:pt x="2" y="8"/>
                  </a:cubicBezTo>
                  <a:cubicBezTo>
                    <a:pt x="1" y="9"/>
                    <a:pt x="332" y="27"/>
                    <a:pt x="583" y="165"/>
                  </a:cubicBezTo>
                  <a:cubicBezTo>
                    <a:pt x="632" y="186"/>
                    <a:pt x="926" y="387"/>
                    <a:pt x="926" y="387"/>
                  </a:cubicBezTo>
                  <a:cubicBezTo>
                    <a:pt x="926" y="387"/>
                    <a:pt x="787" y="186"/>
                    <a:pt x="456" y="61"/>
                  </a:cubicBezTo>
                  <a:cubicBezTo>
                    <a:pt x="311" y="9"/>
                    <a:pt x="151"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 name="Google Shape;500;p8"/>
            <p:cNvSpPr/>
            <p:nvPr/>
          </p:nvSpPr>
          <p:spPr>
            <a:xfrm>
              <a:off x="3239810" y="4231474"/>
              <a:ext cx="97376" cy="40696"/>
            </a:xfrm>
            <a:custGeom>
              <a:avLst/>
              <a:gdLst/>
              <a:ahLst/>
              <a:cxnLst/>
              <a:rect l="l" t="t" r="r" b="b"/>
              <a:pathLst>
                <a:path w="926" h="387" extrusionOk="0">
                  <a:moveTo>
                    <a:pt x="65" y="0"/>
                  </a:moveTo>
                  <a:cubicBezTo>
                    <a:pt x="26" y="0"/>
                    <a:pt x="3" y="2"/>
                    <a:pt x="3" y="2"/>
                  </a:cubicBezTo>
                  <a:cubicBezTo>
                    <a:pt x="3" y="2"/>
                    <a:pt x="3" y="5"/>
                    <a:pt x="2" y="7"/>
                  </a:cubicBezTo>
                  <a:cubicBezTo>
                    <a:pt x="1" y="8"/>
                    <a:pt x="332" y="26"/>
                    <a:pt x="583" y="165"/>
                  </a:cubicBezTo>
                  <a:cubicBezTo>
                    <a:pt x="632" y="185"/>
                    <a:pt x="926" y="386"/>
                    <a:pt x="926" y="386"/>
                  </a:cubicBezTo>
                  <a:cubicBezTo>
                    <a:pt x="926" y="386"/>
                    <a:pt x="787" y="185"/>
                    <a:pt x="456" y="60"/>
                  </a:cubicBezTo>
                  <a:cubicBezTo>
                    <a:pt x="310" y="8"/>
                    <a:pt x="150" y="0"/>
                    <a:pt x="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 name="Google Shape;501;p8"/>
            <p:cNvSpPr/>
            <p:nvPr/>
          </p:nvSpPr>
          <p:spPr>
            <a:xfrm>
              <a:off x="3211943" y="4129366"/>
              <a:ext cx="71402" cy="59099"/>
            </a:xfrm>
            <a:custGeom>
              <a:avLst/>
              <a:gdLst/>
              <a:ahLst/>
              <a:cxnLst/>
              <a:rect l="l" t="t" r="r" b="b"/>
              <a:pathLst>
                <a:path w="679" h="562" extrusionOk="0">
                  <a:moveTo>
                    <a:pt x="3" y="1"/>
                  </a:moveTo>
                  <a:lnTo>
                    <a:pt x="0" y="4"/>
                  </a:lnTo>
                  <a:cubicBezTo>
                    <a:pt x="0" y="4"/>
                    <a:pt x="172" y="133"/>
                    <a:pt x="336" y="277"/>
                  </a:cubicBezTo>
                  <a:cubicBezTo>
                    <a:pt x="376" y="314"/>
                    <a:pt x="416" y="351"/>
                    <a:pt x="454" y="385"/>
                  </a:cubicBezTo>
                  <a:cubicBezTo>
                    <a:pt x="494" y="421"/>
                    <a:pt x="531" y="450"/>
                    <a:pt x="563" y="477"/>
                  </a:cubicBezTo>
                  <a:cubicBezTo>
                    <a:pt x="596" y="503"/>
                    <a:pt x="624" y="525"/>
                    <a:pt x="643" y="539"/>
                  </a:cubicBezTo>
                  <a:cubicBezTo>
                    <a:pt x="663" y="553"/>
                    <a:pt x="675" y="561"/>
                    <a:pt x="675" y="561"/>
                  </a:cubicBezTo>
                  <a:cubicBezTo>
                    <a:pt x="676" y="560"/>
                    <a:pt x="677" y="559"/>
                    <a:pt x="678" y="558"/>
                  </a:cubicBezTo>
                  <a:cubicBezTo>
                    <a:pt x="678" y="558"/>
                    <a:pt x="671" y="546"/>
                    <a:pt x="655" y="527"/>
                  </a:cubicBezTo>
                  <a:cubicBezTo>
                    <a:pt x="640" y="508"/>
                    <a:pt x="618" y="480"/>
                    <a:pt x="590" y="449"/>
                  </a:cubicBezTo>
                  <a:cubicBezTo>
                    <a:pt x="558" y="414"/>
                    <a:pt x="524" y="381"/>
                    <a:pt x="488" y="350"/>
                  </a:cubicBezTo>
                  <a:cubicBezTo>
                    <a:pt x="448" y="316"/>
                    <a:pt x="405" y="282"/>
                    <a:pt x="362" y="249"/>
                  </a:cubicBezTo>
                  <a:cubicBezTo>
                    <a:pt x="246" y="161"/>
                    <a:pt x="127" y="77"/>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 name="Google Shape;502;p8"/>
            <p:cNvSpPr/>
            <p:nvPr/>
          </p:nvSpPr>
          <p:spPr>
            <a:xfrm>
              <a:off x="3271568" y="4103287"/>
              <a:ext cx="36384" cy="51422"/>
            </a:xfrm>
            <a:custGeom>
              <a:avLst/>
              <a:gdLst/>
              <a:ahLst/>
              <a:cxnLst/>
              <a:rect l="l" t="t" r="r" b="b"/>
              <a:pathLst>
                <a:path w="346" h="489" extrusionOk="0">
                  <a:moveTo>
                    <a:pt x="4" y="0"/>
                  </a:moveTo>
                  <a:cubicBezTo>
                    <a:pt x="3" y="0"/>
                    <a:pt x="1" y="1"/>
                    <a:pt x="0" y="3"/>
                  </a:cubicBezTo>
                  <a:cubicBezTo>
                    <a:pt x="0" y="3"/>
                    <a:pt x="83" y="125"/>
                    <a:pt x="163" y="250"/>
                  </a:cubicBezTo>
                  <a:cubicBezTo>
                    <a:pt x="182" y="281"/>
                    <a:pt x="201" y="313"/>
                    <a:pt x="220" y="342"/>
                  </a:cubicBezTo>
                  <a:cubicBezTo>
                    <a:pt x="238" y="369"/>
                    <a:pt x="257" y="395"/>
                    <a:pt x="277" y="419"/>
                  </a:cubicBezTo>
                  <a:cubicBezTo>
                    <a:pt x="297" y="444"/>
                    <a:pt x="319" y="466"/>
                    <a:pt x="341" y="489"/>
                  </a:cubicBezTo>
                  <a:cubicBezTo>
                    <a:pt x="342" y="487"/>
                    <a:pt x="343" y="486"/>
                    <a:pt x="346" y="485"/>
                  </a:cubicBezTo>
                  <a:cubicBezTo>
                    <a:pt x="336" y="454"/>
                    <a:pt x="324" y="425"/>
                    <a:pt x="309" y="396"/>
                  </a:cubicBezTo>
                  <a:cubicBezTo>
                    <a:pt x="295" y="367"/>
                    <a:pt x="279" y="339"/>
                    <a:pt x="261" y="313"/>
                  </a:cubicBezTo>
                  <a:cubicBezTo>
                    <a:pt x="241" y="284"/>
                    <a:pt x="218" y="255"/>
                    <a:pt x="195" y="225"/>
                  </a:cubicBezTo>
                  <a:cubicBezTo>
                    <a:pt x="105" y="107"/>
                    <a:pt x="4" y="0"/>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 name="Google Shape;503;p8"/>
            <p:cNvSpPr/>
            <p:nvPr/>
          </p:nvSpPr>
          <p:spPr>
            <a:xfrm>
              <a:off x="3222879" y="4153132"/>
              <a:ext cx="45744" cy="40275"/>
            </a:xfrm>
            <a:custGeom>
              <a:avLst/>
              <a:gdLst/>
              <a:ahLst/>
              <a:cxnLst/>
              <a:rect l="l" t="t" r="r" b="b"/>
              <a:pathLst>
                <a:path w="435" h="383" extrusionOk="0">
                  <a:moveTo>
                    <a:pt x="5" y="1"/>
                  </a:moveTo>
                  <a:cubicBezTo>
                    <a:pt x="5" y="1"/>
                    <a:pt x="3" y="4"/>
                    <a:pt x="2" y="5"/>
                  </a:cubicBezTo>
                  <a:cubicBezTo>
                    <a:pt x="1" y="6"/>
                    <a:pt x="106" y="99"/>
                    <a:pt x="210" y="198"/>
                  </a:cubicBezTo>
                  <a:cubicBezTo>
                    <a:pt x="235" y="222"/>
                    <a:pt x="259" y="249"/>
                    <a:pt x="283" y="271"/>
                  </a:cubicBezTo>
                  <a:cubicBezTo>
                    <a:pt x="308" y="295"/>
                    <a:pt x="333" y="314"/>
                    <a:pt x="355" y="331"/>
                  </a:cubicBezTo>
                  <a:cubicBezTo>
                    <a:pt x="379" y="349"/>
                    <a:pt x="405" y="366"/>
                    <a:pt x="431" y="382"/>
                  </a:cubicBezTo>
                  <a:cubicBezTo>
                    <a:pt x="432" y="381"/>
                    <a:pt x="433" y="380"/>
                    <a:pt x="434" y="379"/>
                  </a:cubicBezTo>
                  <a:cubicBezTo>
                    <a:pt x="420" y="352"/>
                    <a:pt x="401" y="327"/>
                    <a:pt x="381" y="303"/>
                  </a:cubicBezTo>
                  <a:cubicBezTo>
                    <a:pt x="362" y="280"/>
                    <a:pt x="341" y="257"/>
                    <a:pt x="318" y="237"/>
                  </a:cubicBezTo>
                  <a:cubicBezTo>
                    <a:pt x="293" y="215"/>
                    <a:pt x="264" y="192"/>
                    <a:pt x="235" y="170"/>
                  </a:cubicBezTo>
                  <a:cubicBezTo>
                    <a:pt x="123" y="8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 name="Google Shape;504;p8"/>
            <p:cNvSpPr/>
            <p:nvPr/>
          </p:nvSpPr>
          <p:spPr>
            <a:xfrm>
              <a:off x="3262734" y="4180893"/>
              <a:ext cx="41642" cy="22609"/>
            </a:xfrm>
            <a:custGeom>
              <a:avLst/>
              <a:gdLst/>
              <a:ahLst/>
              <a:cxnLst/>
              <a:rect l="l" t="t" r="r" b="b"/>
              <a:pathLst>
                <a:path w="396" h="215" extrusionOk="0">
                  <a:moveTo>
                    <a:pt x="222" y="1"/>
                  </a:moveTo>
                  <a:cubicBezTo>
                    <a:pt x="131" y="1"/>
                    <a:pt x="0" y="84"/>
                    <a:pt x="0" y="84"/>
                  </a:cubicBezTo>
                  <a:cubicBezTo>
                    <a:pt x="0" y="84"/>
                    <a:pt x="155" y="199"/>
                    <a:pt x="245" y="212"/>
                  </a:cubicBezTo>
                  <a:cubicBezTo>
                    <a:pt x="257" y="214"/>
                    <a:pt x="268" y="214"/>
                    <a:pt x="278" y="214"/>
                  </a:cubicBezTo>
                  <a:cubicBezTo>
                    <a:pt x="350" y="214"/>
                    <a:pt x="395" y="178"/>
                    <a:pt x="393" y="126"/>
                  </a:cubicBezTo>
                  <a:cubicBezTo>
                    <a:pt x="390" y="65"/>
                    <a:pt x="325" y="9"/>
                    <a:pt x="233" y="1"/>
                  </a:cubicBezTo>
                  <a:cubicBezTo>
                    <a:pt x="230" y="1"/>
                    <a:pt x="226" y="1"/>
                    <a:pt x="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 name="Google Shape;505;p8"/>
            <p:cNvSpPr/>
            <p:nvPr/>
          </p:nvSpPr>
          <p:spPr>
            <a:xfrm>
              <a:off x="3262945" y="4189832"/>
              <a:ext cx="41432" cy="13670"/>
            </a:xfrm>
            <a:custGeom>
              <a:avLst/>
              <a:gdLst/>
              <a:ahLst/>
              <a:cxnLst/>
              <a:rect l="l" t="t" r="r" b="b"/>
              <a:pathLst>
                <a:path w="394" h="130" extrusionOk="0">
                  <a:moveTo>
                    <a:pt x="0" y="0"/>
                  </a:moveTo>
                  <a:lnTo>
                    <a:pt x="0" y="0"/>
                  </a:lnTo>
                  <a:cubicBezTo>
                    <a:pt x="11" y="7"/>
                    <a:pt x="156" y="115"/>
                    <a:pt x="243" y="127"/>
                  </a:cubicBezTo>
                  <a:cubicBezTo>
                    <a:pt x="254" y="128"/>
                    <a:pt x="265" y="129"/>
                    <a:pt x="275" y="129"/>
                  </a:cubicBezTo>
                  <a:cubicBezTo>
                    <a:pt x="347" y="129"/>
                    <a:pt x="393" y="93"/>
                    <a:pt x="390" y="41"/>
                  </a:cubicBezTo>
                  <a:cubicBezTo>
                    <a:pt x="390" y="37"/>
                    <a:pt x="390" y="35"/>
                    <a:pt x="389" y="34"/>
                  </a:cubicBezTo>
                  <a:cubicBezTo>
                    <a:pt x="259" y="19"/>
                    <a:pt x="130" y="9"/>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 name="Google Shape;506;p8"/>
            <p:cNvSpPr/>
            <p:nvPr/>
          </p:nvSpPr>
          <p:spPr>
            <a:xfrm>
              <a:off x="3283871" y="4204659"/>
              <a:ext cx="41222" cy="23450"/>
            </a:xfrm>
            <a:custGeom>
              <a:avLst/>
              <a:gdLst/>
              <a:ahLst/>
              <a:cxnLst/>
              <a:rect l="l" t="t" r="r" b="b"/>
              <a:pathLst>
                <a:path w="392" h="223" extrusionOk="0">
                  <a:moveTo>
                    <a:pt x="218" y="1"/>
                  </a:moveTo>
                  <a:cubicBezTo>
                    <a:pt x="127" y="1"/>
                    <a:pt x="0" y="74"/>
                    <a:pt x="0" y="74"/>
                  </a:cubicBezTo>
                  <a:cubicBezTo>
                    <a:pt x="0" y="74"/>
                    <a:pt x="149" y="200"/>
                    <a:pt x="239" y="218"/>
                  </a:cubicBezTo>
                  <a:cubicBezTo>
                    <a:pt x="254" y="221"/>
                    <a:pt x="269" y="223"/>
                    <a:pt x="282" y="223"/>
                  </a:cubicBezTo>
                  <a:cubicBezTo>
                    <a:pt x="349" y="223"/>
                    <a:pt x="392" y="188"/>
                    <a:pt x="392" y="136"/>
                  </a:cubicBezTo>
                  <a:cubicBezTo>
                    <a:pt x="392" y="75"/>
                    <a:pt x="330" y="16"/>
                    <a:pt x="238" y="2"/>
                  </a:cubicBezTo>
                  <a:cubicBezTo>
                    <a:pt x="232" y="1"/>
                    <a:pt x="225" y="1"/>
                    <a:pt x="2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8"/>
            <p:cNvSpPr/>
            <p:nvPr/>
          </p:nvSpPr>
          <p:spPr>
            <a:xfrm>
              <a:off x="3284081" y="4212546"/>
              <a:ext cx="41011" cy="15563"/>
            </a:xfrm>
            <a:custGeom>
              <a:avLst/>
              <a:gdLst/>
              <a:ahLst/>
              <a:cxnLst/>
              <a:rect l="l" t="t" r="r" b="b"/>
              <a:pathLst>
                <a:path w="390" h="148" extrusionOk="0">
                  <a:moveTo>
                    <a:pt x="1" y="0"/>
                  </a:moveTo>
                  <a:cubicBezTo>
                    <a:pt x="11" y="8"/>
                    <a:pt x="150" y="126"/>
                    <a:pt x="237" y="143"/>
                  </a:cubicBezTo>
                  <a:cubicBezTo>
                    <a:pt x="252" y="146"/>
                    <a:pt x="266" y="147"/>
                    <a:pt x="279" y="147"/>
                  </a:cubicBezTo>
                  <a:cubicBezTo>
                    <a:pt x="346" y="147"/>
                    <a:pt x="390" y="113"/>
                    <a:pt x="390" y="61"/>
                  </a:cubicBezTo>
                  <a:lnTo>
                    <a:pt x="390" y="55"/>
                  </a:lnTo>
                  <a:cubicBezTo>
                    <a:pt x="260" y="35"/>
                    <a:pt x="130" y="1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 name="Google Shape;508;p8"/>
            <p:cNvSpPr/>
            <p:nvPr/>
          </p:nvSpPr>
          <p:spPr>
            <a:xfrm>
              <a:off x="3303956" y="4230107"/>
              <a:ext cx="41117" cy="24291"/>
            </a:xfrm>
            <a:custGeom>
              <a:avLst/>
              <a:gdLst/>
              <a:ahLst/>
              <a:cxnLst/>
              <a:rect l="l" t="t" r="r" b="b"/>
              <a:pathLst>
                <a:path w="391" h="231" extrusionOk="0">
                  <a:moveTo>
                    <a:pt x="211" y="0"/>
                  </a:moveTo>
                  <a:cubicBezTo>
                    <a:pt x="121" y="0"/>
                    <a:pt x="0" y="64"/>
                    <a:pt x="0" y="64"/>
                  </a:cubicBezTo>
                  <a:cubicBezTo>
                    <a:pt x="0" y="64"/>
                    <a:pt x="142" y="200"/>
                    <a:pt x="231" y="224"/>
                  </a:cubicBezTo>
                  <a:cubicBezTo>
                    <a:pt x="250" y="228"/>
                    <a:pt x="268" y="231"/>
                    <a:pt x="284" y="231"/>
                  </a:cubicBezTo>
                  <a:cubicBezTo>
                    <a:pt x="345" y="231"/>
                    <a:pt x="385" y="198"/>
                    <a:pt x="387" y="148"/>
                  </a:cubicBezTo>
                  <a:cubicBezTo>
                    <a:pt x="390" y="86"/>
                    <a:pt x="333" y="21"/>
                    <a:pt x="241" y="3"/>
                  </a:cubicBezTo>
                  <a:cubicBezTo>
                    <a:pt x="232" y="1"/>
                    <a:pt x="222" y="0"/>
                    <a:pt x="2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8"/>
            <p:cNvSpPr/>
            <p:nvPr/>
          </p:nvSpPr>
          <p:spPr>
            <a:xfrm>
              <a:off x="3304167" y="4236943"/>
              <a:ext cx="40591" cy="17351"/>
            </a:xfrm>
            <a:custGeom>
              <a:avLst/>
              <a:gdLst/>
              <a:ahLst/>
              <a:cxnLst/>
              <a:rect l="l" t="t" r="r" b="b"/>
              <a:pathLst>
                <a:path w="386" h="165" extrusionOk="0">
                  <a:moveTo>
                    <a:pt x="0" y="1"/>
                  </a:moveTo>
                  <a:cubicBezTo>
                    <a:pt x="10" y="8"/>
                    <a:pt x="143" y="136"/>
                    <a:pt x="229" y="159"/>
                  </a:cubicBezTo>
                  <a:cubicBezTo>
                    <a:pt x="247" y="163"/>
                    <a:pt x="264" y="165"/>
                    <a:pt x="280" y="165"/>
                  </a:cubicBezTo>
                  <a:cubicBezTo>
                    <a:pt x="342" y="165"/>
                    <a:pt x="383" y="132"/>
                    <a:pt x="385" y="83"/>
                  </a:cubicBezTo>
                  <a:cubicBezTo>
                    <a:pt x="385" y="81"/>
                    <a:pt x="385" y="79"/>
                    <a:pt x="385" y="75"/>
                  </a:cubicBezTo>
                  <a:cubicBezTo>
                    <a:pt x="257" y="48"/>
                    <a:pt x="128" y="23"/>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8"/>
            <p:cNvSpPr/>
            <p:nvPr/>
          </p:nvSpPr>
          <p:spPr>
            <a:xfrm>
              <a:off x="3322780" y="4256923"/>
              <a:ext cx="41011" cy="25238"/>
            </a:xfrm>
            <a:custGeom>
              <a:avLst/>
              <a:gdLst/>
              <a:ahLst/>
              <a:cxnLst/>
              <a:rect l="l" t="t" r="r" b="b"/>
              <a:pathLst>
                <a:path w="390" h="240" extrusionOk="0">
                  <a:moveTo>
                    <a:pt x="206" y="1"/>
                  </a:moveTo>
                  <a:cubicBezTo>
                    <a:pt x="117" y="1"/>
                    <a:pt x="0" y="56"/>
                    <a:pt x="0" y="56"/>
                  </a:cubicBezTo>
                  <a:cubicBezTo>
                    <a:pt x="0" y="56"/>
                    <a:pt x="135" y="202"/>
                    <a:pt x="223" y="230"/>
                  </a:cubicBezTo>
                  <a:cubicBezTo>
                    <a:pt x="244" y="236"/>
                    <a:pt x="264" y="240"/>
                    <a:pt x="282" y="240"/>
                  </a:cubicBezTo>
                  <a:cubicBezTo>
                    <a:pt x="339" y="240"/>
                    <a:pt x="378" y="209"/>
                    <a:pt x="383" y="160"/>
                  </a:cubicBezTo>
                  <a:cubicBezTo>
                    <a:pt x="389" y="96"/>
                    <a:pt x="334" y="28"/>
                    <a:pt x="244" y="5"/>
                  </a:cubicBezTo>
                  <a:cubicBezTo>
                    <a:pt x="232" y="2"/>
                    <a:pt x="220" y="1"/>
                    <a:pt x="2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 name="Google Shape;511;p8"/>
            <p:cNvSpPr/>
            <p:nvPr/>
          </p:nvSpPr>
          <p:spPr>
            <a:xfrm>
              <a:off x="3322885" y="4262811"/>
              <a:ext cx="40170" cy="19349"/>
            </a:xfrm>
            <a:custGeom>
              <a:avLst/>
              <a:gdLst/>
              <a:ahLst/>
              <a:cxnLst/>
              <a:rect l="l" t="t" r="r" b="b"/>
              <a:pathLst>
                <a:path w="382" h="184" extrusionOk="0">
                  <a:moveTo>
                    <a:pt x="0" y="1"/>
                  </a:moveTo>
                  <a:lnTo>
                    <a:pt x="0" y="1"/>
                  </a:lnTo>
                  <a:cubicBezTo>
                    <a:pt x="11" y="11"/>
                    <a:pt x="137" y="148"/>
                    <a:pt x="222" y="175"/>
                  </a:cubicBezTo>
                  <a:cubicBezTo>
                    <a:pt x="243" y="181"/>
                    <a:pt x="262" y="184"/>
                    <a:pt x="280" y="184"/>
                  </a:cubicBezTo>
                  <a:cubicBezTo>
                    <a:pt x="337" y="184"/>
                    <a:pt x="377" y="153"/>
                    <a:pt x="382" y="105"/>
                  </a:cubicBezTo>
                  <a:cubicBezTo>
                    <a:pt x="382" y="102"/>
                    <a:pt x="382" y="100"/>
                    <a:pt x="382" y="98"/>
                  </a:cubicBezTo>
                  <a:cubicBezTo>
                    <a:pt x="255" y="63"/>
                    <a:pt x="128" y="3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 name="Google Shape;512;p8"/>
            <p:cNvSpPr/>
            <p:nvPr/>
          </p:nvSpPr>
          <p:spPr>
            <a:xfrm>
              <a:off x="3340236" y="4285315"/>
              <a:ext cx="40696" cy="26289"/>
            </a:xfrm>
            <a:custGeom>
              <a:avLst/>
              <a:gdLst/>
              <a:ahLst/>
              <a:cxnLst/>
              <a:rect l="l" t="t" r="r" b="b"/>
              <a:pathLst>
                <a:path w="387" h="250" extrusionOk="0">
                  <a:moveTo>
                    <a:pt x="197" y="0"/>
                  </a:moveTo>
                  <a:cubicBezTo>
                    <a:pt x="111" y="0"/>
                    <a:pt x="3" y="46"/>
                    <a:pt x="1" y="46"/>
                  </a:cubicBezTo>
                  <a:lnTo>
                    <a:pt x="1" y="46"/>
                  </a:lnTo>
                  <a:cubicBezTo>
                    <a:pt x="1" y="46"/>
                    <a:pt x="1" y="46"/>
                    <a:pt x="1" y="46"/>
                  </a:cubicBezTo>
                  <a:cubicBezTo>
                    <a:pt x="1" y="46"/>
                    <a:pt x="1" y="46"/>
                    <a:pt x="1" y="46"/>
                  </a:cubicBezTo>
                  <a:cubicBezTo>
                    <a:pt x="1" y="46"/>
                    <a:pt x="1" y="46"/>
                    <a:pt x="1" y="46"/>
                  </a:cubicBezTo>
                  <a:cubicBezTo>
                    <a:pt x="1" y="46"/>
                    <a:pt x="1" y="46"/>
                    <a:pt x="1" y="46"/>
                  </a:cubicBezTo>
                  <a:lnTo>
                    <a:pt x="1" y="46"/>
                  </a:lnTo>
                  <a:cubicBezTo>
                    <a:pt x="3" y="48"/>
                    <a:pt x="126" y="204"/>
                    <a:pt x="212" y="236"/>
                  </a:cubicBezTo>
                  <a:cubicBezTo>
                    <a:pt x="236" y="245"/>
                    <a:pt x="258" y="249"/>
                    <a:pt x="279" y="249"/>
                  </a:cubicBezTo>
                  <a:cubicBezTo>
                    <a:pt x="332" y="249"/>
                    <a:pt x="369" y="220"/>
                    <a:pt x="376" y="173"/>
                  </a:cubicBezTo>
                  <a:cubicBezTo>
                    <a:pt x="386" y="108"/>
                    <a:pt x="334" y="34"/>
                    <a:pt x="246" y="7"/>
                  </a:cubicBezTo>
                  <a:cubicBezTo>
                    <a:pt x="231" y="2"/>
                    <a:pt x="215"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 name="Google Shape;513;p8"/>
            <p:cNvSpPr/>
            <p:nvPr/>
          </p:nvSpPr>
          <p:spPr>
            <a:xfrm>
              <a:off x="3340236" y="4290468"/>
              <a:ext cx="39539" cy="21032"/>
            </a:xfrm>
            <a:custGeom>
              <a:avLst/>
              <a:gdLst/>
              <a:ahLst/>
              <a:cxnLst/>
              <a:rect l="l" t="t" r="r" b="b"/>
              <a:pathLst>
                <a:path w="376" h="200" extrusionOk="0">
                  <a:moveTo>
                    <a:pt x="1" y="0"/>
                  </a:moveTo>
                  <a:lnTo>
                    <a:pt x="1" y="0"/>
                  </a:lnTo>
                  <a:cubicBezTo>
                    <a:pt x="10" y="10"/>
                    <a:pt x="128" y="157"/>
                    <a:pt x="213" y="187"/>
                  </a:cubicBezTo>
                  <a:cubicBezTo>
                    <a:pt x="236" y="195"/>
                    <a:pt x="259" y="200"/>
                    <a:pt x="279" y="200"/>
                  </a:cubicBezTo>
                  <a:cubicBezTo>
                    <a:pt x="331" y="200"/>
                    <a:pt x="369" y="171"/>
                    <a:pt x="376" y="124"/>
                  </a:cubicBezTo>
                  <a:cubicBezTo>
                    <a:pt x="376" y="121"/>
                    <a:pt x="376" y="118"/>
                    <a:pt x="376" y="116"/>
                  </a:cubicBezTo>
                  <a:cubicBezTo>
                    <a:pt x="251" y="75"/>
                    <a:pt x="126" y="35"/>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 name="Google Shape;514;p8"/>
            <p:cNvSpPr/>
            <p:nvPr/>
          </p:nvSpPr>
          <p:spPr>
            <a:xfrm>
              <a:off x="3356010" y="4315075"/>
              <a:ext cx="40275" cy="27341"/>
            </a:xfrm>
            <a:custGeom>
              <a:avLst/>
              <a:gdLst/>
              <a:ahLst/>
              <a:cxnLst/>
              <a:rect l="l" t="t" r="r" b="b"/>
              <a:pathLst>
                <a:path w="383" h="260" extrusionOk="0">
                  <a:moveTo>
                    <a:pt x="187" y="0"/>
                  </a:moveTo>
                  <a:cubicBezTo>
                    <a:pt x="102" y="0"/>
                    <a:pt x="1" y="39"/>
                    <a:pt x="1" y="39"/>
                  </a:cubicBezTo>
                  <a:cubicBezTo>
                    <a:pt x="1" y="39"/>
                    <a:pt x="118" y="205"/>
                    <a:pt x="202" y="243"/>
                  </a:cubicBezTo>
                  <a:cubicBezTo>
                    <a:pt x="228" y="254"/>
                    <a:pt x="252" y="259"/>
                    <a:pt x="273" y="259"/>
                  </a:cubicBezTo>
                  <a:cubicBezTo>
                    <a:pt x="323" y="259"/>
                    <a:pt x="360" y="231"/>
                    <a:pt x="370" y="185"/>
                  </a:cubicBezTo>
                  <a:cubicBezTo>
                    <a:pt x="382" y="120"/>
                    <a:pt x="335" y="42"/>
                    <a:pt x="249" y="10"/>
                  </a:cubicBezTo>
                  <a:cubicBezTo>
                    <a:pt x="231" y="3"/>
                    <a:pt x="209" y="0"/>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 name="Google Shape;515;p8"/>
            <p:cNvSpPr/>
            <p:nvPr/>
          </p:nvSpPr>
          <p:spPr>
            <a:xfrm>
              <a:off x="3356115" y="4319387"/>
              <a:ext cx="38908" cy="22924"/>
            </a:xfrm>
            <a:custGeom>
              <a:avLst/>
              <a:gdLst/>
              <a:ahLst/>
              <a:cxnLst/>
              <a:rect l="l" t="t" r="r" b="b"/>
              <a:pathLst>
                <a:path w="370" h="218" extrusionOk="0">
                  <a:moveTo>
                    <a:pt x="1" y="0"/>
                  </a:moveTo>
                  <a:cubicBezTo>
                    <a:pt x="9" y="11"/>
                    <a:pt x="120" y="166"/>
                    <a:pt x="201" y="202"/>
                  </a:cubicBezTo>
                  <a:cubicBezTo>
                    <a:pt x="227" y="212"/>
                    <a:pt x="251" y="218"/>
                    <a:pt x="273" y="218"/>
                  </a:cubicBezTo>
                  <a:cubicBezTo>
                    <a:pt x="323" y="218"/>
                    <a:pt x="359" y="190"/>
                    <a:pt x="369" y="145"/>
                  </a:cubicBezTo>
                  <a:cubicBezTo>
                    <a:pt x="369" y="142"/>
                    <a:pt x="369" y="140"/>
                    <a:pt x="370" y="138"/>
                  </a:cubicBezTo>
                  <a:cubicBezTo>
                    <a:pt x="247" y="89"/>
                    <a:pt x="124" y="4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 name="Google Shape;516;p8"/>
            <p:cNvSpPr/>
            <p:nvPr/>
          </p:nvSpPr>
          <p:spPr>
            <a:xfrm>
              <a:off x="3295859" y="4146296"/>
              <a:ext cx="23555" cy="43430"/>
            </a:xfrm>
            <a:custGeom>
              <a:avLst/>
              <a:gdLst/>
              <a:ahLst/>
              <a:cxnLst/>
              <a:rect l="l" t="t" r="r" b="b"/>
              <a:pathLst>
                <a:path w="224" h="413" extrusionOk="0">
                  <a:moveTo>
                    <a:pt x="86" y="1"/>
                  </a:moveTo>
                  <a:cubicBezTo>
                    <a:pt x="86" y="1"/>
                    <a:pt x="86" y="1"/>
                    <a:pt x="86" y="1"/>
                  </a:cubicBezTo>
                  <a:cubicBezTo>
                    <a:pt x="85" y="1"/>
                    <a:pt x="0" y="148"/>
                    <a:pt x="7" y="241"/>
                  </a:cubicBezTo>
                  <a:cubicBezTo>
                    <a:pt x="14" y="335"/>
                    <a:pt x="63" y="403"/>
                    <a:pt x="122" y="412"/>
                  </a:cubicBezTo>
                  <a:cubicBezTo>
                    <a:pt x="126" y="413"/>
                    <a:pt x="130" y="413"/>
                    <a:pt x="133" y="413"/>
                  </a:cubicBezTo>
                  <a:cubicBezTo>
                    <a:pt x="185" y="413"/>
                    <a:pt x="224" y="358"/>
                    <a:pt x="217" y="266"/>
                  </a:cubicBezTo>
                  <a:cubicBezTo>
                    <a:pt x="210" y="168"/>
                    <a:pt x="88" y="1"/>
                    <a:pt x="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 name="Google Shape;517;p8"/>
            <p:cNvSpPr/>
            <p:nvPr/>
          </p:nvSpPr>
          <p:spPr>
            <a:xfrm>
              <a:off x="3304903" y="4146401"/>
              <a:ext cx="14512" cy="43325"/>
            </a:xfrm>
            <a:custGeom>
              <a:avLst/>
              <a:gdLst/>
              <a:ahLst/>
              <a:cxnLst/>
              <a:rect l="l" t="t" r="r" b="b"/>
              <a:pathLst>
                <a:path w="138" h="412" extrusionOk="0">
                  <a:moveTo>
                    <a:pt x="1" y="1"/>
                  </a:moveTo>
                  <a:cubicBezTo>
                    <a:pt x="17" y="138"/>
                    <a:pt x="26" y="275"/>
                    <a:pt x="30" y="410"/>
                  </a:cubicBezTo>
                  <a:lnTo>
                    <a:pt x="36" y="411"/>
                  </a:lnTo>
                  <a:cubicBezTo>
                    <a:pt x="40" y="412"/>
                    <a:pt x="44" y="412"/>
                    <a:pt x="47" y="412"/>
                  </a:cubicBezTo>
                  <a:cubicBezTo>
                    <a:pt x="99" y="412"/>
                    <a:pt x="138" y="357"/>
                    <a:pt x="131" y="265"/>
                  </a:cubicBezTo>
                  <a:cubicBezTo>
                    <a:pt x="126" y="170"/>
                    <a:pt x="11" y="1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 name="Google Shape;518;p8"/>
            <p:cNvSpPr/>
            <p:nvPr/>
          </p:nvSpPr>
          <p:spPr>
            <a:xfrm>
              <a:off x="3258213" y="4144509"/>
              <a:ext cx="33335" cy="32704"/>
            </a:xfrm>
            <a:custGeom>
              <a:avLst/>
              <a:gdLst/>
              <a:ahLst/>
              <a:cxnLst/>
              <a:rect l="l" t="t" r="r" b="b"/>
              <a:pathLst>
                <a:path w="317" h="311" extrusionOk="0">
                  <a:moveTo>
                    <a:pt x="0" y="1"/>
                  </a:moveTo>
                  <a:cubicBezTo>
                    <a:pt x="6" y="12"/>
                    <a:pt x="60" y="176"/>
                    <a:pt x="128" y="244"/>
                  </a:cubicBezTo>
                  <a:cubicBezTo>
                    <a:pt x="175" y="288"/>
                    <a:pt x="224" y="311"/>
                    <a:pt x="263" y="311"/>
                  </a:cubicBezTo>
                  <a:cubicBezTo>
                    <a:pt x="283" y="311"/>
                    <a:pt x="301" y="304"/>
                    <a:pt x="314" y="292"/>
                  </a:cubicBezTo>
                  <a:cubicBezTo>
                    <a:pt x="315" y="289"/>
                    <a:pt x="316" y="288"/>
                    <a:pt x="317" y="286"/>
                  </a:cubicBezTo>
                  <a:cubicBezTo>
                    <a:pt x="215" y="186"/>
                    <a:pt x="109" y="9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 name="Google Shape;519;p8"/>
            <p:cNvSpPr/>
            <p:nvPr/>
          </p:nvSpPr>
          <p:spPr>
            <a:xfrm>
              <a:off x="3318363" y="4170272"/>
              <a:ext cx="22609" cy="44797"/>
            </a:xfrm>
            <a:custGeom>
              <a:avLst/>
              <a:gdLst/>
              <a:ahLst/>
              <a:cxnLst/>
              <a:rect l="l" t="t" r="r" b="b"/>
              <a:pathLst>
                <a:path w="215" h="426" extrusionOk="0">
                  <a:moveTo>
                    <a:pt x="94" y="1"/>
                  </a:moveTo>
                  <a:cubicBezTo>
                    <a:pt x="94" y="2"/>
                    <a:pt x="1" y="148"/>
                    <a:pt x="3" y="244"/>
                  </a:cubicBezTo>
                  <a:cubicBezTo>
                    <a:pt x="6" y="340"/>
                    <a:pt x="52" y="412"/>
                    <a:pt x="109" y="424"/>
                  </a:cubicBezTo>
                  <a:cubicBezTo>
                    <a:pt x="115" y="425"/>
                    <a:pt x="120" y="425"/>
                    <a:pt x="124" y="425"/>
                  </a:cubicBezTo>
                  <a:cubicBezTo>
                    <a:pt x="176" y="425"/>
                    <a:pt x="215" y="370"/>
                    <a:pt x="213" y="279"/>
                  </a:cubicBezTo>
                  <a:cubicBezTo>
                    <a:pt x="211" y="179"/>
                    <a:pt x="96" y="1"/>
                    <a:pt x="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8"/>
            <p:cNvSpPr/>
            <p:nvPr/>
          </p:nvSpPr>
          <p:spPr>
            <a:xfrm>
              <a:off x="3328353" y="4170588"/>
              <a:ext cx="12514" cy="44482"/>
            </a:xfrm>
            <a:custGeom>
              <a:avLst/>
              <a:gdLst/>
              <a:ahLst/>
              <a:cxnLst/>
              <a:rect l="l" t="t" r="r" b="b"/>
              <a:pathLst>
                <a:path w="119" h="423" extrusionOk="0">
                  <a:moveTo>
                    <a:pt x="1" y="1"/>
                  </a:moveTo>
                  <a:lnTo>
                    <a:pt x="1" y="1"/>
                  </a:lnTo>
                  <a:cubicBezTo>
                    <a:pt x="9" y="142"/>
                    <a:pt x="11" y="280"/>
                    <a:pt x="8" y="419"/>
                  </a:cubicBezTo>
                  <a:lnTo>
                    <a:pt x="14" y="421"/>
                  </a:lnTo>
                  <a:cubicBezTo>
                    <a:pt x="19" y="422"/>
                    <a:pt x="24" y="422"/>
                    <a:pt x="29" y="422"/>
                  </a:cubicBezTo>
                  <a:cubicBezTo>
                    <a:pt x="79" y="422"/>
                    <a:pt x="119" y="367"/>
                    <a:pt x="117" y="276"/>
                  </a:cubicBezTo>
                  <a:cubicBezTo>
                    <a:pt x="116" y="179"/>
                    <a:pt x="9" y="1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8"/>
            <p:cNvSpPr/>
            <p:nvPr/>
          </p:nvSpPr>
          <p:spPr>
            <a:xfrm>
              <a:off x="3339290" y="4196141"/>
              <a:ext cx="22504" cy="45744"/>
            </a:xfrm>
            <a:custGeom>
              <a:avLst/>
              <a:gdLst/>
              <a:ahLst/>
              <a:cxnLst/>
              <a:rect l="l" t="t" r="r" b="b"/>
              <a:pathLst>
                <a:path w="214" h="435" extrusionOk="0">
                  <a:moveTo>
                    <a:pt x="107" y="1"/>
                  </a:moveTo>
                  <a:cubicBezTo>
                    <a:pt x="106" y="1"/>
                    <a:pt x="106" y="1"/>
                    <a:pt x="106" y="1"/>
                  </a:cubicBezTo>
                  <a:cubicBezTo>
                    <a:pt x="105" y="1"/>
                    <a:pt x="5" y="145"/>
                    <a:pt x="3" y="243"/>
                  </a:cubicBezTo>
                  <a:cubicBezTo>
                    <a:pt x="1" y="342"/>
                    <a:pt x="43" y="418"/>
                    <a:pt x="100" y="433"/>
                  </a:cubicBezTo>
                  <a:cubicBezTo>
                    <a:pt x="106" y="434"/>
                    <a:pt x="112" y="435"/>
                    <a:pt x="118" y="435"/>
                  </a:cubicBezTo>
                  <a:cubicBezTo>
                    <a:pt x="167" y="435"/>
                    <a:pt x="207" y="381"/>
                    <a:pt x="210" y="290"/>
                  </a:cubicBezTo>
                  <a:cubicBezTo>
                    <a:pt x="213" y="188"/>
                    <a:pt x="107" y="1"/>
                    <a:pt x="1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8"/>
            <p:cNvSpPr/>
            <p:nvPr/>
          </p:nvSpPr>
          <p:spPr>
            <a:xfrm>
              <a:off x="3349069" y="4196457"/>
              <a:ext cx="12829" cy="45428"/>
            </a:xfrm>
            <a:custGeom>
              <a:avLst/>
              <a:gdLst/>
              <a:ahLst/>
              <a:cxnLst/>
              <a:rect l="l" t="t" r="r" b="b"/>
              <a:pathLst>
                <a:path w="122" h="432" extrusionOk="0">
                  <a:moveTo>
                    <a:pt x="15" y="0"/>
                  </a:moveTo>
                  <a:cubicBezTo>
                    <a:pt x="16" y="143"/>
                    <a:pt x="11" y="286"/>
                    <a:pt x="1" y="426"/>
                  </a:cubicBezTo>
                  <a:cubicBezTo>
                    <a:pt x="3" y="427"/>
                    <a:pt x="5" y="428"/>
                    <a:pt x="7" y="430"/>
                  </a:cubicBezTo>
                  <a:cubicBezTo>
                    <a:pt x="13" y="431"/>
                    <a:pt x="19" y="432"/>
                    <a:pt x="24" y="432"/>
                  </a:cubicBezTo>
                  <a:cubicBezTo>
                    <a:pt x="73" y="432"/>
                    <a:pt x="114" y="378"/>
                    <a:pt x="117" y="287"/>
                  </a:cubicBezTo>
                  <a:cubicBezTo>
                    <a:pt x="121" y="188"/>
                    <a:pt x="22" y="12"/>
                    <a:pt x="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8"/>
            <p:cNvSpPr/>
            <p:nvPr/>
          </p:nvSpPr>
          <p:spPr>
            <a:xfrm>
              <a:off x="3358428" y="4223482"/>
              <a:ext cx="23135" cy="46795"/>
            </a:xfrm>
            <a:custGeom>
              <a:avLst/>
              <a:gdLst/>
              <a:ahLst/>
              <a:cxnLst/>
              <a:rect l="l" t="t" r="r" b="b"/>
              <a:pathLst>
                <a:path w="220" h="445" extrusionOk="0">
                  <a:moveTo>
                    <a:pt x="123" y="1"/>
                  </a:moveTo>
                  <a:cubicBezTo>
                    <a:pt x="123" y="1"/>
                    <a:pt x="123" y="1"/>
                    <a:pt x="123" y="1"/>
                  </a:cubicBezTo>
                  <a:cubicBezTo>
                    <a:pt x="122" y="2"/>
                    <a:pt x="15" y="143"/>
                    <a:pt x="7" y="243"/>
                  </a:cubicBezTo>
                  <a:cubicBezTo>
                    <a:pt x="0" y="344"/>
                    <a:pt x="37" y="423"/>
                    <a:pt x="94" y="441"/>
                  </a:cubicBezTo>
                  <a:cubicBezTo>
                    <a:pt x="101" y="443"/>
                    <a:pt x="108" y="445"/>
                    <a:pt x="115" y="445"/>
                  </a:cubicBezTo>
                  <a:cubicBezTo>
                    <a:pt x="162" y="445"/>
                    <a:pt x="204" y="392"/>
                    <a:pt x="211" y="301"/>
                  </a:cubicBezTo>
                  <a:cubicBezTo>
                    <a:pt x="220" y="197"/>
                    <a:pt x="123"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8"/>
            <p:cNvSpPr/>
            <p:nvPr/>
          </p:nvSpPr>
          <p:spPr>
            <a:xfrm>
              <a:off x="3367577" y="4223798"/>
              <a:ext cx="14091" cy="46480"/>
            </a:xfrm>
            <a:custGeom>
              <a:avLst/>
              <a:gdLst/>
              <a:ahLst/>
              <a:cxnLst/>
              <a:rect l="l" t="t" r="r" b="b"/>
              <a:pathLst>
                <a:path w="134" h="442" extrusionOk="0">
                  <a:moveTo>
                    <a:pt x="37" y="0"/>
                  </a:moveTo>
                  <a:cubicBezTo>
                    <a:pt x="31" y="147"/>
                    <a:pt x="19" y="292"/>
                    <a:pt x="1" y="436"/>
                  </a:cubicBezTo>
                  <a:cubicBezTo>
                    <a:pt x="3" y="436"/>
                    <a:pt x="5" y="437"/>
                    <a:pt x="7" y="438"/>
                  </a:cubicBezTo>
                  <a:cubicBezTo>
                    <a:pt x="14" y="440"/>
                    <a:pt x="21" y="442"/>
                    <a:pt x="28" y="442"/>
                  </a:cubicBezTo>
                  <a:cubicBezTo>
                    <a:pt x="75" y="442"/>
                    <a:pt x="117" y="389"/>
                    <a:pt x="124" y="298"/>
                  </a:cubicBezTo>
                  <a:cubicBezTo>
                    <a:pt x="134" y="197"/>
                    <a:pt x="44" y="13"/>
                    <a:pt x="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8"/>
            <p:cNvSpPr/>
            <p:nvPr/>
          </p:nvSpPr>
          <p:spPr>
            <a:xfrm>
              <a:off x="3374728" y="4253663"/>
              <a:ext cx="23976" cy="47636"/>
            </a:xfrm>
            <a:custGeom>
              <a:avLst/>
              <a:gdLst/>
              <a:ahLst/>
              <a:cxnLst/>
              <a:rect l="l" t="t" r="r" b="b"/>
              <a:pathLst>
                <a:path w="228" h="453" extrusionOk="0">
                  <a:moveTo>
                    <a:pt x="141" y="1"/>
                  </a:moveTo>
                  <a:cubicBezTo>
                    <a:pt x="139" y="1"/>
                    <a:pt x="26" y="140"/>
                    <a:pt x="12" y="243"/>
                  </a:cubicBezTo>
                  <a:cubicBezTo>
                    <a:pt x="1" y="345"/>
                    <a:pt x="34" y="428"/>
                    <a:pt x="89" y="448"/>
                  </a:cubicBezTo>
                  <a:cubicBezTo>
                    <a:pt x="97" y="451"/>
                    <a:pt x="106" y="453"/>
                    <a:pt x="114" y="453"/>
                  </a:cubicBezTo>
                  <a:cubicBezTo>
                    <a:pt x="160" y="453"/>
                    <a:pt x="202" y="402"/>
                    <a:pt x="214" y="312"/>
                  </a:cubicBezTo>
                  <a:cubicBezTo>
                    <a:pt x="228" y="205"/>
                    <a:pt x="143" y="1"/>
                    <a:pt x="1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8"/>
            <p:cNvSpPr/>
            <p:nvPr/>
          </p:nvSpPr>
          <p:spPr>
            <a:xfrm>
              <a:off x="3383351" y="4253873"/>
              <a:ext cx="15458" cy="47426"/>
            </a:xfrm>
            <a:custGeom>
              <a:avLst/>
              <a:gdLst/>
              <a:ahLst/>
              <a:cxnLst/>
              <a:rect l="l" t="t" r="r" b="b"/>
              <a:pathLst>
                <a:path w="147" h="451" extrusionOk="0">
                  <a:moveTo>
                    <a:pt x="61" y="1"/>
                  </a:moveTo>
                  <a:cubicBezTo>
                    <a:pt x="47" y="150"/>
                    <a:pt x="27" y="298"/>
                    <a:pt x="1" y="444"/>
                  </a:cubicBezTo>
                  <a:cubicBezTo>
                    <a:pt x="3" y="445"/>
                    <a:pt x="5" y="446"/>
                    <a:pt x="7" y="446"/>
                  </a:cubicBezTo>
                  <a:cubicBezTo>
                    <a:pt x="15" y="449"/>
                    <a:pt x="23" y="451"/>
                    <a:pt x="31" y="451"/>
                  </a:cubicBezTo>
                  <a:cubicBezTo>
                    <a:pt x="77" y="451"/>
                    <a:pt x="120" y="400"/>
                    <a:pt x="132" y="309"/>
                  </a:cubicBezTo>
                  <a:cubicBezTo>
                    <a:pt x="147" y="206"/>
                    <a:pt x="67" y="14"/>
                    <a:pt x="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 name="Google Shape;527;p8"/>
            <p:cNvSpPr/>
            <p:nvPr/>
          </p:nvSpPr>
          <p:spPr>
            <a:xfrm>
              <a:off x="3391763" y="4283002"/>
              <a:ext cx="25027" cy="48688"/>
            </a:xfrm>
            <a:custGeom>
              <a:avLst/>
              <a:gdLst/>
              <a:ahLst/>
              <a:cxnLst/>
              <a:rect l="l" t="t" r="r" b="b"/>
              <a:pathLst>
                <a:path w="238" h="463" extrusionOk="0">
                  <a:moveTo>
                    <a:pt x="161" y="1"/>
                  </a:moveTo>
                  <a:cubicBezTo>
                    <a:pt x="160" y="1"/>
                    <a:pt x="38" y="138"/>
                    <a:pt x="19" y="242"/>
                  </a:cubicBezTo>
                  <a:cubicBezTo>
                    <a:pt x="1" y="346"/>
                    <a:pt x="30" y="432"/>
                    <a:pt x="84" y="457"/>
                  </a:cubicBezTo>
                  <a:cubicBezTo>
                    <a:pt x="93" y="461"/>
                    <a:pt x="101" y="463"/>
                    <a:pt x="110" y="463"/>
                  </a:cubicBezTo>
                  <a:cubicBezTo>
                    <a:pt x="155" y="463"/>
                    <a:pt x="199" y="413"/>
                    <a:pt x="217" y="323"/>
                  </a:cubicBezTo>
                  <a:cubicBezTo>
                    <a:pt x="237" y="215"/>
                    <a:pt x="161"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 name="Google Shape;528;p8"/>
            <p:cNvSpPr/>
            <p:nvPr/>
          </p:nvSpPr>
          <p:spPr>
            <a:xfrm>
              <a:off x="3399861" y="4283528"/>
              <a:ext cx="16930" cy="48162"/>
            </a:xfrm>
            <a:custGeom>
              <a:avLst/>
              <a:gdLst/>
              <a:ahLst/>
              <a:cxnLst/>
              <a:rect l="l" t="t" r="r" b="b"/>
              <a:pathLst>
                <a:path w="161" h="458" extrusionOk="0">
                  <a:moveTo>
                    <a:pt x="85" y="0"/>
                  </a:moveTo>
                  <a:cubicBezTo>
                    <a:pt x="62" y="150"/>
                    <a:pt x="35" y="301"/>
                    <a:pt x="0" y="449"/>
                  </a:cubicBezTo>
                  <a:cubicBezTo>
                    <a:pt x="3" y="450"/>
                    <a:pt x="5" y="451"/>
                    <a:pt x="6" y="452"/>
                  </a:cubicBezTo>
                  <a:cubicBezTo>
                    <a:pt x="14" y="456"/>
                    <a:pt x="23" y="458"/>
                    <a:pt x="32" y="458"/>
                  </a:cubicBezTo>
                  <a:cubicBezTo>
                    <a:pt x="77" y="458"/>
                    <a:pt x="122" y="408"/>
                    <a:pt x="139" y="318"/>
                  </a:cubicBezTo>
                  <a:cubicBezTo>
                    <a:pt x="160" y="214"/>
                    <a:pt x="91" y="13"/>
                    <a:pt x="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8"/>
            <p:cNvSpPr/>
            <p:nvPr/>
          </p:nvSpPr>
          <p:spPr>
            <a:xfrm>
              <a:off x="3370416" y="4345992"/>
              <a:ext cx="39750" cy="28498"/>
            </a:xfrm>
            <a:custGeom>
              <a:avLst/>
              <a:gdLst/>
              <a:ahLst/>
              <a:cxnLst/>
              <a:rect l="l" t="t" r="r" b="b"/>
              <a:pathLst>
                <a:path w="378" h="271" extrusionOk="0">
                  <a:moveTo>
                    <a:pt x="0" y="32"/>
                  </a:moveTo>
                  <a:cubicBezTo>
                    <a:pt x="0" y="32"/>
                    <a:pt x="0" y="32"/>
                    <a:pt x="0" y="32"/>
                  </a:cubicBezTo>
                  <a:lnTo>
                    <a:pt x="0" y="32"/>
                  </a:lnTo>
                  <a:cubicBezTo>
                    <a:pt x="0" y="32"/>
                    <a:pt x="0" y="32"/>
                    <a:pt x="0" y="32"/>
                  </a:cubicBezTo>
                  <a:close/>
                  <a:moveTo>
                    <a:pt x="175" y="1"/>
                  </a:moveTo>
                  <a:cubicBezTo>
                    <a:pt x="94" y="1"/>
                    <a:pt x="3" y="32"/>
                    <a:pt x="0" y="32"/>
                  </a:cubicBezTo>
                  <a:cubicBezTo>
                    <a:pt x="0" y="32"/>
                    <a:pt x="0" y="32"/>
                    <a:pt x="0" y="32"/>
                  </a:cubicBezTo>
                  <a:lnTo>
                    <a:pt x="0" y="32"/>
                  </a:lnTo>
                  <a:cubicBezTo>
                    <a:pt x="1" y="33"/>
                    <a:pt x="108" y="208"/>
                    <a:pt x="190" y="250"/>
                  </a:cubicBezTo>
                  <a:cubicBezTo>
                    <a:pt x="217" y="264"/>
                    <a:pt x="243" y="270"/>
                    <a:pt x="266" y="270"/>
                  </a:cubicBezTo>
                  <a:cubicBezTo>
                    <a:pt x="313" y="270"/>
                    <a:pt x="348" y="244"/>
                    <a:pt x="360" y="199"/>
                  </a:cubicBezTo>
                  <a:cubicBezTo>
                    <a:pt x="377" y="133"/>
                    <a:pt x="335" y="52"/>
                    <a:pt x="250" y="14"/>
                  </a:cubicBezTo>
                  <a:cubicBezTo>
                    <a:pt x="229" y="4"/>
                    <a:pt x="203" y="1"/>
                    <a:pt x="1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 name="Google Shape;530;p8"/>
            <p:cNvSpPr/>
            <p:nvPr/>
          </p:nvSpPr>
          <p:spPr>
            <a:xfrm>
              <a:off x="3370521" y="4349567"/>
              <a:ext cx="37962" cy="24817"/>
            </a:xfrm>
            <a:custGeom>
              <a:avLst/>
              <a:gdLst/>
              <a:ahLst/>
              <a:cxnLst/>
              <a:rect l="l" t="t" r="r" b="b"/>
              <a:pathLst>
                <a:path w="361" h="236" extrusionOk="0">
                  <a:moveTo>
                    <a:pt x="0" y="1"/>
                  </a:moveTo>
                  <a:cubicBezTo>
                    <a:pt x="9" y="12"/>
                    <a:pt x="110" y="176"/>
                    <a:pt x="189" y="216"/>
                  </a:cubicBezTo>
                  <a:cubicBezTo>
                    <a:pt x="216" y="230"/>
                    <a:pt x="242" y="236"/>
                    <a:pt x="265" y="236"/>
                  </a:cubicBezTo>
                  <a:cubicBezTo>
                    <a:pt x="312" y="236"/>
                    <a:pt x="347" y="210"/>
                    <a:pt x="359" y="165"/>
                  </a:cubicBezTo>
                  <a:cubicBezTo>
                    <a:pt x="359" y="163"/>
                    <a:pt x="359" y="160"/>
                    <a:pt x="360" y="158"/>
                  </a:cubicBezTo>
                  <a:cubicBezTo>
                    <a:pt x="241" y="102"/>
                    <a:pt x="122" y="5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 name="Google Shape;531;p8"/>
            <p:cNvSpPr/>
            <p:nvPr/>
          </p:nvSpPr>
          <p:spPr>
            <a:xfrm>
              <a:off x="3406170" y="4314970"/>
              <a:ext cx="25553" cy="49424"/>
            </a:xfrm>
            <a:custGeom>
              <a:avLst/>
              <a:gdLst/>
              <a:ahLst/>
              <a:cxnLst/>
              <a:rect l="l" t="t" r="r" b="b"/>
              <a:pathLst>
                <a:path w="243" h="470" extrusionOk="0">
                  <a:moveTo>
                    <a:pt x="178" y="1"/>
                  </a:moveTo>
                  <a:cubicBezTo>
                    <a:pt x="178" y="1"/>
                    <a:pt x="178" y="1"/>
                    <a:pt x="178" y="1"/>
                  </a:cubicBezTo>
                  <a:cubicBezTo>
                    <a:pt x="177" y="2"/>
                    <a:pt x="48" y="135"/>
                    <a:pt x="24" y="239"/>
                  </a:cubicBezTo>
                  <a:cubicBezTo>
                    <a:pt x="0" y="345"/>
                    <a:pt x="24" y="435"/>
                    <a:pt x="76" y="462"/>
                  </a:cubicBezTo>
                  <a:cubicBezTo>
                    <a:pt x="85" y="467"/>
                    <a:pt x="95" y="469"/>
                    <a:pt x="105" y="469"/>
                  </a:cubicBezTo>
                  <a:cubicBezTo>
                    <a:pt x="149" y="469"/>
                    <a:pt x="195" y="420"/>
                    <a:pt x="217" y="331"/>
                  </a:cubicBezTo>
                  <a:cubicBezTo>
                    <a:pt x="242" y="222"/>
                    <a:pt x="180" y="1"/>
                    <a:pt x="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 name="Google Shape;532;p8"/>
            <p:cNvSpPr/>
            <p:nvPr/>
          </p:nvSpPr>
          <p:spPr>
            <a:xfrm>
              <a:off x="3413531" y="4315180"/>
              <a:ext cx="18297" cy="49214"/>
            </a:xfrm>
            <a:custGeom>
              <a:avLst/>
              <a:gdLst/>
              <a:ahLst/>
              <a:cxnLst/>
              <a:rect l="l" t="t" r="r" b="b"/>
              <a:pathLst>
                <a:path w="174" h="468" extrusionOk="0">
                  <a:moveTo>
                    <a:pt x="109" y="1"/>
                  </a:moveTo>
                  <a:cubicBezTo>
                    <a:pt x="79" y="155"/>
                    <a:pt x="43" y="307"/>
                    <a:pt x="0" y="456"/>
                  </a:cubicBezTo>
                  <a:cubicBezTo>
                    <a:pt x="3" y="457"/>
                    <a:pt x="4" y="459"/>
                    <a:pt x="6" y="460"/>
                  </a:cubicBezTo>
                  <a:cubicBezTo>
                    <a:pt x="15" y="465"/>
                    <a:pt x="25" y="467"/>
                    <a:pt x="35" y="467"/>
                  </a:cubicBezTo>
                  <a:cubicBezTo>
                    <a:pt x="79" y="467"/>
                    <a:pt x="125" y="418"/>
                    <a:pt x="147" y="329"/>
                  </a:cubicBezTo>
                  <a:cubicBezTo>
                    <a:pt x="173" y="223"/>
                    <a:pt x="115" y="16"/>
                    <a:pt x="1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 name="Google Shape;533;p8"/>
            <p:cNvSpPr/>
            <p:nvPr/>
          </p:nvSpPr>
          <p:spPr>
            <a:xfrm>
              <a:off x="3563382" y="4087197"/>
              <a:ext cx="27341" cy="40275"/>
            </a:xfrm>
            <a:custGeom>
              <a:avLst/>
              <a:gdLst/>
              <a:ahLst/>
              <a:cxnLst/>
              <a:rect l="l" t="t" r="r" b="b"/>
              <a:pathLst>
                <a:path w="260" h="383" extrusionOk="0">
                  <a:moveTo>
                    <a:pt x="245" y="1"/>
                  </a:moveTo>
                  <a:cubicBezTo>
                    <a:pt x="244" y="1"/>
                    <a:pt x="85" y="93"/>
                    <a:pt x="43" y="182"/>
                  </a:cubicBezTo>
                  <a:cubicBezTo>
                    <a:pt x="0" y="272"/>
                    <a:pt x="14" y="353"/>
                    <a:pt x="63" y="376"/>
                  </a:cubicBezTo>
                  <a:cubicBezTo>
                    <a:pt x="73" y="381"/>
                    <a:pt x="83" y="383"/>
                    <a:pt x="93" y="383"/>
                  </a:cubicBezTo>
                  <a:cubicBezTo>
                    <a:pt x="137" y="383"/>
                    <a:pt x="186" y="343"/>
                    <a:pt x="219" y="273"/>
                  </a:cubicBezTo>
                  <a:cubicBezTo>
                    <a:pt x="259" y="185"/>
                    <a:pt x="245" y="2"/>
                    <a:pt x="245" y="1"/>
                  </a:cubicBezTo>
                  <a:cubicBezTo>
                    <a:pt x="245" y="1"/>
                    <a:pt x="245" y="1"/>
                    <a:pt x="2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 name="Google Shape;534;p8"/>
            <p:cNvSpPr/>
            <p:nvPr/>
          </p:nvSpPr>
          <p:spPr>
            <a:xfrm>
              <a:off x="3583151" y="4022946"/>
              <a:ext cx="48267" cy="72664"/>
            </a:xfrm>
            <a:custGeom>
              <a:avLst/>
              <a:gdLst/>
              <a:ahLst/>
              <a:cxnLst/>
              <a:rect l="l" t="t" r="r" b="b"/>
              <a:pathLst>
                <a:path w="459" h="691" extrusionOk="0">
                  <a:moveTo>
                    <a:pt x="458" y="0"/>
                  </a:moveTo>
                  <a:lnTo>
                    <a:pt x="458" y="0"/>
                  </a:lnTo>
                  <a:cubicBezTo>
                    <a:pt x="286" y="208"/>
                    <a:pt x="133" y="432"/>
                    <a:pt x="1" y="667"/>
                  </a:cubicBezTo>
                  <a:lnTo>
                    <a:pt x="44" y="691"/>
                  </a:lnTo>
                  <a:cubicBezTo>
                    <a:pt x="161" y="449"/>
                    <a:pt x="299" y="218"/>
                    <a:pt x="4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 name="Google Shape;535;p8"/>
            <p:cNvSpPr/>
            <p:nvPr/>
          </p:nvSpPr>
          <p:spPr>
            <a:xfrm>
              <a:off x="3557388" y="4037037"/>
              <a:ext cx="34071" cy="97060"/>
            </a:xfrm>
            <a:custGeom>
              <a:avLst/>
              <a:gdLst/>
              <a:ahLst/>
              <a:cxnLst/>
              <a:rect l="l" t="t" r="r" b="b"/>
              <a:pathLst>
                <a:path w="324" h="923" extrusionOk="0">
                  <a:moveTo>
                    <a:pt x="320" y="1"/>
                  </a:moveTo>
                  <a:cubicBezTo>
                    <a:pt x="250" y="126"/>
                    <a:pt x="187" y="256"/>
                    <a:pt x="133" y="391"/>
                  </a:cubicBezTo>
                  <a:cubicBezTo>
                    <a:pt x="112" y="441"/>
                    <a:pt x="90" y="491"/>
                    <a:pt x="73" y="540"/>
                  </a:cubicBezTo>
                  <a:cubicBezTo>
                    <a:pt x="58" y="585"/>
                    <a:pt x="46" y="630"/>
                    <a:pt x="36" y="677"/>
                  </a:cubicBezTo>
                  <a:cubicBezTo>
                    <a:pt x="28" y="719"/>
                    <a:pt x="21" y="753"/>
                    <a:pt x="19" y="779"/>
                  </a:cubicBezTo>
                  <a:cubicBezTo>
                    <a:pt x="16" y="803"/>
                    <a:pt x="15" y="817"/>
                    <a:pt x="15" y="817"/>
                  </a:cubicBezTo>
                  <a:cubicBezTo>
                    <a:pt x="15" y="817"/>
                    <a:pt x="1" y="922"/>
                    <a:pt x="3" y="922"/>
                  </a:cubicBezTo>
                  <a:cubicBezTo>
                    <a:pt x="3" y="922"/>
                    <a:pt x="3" y="922"/>
                    <a:pt x="3" y="922"/>
                  </a:cubicBezTo>
                  <a:cubicBezTo>
                    <a:pt x="4" y="922"/>
                    <a:pt x="57" y="729"/>
                    <a:pt x="73" y="691"/>
                  </a:cubicBezTo>
                  <a:cubicBezTo>
                    <a:pt x="89" y="653"/>
                    <a:pt x="105" y="607"/>
                    <a:pt x="122" y="559"/>
                  </a:cubicBezTo>
                  <a:cubicBezTo>
                    <a:pt x="138" y="510"/>
                    <a:pt x="152" y="457"/>
                    <a:pt x="169" y="406"/>
                  </a:cubicBezTo>
                  <a:cubicBezTo>
                    <a:pt x="239" y="199"/>
                    <a:pt x="324" y="3"/>
                    <a:pt x="324" y="3"/>
                  </a:cubicBezTo>
                  <a:lnTo>
                    <a:pt x="3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 name="Google Shape;536;p8"/>
            <p:cNvSpPr/>
            <p:nvPr/>
          </p:nvSpPr>
          <p:spPr>
            <a:xfrm>
              <a:off x="3517638" y="4055124"/>
              <a:ext cx="56680" cy="120300"/>
            </a:xfrm>
            <a:custGeom>
              <a:avLst/>
              <a:gdLst/>
              <a:ahLst/>
              <a:cxnLst/>
              <a:rect l="l" t="t" r="r" b="b"/>
              <a:pathLst>
                <a:path w="539" h="1144" extrusionOk="0">
                  <a:moveTo>
                    <a:pt x="534" y="0"/>
                  </a:moveTo>
                  <a:cubicBezTo>
                    <a:pt x="534" y="0"/>
                    <a:pt x="306" y="224"/>
                    <a:pt x="186" y="478"/>
                  </a:cubicBezTo>
                  <a:cubicBezTo>
                    <a:pt x="1" y="880"/>
                    <a:pt x="47" y="1143"/>
                    <a:pt x="50" y="1144"/>
                  </a:cubicBezTo>
                  <a:cubicBezTo>
                    <a:pt x="50" y="1144"/>
                    <a:pt x="50" y="1144"/>
                    <a:pt x="50" y="1144"/>
                  </a:cubicBezTo>
                  <a:cubicBezTo>
                    <a:pt x="52" y="1144"/>
                    <a:pt x="137" y="728"/>
                    <a:pt x="163" y="668"/>
                  </a:cubicBezTo>
                  <a:cubicBezTo>
                    <a:pt x="266" y="336"/>
                    <a:pt x="539" y="2"/>
                    <a:pt x="539"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 name="Google Shape;537;p8"/>
            <p:cNvSpPr/>
            <p:nvPr/>
          </p:nvSpPr>
          <p:spPr>
            <a:xfrm>
              <a:off x="3508384" y="4092455"/>
              <a:ext cx="56680" cy="120300"/>
            </a:xfrm>
            <a:custGeom>
              <a:avLst/>
              <a:gdLst/>
              <a:ahLst/>
              <a:cxnLst/>
              <a:rect l="l" t="t" r="r" b="b"/>
              <a:pathLst>
                <a:path w="539" h="1144" extrusionOk="0">
                  <a:moveTo>
                    <a:pt x="534" y="0"/>
                  </a:moveTo>
                  <a:cubicBezTo>
                    <a:pt x="534" y="0"/>
                    <a:pt x="306" y="225"/>
                    <a:pt x="186" y="477"/>
                  </a:cubicBezTo>
                  <a:cubicBezTo>
                    <a:pt x="0" y="880"/>
                    <a:pt x="47" y="1142"/>
                    <a:pt x="49" y="1144"/>
                  </a:cubicBezTo>
                  <a:cubicBezTo>
                    <a:pt x="51" y="1144"/>
                    <a:pt x="137" y="728"/>
                    <a:pt x="162" y="668"/>
                  </a:cubicBezTo>
                  <a:cubicBezTo>
                    <a:pt x="265" y="336"/>
                    <a:pt x="538" y="2"/>
                    <a:pt x="538"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 name="Google Shape;538;p8"/>
            <p:cNvSpPr/>
            <p:nvPr/>
          </p:nvSpPr>
          <p:spPr>
            <a:xfrm>
              <a:off x="3570217" y="4135149"/>
              <a:ext cx="75924" cy="68773"/>
            </a:xfrm>
            <a:custGeom>
              <a:avLst/>
              <a:gdLst/>
              <a:ahLst/>
              <a:cxnLst/>
              <a:rect l="l" t="t" r="r" b="b"/>
              <a:pathLst>
                <a:path w="722" h="654" extrusionOk="0">
                  <a:moveTo>
                    <a:pt x="720" y="0"/>
                  </a:moveTo>
                  <a:cubicBezTo>
                    <a:pt x="720" y="0"/>
                    <a:pt x="486" y="62"/>
                    <a:pt x="318" y="198"/>
                  </a:cubicBezTo>
                  <a:cubicBezTo>
                    <a:pt x="55" y="421"/>
                    <a:pt x="0" y="652"/>
                    <a:pt x="1" y="653"/>
                  </a:cubicBezTo>
                  <a:cubicBezTo>
                    <a:pt x="1" y="653"/>
                    <a:pt x="1" y="653"/>
                    <a:pt x="1" y="653"/>
                  </a:cubicBezTo>
                  <a:cubicBezTo>
                    <a:pt x="3" y="653"/>
                    <a:pt x="201" y="371"/>
                    <a:pt x="238" y="336"/>
                  </a:cubicBezTo>
                  <a:cubicBezTo>
                    <a:pt x="420" y="127"/>
                    <a:pt x="722" y="4"/>
                    <a:pt x="722" y="4"/>
                  </a:cubicBezTo>
                  <a:cubicBezTo>
                    <a:pt x="722" y="3"/>
                    <a:pt x="721" y="2"/>
                    <a:pt x="7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 name="Google Shape;539;p8"/>
            <p:cNvSpPr/>
            <p:nvPr/>
          </p:nvSpPr>
          <p:spPr>
            <a:xfrm>
              <a:off x="3564013" y="4163437"/>
              <a:ext cx="76029" cy="68668"/>
            </a:xfrm>
            <a:custGeom>
              <a:avLst/>
              <a:gdLst/>
              <a:ahLst/>
              <a:cxnLst/>
              <a:rect l="l" t="t" r="r" b="b"/>
              <a:pathLst>
                <a:path w="723" h="653" extrusionOk="0">
                  <a:moveTo>
                    <a:pt x="720" y="1"/>
                  </a:moveTo>
                  <a:cubicBezTo>
                    <a:pt x="720" y="1"/>
                    <a:pt x="486" y="60"/>
                    <a:pt x="318" y="198"/>
                  </a:cubicBezTo>
                  <a:cubicBezTo>
                    <a:pt x="55" y="421"/>
                    <a:pt x="1" y="652"/>
                    <a:pt x="2" y="653"/>
                  </a:cubicBezTo>
                  <a:cubicBezTo>
                    <a:pt x="2" y="653"/>
                    <a:pt x="2" y="653"/>
                    <a:pt x="2" y="653"/>
                  </a:cubicBezTo>
                  <a:cubicBezTo>
                    <a:pt x="4" y="653"/>
                    <a:pt x="200" y="370"/>
                    <a:pt x="238" y="336"/>
                  </a:cubicBezTo>
                  <a:cubicBezTo>
                    <a:pt x="421" y="128"/>
                    <a:pt x="722" y="4"/>
                    <a:pt x="722" y="4"/>
                  </a:cubicBezTo>
                  <a:lnTo>
                    <a:pt x="7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 name="Google Shape;540;p8"/>
            <p:cNvSpPr/>
            <p:nvPr/>
          </p:nvSpPr>
          <p:spPr>
            <a:xfrm>
              <a:off x="3582415" y="4058700"/>
              <a:ext cx="44587" cy="77711"/>
            </a:xfrm>
            <a:custGeom>
              <a:avLst/>
              <a:gdLst/>
              <a:ahLst/>
              <a:cxnLst/>
              <a:rect l="l" t="t" r="r" b="b"/>
              <a:pathLst>
                <a:path w="424" h="739" extrusionOk="0">
                  <a:moveTo>
                    <a:pt x="420" y="0"/>
                  </a:moveTo>
                  <a:cubicBezTo>
                    <a:pt x="334" y="111"/>
                    <a:pt x="253" y="227"/>
                    <a:pt x="180" y="347"/>
                  </a:cubicBezTo>
                  <a:cubicBezTo>
                    <a:pt x="152" y="392"/>
                    <a:pt x="123" y="437"/>
                    <a:pt x="100" y="482"/>
                  </a:cubicBezTo>
                  <a:cubicBezTo>
                    <a:pt x="78" y="522"/>
                    <a:pt x="59" y="564"/>
                    <a:pt x="43" y="607"/>
                  </a:cubicBezTo>
                  <a:cubicBezTo>
                    <a:pt x="28" y="645"/>
                    <a:pt x="17" y="677"/>
                    <a:pt x="11" y="700"/>
                  </a:cubicBezTo>
                  <a:cubicBezTo>
                    <a:pt x="5" y="724"/>
                    <a:pt x="1" y="737"/>
                    <a:pt x="1" y="737"/>
                  </a:cubicBezTo>
                  <a:cubicBezTo>
                    <a:pt x="3" y="738"/>
                    <a:pt x="4" y="738"/>
                    <a:pt x="5" y="739"/>
                  </a:cubicBezTo>
                  <a:cubicBezTo>
                    <a:pt x="5" y="739"/>
                    <a:pt x="13" y="728"/>
                    <a:pt x="26" y="708"/>
                  </a:cubicBezTo>
                  <a:cubicBezTo>
                    <a:pt x="39" y="688"/>
                    <a:pt x="57" y="659"/>
                    <a:pt x="78" y="624"/>
                  </a:cubicBezTo>
                  <a:cubicBezTo>
                    <a:pt x="100" y="590"/>
                    <a:pt x="121" y="548"/>
                    <a:pt x="144" y="504"/>
                  </a:cubicBezTo>
                  <a:cubicBezTo>
                    <a:pt x="168" y="460"/>
                    <a:pt x="190" y="412"/>
                    <a:pt x="215" y="365"/>
                  </a:cubicBezTo>
                  <a:cubicBezTo>
                    <a:pt x="313" y="177"/>
                    <a:pt x="424" y="2"/>
                    <a:pt x="424" y="2"/>
                  </a:cubicBezTo>
                  <a:cubicBezTo>
                    <a:pt x="424" y="2"/>
                    <a:pt x="421" y="1"/>
                    <a:pt x="4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 name="Google Shape;541;p8"/>
            <p:cNvSpPr/>
            <p:nvPr/>
          </p:nvSpPr>
          <p:spPr>
            <a:xfrm>
              <a:off x="3546030" y="4053231"/>
              <a:ext cx="15038" cy="59309"/>
            </a:xfrm>
            <a:custGeom>
              <a:avLst/>
              <a:gdLst/>
              <a:ahLst/>
              <a:cxnLst/>
              <a:rect l="l" t="t" r="r" b="b"/>
              <a:pathLst>
                <a:path w="143" h="564" extrusionOk="0">
                  <a:moveTo>
                    <a:pt x="138" y="0"/>
                  </a:moveTo>
                  <a:cubicBezTo>
                    <a:pt x="138" y="0"/>
                    <a:pt x="87" y="132"/>
                    <a:pt x="46" y="272"/>
                  </a:cubicBezTo>
                  <a:cubicBezTo>
                    <a:pt x="36" y="307"/>
                    <a:pt x="25" y="341"/>
                    <a:pt x="17" y="374"/>
                  </a:cubicBezTo>
                  <a:cubicBezTo>
                    <a:pt x="10" y="405"/>
                    <a:pt x="6" y="436"/>
                    <a:pt x="3" y="468"/>
                  </a:cubicBezTo>
                  <a:cubicBezTo>
                    <a:pt x="0" y="499"/>
                    <a:pt x="0" y="531"/>
                    <a:pt x="3" y="563"/>
                  </a:cubicBezTo>
                  <a:cubicBezTo>
                    <a:pt x="6" y="563"/>
                    <a:pt x="7" y="564"/>
                    <a:pt x="8" y="564"/>
                  </a:cubicBezTo>
                  <a:cubicBezTo>
                    <a:pt x="21" y="536"/>
                    <a:pt x="33" y="508"/>
                    <a:pt x="42" y="479"/>
                  </a:cubicBezTo>
                  <a:cubicBezTo>
                    <a:pt x="51" y="450"/>
                    <a:pt x="60" y="420"/>
                    <a:pt x="66" y="389"/>
                  </a:cubicBezTo>
                  <a:cubicBezTo>
                    <a:pt x="73" y="356"/>
                    <a:pt x="77" y="319"/>
                    <a:pt x="84" y="284"/>
                  </a:cubicBezTo>
                  <a:cubicBezTo>
                    <a:pt x="111" y="141"/>
                    <a:pt x="143" y="1"/>
                    <a:pt x="143" y="1"/>
                  </a:cubicBezTo>
                  <a:lnTo>
                    <a:pt x="1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 name="Google Shape;542;p8"/>
            <p:cNvSpPr/>
            <p:nvPr/>
          </p:nvSpPr>
          <p:spPr>
            <a:xfrm>
              <a:off x="3598084" y="4084568"/>
              <a:ext cx="27551" cy="51843"/>
            </a:xfrm>
            <a:custGeom>
              <a:avLst/>
              <a:gdLst/>
              <a:ahLst/>
              <a:cxnLst/>
              <a:rect l="l" t="t" r="r" b="b"/>
              <a:pathLst>
                <a:path w="262" h="493" extrusionOk="0">
                  <a:moveTo>
                    <a:pt x="259" y="0"/>
                  </a:moveTo>
                  <a:cubicBezTo>
                    <a:pt x="259" y="0"/>
                    <a:pt x="178" y="111"/>
                    <a:pt x="107" y="232"/>
                  </a:cubicBezTo>
                  <a:cubicBezTo>
                    <a:pt x="89" y="263"/>
                    <a:pt x="71" y="291"/>
                    <a:pt x="55" y="320"/>
                  </a:cubicBezTo>
                  <a:cubicBezTo>
                    <a:pt x="42" y="347"/>
                    <a:pt x="31" y="376"/>
                    <a:pt x="22" y="403"/>
                  </a:cubicBezTo>
                  <a:cubicBezTo>
                    <a:pt x="12" y="432"/>
                    <a:pt x="5" y="461"/>
                    <a:pt x="1" y="491"/>
                  </a:cubicBezTo>
                  <a:lnTo>
                    <a:pt x="5" y="493"/>
                  </a:lnTo>
                  <a:cubicBezTo>
                    <a:pt x="24" y="469"/>
                    <a:pt x="41" y="446"/>
                    <a:pt x="57" y="420"/>
                  </a:cubicBezTo>
                  <a:cubicBezTo>
                    <a:pt x="71" y="398"/>
                    <a:pt x="87" y="371"/>
                    <a:pt x="101" y="343"/>
                  </a:cubicBezTo>
                  <a:cubicBezTo>
                    <a:pt x="116" y="314"/>
                    <a:pt x="128" y="281"/>
                    <a:pt x="142" y="250"/>
                  </a:cubicBezTo>
                  <a:cubicBezTo>
                    <a:pt x="201" y="124"/>
                    <a:pt x="262" y="3"/>
                    <a:pt x="262" y="3"/>
                  </a:cubicBezTo>
                  <a:lnTo>
                    <a:pt x="25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 name="Google Shape;543;p8"/>
            <p:cNvSpPr/>
            <p:nvPr/>
          </p:nvSpPr>
          <p:spPr>
            <a:xfrm>
              <a:off x="3563276" y="4129261"/>
              <a:ext cx="39224" cy="25133"/>
            </a:xfrm>
            <a:custGeom>
              <a:avLst/>
              <a:gdLst/>
              <a:ahLst/>
              <a:cxnLst/>
              <a:rect l="l" t="t" r="r" b="b"/>
              <a:pathLst>
                <a:path w="373" h="239" extrusionOk="0">
                  <a:moveTo>
                    <a:pt x="372" y="19"/>
                  </a:moveTo>
                  <a:cubicBezTo>
                    <a:pt x="372" y="19"/>
                    <a:pt x="372" y="19"/>
                    <a:pt x="372" y="19"/>
                  </a:cubicBezTo>
                  <a:lnTo>
                    <a:pt x="372" y="19"/>
                  </a:lnTo>
                  <a:cubicBezTo>
                    <a:pt x="372" y="19"/>
                    <a:pt x="372" y="19"/>
                    <a:pt x="372" y="19"/>
                  </a:cubicBezTo>
                  <a:close/>
                  <a:moveTo>
                    <a:pt x="216" y="0"/>
                  </a:moveTo>
                  <a:cubicBezTo>
                    <a:pt x="182" y="0"/>
                    <a:pt x="148" y="4"/>
                    <a:pt x="122" y="16"/>
                  </a:cubicBezTo>
                  <a:cubicBezTo>
                    <a:pt x="39" y="53"/>
                    <a:pt x="0" y="125"/>
                    <a:pt x="19" y="183"/>
                  </a:cubicBezTo>
                  <a:cubicBezTo>
                    <a:pt x="32" y="219"/>
                    <a:pt x="65" y="239"/>
                    <a:pt x="108" y="239"/>
                  </a:cubicBezTo>
                  <a:cubicBezTo>
                    <a:pt x="133" y="239"/>
                    <a:pt x="162" y="232"/>
                    <a:pt x="191" y="217"/>
                  </a:cubicBezTo>
                  <a:cubicBezTo>
                    <a:pt x="272" y="178"/>
                    <a:pt x="370" y="21"/>
                    <a:pt x="372" y="19"/>
                  </a:cubicBezTo>
                  <a:lnTo>
                    <a:pt x="372" y="19"/>
                  </a:lnTo>
                  <a:cubicBezTo>
                    <a:pt x="372" y="19"/>
                    <a:pt x="372" y="19"/>
                    <a:pt x="372" y="19"/>
                  </a:cubicBezTo>
                  <a:cubicBezTo>
                    <a:pt x="369" y="19"/>
                    <a:pt x="291" y="0"/>
                    <a:pt x="2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 name="Google Shape;544;p8"/>
            <p:cNvSpPr/>
            <p:nvPr/>
          </p:nvSpPr>
          <p:spPr>
            <a:xfrm>
              <a:off x="3565169" y="4131364"/>
              <a:ext cx="37121" cy="23029"/>
            </a:xfrm>
            <a:custGeom>
              <a:avLst/>
              <a:gdLst/>
              <a:ahLst/>
              <a:cxnLst/>
              <a:rect l="l" t="t" r="r" b="b"/>
              <a:pathLst>
                <a:path w="353" h="219" extrusionOk="0">
                  <a:moveTo>
                    <a:pt x="352" y="1"/>
                  </a:moveTo>
                  <a:lnTo>
                    <a:pt x="352" y="1"/>
                  </a:lnTo>
                  <a:cubicBezTo>
                    <a:pt x="235" y="50"/>
                    <a:pt x="117" y="102"/>
                    <a:pt x="0" y="156"/>
                  </a:cubicBezTo>
                  <a:cubicBezTo>
                    <a:pt x="0" y="159"/>
                    <a:pt x="1" y="161"/>
                    <a:pt x="1" y="163"/>
                  </a:cubicBezTo>
                  <a:cubicBezTo>
                    <a:pt x="14" y="199"/>
                    <a:pt x="47" y="219"/>
                    <a:pt x="90" y="219"/>
                  </a:cubicBezTo>
                  <a:cubicBezTo>
                    <a:pt x="115" y="219"/>
                    <a:pt x="144" y="212"/>
                    <a:pt x="173" y="197"/>
                  </a:cubicBezTo>
                  <a:cubicBezTo>
                    <a:pt x="251" y="158"/>
                    <a:pt x="345" y="10"/>
                    <a:pt x="3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 name="Google Shape;545;p8"/>
            <p:cNvSpPr/>
            <p:nvPr/>
          </p:nvSpPr>
          <p:spPr>
            <a:xfrm>
              <a:off x="3552761" y="4157969"/>
              <a:ext cx="38382" cy="26289"/>
            </a:xfrm>
            <a:custGeom>
              <a:avLst/>
              <a:gdLst/>
              <a:ahLst/>
              <a:cxnLst/>
              <a:rect l="l" t="t" r="r" b="b"/>
              <a:pathLst>
                <a:path w="365" h="250" extrusionOk="0">
                  <a:moveTo>
                    <a:pt x="234" y="0"/>
                  </a:moveTo>
                  <a:cubicBezTo>
                    <a:pt x="192" y="0"/>
                    <a:pt x="147" y="5"/>
                    <a:pt x="116" y="21"/>
                  </a:cubicBezTo>
                  <a:cubicBezTo>
                    <a:pt x="35" y="62"/>
                    <a:pt x="0" y="138"/>
                    <a:pt x="24" y="196"/>
                  </a:cubicBezTo>
                  <a:cubicBezTo>
                    <a:pt x="38" y="230"/>
                    <a:pt x="70" y="249"/>
                    <a:pt x="110" y="249"/>
                  </a:cubicBezTo>
                  <a:cubicBezTo>
                    <a:pt x="136" y="249"/>
                    <a:pt x="166" y="241"/>
                    <a:pt x="197" y="223"/>
                  </a:cubicBezTo>
                  <a:cubicBezTo>
                    <a:pt x="274" y="180"/>
                    <a:pt x="365" y="12"/>
                    <a:pt x="365" y="12"/>
                  </a:cubicBezTo>
                  <a:cubicBezTo>
                    <a:pt x="365" y="12"/>
                    <a:pt x="301" y="0"/>
                    <a:pt x="2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 name="Google Shape;546;p8"/>
            <p:cNvSpPr/>
            <p:nvPr/>
          </p:nvSpPr>
          <p:spPr>
            <a:xfrm>
              <a:off x="3554969" y="4159546"/>
              <a:ext cx="36069" cy="24712"/>
            </a:xfrm>
            <a:custGeom>
              <a:avLst/>
              <a:gdLst/>
              <a:ahLst/>
              <a:cxnLst/>
              <a:rect l="l" t="t" r="r" b="b"/>
              <a:pathLst>
                <a:path w="343" h="235" extrusionOk="0">
                  <a:moveTo>
                    <a:pt x="343" y="0"/>
                  </a:moveTo>
                  <a:lnTo>
                    <a:pt x="343" y="0"/>
                  </a:lnTo>
                  <a:cubicBezTo>
                    <a:pt x="229" y="56"/>
                    <a:pt x="113" y="113"/>
                    <a:pt x="0" y="174"/>
                  </a:cubicBezTo>
                  <a:cubicBezTo>
                    <a:pt x="2" y="176"/>
                    <a:pt x="3" y="178"/>
                    <a:pt x="3" y="181"/>
                  </a:cubicBezTo>
                  <a:cubicBezTo>
                    <a:pt x="17" y="215"/>
                    <a:pt x="49" y="235"/>
                    <a:pt x="90" y="235"/>
                  </a:cubicBezTo>
                  <a:cubicBezTo>
                    <a:pt x="116" y="235"/>
                    <a:pt x="146" y="226"/>
                    <a:pt x="176" y="209"/>
                  </a:cubicBezTo>
                  <a:cubicBezTo>
                    <a:pt x="251" y="165"/>
                    <a:pt x="336" y="10"/>
                    <a:pt x="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 name="Google Shape;547;p8"/>
            <p:cNvSpPr/>
            <p:nvPr/>
          </p:nvSpPr>
          <p:spPr>
            <a:xfrm>
              <a:off x="3544138" y="4187729"/>
              <a:ext cx="37752" cy="27446"/>
            </a:xfrm>
            <a:custGeom>
              <a:avLst/>
              <a:gdLst/>
              <a:ahLst/>
              <a:cxnLst/>
              <a:rect l="l" t="t" r="r" b="b"/>
              <a:pathLst>
                <a:path w="359" h="261" extrusionOk="0">
                  <a:moveTo>
                    <a:pt x="358" y="7"/>
                  </a:moveTo>
                  <a:cubicBezTo>
                    <a:pt x="358" y="7"/>
                    <a:pt x="358" y="7"/>
                    <a:pt x="358" y="7"/>
                  </a:cubicBezTo>
                  <a:lnTo>
                    <a:pt x="358" y="7"/>
                  </a:lnTo>
                  <a:cubicBezTo>
                    <a:pt x="358" y="7"/>
                    <a:pt x="358" y="7"/>
                    <a:pt x="358" y="7"/>
                  </a:cubicBezTo>
                  <a:close/>
                  <a:moveTo>
                    <a:pt x="249" y="0"/>
                  </a:moveTo>
                  <a:cubicBezTo>
                    <a:pt x="200" y="0"/>
                    <a:pt x="144" y="6"/>
                    <a:pt x="109" y="27"/>
                  </a:cubicBezTo>
                  <a:cubicBezTo>
                    <a:pt x="31" y="72"/>
                    <a:pt x="0" y="151"/>
                    <a:pt x="28" y="209"/>
                  </a:cubicBezTo>
                  <a:cubicBezTo>
                    <a:pt x="44" y="242"/>
                    <a:pt x="75" y="260"/>
                    <a:pt x="112" y="260"/>
                  </a:cubicBezTo>
                  <a:cubicBezTo>
                    <a:pt x="140" y="260"/>
                    <a:pt x="171" y="251"/>
                    <a:pt x="203" y="230"/>
                  </a:cubicBezTo>
                  <a:cubicBezTo>
                    <a:pt x="278" y="182"/>
                    <a:pt x="356" y="10"/>
                    <a:pt x="358" y="7"/>
                  </a:cubicBezTo>
                  <a:lnTo>
                    <a:pt x="358" y="7"/>
                  </a:lnTo>
                  <a:cubicBezTo>
                    <a:pt x="358" y="7"/>
                    <a:pt x="358" y="7"/>
                    <a:pt x="358" y="7"/>
                  </a:cubicBezTo>
                  <a:cubicBezTo>
                    <a:pt x="355" y="7"/>
                    <a:pt x="306" y="0"/>
                    <a:pt x="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 name="Google Shape;548;p8"/>
            <p:cNvSpPr/>
            <p:nvPr/>
          </p:nvSpPr>
          <p:spPr>
            <a:xfrm>
              <a:off x="3546661" y="4188675"/>
              <a:ext cx="35123" cy="26500"/>
            </a:xfrm>
            <a:custGeom>
              <a:avLst/>
              <a:gdLst/>
              <a:ahLst/>
              <a:cxnLst/>
              <a:rect l="l" t="t" r="r" b="b"/>
              <a:pathLst>
                <a:path w="334" h="252" extrusionOk="0">
                  <a:moveTo>
                    <a:pt x="333" y="0"/>
                  </a:moveTo>
                  <a:lnTo>
                    <a:pt x="333" y="0"/>
                  </a:lnTo>
                  <a:cubicBezTo>
                    <a:pt x="221" y="63"/>
                    <a:pt x="110" y="127"/>
                    <a:pt x="1" y="193"/>
                  </a:cubicBezTo>
                  <a:cubicBezTo>
                    <a:pt x="2" y="196"/>
                    <a:pt x="3" y="198"/>
                    <a:pt x="4" y="200"/>
                  </a:cubicBezTo>
                  <a:cubicBezTo>
                    <a:pt x="19" y="233"/>
                    <a:pt x="50" y="251"/>
                    <a:pt x="88" y="251"/>
                  </a:cubicBezTo>
                  <a:cubicBezTo>
                    <a:pt x="115" y="251"/>
                    <a:pt x="147" y="242"/>
                    <a:pt x="179" y="221"/>
                  </a:cubicBezTo>
                  <a:cubicBezTo>
                    <a:pt x="251" y="173"/>
                    <a:pt x="327" y="12"/>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 name="Google Shape;549;p8"/>
            <p:cNvSpPr/>
            <p:nvPr/>
          </p:nvSpPr>
          <p:spPr>
            <a:xfrm>
              <a:off x="3537407" y="4218330"/>
              <a:ext cx="36700" cy="28813"/>
            </a:xfrm>
            <a:custGeom>
              <a:avLst/>
              <a:gdLst/>
              <a:ahLst/>
              <a:cxnLst/>
              <a:rect l="l" t="t" r="r" b="b"/>
              <a:pathLst>
                <a:path w="349" h="274" extrusionOk="0">
                  <a:moveTo>
                    <a:pt x="272" y="0"/>
                  </a:moveTo>
                  <a:cubicBezTo>
                    <a:pt x="216" y="0"/>
                    <a:pt x="143" y="6"/>
                    <a:pt x="101" y="34"/>
                  </a:cubicBezTo>
                  <a:cubicBezTo>
                    <a:pt x="26" y="84"/>
                    <a:pt x="0" y="166"/>
                    <a:pt x="31" y="224"/>
                  </a:cubicBezTo>
                  <a:cubicBezTo>
                    <a:pt x="48" y="256"/>
                    <a:pt x="78" y="273"/>
                    <a:pt x="114" y="273"/>
                  </a:cubicBezTo>
                  <a:cubicBezTo>
                    <a:pt x="143" y="273"/>
                    <a:pt x="176" y="262"/>
                    <a:pt x="208" y="239"/>
                  </a:cubicBezTo>
                  <a:cubicBezTo>
                    <a:pt x="280" y="185"/>
                    <a:pt x="349" y="4"/>
                    <a:pt x="349" y="4"/>
                  </a:cubicBezTo>
                  <a:cubicBezTo>
                    <a:pt x="349" y="4"/>
                    <a:pt x="315"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 name="Google Shape;550;p8"/>
            <p:cNvSpPr/>
            <p:nvPr/>
          </p:nvSpPr>
          <p:spPr>
            <a:xfrm>
              <a:off x="3540352" y="4218961"/>
              <a:ext cx="33756" cy="28077"/>
            </a:xfrm>
            <a:custGeom>
              <a:avLst/>
              <a:gdLst/>
              <a:ahLst/>
              <a:cxnLst/>
              <a:rect l="l" t="t" r="r" b="b"/>
              <a:pathLst>
                <a:path w="321" h="267" extrusionOk="0">
                  <a:moveTo>
                    <a:pt x="321" y="0"/>
                  </a:moveTo>
                  <a:lnTo>
                    <a:pt x="321" y="0"/>
                  </a:lnTo>
                  <a:cubicBezTo>
                    <a:pt x="212" y="68"/>
                    <a:pt x="105" y="139"/>
                    <a:pt x="1" y="211"/>
                  </a:cubicBezTo>
                  <a:cubicBezTo>
                    <a:pt x="1" y="213"/>
                    <a:pt x="2" y="216"/>
                    <a:pt x="3" y="218"/>
                  </a:cubicBezTo>
                  <a:cubicBezTo>
                    <a:pt x="20" y="250"/>
                    <a:pt x="51" y="267"/>
                    <a:pt x="86" y="267"/>
                  </a:cubicBezTo>
                  <a:cubicBezTo>
                    <a:pt x="115" y="267"/>
                    <a:pt x="148" y="256"/>
                    <a:pt x="180" y="233"/>
                  </a:cubicBezTo>
                  <a:cubicBezTo>
                    <a:pt x="249" y="180"/>
                    <a:pt x="314" y="12"/>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 name="Google Shape;551;p8"/>
            <p:cNvSpPr/>
            <p:nvPr/>
          </p:nvSpPr>
          <p:spPr>
            <a:xfrm>
              <a:off x="3532570" y="4249877"/>
              <a:ext cx="35859" cy="30075"/>
            </a:xfrm>
            <a:custGeom>
              <a:avLst/>
              <a:gdLst/>
              <a:ahLst/>
              <a:cxnLst/>
              <a:rect l="l" t="t" r="r" b="b"/>
              <a:pathLst>
                <a:path w="341" h="286" extrusionOk="0">
                  <a:moveTo>
                    <a:pt x="340" y="1"/>
                  </a:moveTo>
                  <a:cubicBezTo>
                    <a:pt x="340" y="1"/>
                    <a:pt x="340" y="1"/>
                    <a:pt x="340" y="1"/>
                  </a:cubicBezTo>
                  <a:lnTo>
                    <a:pt x="340" y="1"/>
                  </a:lnTo>
                  <a:cubicBezTo>
                    <a:pt x="340" y="1"/>
                    <a:pt x="340" y="1"/>
                    <a:pt x="340" y="1"/>
                  </a:cubicBezTo>
                  <a:close/>
                  <a:moveTo>
                    <a:pt x="295" y="1"/>
                  </a:moveTo>
                  <a:cubicBezTo>
                    <a:pt x="238" y="1"/>
                    <a:pt x="142" y="6"/>
                    <a:pt x="94" y="42"/>
                  </a:cubicBezTo>
                  <a:cubicBezTo>
                    <a:pt x="22" y="96"/>
                    <a:pt x="0" y="180"/>
                    <a:pt x="35" y="239"/>
                  </a:cubicBezTo>
                  <a:cubicBezTo>
                    <a:pt x="54" y="270"/>
                    <a:pt x="84" y="286"/>
                    <a:pt x="117" y="286"/>
                  </a:cubicBezTo>
                  <a:cubicBezTo>
                    <a:pt x="147" y="286"/>
                    <a:pt x="181" y="273"/>
                    <a:pt x="213" y="247"/>
                  </a:cubicBezTo>
                  <a:cubicBezTo>
                    <a:pt x="282" y="189"/>
                    <a:pt x="338" y="4"/>
                    <a:pt x="340" y="1"/>
                  </a:cubicBezTo>
                  <a:lnTo>
                    <a:pt x="340" y="1"/>
                  </a:lnTo>
                  <a:cubicBezTo>
                    <a:pt x="340" y="1"/>
                    <a:pt x="340" y="1"/>
                    <a:pt x="340" y="1"/>
                  </a:cubicBezTo>
                  <a:cubicBezTo>
                    <a:pt x="336" y="1"/>
                    <a:pt x="319" y="1"/>
                    <a:pt x="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8"/>
            <p:cNvSpPr/>
            <p:nvPr/>
          </p:nvSpPr>
          <p:spPr>
            <a:xfrm>
              <a:off x="3536040" y="4250193"/>
              <a:ext cx="32283" cy="29760"/>
            </a:xfrm>
            <a:custGeom>
              <a:avLst/>
              <a:gdLst/>
              <a:ahLst/>
              <a:cxnLst/>
              <a:rect l="l" t="t" r="r" b="b"/>
              <a:pathLst>
                <a:path w="307" h="283" extrusionOk="0">
                  <a:moveTo>
                    <a:pt x="306" y="1"/>
                  </a:moveTo>
                  <a:lnTo>
                    <a:pt x="306" y="1"/>
                  </a:lnTo>
                  <a:cubicBezTo>
                    <a:pt x="203" y="75"/>
                    <a:pt x="101" y="151"/>
                    <a:pt x="0" y="229"/>
                  </a:cubicBezTo>
                  <a:cubicBezTo>
                    <a:pt x="0" y="232"/>
                    <a:pt x="1" y="234"/>
                    <a:pt x="2" y="236"/>
                  </a:cubicBezTo>
                  <a:cubicBezTo>
                    <a:pt x="21" y="267"/>
                    <a:pt x="50" y="283"/>
                    <a:pt x="84" y="283"/>
                  </a:cubicBezTo>
                  <a:cubicBezTo>
                    <a:pt x="114" y="283"/>
                    <a:pt x="148" y="270"/>
                    <a:pt x="180" y="244"/>
                  </a:cubicBezTo>
                  <a:cubicBezTo>
                    <a:pt x="247" y="188"/>
                    <a:pt x="301" y="13"/>
                    <a:pt x="3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8"/>
            <p:cNvSpPr/>
            <p:nvPr/>
          </p:nvSpPr>
          <p:spPr>
            <a:xfrm>
              <a:off x="3529941" y="4281530"/>
              <a:ext cx="34702" cy="32178"/>
            </a:xfrm>
            <a:custGeom>
              <a:avLst/>
              <a:gdLst/>
              <a:ahLst/>
              <a:cxnLst/>
              <a:rect l="l" t="t" r="r" b="b"/>
              <a:pathLst>
                <a:path w="330" h="306" extrusionOk="0">
                  <a:moveTo>
                    <a:pt x="329" y="6"/>
                  </a:moveTo>
                  <a:cubicBezTo>
                    <a:pt x="329" y="6"/>
                    <a:pt x="329" y="6"/>
                    <a:pt x="329" y="6"/>
                  </a:cubicBezTo>
                  <a:lnTo>
                    <a:pt x="329" y="6"/>
                  </a:lnTo>
                  <a:cubicBezTo>
                    <a:pt x="329" y="6"/>
                    <a:pt x="329" y="6"/>
                    <a:pt x="329" y="6"/>
                  </a:cubicBezTo>
                  <a:close/>
                  <a:moveTo>
                    <a:pt x="329" y="6"/>
                  </a:moveTo>
                  <a:lnTo>
                    <a:pt x="329" y="6"/>
                  </a:lnTo>
                  <a:cubicBezTo>
                    <a:pt x="326" y="7"/>
                    <a:pt x="153" y="1"/>
                    <a:pt x="85" y="57"/>
                  </a:cubicBezTo>
                  <a:cubicBezTo>
                    <a:pt x="17" y="116"/>
                    <a:pt x="1" y="203"/>
                    <a:pt x="40" y="261"/>
                  </a:cubicBezTo>
                  <a:cubicBezTo>
                    <a:pt x="60" y="290"/>
                    <a:pt x="88" y="305"/>
                    <a:pt x="120" y="305"/>
                  </a:cubicBezTo>
                  <a:cubicBezTo>
                    <a:pt x="151" y="305"/>
                    <a:pt x="186" y="291"/>
                    <a:pt x="218" y="261"/>
                  </a:cubicBezTo>
                  <a:cubicBezTo>
                    <a:pt x="284" y="201"/>
                    <a:pt x="327" y="9"/>
                    <a:pt x="329" y="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 name="Google Shape;554;p8"/>
            <p:cNvSpPr/>
            <p:nvPr/>
          </p:nvSpPr>
          <p:spPr>
            <a:xfrm>
              <a:off x="3533622" y="4282371"/>
              <a:ext cx="31021" cy="31232"/>
            </a:xfrm>
            <a:custGeom>
              <a:avLst/>
              <a:gdLst/>
              <a:ahLst/>
              <a:cxnLst/>
              <a:rect l="l" t="t" r="r" b="b"/>
              <a:pathLst>
                <a:path w="295" h="297" extrusionOk="0">
                  <a:moveTo>
                    <a:pt x="294" y="0"/>
                  </a:moveTo>
                  <a:cubicBezTo>
                    <a:pt x="195" y="80"/>
                    <a:pt x="97" y="162"/>
                    <a:pt x="1" y="246"/>
                  </a:cubicBezTo>
                  <a:cubicBezTo>
                    <a:pt x="2" y="248"/>
                    <a:pt x="3" y="251"/>
                    <a:pt x="5" y="253"/>
                  </a:cubicBezTo>
                  <a:cubicBezTo>
                    <a:pt x="24" y="282"/>
                    <a:pt x="53" y="297"/>
                    <a:pt x="85" y="297"/>
                  </a:cubicBezTo>
                  <a:cubicBezTo>
                    <a:pt x="116" y="297"/>
                    <a:pt x="151" y="283"/>
                    <a:pt x="183" y="253"/>
                  </a:cubicBezTo>
                  <a:cubicBezTo>
                    <a:pt x="246" y="194"/>
                    <a:pt x="290" y="13"/>
                    <a:pt x="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5" name="Google Shape;555;p8"/>
            <p:cNvSpPr/>
            <p:nvPr/>
          </p:nvSpPr>
          <p:spPr>
            <a:xfrm>
              <a:off x="3540667" y="4103918"/>
              <a:ext cx="26184" cy="42799"/>
            </a:xfrm>
            <a:custGeom>
              <a:avLst/>
              <a:gdLst/>
              <a:ahLst/>
              <a:cxnLst/>
              <a:rect l="l" t="t" r="r" b="b"/>
              <a:pathLst>
                <a:path w="249" h="407" extrusionOk="0">
                  <a:moveTo>
                    <a:pt x="53" y="1"/>
                  </a:moveTo>
                  <a:cubicBezTo>
                    <a:pt x="52" y="1"/>
                    <a:pt x="0" y="197"/>
                    <a:pt x="32" y="292"/>
                  </a:cubicBezTo>
                  <a:cubicBezTo>
                    <a:pt x="57" y="366"/>
                    <a:pt x="102" y="406"/>
                    <a:pt x="145" y="406"/>
                  </a:cubicBezTo>
                  <a:cubicBezTo>
                    <a:pt x="156" y="406"/>
                    <a:pt x="167" y="404"/>
                    <a:pt x="178" y="398"/>
                  </a:cubicBezTo>
                  <a:cubicBezTo>
                    <a:pt x="228" y="372"/>
                    <a:pt x="248" y="292"/>
                    <a:pt x="220" y="201"/>
                  </a:cubicBezTo>
                  <a:cubicBezTo>
                    <a:pt x="191" y="111"/>
                    <a:pt x="53" y="1"/>
                    <a:pt x="53" y="1"/>
                  </a:cubicBezTo>
                  <a:cubicBezTo>
                    <a:pt x="53" y="1"/>
                    <a:pt x="53"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6" name="Google Shape;556;p8"/>
            <p:cNvSpPr/>
            <p:nvPr/>
          </p:nvSpPr>
          <p:spPr>
            <a:xfrm>
              <a:off x="3540773" y="4104128"/>
              <a:ext cx="19244" cy="42589"/>
            </a:xfrm>
            <a:custGeom>
              <a:avLst/>
              <a:gdLst/>
              <a:ahLst/>
              <a:cxnLst/>
              <a:rect l="l" t="t" r="r" b="b"/>
              <a:pathLst>
                <a:path w="183" h="405" extrusionOk="0">
                  <a:moveTo>
                    <a:pt x="51" y="1"/>
                  </a:moveTo>
                  <a:cubicBezTo>
                    <a:pt x="47" y="14"/>
                    <a:pt x="0" y="198"/>
                    <a:pt x="31" y="290"/>
                  </a:cubicBezTo>
                  <a:cubicBezTo>
                    <a:pt x="56" y="364"/>
                    <a:pt x="101" y="404"/>
                    <a:pt x="144" y="404"/>
                  </a:cubicBezTo>
                  <a:cubicBezTo>
                    <a:pt x="155" y="404"/>
                    <a:pt x="166" y="402"/>
                    <a:pt x="177" y="396"/>
                  </a:cubicBezTo>
                  <a:cubicBezTo>
                    <a:pt x="179" y="395"/>
                    <a:pt x="180" y="394"/>
                    <a:pt x="182" y="393"/>
                  </a:cubicBezTo>
                  <a:cubicBezTo>
                    <a:pt x="133" y="265"/>
                    <a:pt x="90" y="134"/>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7" name="Google Shape;557;p8"/>
            <p:cNvSpPr/>
            <p:nvPr/>
          </p:nvSpPr>
          <p:spPr>
            <a:xfrm>
              <a:off x="3569481" y="4087513"/>
              <a:ext cx="21032" cy="39855"/>
            </a:xfrm>
            <a:custGeom>
              <a:avLst/>
              <a:gdLst/>
              <a:ahLst/>
              <a:cxnLst/>
              <a:rect l="l" t="t" r="r" b="b"/>
              <a:pathLst>
                <a:path w="200" h="379" extrusionOk="0">
                  <a:moveTo>
                    <a:pt x="187" y="0"/>
                  </a:moveTo>
                  <a:lnTo>
                    <a:pt x="187" y="0"/>
                  </a:lnTo>
                  <a:cubicBezTo>
                    <a:pt x="121" y="119"/>
                    <a:pt x="59" y="242"/>
                    <a:pt x="1" y="369"/>
                  </a:cubicBezTo>
                  <a:cubicBezTo>
                    <a:pt x="3" y="370"/>
                    <a:pt x="4" y="371"/>
                    <a:pt x="6" y="372"/>
                  </a:cubicBezTo>
                  <a:cubicBezTo>
                    <a:pt x="16" y="376"/>
                    <a:pt x="25" y="379"/>
                    <a:pt x="35" y="379"/>
                  </a:cubicBezTo>
                  <a:cubicBezTo>
                    <a:pt x="79" y="379"/>
                    <a:pt x="128" y="339"/>
                    <a:pt x="161" y="269"/>
                  </a:cubicBezTo>
                  <a:cubicBezTo>
                    <a:pt x="199" y="185"/>
                    <a:pt x="187" y="13"/>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8" name="Google Shape;558;p8"/>
            <p:cNvSpPr/>
            <p:nvPr/>
          </p:nvSpPr>
          <p:spPr>
            <a:xfrm>
              <a:off x="3529100" y="4133888"/>
              <a:ext cx="26815" cy="43220"/>
            </a:xfrm>
            <a:custGeom>
              <a:avLst/>
              <a:gdLst/>
              <a:ahLst/>
              <a:cxnLst/>
              <a:rect l="l" t="t" r="r" b="b"/>
              <a:pathLst>
                <a:path w="255" h="411" extrusionOk="0">
                  <a:moveTo>
                    <a:pt x="43" y="0"/>
                  </a:moveTo>
                  <a:cubicBezTo>
                    <a:pt x="43" y="0"/>
                    <a:pt x="0" y="204"/>
                    <a:pt x="39" y="299"/>
                  </a:cubicBezTo>
                  <a:cubicBezTo>
                    <a:pt x="68" y="372"/>
                    <a:pt x="113" y="411"/>
                    <a:pt x="155" y="411"/>
                  </a:cubicBezTo>
                  <a:cubicBezTo>
                    <a:pt x="167" y="411"/>
                    <a:pt x="179" y="407"/>
                    <a:pt x="190" y="401"/>
                  </a:cubicBezTo>
                  <a:cubicBezTo>
                    <a:pt x="240" y="372"/>
                    <a:pt x="255" y="290"/>
                    <a:pt x="221" y="199"/>
                  </a:cubicBezTo>
                  <a:cubicBezTo>
                    <a:pt x="187" y="107"/>
                    <a:pt x="43" y="1"/>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9" name="Google Shape;559;p8"/>
            <p:cNvSpPr/>
            <p:nvPr/>
          </p:nvSpPr>
          <p:spPr>
            <a:xfrm>
              <a:off x="3529310" y="4134203"/>
              <a:ext cx="20401" cy="42904"/>
            </a:xfrm>
            <a:custGeom>
              <a:avLst/>
              <a:gdLst/>
              <a:ahLst/>
              <a:cxnLst/>
              <a:rect l="l" t="t" r="r" b="b"/>
              <a:pathLst>
                <a:path w="194" h="408" extrusionOk="0">
                  <a:moveTo>
                    <a:pt x="40" y="1"/>
                  </a:moveTo>
                  <a:cubicBezTo>
                    <a:pt x="37" y="13"/>
                    <a:pt x="0" y="204"/>
                    <a:pt x="37" y="296"/>
                  </a:cubicBezTo>
                  <a:cubicBezTo>
                    <a:pt x="65" y="369"/>
                    <a:pt x="111" y="408"/>
                    <a:pt x="153" y="408"/>
                  </a:cubicBezTo>
                  <a:cubicBezTo>
                    <a:pt x="165" y="408"/>
                    <a:pt x="177" y="404"/>
                    <a:pt x="188" y="398"/>
                  </a:cubicBezTo>
                  <a:cubicBezTo>
                    <a:pt x="190" y="397"/>
                    <a:pt x="191" y="396"/>
                    <a:pt x="193" y="395"/>
                  </a:cubicBezTo>
                  <a:cubicBezTo>
                    <a:pt x="137" y="266"/>
                    <a:pt x="86" y="135"/>
                    <a:pt x="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0" name="Google Shape;560;p8"/>
            <p:cNvSpPr/>
            <p:nvPr/>
          </p:nvSpPr>
          <p:spPr>
            <a:xfrm>
              <a:off x="3519425" y="4165120"/>
              <a:ext cx="27341" cy="43535"/>
            </a:xfrm>
            <a:custGeom>
              <a:avLst/>
              <a:gdLst/>
              <a:ahLst/>
              <a:cxnLst/>
              <a:rect l="l" t="t" r="r" b="b"/>
              <a:pathLst>
                <a:path w="260" h="414" extrusionOk="0">
                  <a:moveTo>
                    <a:pt x="30" y="1"/>
                  </a:moveTo>
                  <a:lnTo>
                    <a:pt x="30" y="1"/>
                  </a:lnTo>
                  <a:cubicBezTo>
                    <a:pt x="29" y="1"/>
                    <a:pt x="1" y="210"/>
                    <a:pt x="44" y="304"/>
                  </a:cubicBezTo>
                  <a:cubicBezTo>
                    <a:pt x="77" y="376"/>
                    <a:pt x="123" y="414"/>
                    <a:pt x="165" y="414"/>
                  </a:cubicBezTo>
                  <a:cubicBezTo>
                    <a:pt x="178" y="414"/>
                    <a:pt x="190" y="410"/>
                    <a:pt x="202" y="402"/>
                  </a:cubicBezTo>
                  <a:cubicBezTo>
                    <a:pt x="250" y="372"/>
                    <a:pt x="260" y="286"/>
                    <a:pt x="220" y="195"/>
                  </a:cubicBezTo>
                  <a:cubicBezTo>
                    <a:pt x="181" y="102"/>
                    <a:pt x="30" y="1"/>
                    <a:pt x="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1" name="Google Shape;561;p8"/>
            <p:cNvSpPr/>
            <p:nvPr/>
          </p:nvSpPr>
          <p:spPr>
            <a:xfrm>
              <a:off x="3519636" y="4165330"/>
              <a:ext cx="21557" cy="43325"/>
            </a:xfrm>
            <a:custGeom>
              <a:avLst/>
              <a:gdLst/>
              <a:ahLst/>
              <a:cxnLst/>
              <a:rect l="l" t="t" r="r" b="b"/>
              <a:pathLst>
                <a:path w="205" h="412" extrusionOk="0">
                  <a:moveTo>
                    <a:pt x="28" y="1"/>
                  </a:moveTo>
                  <a:lnTo>
                    <a:pt x="28" y="1"/>
                  </a:lnTo>
                  <a:cubicBezTo>
                    <a:pt x="25" y="15"/>
                    <a:pt x="1" y="211"/>
                    <a:pt x="42" y="302"/>
                  </a:cubicBezTo>
                  <a:cubicBezTo>
                    <a:pt x="74" y="374"/>
                    <a:pt x="121" y="412"/>
                    <a:pt x="162" y="412"/>
                  </a:cubicBezTo>
                  <a:cubicBezTo>
                    <a:pt x="176" y="412"/>
                    <a:pt x="188" y="408"/>
                    <a:pt x="200" y="400"/>
                  </a:cubicBezTo>
                  <a:cubicBezTo>
                    <a:pt x="201" y="399"/>
                    <a:pt x="203" y="398"/>
                    <a:pt x="204" y="396"/>
                  </a:cubicBezTo>
                  <a:cubicBezTo>
                    <a:pt x="141" y="267"/>
                    <a:pt x="82" y="136"/>
                    <a:pt x="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2" name="Google Shape;562;p8"/>
            <p:cNvSpPr/>
            <p:nvPr/>
          </p:nvSpPr>
          <p:spPr>
            <a:xfrm>
              <a:off x="3511749" y="4197298"/>
              <a:ext cx="27867" cy="43956"/>
            </a:xfrm>
            <a:custGeom>
              <a:avLst/>
              <a:gdLst/>
              <a:ahLst/>
              <a:cxnLst/>
              <a:rect l="l" t="t" r="r" b="b"/>
              <a:pathLst>
                <a:path w="265" h="418" extrusionOk="0">
                  <a:moveTo>
                    <a:pt x="17" y="1"/>
                  </a:moveTo>
                  <a:lnTo>
                    <a:pt x="17" y="1"/>
                  </a:lnTo>
                  <a:cubicBezTo>
                    <a:pt x="17" y="1"/>
                    <a:pt x="0" y="216"/>
                    <a:pt x="50" y="311"/>
                  </a:cubicBezTo>
                  <a:cubicBezTo>
                    <a:pt x="86" y="382"/>
                    <a:pt x="134" y="418"/>
                    <a:pt x="174" y="418"/>
                  </a:cubicBezTo>
                  <a:cubicBezTo>
                    <a:pt x="188" y="418"/>
                    <a:pt x="202" y="413"/>
                    <a:pt x="213" y="404"/>
                  </a:cubicBezTo>
                  <a:cubicBezTo>
                    <a:pt x="259" y="369"/>
                    <a:pt x="264" y="283"/>
                    <a:pt x="219" y="191"/>
                  </a:cubicBezTo>
                  <a:cubicBezTo>
                    <a:pt x="174" y="99"/>
                    <a:pt x="18" y="2"/>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3" name="Google Shape;563;p8"/>
            <p:cNvSpPr/>
            <p:nvPr/>
          </p:nvSpPr>
          <p:spPr>
            <a:xfrm>
              <a:off x="3511959" y="4197613"/>
              <a:ext cx="22819" cy="43640"/>
            </a:xfrm>
            <a:custGeom>
              <a:avLst/>
              <a:gdLst/>
              <a:ahLst/>
              <a:cxnLst/>
              <a:rect l="l" t="t" r="r" b="b"/>
              <a:pathLst>
                <a:path w="217" h="415" extrusionOk="0">
                  <a:moveTo>
                    <a:pt x="17" y="1"/>
                  </a:moveTo>
                  <a:lnTo>
                    <a:pt x="17" y="1"/>
                  </a:lnTo>
                  <a:cubicBezTo>
                    <a:pt x="13" y="15"/>
                    <a:pt x="0" y="216"/>
                    <a:pt x="48" y="308"/>
                  </a:cubicBezTo>
                  <a:cubicBezTo>
                    <a:pt x="84" y="378"/>
                    <a:pt x="132" y="415"/>
                    <a:pt x="173" y="415"/>
                  </a:cubicBezTo>
                  <a:cubicBezTo>
                    <a:pt x="187" y="415"/>
                    <a:pt x="200" y="411"/>
                    <a:pt x="212" y="401"/>
                  </a:cubicBezTo>
                  <a:cubicBezTo>
                    <a:pt x="214" y="400"/>
                    <a:pt x="214" y="398"/>
                    <a:pt x="217" y="397"/>
                  </a:cubicBezTo>
                  <a:cubicBezTo>
                    <a:pt x="145" y="268"/>
                    <a:pt x="78" y="136"/>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4" name="Google Shape;564;p8"/>
            <p:cNvSpPr/>
            <p:nvPr/>
          </p:nvSpPr>
          <p:spPr>
            <a:xfrm>
              <a:off x="3507543" y="4231369"/>
              <a:ext cx="28393" cy="44166"/>
            </a:xfrm>
            <a:custGeom>
              <a:avLst/>
              <a:gdLst/>
              <a:ahLst/>
              <a:cxnLst/>
              <a:rect l="l" t="t" r="r" b="b"/>
              <a:pathLst>
                <a:path w="270" h="420" extrusionOk="0">
                  <a:moveTo>
                    <a:pt x="4" y="1"/>
                  </a:moveTo>
                  <a:cubicBezTo>
                    <a:pt x="4" y="1"/>
                    <a:pt x="1" y="220"/>
                    <a:pt x="56" y="316"/>
                  </a:cubicBezTo>
                  <a:cubicBezTo>
                    <a:pt x="96" y="385"/>
                    <a:pt x="144" y="420"/>
                    <a:pt x="184" y="420"/>
                  </a:cubicBezTo>
                  <a:cubicBezTo>
                    <a:pt x="199" y="420"/>
                    <a:pt x="213" y="415"/>
                    <a:pt x="226" y="404"/>
                  </a:cubicBezTo>
                  <a:cubicBezTo>
                    <a:pt x="269" y="368"/>
                    <a:pt x="268" y="279"/>
                    <a:pt x="218" y="187"/>
                  </a:cubicBezTo>
                  <a:cubicBezTo>
                    <a:pt x="167" y="94"/>
                    <a:pt x="5" y="2"/>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5" name="Google Shape;565;p8"/>
            <p:cNvSpPr/>
            <p:nvPr/>
          </p:nvSpPr>
          <p:spPr>
            <a:xfrm>
              <a:off x="3507753" y="4231685"/>
              <a:ext cx="23976" cy="43851"/>
            </a:xfrm>
            <a:custGeom>
              <a:avLst/>
              <a:gdLst/>
              <a:ahLst/>
              <a:cxnLst/>
              <a:rect l="l" t="t" r="r" b="b"/>
              <a:pathLst>
                <a:path w="228" h="417" extrusionOk="0">
                  <a:moveTo>
                    <a:pt x="2" y="1"/>
                  </a:moveTo>
                  <a:lnTo>
                    <a:pt x="2" y="1"/>
                  </a:lnTo>
                  <a:cubicBezTo>
                    <a:pt x="1" y="16"/>
                    <a:pt x="1" y="221"/>
                    <a:pt x="54" y="313"/>
                  </a:cubicBezTo>
                  <a:cubicBezTo>
                    <a:pt x="93" y="381"/>
                    <a:pt x="142" y="417"/>
                    <a:pt x="182" y="417"/>
                  </a:cubicBezTo>
                  <a:cubicBezTo>
                    <a:pt x="197" y="417"/>
                    <a:pt x="212" y="412"/>
                    <a:pt x="224" y="401"/>
                  </a:cubicBezTo>
                  <a:cubicBezTo>
                    <a:pt x="225" y="400"/>
                    <a:pt x="227" y="398"/>
                    <a:pt x="228" y="397"/>
                  </a:cubicBezTo>
                  <a:cubicBezTo>
                    <a:pt x="148" y="268"/>
                    <a:pt x="72" y="136"/>
                    <a:pt x="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6" name="Google Shape;566;p8"/>
            <p:cNvSpPr/>
            <p:nvPr/>
          </p:nvSpPr>
          <p:spPr>
            <a:xfrm>
              <a:off x="3501233" y="4265020"/>
              <a:ext cx="30496" cy="44166"/>
            </a:xfrm>
            <a:custGeom>
              <a:avLst/>
              <a:gdLst/>
              <a:ahLst/>
              <a:cxnLst/>
              <a:rect l="l" t="t" r="r" b="b"/>
              <a:pathLst>
                <a:path w="290" h="420" extrusionOk="0">
                  <a:moveTo>
                    <a:pt x="1" y="0"/>
                  </a:moveTo>
                  <a:cubicBezTo>
                    <a:pt x="1" y="0"/>
                    <a:pt x="12" y="224"/>
                    <a:pt x="73" y="319"/>
                  </a:cubicBezTo>
                  <a:cubicBezTo>
                    <a:pt x="117" y="386"/>
                    <a:pt x="166" y="420"/>
                    <a:pt x="206" y="420"/>
                  </a:cubicBezTo>
                  <a:cubicBezTo>
                    <a:pt x="223" y="420"/>
                    <a:pt x="237" y="414"/>
                    <a:pt x="249" y="403"/>
                  </a:cubicBezTo>
                  <a:cubicBezTo>
                    <a:pt x="290" y="364"/>
                    <a:pt x="283" y="273"/>
                    <a:pt x="227" y="180"/>
                  </a:cubicBezTo>
                  <a:cubicBezTo>
                    <a:pt x="169" y="89"/>
                    <a:pt x="1"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7" name="Google Shape;567;p8"/>
            <p:cNvSpPr/>
            <p:nvPr/>
          </p:nvSpPr>
          <p:spPr>
            <a:xfrm>
              <a:off x="3501443" y="4265335"/>
              <a:ext cx="26395" cy="43851"/>
            </a:xfrm>
            <a:custGeom>
              <a:avLst/>
              <a:gdLst/>
              <a:ahLst/>
              <a:cxnLst/>
              <a:rect l="l" t="t" r="r" b="b"/>
              <a:pathLst>
                <a:path w="251" h="417" extrusionOk="0">
                  <a:moveTo>
                    <a:pt x="1" y="0"/>
                  </a:moveTo>
                  <a:lnTo>
                    <a:pt x="1" y="0"/>
                  </a:lnTo>
                  <a:cubicBezTo>
                    <a:pt x="0" y="15"/>
                    <a:pt x="12" y="225"/>
                    <a:pt x="71" y="316"/>
                  </a:cubicBezTo>
                  <a:cubicBezTo>
                    <a:pt x="114" y="383"/>
                    <a:pt x="164" y="417"/>
                    <a:pt x="204" y="417"/>
                  </a:cubicBezTo>
                  <a:cubicBezTo>
                    <a:pt x="220" y="417"/>
                    <a:pt x="235" y="411"/>
                    <a:pt x="247" y="400"/>
                  </a:cubicBezTo>
                  <a:cubicBezTo>
                    <a:pt x="248" y="398"/>
                    <a:pt x="249" y="397"/>
                    <a:pt x="250" y="395"/>
                  </a:cubicBezTo>
                  <a:cubicBezTo>
                    <a:pt x="162" y="267"/>
                    <a:pt x="79" y="13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8" name="Google Shape;568;p8"/>
            <p:cNvSpPr/>
            <p:nvPr/>
          </p:nvSpPr>
          <p:spPr>
            <a:xfrm>
              <a:off x="3529415" y="4314970"/>
              <a:ext cx="33230" cy="33125"/>
            </a:xfrm>
            <a:custGeom>
              <a:avLst/>
              <a:gdLst/>
              <a:ahLst/>
              <a:cxnLst/>
              <a:rect l="l" t="t" r="r" b="b"/>
              <a:pathLst>
                <a:path w="316" h="315" extrusionOk="0">
                  <a:moveTo>
                    <a:pt x="316" y="1"/>
                  </a:moveTo>
                  <a:cubicBezTo>
                    <a:pt x="316" y="1"/>
                    <a:pt x="316" y="1"/>
                    <a:pt x="316" y="1"/>
                  </a:cubicBezTo>
                  <a:lnTo>
                    <a:pt x="316" y="1"/>
                  </a:lnTo>
                  <a:cubicBezTo>
                    <a:pt x="316" y="1"/>
                    <a:pt x="316" y="1"/>
                    <a:pt x="316" y="1"/>
                  </a:cubicBezTo>
                  <a:close/>
                  <a:moveTo>
                    <a:pt x="316" y="1"/>
                  </a:moveTo>
                  <a:cubicBezTo>
                    <a:pt x="313" y="2"/>
                    <a:pt x="139" y="1"/>
                    <a:pt x="75" y="62"/>
                  </a:cubicBezTo>
                  <a:cubicBezTo>
                    <a:pt x="10" y="125"/>
                    <a:pt x="0" y="215"/>
                    <a:pt x="42" y="271"/>
                  </a:cubicBezTo>
                  <a:cubicBezTo>
                    <a:pt x="63" y="299"/>
                    <a:pt x="91" y="314"/>
                    <a:pt x="122" y="314"/>
                  </a:cubicBezTo>
                  <a:cubicBezTo>
                    <a:pt x="155" y="314"/>
                    <a:pt x="189" y="298"/>
                    <a:pt x="221" y="265"/>
                  </a:cubicBezTo>
                  <a:cubicBezTo>
                    <a:pt x="282" y="201"/>
                    <a:pt x="314" y="4"/>
                    <a:pt x="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9" name="Google Shape;569;p8"/>
            <p:cNvSpPr/>
            <p:nvPr/>
          </p:nvSpPr>
          <p:spPr>
            <a:xfrm>
              <a:off x="3533411" y="4315285"/>
              <a:ext cx="29129" cy="32809"/>
            </a:xfrm>
            <a:custGeom>
              <a:avLst/>
              <a:gdLst/>
              <a:ahLst/>
              <a:cxnLst/>
              <a:rect l="l" t="t" r="r" b="b"/>
              <a:pathLst>
                <a:path w="277" h="312" extrusionOk="0">
                  <a:moveTo>
                    <a:pt x="277" y="1"/>
                  </a:moveTo>
                  <a:cubicBezTo>
                    <a:pt x="183" y="85"/>
                    <a:pt x="91" y="172"/>
                    <a:pt x="1" y="262"/>
                  </a:cubicBezTo>
                  <a:cubicBezTo>
                    <a:pt x="2" y="264"/>
                    <a:pt x="3" y="267"/>
                    <a:pt x="4" y="268"/>
                  </a:cubicBezTo>
                  <a:cubicBezTo>
                    <a:pt x="25" y="296"/>
                    <a:pt x="53" y="311"/>
                    <a:pt x="84" y="311"/>
                  </a:cubicBezTo>
                  <a:cubicBezTo>
                    <a:pt x="117" y="311"/>
                    <a:pt x="151" y="295"/>
                    <a:pt x="183" y="262"/>
                  </a:cubicBezTo>
                  <a:cubicBezTo>
                    <a:pt x="242" y="200"/>
                    <a:pt x="274" y="14"/>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0" name="Google Shape;570;p8"/>
            <p:cNvSpPr/>
            <p:nvPr/>
          </p:nvSpPr>
          <p:spPr>
            <a:xfrm>
              <a:off x="3498289" y="4300037"/>
              <a:ext cx="32914" cy="44166"/>
            </a:xfrm>
            <a:custGeom>
              <a:avLst/>
              <a:gdLst/>
              <a:ahLst/>
              <a:cxnLst/>
              <a:rect l="l" t="t" r="r" b="b"/>
              <a:pathLst>
                <a:path w="313" h="420" extrusionOk="0">
                  <a:moveTo>
                    <a:pt x="1" y="1"/>
                  </a:moveTo>
                  <a:lnTo>
                    <a:pt x="1" y="1"/>
                  </a:lnTo>
                  <a:cubicBezTo>
                    <a:pt x="0" y="1"/>
                    <a:pt x="25" y="229"/>
                    <a:pt x="92" y="323"/>
                  </a:cubicBezTo>
                  <a:cubicBezTo>
                    <a:pt x="139" y="387"/>
                    <a:pt x="190" y="420"/>
                    <a:pt x="229" y="420"/>
                  </a:cubicBezTo>
                  <a:cubicBezTo>
                    <a:pt x="247" y="420"/>
                    <a:pt x="262" y="413"/>
                    <a:pt x="274" y="400"/>
                  </a:cubicBezTo>
                  <a:cubicBezTo>
                    <a:pt x="312" y="360"/>
                    <a:pt x="301" y="267"/>
                    <a:pt x="238" y="176"/>
                  </a:cubicBezTo>
                  <a:cubicBezTo>
                    <a:pt x="175" y="84"/>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1" name="Google Shape;571;p8"/>
            <p:cNvSpPr/>
            <p:nvPr/>
          </p:nvSpPr>
          <p:spPr>
            <a:xfrm>
              <a:off x="3498394" y="4300458"/>
              <a:ext cx="29129" cy="43746"/>
            </a:xfrm>
            <a:custGeom>
              <a:avLst/>
              <a:gdLst/>
              <a:ahLst/>
              <a:cxnLst/>
              <a:rect l="l" t="t" r="r" b="b"/>
              <a:pathLst>
                <a:path w="277" h="416" extrusionOk="0">
                  <a:moveTo>
                    <a:pt x="0" y="0"/>
                  </a:moveTo>
                  <a:cubicBezTo>
                    <a:pt x="1" y="14"/>
                    <a:pt x="26" y="228"/>
                    <a:pt x="91" y="319"/>
                  </a:cubicBezTo>
                  <a:cubicBezTo>
                    <a:pt x="137" y="383"/>
                    <a:pt x="189" y="416"/>
                    <a:pt x="228" y="416"/>
                  </a:cubicBezTo>
                  <a:cubicBezTo>
                    <a:pt x="246" y="416"/>
                    <a:pt x="261" y="409"/>
                    <a:pt x="273" y="396"/>
                  </a:cubicBezTo>
                  <a:cubicBezTo>
                    <a:pt x="274" y="395"/>
                    <a:pt x="275" y="393"/>
                    <a:pt x="276" y="391"/>
                  </a:cubicBezTo>
                  <a:cubicBezTo>
                    <a:pt x="179" y="264"/>
                    <a:pt x="88" y="134"/>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572" name="Google Shape;572;p8"/>
          <p:cNvCxnSpPr/>
          <p:nvPr/>
        </p:nvCxnSpPr>
        <p:spPr>
          <a:xfrm>
            <a:off x="11241033" y="-16232"/>
            <a:ext cx="0" cy="42468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918225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95"/>
        <p:cNvGrpSpPr/>
        <p:nvPr/>
      </p:nvGrpSpPr>
      <p:grpSpPr>
        <a:xfrm>
          <a:off x="0" y="0"/>
          <a:ext cx="0" cy="0"/>
          <a:chOff x="0" y="0"/>
          <a:chExt cx="0" cy="0"/>
        </a:xfrm>
      </p:grpSpPr>
      <p:sp>
        <p:nvSpPr>
          <p:cNvPr id="596" name="Google Shape;596;p10"/>
          <p:cNvSpPr/>
          <p:nvPr/>
        </p:nvSpPr>
        <p:spPr>
          <a:xfrm>
            <a:off x="0" y="0"/>
            <a:ext cx="12192000" cy="6858000"/>
          </a:xfrm>
          <a:prstGeom prst="rect">
            <a:avLst/>
          </a:prstGeom>
          <a:solidFill>
            <a:srgbClr val="6B1919">
              <a:alpha val="2791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7" name="Google Shape;597;p10"/>
          <p:cNvSpPr txBox="1">
            <a:spLocks noGrp="1"/>
          </p:cNvSpPr>
          <p:nvPr>
            <p:ph type="title"/>
          </p:nvPr>
        </p:nvSpPr>
        <p:spPr>
          <a:xfrm>
            <a:off x="5727300" y="837067"/>
            <a:ext cx="5169200" cy="18204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3600"/>
              <a:buNone/>
              <a:defRPr/>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grpSp>
        <p:nvGrpSpPr>
          <p:cNvPr id="598" name="Google Shape;598;p10"/>
          <p:cNvGrpSpPr/>
          <p:nvPr/>
        </p:nvGrpSpPr>
        <p:grpSpPr>
          <a:xfrm flipH="1">
            <a:off x="10121138" y="4807687"/>
            <a:ext cx="1817341" cy="2674132"/>
            <a:chOff x="1535297" y="2064520"/>
            <a:chExt cx="606266" cy="892091"/>
          </a:xfrm>
        </p:grpSpPr>
        <p:sp>
          <p:nvSpPr>
            <p:cNvPr id="599" name="Google Shape;599;p10"/>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 name="Google Shape;600;p10"/>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 name="Google Shape;601;p10"/>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 name="Google Shape;602;p10"/>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 name="Google Shape;603;p10"/>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 name="Google Shape;604;p10"/>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 name="Google Shape;605;p10"/>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 name="Google Shape;606;p10"/>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 name="Google Shape;607;p10"/>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608" name="Google Shape;608;p10"/>
          <p:cNvCxnSpPr/>
          <p:nvPr/>
        </p:nvCxnSpPr>
        <p:spPr>
          <a:xfrm>
            <a:off x="11241033" y="-1806401"/>
            <a:ext cx="0" cy="4581600"/>
          </a:xfrm>
          <a:prstGeom prst="straightConnector1">
            <a:avLst/>
          </a:prstGeom>
          <a:noFill/>
          <a:ln w="19050" cap="flat" cmpd="sng">
            <a:solidFill>
              <a:schemeClr val="dk1"/>
            </a:solidFill>
            <a:prstDash val="solid"/>
            <a:round/>
            <a:headEnd type="none" w="med" len="med"/>
            <a:tailEnd type="none" w="med" len="med"/>
          </a:ln>
        </p:spPr>
      </p:cxnSp>
      <p:grpSp>
        <p:nvGrpSpPr>
          <p:cNvPr id="609" name="Google Shape;609;p10"/>
          <p:cNvGrpSpPr/>
          <p:nvPr/>
        </p:nvGrpSpPr>
        <p:grpSpPr>
          <a:xfrm>
            <a:off x="8201271" y="4294287"/>
            <a:ext cx="1817341" cy="2674132"/>
            <a:chOff x="1535297" y="2064520"/>
            <a:chExt cx="606266" cy="892091"/>
          </a:xfrm>
        </p:grpSpPr>
        <p:sp>
          <p:nvSpPr>
            <p:cNvPr id="610" name="Google Shape;610;p10"/>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 name="Google Shape;611;p10"/>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 name="Google Shape;612;p10"/>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 name="Google Shape;613;p10"/>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 name="Google Shape;614;p10"/>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 name="Google Shape;615;p10"/>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 name="Google Shape;616;p10"/>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 name="Google Shape;617;p10"/>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 name="Google Shape;618;p10"/>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2490036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19"/>
        <p:cNvGrpSpPr/>
        <p:nvPr/>
      </p:nvGrpSpPr>
      <p:grpSpPr>
        <a:xfrm>
          <a:off x="0" y="0"/>
          <a:ext cx="0" cy="0"/>
          <a:chOff x="0" y="0"/>
          <a:chExt cx="0" cy="0"/>
        </a:xfrm>
      </p:grpSpPr>
      <p:pic>
        <p:nvPicPr>
          <p:cNvPr id="620" name="Google Shape;620;p11"/>
          <p:cNvPicPr preferRelativeResize="0"/>
          <p:nvPr/>
        </p:nvPicPr>
        <p:blipFill>
          <a:blip r:embed="rId2">
            <a:alphaModFix amt="85000"/>
          </a:blip>
          <a:stretch>
            <a:fillRect/>
          </a:stretch>
        </p:blipFill>
        <p:spPr>
          <a:xfrm>
            <a:off x="100" y="0"/>
            <a:ext cx="12192000" cy="6858000"/>
          </a:xfrm>
          <a:prstGeom prst="rect">
            <a:avLst/>
          </a:prstGeom>
          <a:noFill/>
          <a:ln>
            <a:noFill/>
          </a:ln>
        </p:spPr>
      </p:pic>
      <p:sp>
        <p:nvSpPr>
          <p:cNvPr id="621" name="Google Shape;621;p11"/>
          <p:cNvSpPr txBox="1">
            <a:spLocks noGrp="1"/>
          </p:cNvSpPr>
          <p:nvPr>
            <p:ph type="title" hasCustomPrompt="1"/>
          </p:nvPr>
        </p:nvSpPr>
        <p:spPr>
          <a:xfrm>
            <a:off x="950967" y="719333"/>
            <a:ext cx="7214800" cy="2042400"/>
          </a:xfrm>
          <a:prstGeom prst="rect">
            <a:avLst/>
          </a:prstGeom>
        </p:spPr>
        <p:txBody>
          <a:bodyPr spcFirstLastPara="1" wrap="square" lIns="91425" tIns="91425" rIns="91425" bIns="91425" anchor="ctr" anchorCtr="0">
            <a:noAutofit/>
          </a:bodyPr>
          <a:lstStyle>
            <a:lvl1pPr lvl="0">
              <a:spcBef>
                <a:spcPts val="0"/>
              </a:spcBef>
              <a:spcAft>
                <a:spcPts val="0"/>
              </a:spcAft>
              <a:buSzPts val="9600"/>
              <a:buNone/>
              <a:defRPr sz="17866">
                <a:solidFill>
                  <a:schemeClr val="lt2"/>
                </a:solidFill>
              </a:defRPr>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622" name="Google Shape;622;p11"/>
          <p:cNvSpPr txBox="1">
            <a:spLocks noGrp="1"/>
          </p:cNvSpPr>
          <p:nvPr>
            <p:ph type="subTitle" idx="1"/>
          </p:nvPr>
        </p:nvSpPr>
        <p:spPr>
          <a:xfrm>
            <a:off x="950967" y="3161817"/>
            <a:ext cx="7214800" cy="662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a:p>
        </p:txBody>
      </p:sp>
      <p:cxnSp>
        <p:nvCxnSpPr>
          <p:cNvPr id="623" name="Google Shape;623;p11"/>
          <p:cNvCxnSpPr/>
          <p:nvPr/>
        </p:nvCxnSpPr>
        <p:spPr>
          <a:xfrm>
            <a:off x="0" y="6144767"/>
            <a:ext cx="12210800" cy="0"/>
          </a:xfrm>
          <a:prstGeom prst="straightConnector1">
            <a:avLst/>
          </a:prstGeom>
          <a:noFill/>
          <a:ln w="19050" cap="flat" cmpd="sng">
            <a:solidFill>
              <a:schemeClr val="dk2"/>
            </a:solidFill>
            <a:prstDash val="solid"/>
            <a:round/>
            <a:headEnd type="none" w="med" len="med"/>
            <a:tailEnd type="none" w="med" len="med"/>
          </a:ln>
        </p:spPr>
      </p:cxnSp>
      <p:grpSp>
        <p:nvGrpSpPr>
          <p:cNvPr id="624" name="Google Shape;624;p11"/>
          <p:cNvGrpSpPr/>
          <p:nvPr/>
        </p:nvGrpSpPr>
        <p:grpSpPr>
          <a:xfrm>
            <a:off x="4067874" y="4282520"/>
            <a:ext cx="1231625" cy="1887745"/>
            <a:chOff x="3395451" y="1275268"/>
            <a:chExt cx="1126899" cy="1727228"/>
          </a:xfrm>
        </p:grpSpPr>
        <p:sp>
          <p:nvSpPr>
            <p:cNvPr id="625" name="Google Shape;625;p11"/>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 name="Google Shape;626;p11"/>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 name="Google Shape;627;p11"/>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 name="Google Shape;628;p11"/>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 name="Google Shape;629;p11"/>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 name="Google Shape;630;p11"/>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 name="Google Shape;631;p11"/>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 name="Google Shape;632;p11"/>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 name="Google Shape;633;p11"/>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 name="Google Shape;634;p11"/>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 name="Google Shape;635;p11"/>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11"/>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37" name="Google Shape;637;p11"/>
          <p:cNvGrpSpPr/>
          <p:nvPr/>
        </p:nvGrpSpPr>
        <p:grpSpPr>
          <a:xfrm>
            <a:off x="179274" y="4282520"/>
            <a:ext cx="1231625" cy="1887745"/>
            <a:chOff x="3395451" y="1275268"/>
            <a:chExt cx="1126899" cy="1727228"/>
          </a:xfrm>
        </p:grpSpPr>
        <p:sp>
          <p:nvSpPr>
            <p:cNvPr id="638" name="Google Shape;638;p11"/>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9" name="Google Shape;639;p11"/>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0" name="Google Shape;640;p11"/>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11"/>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11"/>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3" name="Google Shape;643;p11"/>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4" name="Google Shape;644;p11"/>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5" name="Google Shape;645;p11"/>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6" name="Google Shape;646;p11"/>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7" name="Google Shape;647;p11"/>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11"/>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9" name="Google Shape;649;p11"/>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236432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50"/>
        <p:cNvGrpSpPr/>
        <p:nvPr/>
      </p:nvGrpSpPr>
      <p:grpSpPr>
        <a:xfrm>
          <a:off x="0" y="0"/>
          <a:ext cx="0" cy="0"/>
          <a:chOff x="0" y="0"/>
          <a:chExt cx="0" cy="0"/>
        </a:xfrm>
      </p:grpSpPr>
    </p:spTree>
    <p:extLst>
      <p:ext uri="{BB962C8B-B14F-4D97-AF65-F5344CB8AC3E}">
        <p14:creationId xmlns:p14="http://schemas.microsoft.com/office/powerpoint/2010/main" val="12753997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51"/>
        <p:cNvGrpSpPr/>
        <p:nvPr/>
      </p:nvGrpSpPr>
      <p:grpSpPr>
        <a:xfrm>
          <a:off x="0" y="0"/>
          <a:ext cx="0" cy="0"/>
          <a:chOff x="0" y="0"/>
          <a:chExt cx="0" cy="0"/>
        </a:xfrm>
      </p:grpSpPr>
      <p:pic>
        <p:nvPicPr>
          <p:cNvPr id="652" name="Google Shape;652;p13"/>
          <p:cNvPicPr preferRelativeResize="0"/>
          <p:nvPr/>
        </p:nvPicPr>
        <p:blipFill rotWithShape="1">
          <a:blip r:embed="rId2">
            <a:alphaModFix amt="85000"/>
          </a:blip>
          <a:srcRect/>
          <a:stretch/>
        </p:blipFill>
        <p:spPr>
          <a:xfrm rot="10800000" flipH="1">
            <a:off x="100" y="0"/>
            <a:ext cx="12192000" cy="6858000"/>
          </a:xfrm>
          <a:prstGeom prst="rect">
            <a:avLst/>
          </a:prstGeom>
          <a:noFill/>
          <a:ln>
            <a:noFill/>
          </a:ln>
        </p:spPr>
      </p:pic>
      <p:sp>
        <p:nvSpPr>
          <p:cNvPr id="653" name="Google Shape;653;p1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654" name="Google Shape;654;p13"/>
          <p:cNvSpPr txBox="1">
            <a:spLocks noGrp="1"/>
          </p:cNvSpPr>
          <p:nvPr>
            <p:ph type="subTitle" idx="1"/>
          </p:nvPr>
        </p:nvSpPr>
        <p:spPr>
          <a:xfrm>
            <a:off x="950967" y="3025833"/>
            <a:ext cx="3074000" cy="806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655" name="Google Shape;655;p13"/>
          <p:cNvSpPr txBox="1">
            <a:spLocks noGrp="1"/>
          </p:cNvSpPr>
          <p:nvPr>
            <p:ph type="subTitle" idx="2"/>
          </p:nvPr>
        </p:nvSpPr>
        <p:spPr>
          <a:xfrm>
            <a:off x="950967" y="5327247"/>
            <a:ext cx="3074000" cy="806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656" name="Google Shape;656;p13"/>
          <p:cNvSpPr txBox="1">
            <a:spLocks noGrp="1"/>
          </p:cNvSpPr>
          <p:nvPr>
            <p:ph type="subTitle" idx="3"/>
          </p:nvPr>
        </p:nvSpPr>
        <p:spPr>
          <a:xfrm>
            <a:off x="4559001" y="5327247"/>
            <a:ext cx="3074000" cy="806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657" name="Google Shape;657;p13"/>
          <p:cNvSpPr txBox="1">
            <a:spLocks noGrp="1"/>
          </p:cNvSpPr>
          <p:nvPr>
            <p:ph type="subTitle" idx="4"/>
          </p:nvPr>
        </p:nvSpPr>
        <p:spPr>
          <a:xfrm>
            <a:off x="4559001" y="3025833"/>
            <a:ext cx="3074000" cy="806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658" name="Google Shape;658;p13"/>
          <p:cNvSpPr txBox="1">
            <a:spLocks noGrp="1"/>
          </p:cNvSpPr>
          <p:nvPr>
            <p:ph type="title" idx="5" hasCustomPrompt="1"/>
          </p:nvPr>
        </p:nvSpPr>
        <p:spPr>
          <a:xfrm>
            <a:off x="950967" y="1743533"/>
            <a:ext cx="1201600" cy="646400"/>
          </a:xfrm>
          <a:prstGeom prst="rect">
            <a:avLst/>
          </a:prstGeom>
          <a:noFill/>
        </p:spPr>
        <p:txBody>
          <a:bodyPr spcFirstLastPara="1" wrap="square" lIns="91425" tIns="91425" rIns="91425" bIns="91425" anchor="ctr" anchorCtr="0">
            <a:noAutofit/>
          </a:bodyPr>
          <a:lstStyle>
            <a:lvl1pPr lvl="0" rtl="0">
              <a:lnSpc>
                <a:spcPct val="115000"/>
              </a:lnSpc>
              <a:spcBef>
                <a:spcPts val="0"/>
              </a:spcBef>
              <a:spcAft>
                <a:spcPts val="0"/>
              </a:spcAft>
              <a:buSzPts val="3000"/>
              <a:buNone/>
              <a:defRPr sz="4667">
                <a:solidFill>
                  <a:schemeClr val="l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59" name="Google Shape;659;p13"/>
          <p:cNvSpPr txBox="1">
            <a:spLocks noGrp="1"/>
          </p:cNvSpPr>
          <p:nvPr>
            <p:ph type="title" idx="6" hasCustomPrompt="1"/>
          </p:nvPr>
        </p:nvSpPr>
        <p:spPr>
          <a:xfrm>
            <a:off x="4559000" y="4044843"/>
            <a:ext cx="1201600" cy="646400"/>
          </a:xfrm>
          <a:prstGeom prst="rect">
            <a:avLst/>
          </a:prstGeom>
          <a:noFill/>
        </p:spPr>
        <p:txBody>
          <a:bodyPr spcFirstLastPara="1" wrap="square" lIns="91425" tIns="91425" rIns="91425" bIns="91425" anchor="ctr" anchorCtr="0">
            <a:noAutofit/>
          </a:bodyPr>
          <a:lstStyle>
            <a:lvl1pPr lvl="0" rtl="0">
              <a:lnSpc>
                <a:spcPct val="115000"/>
              </a:lnSpc>
              <a:spcBef>
                <a:spcPts val="0"/>
              </a:spcBef>
              <a:spcAft>
                <a:spcPts val="0"/>
              </a:spcAft>
              <a:buSzPts val="3000"/>
              <a:buNone/>
              <a:defRPr sz="4667">
                <a:solidFill>
                  <a:schemeClr val="l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60" name="Google Shape;660;p13"/>
          <p:cNvSpPr txBox="1">
            <a:spLocks noGrp="1"/>
          </p:cNvSpPr>
          <p:nvPr>
            <p:ph type="title" idx="7" hasCustomPrompt="1"/>
          </p:nvPr>
        </p:nvSpPr>
        <p:spPr>
          <a:xfrm>
            <a:off x="950967" y="4044843"/>
            <a:ext cx="1201600" cy="646400"/>
          </a:xfrm>
          <a:prstGeom prst="rect">
            <a:avLst/>
          </a:prstGeom>
          <a:noFill/>
        </p:spPr>
        <p:txBody>
          <a:bodyPr spcFirstLastPara="1" wrap="square" lIns="91425" tIns="91425" rIns="91425" bIns="91425" anchor="ctr" anchorCtr="0">
            <a:noAutofit/>
          </a:bodyPr>
          <a:lstStyle>
            <a:lvl1pPr lvl="0" rtl="0">
              <a:lnSpc>
                <a:spcPct val="115000"/>
              </a:lnSpc>
              <a:spcBef>
                <a:spcPts val="0"/>
              </a:spcBef>
              <a:spcAft>
                <a:spcPts val="0"/>
              </a:spcAft>
              <a:buSzPts val="3000"/>
              <a:buNone/>
              <a:defRPr sz="4667">
                <a:solidFill>
                  <a:schemeClr val="l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61" name="Google Shape;661;p13"/>
          <p:cNvSpPr txBox="1">
            <a:spLocks noGrp="1"/>
          </p:cNvSpPr>
          <p:nvPr>
            <p:ph type="title" idx="8" hasCustomPrompt="1"/>
          </p:nvPr>
        </p:nvSpPr>
        <p:spPr>
          <a:xfrm>
            <a:off x="4559000" y="1743533"/>
            <a:ext cx="1201600" cy="646400"/>
          </a:xfrm>
          <a:prstGeom prst="rect">
            <a:avLst/>
          </a:prstGeom>
          <a:noFill/>
        </p:spPr>
        <p:txBody>
          <a:bodyPr spcFirstLastPara="1" wrap="square" lIns="91425" tIns="91425" rIns="91425" bIns="91425" anchor="ctr" anchorCtr="0">
            <a:noAutofit/>
          </a:bodyPr>
          <a:lstStyle>
            <a:lvl1pPr lvl="0" rtl="0">
              <a:lnSpc>
                <a:spcPct val="115000"/>
              </a:lnSpc>
              <a:spcBef>
                <a:spcPts val="0"/>
              </a:spcBef>
              <a:spcAft>
                <a:spcPts val="0"/>
              </a:spcAft>
              <a:buSzPts val="3000"/>
              <a:buNone/>
              <a:defRPr sz="4667">
                <a:solidFill>
                  <a:schemeClr val="l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62" name="Google Shape;662;p13"/>
          <p:cNvSpPr txBox="1">
            <a:spLocks noGrp="1"/>
          </p:cNvSpPr>
          <p:nvPr>
            <p:ph type="subTitle" idx="9"/>
          </p:nvPr>
        </p:nvSpPr>
        <p:spPr>
          <a:xfrm>
            <a:off x="8167033" y="5327247"/>
            <a:ext cx="3074000" cy="806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663" name="Google Shape;663;p13"/>
          <p:cNvSpPr txBox="1">
            <a:spLocks noGrp="1"/>
          </p:cNvSpPr>
          <p:nvPr>
            <p:ph type="subTitle" idx="13"/>
          </p:nvPr>
        </p:nvSpPr>
        <p:spPr>
          <a:xfrm>
            <a:off x="8167033" y="3025833"/>
            <a:ext cx="3074000" cy="806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664" name="Google Shape;664;p13"/>
          <p:cNvSpPr txBox="1">
            <a:spLocks noGrp="1"/>
          </p:cNvSpPr>
          <p:nvPr>
            <p:ph type="title" idx="14" hasCustomPrompt="1"/>
          </p:nvPr>
        </p:nvSpPr>
        <p:spPr>
          <a:xfrm>
            <a:off x="8167033" y="4044843"/>
            <a:ext cx="1201600" cy="646400"/>
          </a:xfrm>
          <a:prstGeom prst="rect">
            <a:avLst/>
          </a:prstGeom>
          <a:noFill/>
        </p:spPr>
        <p:txBody>
          <a:bodyPr spcFirstLastPara="1" wrap="square" lIns="91425" tIns="91425" rIns="91425" bIns="91425" anchor="ctr" anchorCtr="0">
            <a:noAutofit/>
          </a:bodyPr>
          <a:lstStyle>
            <a:lvl1pPr lvl="0" rtl="0">
              <a:lnSpc>
                <a:spcPct val="115000"/>
              </a:lnSpc>
              <a:spcBef>
                <a:spcPts val="0"/>
              </a:spcBef>
              <a:spcAft>
                <a:spcPts val="0"/>
              </a:spcAft>
              <a:buSzPts val="3000"/>
              <a:buNone/>
              <a:defRPr sz="4667">
                <a:solidFill>
                  <a:schemeClr val="l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65" name="Google Shape;665;p13"/>
          <p:cNvSpPr txBox="1">
            <a:spLocks noGrp="1"/>
          </p:cNvSpPr>
          <p:nvPr>
            <p:ph type="title" idx="15" hasCustomPrompt="1"/>
          </p:nvPr>
        </p:nvSpPr>
        <p:spPr>
          <a:xfrm>
            <a:off x="8167033" y="1743533"/>
            <a:ext cx="1201600" cy="646400"/>
          </a:xfrm>
          <a:prstGeom prst="rect">
            <a:avLst/>
          </a:prstGeom>
          <a:noFill/>
        </p:spPr>
        <p:txBody>
          <a:bodyPr spcFirstLastPara="1" wrap="square" lIns="91425" tIns="91425" rIns="91425" bIns="91425" anchor="ctr" anchorCtr="0">
            <a:noAutofit/>
          </a:bodyPr>
          <a:lstStyle>
            <a:lvl1pPr lvl="0" rtl="0">
              <a:lnSpc>
                <a:spcPct val="115000"/>
              </a:lnSpc>
              <a:spcBef>
                <a:spcPts val="0"/>
              </a:spcBef>
              <a:spcAft>
                <a:spcPts val="0"/>
              </a:spcAft>
              <a:buSzPts val="3000"/>
              <a:buNone/>
              <a:defRPr sz="4667">
                <a:solidFill>
                  <a:schemeClr val="l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66" name="Google Shape;666;p13"/>
          <p:cNvSpPr txBox="1">
            <a:spLocks noGrp="1"/>
          </p:cNvSpPr>
          <p:nvPr>
            <p:ph type="subTitle" idx="16"/>
          </p:nvPr>
        </p:nvSpPr>
        <p:spPr>
          <a:xfrm>
            <a:off x="950967" y="2389833"/>
            <a:ext cx="3074000" cy="67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333">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sp>
        <p:nvSpPr>
          <p:cNvPr id="667" name="Google Shape;667;p13"/>
          <p:cNvSpPr txBox="1">
            <a:spLocks noGrp="1"/>
          </p:cNvSpPr>
          <p:nvPr>
            <p:ph type="subTitle" idx="17"/>
          </p:nvPr>
        </p:nvSpPr>
        <p:spPr>
          <a:xfrm>
            <a:off x="950967" y="4691244"/>
            <a:ext cx="3074000" cy="67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333">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sp>
        <p:nvSpPr>
          <p:cNvPr id="668" name="Google Shape;668;p13"/>
          <p:cNvSpPr txBox="1">
            <a:spLocks noGrp="1"/>
          </p:cNvSpPr>
          <p:nvPr>
            <p:ph type="subTitle" idx="18"/>
          </p:nvPr>
        </p:nvSpPr>
        <p:spPr>
          <a:xfrm>
            <a:off x="4559001" y="4691244"/>
            <a:ext cx="3074000" cy="67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333">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sp>
        <p:nvSpPr>
          <p:cNvPr id="669" name="Google Shape;669;p13"/>
          <p:cNvSpPr txBox="1">
            <a:spLocks noGrp="1"/>
          </p:cNvSpPr>
          <p:nvPr>
            <p:ph type="subTitle" idx="19"/>
          </p:nvPr>
        </p:nvSpPr>
        <p:spPr>
          <a:xfrm>
            <a:off x="4559001" y="2389833"/>
            <a:ext cx="3074000" cy="67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333">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sp>
        <p:nvSpPr>
          <p:cNvPr id="670" name="Google Shape;670;p13"/>
          <p:cNvSpPr txBox="1">
            <a:spLocks noGrp="1"/>
          </p:cNvSpPr>
          <p:nvPr>
            <p:ph type="subTitle" idx="20"/>
          </p:nvPr>
        </p:nvSpPr>
        <p:spPr>
          <a:xfrm>
            <a:off x="8167033" y="4691244"/>
            <a:ext cx="3074000" cy="67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333">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sp>
        <p:nvSpPr>
          <p:cNvPr id="671" name="Google Shape;671;p13"/>
          <p:cNvSpPr txBox="1">
            <a:spLocks noGrp="1"/>
          </p:cNvSpPr>
          <p:nvPr>
            <p:ph type="subTitle" idx="21"/>
          </p:nvPr>
        </p:nvSpPr>
        <p:spPr>
          <a:xfrm>
            <a:off x="8167033" y="2389833"/>
            <a:ext cx="3074000" cy="67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333">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grpSp>
        <p:nvGrpSpPr>
          <p:cNvPr id="672" name="Google Shape;672;p13"/>
          <p:cNvGrpSpPr/>
          <p:nvPr/>
        </p:nvGrpSpPr>
        <p:grpSpPr>
          <a:xfrm>
            <a:off x="11370755" y="5140220"/>
            <a:ext cx="655061" cy="2009069"/>
            <a:chOff x="3194066" y="3909690"/>
            <a:chExt cx="491296" cy="1506802"/>
          </a:xfrm>
        </p:grpSpPr>
        <p:sp>
          <p:nvSpPr>
            <p:cNvPr id="673" name="Google Shape;673;p13"/>
            <p:cNvSpPr/>
            <p:nvPr/>
          </p:nvSpPr>
          <p:spPr>
            <a:xfrm>
              <a:off x="3331718" y="3992555"/>
              <a:ext cx="249539" cy="1423938"/>
            </a:xfrm>
            <a:custGeom>
              <a:avLst/>
              <a:gdLst/>
              <a:ahLst/>
              <a:cxnLst/>
              <a:rect l="l" t="t" r="r" b="b"/>
              <a:pathLst>
                <a:path w="2373" h="13541" extrusionOk="0">
                  <a:moveTo>
                    <a:pt x="88" y="0"/>
                  </a:moveTo>
                  <a:lnTo>
                    <a:pt x="1" y="162"/>
                  </a:lnTo>
                  <a:cubicBezTo>
                    <a:pt x="11" y="170"/>
                    <a:pt x="282" y="364"/>
                    <a:pt x="755" y="1756"/>
                  </a:cubicBezTo>
                  <a:cubicBezTo>
                    <a:pt x="838" y="2002"/>
                    <a:pt x="934" y="2260"/>
                    <a:pt x="1034" y="2532"/>
                  </a:cubicBezTo>
                  <a:cubicBezTo>
                    <a:pt x="1549" y="3922"/>
                    <a:pt x="2191" y="5654"/>
                    <a:pt x="2155" y="8171"/>
                  </a:cubicBezTo>
                  <a:cubicBezTo>
                    <a:pt x="2096" y="12570"/>
                    <a:pt x="1929" y="13497"/>
                    <a:pt x="1928" y="13505"/>
                  </a:cubicBezTo>
                  <a:lnTo>
                    <a:pt x="2105" y="13540"/>
                  </a:lnTo>
                  <a:cubicBezTo>
                    <a:pt x="2113" y="13504"/>
                    <a:pt x="2276" y="12605"/>
                    <a:pt x="2337" y="8175"/>
                  </a:cubicBezTo>
                  <a:cubicBezTo>
                    <a:pt x="2373" y="5621"/>
                    <a:pt x="1724" y="3872"/>
                    <a:pt x="1205" y="2467"/>
                  </a:cubicBezTo>
                  <a:cubicBezTo>
                    <a:pt x="1105" y="2196"/>
                    <a:pt x="1009" y="1940"/>
                    <a:pt x="926" y="1696"/>
                  </a:cubicBezTo>
                  <a:cubicBezTo>
                    <a:pt x="433" y="243"/>
                    <a:pt x="141" y="29"/>
                    <a:pt x="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13"/>
            <p:cNvSpPr/>
            <p:nvPr/>
          </p:nvSpPr>
          <p:spPr>
            <a:xfrm>
              <a:off x="3278087" y="4155971"/>
              <a:ext cx="407275" cy="1200583"/>
            </a:xfrm>
            <a:custGeom>
              <a:avLst/>
              <a:gdLst/>
              <a:ahLst/>
              <a:cxnLst/>
              <a:rect l="l" t="t" r="r" b="b"/>
              <a:pathLst>
                <a:path w="3873" h="11417" extrusionOk="0">
                  <a:moveTo>
                    <a:pt x="64" y="0"/>
                  </a:moveTo>
                  <a:lnTo>
                    <a:pt x="0" y="174"/>
                  </a:lnTo>
                  <a:cubicBezTo>
                    <a:pt x="11" y="178"/>
                    <a:pt x="272" y="313"/>
                    <a:pt x="888" y="1446"/>
                  </a:cubicBezTo>
                  <a:cubicBezTo>
                    <a:pt x="989" y="1635"/>
                    <a:pt x="1101" y="1830"/>
                    <a:pt x="1219" y="2037"/>
                  </a:cubicBezTo>
                  <a:cubicBezTo>
                    <a:pt x="1870" y="3178"/>
                    <a:pt x="2681" y="4598"/>
                    <a:pt x="3064" y="6793"/>
                  </a:cubicBezTo>
                  <a:cubicBezTo>
                    <a:pt x="3691" y="10378"/>
                    <a:pt x="3676" y="11402"/>
                    <a:pt x="3676" y="11412"/>
                  </a:cubicBezTo>
                  <a:lnTo>
                    <a:pt x="3857" y="11416"/>
                  </a:lnTo>
                  <a:cubicBezTo>
                    <a:pt x="3858" y="11376"/>
                    <a:pt x="3873" y="10375"/>
                    <a:pt x="3243" y="6761"/>
                  </a:cubicBezTo>
                  <a:cubicBezTo>
                    <a:pt x="2854" y="4534"/>
                    <a:pt x="2035" y="3097"/>
                    <a:pt x="1376" y="1943"/>
                  </a:cubicBezTo>
                  <a:cubicBezTo>
                    <a:pt x="1259" y="1738"/>
                    <a:pt x="1148" y="1543"/>
                    <a:pt x="1047" y="1357"/>
                  </a:cubicBezTo>
                  <a:cubicBezTo>
                    <a:pt x="400" y="167"/>
                    <a:pt x="114" y="18"/>
                    <a:pt x="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13"/>
            <p:cNvSpPr/>
            <p:nvPr/>
          </p:nvSpPr>
          <p:spPr>
            <a:xfrm>
              <a:off x="3480622" y="4106652"/>
              <a:ext cx="191702" cy="1253477"/>
            </a:xfrm>
            <a:custGeom>
              <a:avLst/>
              <a:gdLst/>
              <a:ahLst/>
              <a:cxnLst/>
              <a:rect l="l" t="t" r="r" b="b"/>
              <a:pathLst>
                <a:path w="1823" h="11920" extrusionOk="0">
                  <a:moveTo>
                    <a:pt x="844" y="0"/>
                  </a:moveTo>
                  <a:cubicBezTo>
                    <a:pt x="802" y="33"/>
                    <a:pt x="589" y="266"/>
                    <a:pt x="439" y="1590"/>
                  </a:cubicBezTo>
                  <a:cubicBezTo>
                    <a:pt x="420" y="1764"/>
                    <a:pt x="396" y="1946"/>
                    <a:pt x="373" y="2136"/>
                  </a:cubicBezTo>
                  <a:cubicBezTo>
                    <a:pt x="208" y="3441"/>
                    <a:pt x="1" y="5063"/>
                    <a:pt x="452" y="7351"/>
                  </a:cubicBezTo>
                  <a:cubicBezTo>
                    <a:pt x="1176" y="11038"/>
                    <a:pt x="1645" y="11885"/>
                    <a:pt x="1664" y="11919"/>
                  </a:cubicBezTo>
                  <a:lnTo>
                    <a:pt x="1822" y="11826"/>
                  </a:lnTo>
                  <a:cubicBezTo>
                    <a:pt x="1817" y="11818"/>
                    <a:pt x="1345" y="10953"/>
                    <a:pt x="630" y="7313"/>
                  </a:cubicBezTo>
                  <a:cubicBezTo>
                    <a:pt x="185" y="5055"/>
                    <a:pt x="389" y="3450"/>
                    <a:pt x="553" y="2160"/>
                  </a:cubicBezTo>
                  <a:cubicBezTo>
                    <a:pt x="576" y="1969"/>
                    <a:pt x="600" y="1787"/>
                    <a:pt x="620" y="1612"/>
                  </a:cubicBezTo>
                  <a:cubicBezTo>
                    <a:pt x="761" y="362"/>
                    <a:pt x="953" y="151"/>
                    <a:pt x="961" y="142"/>
                  </a:cubicBezTo>
                  <a:lnTo>
                    <a:pt x="84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6" name="Google Shape;676;p13"/>
            <p:cNvSpPr/>
            <p:nvPr/>
          </p:nvSpPr>
          <p:spPr>
            <a:xfrm>
              <a:off x="3314157" y="3973732"/>
              <a:ext cx="36490" cy="42063"/>
            </a:xfrm>
            <a:custGeom>
              <a:avLst/>
              <a:gdLst/>
              <a:ahLst/>
              <a:cxnLst/>
              <a:rect l="l" t="t" r="r" b="b"/>
              <a:pathLst>
                <a:path w="347" h="400" extrusionOk="0">
                  <a:moveTo>
                    <a:pt x="0" y="0"/>
                  </a:moveTo>
                  <a:cubicBezTo>
                    <a:pt x="0" y="0"/>
                    <a:pt x="31" y="210"/>
                    <a:pt x="97" y="300"/>
                  </a:cubicBezTo>
                  <a:cubicBezTo>
                    <a:pt x="145" y="365"/>
                    <a:pt x="202" y="399"/>
                    <a:pt x="249" y="399"/>
                  </a:cubicBezTo>
                  <a:cubicBezTo>
                    <a:pt x="267" y="399"/>
                    <a:pt x="284" y="394"/>
                    <a:pt x="298" y="384"/>
                  </a:cubicBezTo>
                  <a:cubicBezTo>
                    <a:pt x="347" y="348"/>
                    <a:pt x="342" y="254"/>
                    <a:pt x="273" y="162"/>
                  </a:cubicBezTo>
                  <a:cubicBezTo>
                    <a:pt x="203" y="71"/>
                    <a:pt x="0" y="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7" name="Google Shape;677;p13"/>
            <p:cNvSpPr/>
            <p:nvPr/>
          </p:nvSpPr>
          <p:spPr>
            <a:xfrm>
              <a:off x="3250957" y="3909690"/>
              <a:ext cx="71402" cy="73084"/>
            </a:xfrm>
            <a:custGeom>
              <a:avLst/>
              <a:gdLst/>
              <a:ahLst/>
              <a:cxnLst/>
              <a:rect l="l" t="t" r="r" b="b"/>
              <a:pathLst>
                <a:path w="679" h="695" extrusionOk="0">
                  <a:moveTo>
                    <a:pt x="0" y="1"/>
                  </a:moveTo>
                  <a:lnTo>
                    <a:pt x="0" y="1"/>
                  </a:lnTo>
                  <a:cubicBezTo>
                    <a:pt x="231" y="214"/>
                    <a:pt x="445" y="446"/>
                    <a:pt x="636" y="695"/>
                  </a:cubicBezTo>
                  <a:cubicBezTo>
                    <a:pt x="651" y="684"/>
                    <a:pt x="665" y="671"/>
                    <a:pt x="679" y="660"/>
                  </a:cubicBezTo>
                  <a:cubicBezTo>
                    <a:pt x="472" y="422"/>
                    <a:pt x="244" y="20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13"/>
            <p:cNvSpPr/>
            <p:nvPr/>
          </p:nvSpPr>
          <p:spPr>
            <a:xfrm>
              <a:off x="3299329" y="3917472"/>
              <a:ext cx="61938" cy="102529"/>
            </a:xfrm>
            <a:custGeom>
              <a:avLst/>
              <a:gdLst/>
              <a:ahLst/>
              <a:cxnLst/>
              <a:rect l="l" t="t" r="r" b="b"/>
              <a:pathLst>
                <a:path w="589" h="975" extrusionOk="0">
                  <a:moveTo>
                    <a:pt x="5" y="0"/>
                  </a:moveTo>
                  <a:lnTo>
                    <a:pt x="1" y="4"/>
                  </a:lnTo>
                  <a:cubicBezTo>
                    <a:pt x="1" y="4"/>
                    <a:pt x="144" y="207"/>
                    <a:pt x="273" y="426"/>
                  </a:cubicBezTo>
                  <a:cubicBezTo>
                    <a:pt x="305" y="481"/>
                    <a:pt x="335" y="536"/>
                    <a:pt x="365" y="589"/>
                  </a:cubicBezTo>
                  <a:cubicBezTo>
                    <a:pt x="394" y="641"/>
                    <a:pt x="425" y="688"/>
                    <a:pt x="451" y="728"/>
                  </a:cubicBezTo>
                  <a:cubicBezTo>
                    <a:pt x="478" y="768"/>
                    <a:pt x="589" y="975"/>
                    <a:pt x="589" y="975"/>
                  </a:cubicBezTo>
                  <a:cubicBezTo>
                    <a:pt x="589" y="975"/>
                    <a:pt x="547" y="858"/>
                    <a:pt x="548" y="857"/>
                  </a:cubicBezTo>
                  <a:cubicBezTo>
                    <a:pt x="550" y="857"/>
                    <a:pt x="545" y="841"/>
                    <a:pt x="536" y="815"/>
                  </a:cubicBezTo>
                  <a:cubicBezTo>
                    <a:pt x="526" y="787"/>
                    <a:pt x="510" y="750"/>
                    <a:pt x="491" y="705"/>
                  </a:cubicBezTo>
                  <a:cubicBezTo>
                    <a:pt x="468" y="655"/>
                    <a:pt x="443" y="606"/>
                    <a:pt x="415" y="558"/>
                  </a:cubicBezTo>
                  <a:cubicBezTo>
                    <a:pt x="383" y="507"/>
                    <a:pt x="347" y="454"/>
                    <a:pt x="311" y="402"/>
                  </a:cubicBezTo>
                  <a:cubicBezTo>
                    <a:pt x="216" y="263"/>
                    <a:pt x="113" y="129"/>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13"/>
            <p:cNvSpPr/>
            <p:nvPr/>
          </p:nvSpPr>
          <p:spPr>
            <a:xfrm>
              <a:off x="3322990" y="3934297"/>
              <a:ext cx="87596" cy="125032"/>
            </a:xfrm>
            <a:custGeom>
              <a:avLst/>
              <a:gdLst/>
              <a:ahLst/>
              <a:cxnLst/>
              <a:rect l="l" t="t" r="r" b="b"/>
              <a:pathLst>
                <a:path w="833" h="1189" extrusionOk="0">
                  <a:moveTo>
                    <a:pt x="5" y="0"/>
                  </a:moveTo>
                  <a:lnTo>
                    <a:pt x="0" y="3"/>
                  </a:lnTo>
                  <a:cubicBezTo>
                    <a:pt x="0" y="3"/>
                    <a:pt x="390" y="323"/>
                    <a:pt x="589" y="676"/>
                  </a:cubicBezTo>
                  <a:cubicBezTo>
                    <a:pt x="632" y="739"/>
                    <a:pt x="833" y="1189"/>
                    <a:pt x="833" y="1189"/>
                  </a:cubicBezTo>
                  <a:cubicBezTo>
                    <a:pt x="833" y="1189"/>
                    <a:pt x="823" y="883"/>
                    <a:pt x="515" y="467"/>
                  </a:cubicBezTo>
                  <a:cubicBezTo>
                    <a:pt x="317" y="207"/>
                    <a:pt x="5" y="0"/>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13"/>
            <p:cNvSpPr/>
            <p:nvPr/>
          </p:nvSpPr>
          <p:spPr>
            <a:xfrm>
              <a:off x="3342655" y="3974363"/>
              <a:ext cx="87701" cy="125137"/>
            </a:xfrm>
            <a:custGeom>
              <a:avLst/>
              <a:gdLst/>
              <a:ahLst/>
              <a:cxnLst/>
              <a:rect l="l" t="t" r="r" b="b"/>
              <a:pathLst>
                <a:path w="834" h="1190" extrusionOk="0">
                  <a:moveTo>
                    <a:pt x="5" y="1"/>
                  </a:moveTo>
                  <a:lnTo>
                    <a:pt x="1" y="4"/>
                  </a:lnTo>
                  <a:cubicBezTo>
                    <a:pt x="1" y="4"/>
                    <a:pt x="391" y="325"/>
                    <a:pt x="589" y="678"/>
                  </a:cubicBezTo>
                  <a:cubicBezTo>
                    <a:pt x="633" y="739"/>
                    <a:pt x="833" y="1189"/>
                    <a:pt x="833" y="1189"/>
                  </a:cubicBezTo>
                  <a:cubicBezTo>
                    <a:pt x="833" y="1189"/>
                    <a:pt x="824" y="883"/>
                    <a:pt x="516" y="468"/>
                  </a:cubicBezTo>
                  <a:cubicBezTo>
                    <a:pt x="317" y="208"/>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13"/>
            <p:cNvSpPr/>
            <p:nvPr/>
          </p:nvSpPr>
          <p:spPr>
            <a:xfrm>
              <a:off x="3261998" y="4038930"/>
              <a:ext cx="102213" cy="62148"/>
            </a:xfrm>
            <a:custGeom>
              <a:avLst/>
              <a:gdLst/>
              <a:ahLst/>
              <a:cxnLst/>
              <a:rect l="l" t="t" r="r" b="b"/>
              <a:pathLst>
                <a:path w="972" h="591" extrusionOk="0">
                  <a:moveTo>
                    <a:pt x="3" y="1"/>
                  </a:moveTo>
                  <a:cubicBezTo>
                    <a:pt x="3" y="1"/>
                    <a:pt x="2" y="5"/>
                    <a:pt x="1" y="6"/>
                  </a:cubicBezTo>
                  <a:cubicBezTo>
                    <a:pt x="1" y="7"/>
                    <a:pt x="370" y="83"/>
                    <a:pt x="627" y="281"/>
                  </a:cubicBezTo>
                  <a:cubicBezTo>
                    <a:pt x="678" y="312"/>
                    <a:pt x="972" y="590"/>
                    <a:pt x="972" y="590"/>
                  </a:cubicBezTo>
                  <a:cubicBezTo>
                    <a:pt x="972" y="590"/>
                    <a:pt x="854" y="340"/>
                    <a:pt x="504" y="142"/>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13"/>
            <p:cNvSpPr/>
            <p:nvPr/>
          </p:nvSpPr>
          <p:spPr>
            <a:xfrm>
              <a:off x="3275984" y="4069531"/>
              <a:ext cx="102213" cy="61938"/>
            </a:xfrm>
            <a:custGeom>
              <a:avLst/>
              <a:gdLst/>
              <a:ahLst/>
              <a:cxnLst/>
              <a:rect l="l" t="t" r="r" b="b"/>
              <a:pathLst>
                <a:path w="972" h="589" extrusionOk="0">
                  <a:moveTo>
                    <a:pt x="3" y="1"/>
                  </a:moveTo>
                  <a:lnTo>
                    <a:pt x="1" y="6"/>
                  </a:lnTo>
                  <a:cubicBezTo>
                    <a:pt x="1" y="6"/>
                    <a:pt x="371" y="83"/>
                    <a:pt x="626" y="281"/>
                  </a:cubicBezTo>
                  <a:cubicBezTo>
                    <a:pt x="678" y="312"/>
                    <a:pt x="972" y="589"/>
                    <a:pt x="972" y="589"/>
                  </a:cubicBezTo>
                  <a:cubicBezTo>
                    <a:pt x="972" y="589"/>
                    <a:pt x="855" y="340"/>
                    <a:pt x="504" y="141"/>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13"/>
            <p:cNvSpPr/>
            <p:nvPr/>
          </p:nvSpPr>
          <p:spPr>
            <a:xfrm>
              <a:off x="3264732" y="3949230"/>
              <a:ext cx="69194" cy="78553"/>
            </a:xfrm>
            <a:custGeom>
              <a:avLst/>
              <a:gdLst/>
              <a:ahLst/>
              <a:cxnLst/>
              <a:rect l="l" t="t" r="r" b="b"/>
              <a:pathLst>
                <a:path w="658" h="747" extrusionOk="0">
                  <a:moveTo>
                    <a:pt x="3" y="0"/>
                  </a:moveTo>
                  <a:cubicBezTo>
                    <a:pt x="2" y="1"/>
                    <a:pt x="1" y="2"/>
                    <a:pt x="0" y="3"/>
                  </a:cubicBezTo>
                  <a:cubicBezTo>
                    <a:pt x="0" y="3"/>
                    <a:pt x="169" y="177"/>
                    <a:pt x="325" y="368"/>
                  </a:cubicBezTo>
                  <a:cubicBezTo>
                    <a:pt x="365" y="416"/>
                    <a:pt x="402" y="465"/>
                    <a:pt x="438" y="511"/>
                  </a:cubicBezTo>
                  <a:cubicBezTo>
                    <a:pt x="474" y="556"/>
                    <a:pt x="512" y="597"/>
                    <a:pt x="543" y="632"/>
                  </a:cubicBezTo>
                  <a:cubicBezTo>
                    <a:pt x="575" y="666"/>
                    <a:pt x="601" y="696"/>
                    <a:pt x="623" y="715"/>
                  </a:cubicBezTo>
                  <a:cubicBezTo>
                    <a:pt x="643" y="734"/>
                    <a:pt x="654" y="746"/>
                    <a:pt x="654" y="746"/>
                  </a:cubicBezTo>
                  <a:cubicBezTo>
                    <a:pt x="655" y="745"/>
                    <a:pt x="657" y="744"/>
                    <a:pt x="658" y="743"/>
                  </a:cubicBezTo>
                  <a:cubicBezTo>
                    <a:pt x="658" y="743"/>
                    <a:pt x="651" y="728"/>
                    <a:pt x="638" y="703"/>
                  </a:cubicBezTo>
                  <a:cubicBezTo>
                    <a:pt x="624" y="679"/>
                    <a:pt x="604" y="645"/>
                    <a:pt x="578" y="605"/>
                  </a:cubicBezTo>
                  <a:cubicBezTo>
                    <a:pt x="549" y="561"/>
                    <a:pt x="517" y="517"/>
                    <a:pt x="483" y="475"/>
                  </a:cubicBezTo>
                  <a:cubicBezTo>
                    <a:pt x="446" y="431"/>
                    <a:pt x="402" y="385"/>
                    <a:pt x="359" y="340"/>
                  </a:cubicBezTo>
                  <a:cubicBezTo>
                    <a:pt x="247" y="221"/>
                    <a:pt x="128" y="107"/>
                    <a:pt x="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13"/>
            <p:cNvSpPr/>
            <p:nvPr/>
          </p:nvSpPr>
          <p:spPr>
            <a:xfrm>
              <a:off x="3337186" y="3929565"/>
              <a:ext cx="31337" cy="64146"/>
            </a:xfrm>
            <a:custGeom>
              <a:avLst/>
              <a:gdLst/>
              <a:ahLst/>
              <a:cxnLst/>
              <a:rect l="l" t="t" r="r" b="b"/>
              <a:pathLst>
                <a:path w="298" h="610" extrusionOk="0">
                  <a:moveTo>
                    <a:pt x="7" y="1"/>
                  </a:moveTo>
                  <a:cubicBezTo>
                    <a:pt x="7" y="1"/>
                    <a:pt x="4" y="2"/>
                    <a:pt x="2" y="3"/>
                  </a:cubicBezTo>
                  <a:cubicBezTo>
                    <a:pt x="1" y="4"/>
                    <a:pt x="72" y="154"/>
                    <a:pt x="137" y="310"/>
                  </a:cubicBezTo>
                  <a:cubicBezTo>
                    <a:pt x="154" y="348"/>
                    <a:pt x="168" y="387"/>
                    <a:pt x="184" y="424"/>
                  </a:cubicBezTo>
                  <a:cubicBezTo>
                    <a:pt x="199" y="457"/>
                    <a:pt x="215" y="489"/>
                    <a:pt x="233" y="520"/>
                  </a:cubicBezTo>
                  <a:cubicBezTo>
                    <a:pt x="251" y="550"/>
                    <a:pt x="270" y="580"/>
                    <a:pt x="293" y="609"/>
                  </a:cubicBezTo>
                  <a:lnTo>
                    <a:pt x="297" y="606"/>
                  </a:lnTo>
                  <a:cubicBezTo>
                    <a:pt x="293" y="570"/>
                    <a:pt x="285" y="534"/>
                    <a:pt x="275" y="499"/>
                  </a:cubicBezTo>
                  <a:cubicBezTo>
                    <a:pt x="264" y="464"/>
                    <a:pt x="251" y="430"/>
                    <a:pt x="236" y="396"/>
                  </a:cubicBezTo>
                  <a:cubicBezTo>
                    <a:pt x="219" y="361"/>
                    <a:pt x="198" y="325"/>
                    <a:pt x="178" y="287"/>
                  </a:cubicBezTo>
                  <a:cubicBezTo>
                    <a:pt x="99" y="138"/>
                    <a:pt x="7" y="1"/>
                    <a:pt x="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13"/>
            <p:cNvSpPr/>
            <p:nvPr/>
          </p:nvSpPr>
          <p:spPr>
            <a:xfrm>
              <a:off x="3272514" y="3977938"/>
              <a:ext cx="43851" cy="52789"/>
            </a:xfrm>
            <a:custGeom>
              <a:avLst/>
              <a:gdLst/>
              <a:ahLst/>
              <a:cxnLst/>
              <a:rect l="l" t="t" r="r" b="b"/>
              <a:pathLst>
                <a:path w="417" h="502" extrusionOk="0">
                  <a:moveTo>
                    <a:pt x="5" y="1"/>
                  </a:moveTo>
                  <a:lnTo>
                    <a:pt x="1" y="4"/>
                  </a:lnTo>
                  <a:cubicBezTo>
                    <a:pt x="1" y="4"/>
                    <a:pt x="101" y="129"/>
                    <a:pt x="197" y="257"/>
                  </a:cubicBezTo>
                  <a:cubicBezTo>
                    <a:pt x="221" y="289"/>
                    <a:pt x="244" y="323"/>
                    <a:pt x="266" y="354"/>
                  </a:cubicBezTo>
                  <a:cubicBezTo>
                    <a:pt x="290" y="384"/>
                    <a:pt x="314" y="409"/>
                    <a:pt x="335" y="431"/>
                  </a:cubicBezTo>
                  <a:cubicBezTo>
                    <a:pt x="359" y="457"/>
                    <a:pt x="384" y="480"/>
                    <a:pt x="411" y="502"/>
                  </a:cubicBezTo>
                  <a:cubicBezTo>
                    <a:pt x="413" y="501"/>
                    <a:pt x="414" y="500"/>
                    <a:pt x="416" y="499"/>
                  </a:cubicBezTo>
                  <a:cubicBezTo>
                    <a:pt x="404" y="467"/>
                    <a:pt x="389" y="436"/>
                    <a:pt x="371" y="406"/>
                  </a:cubicBezTo>
                  <a:cubicBezTo>
                    <a:pt x="354" y="375"/>
                    <a:pt x="333" y="346"/>
                    <a:pt x="312" y="320"/>
                  </a:cubicBezTo>
                  <a:cubicBezTo>
                    <a:pt x="288" y="290"/>
                    <a:pt x="259" y="261"/>
                    <a:pt x="232" y="230"/>
                  </a:cubicBezTo>
                  <a:cubicBezTo>
                    <a:pt x="123" y="11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13"/>
            <p:cNvSpPr/>
            <p:nvPr/>
          </p:nvSpPr>
          <p:spPr>
            <a:xfrm>
              <a:off x="3310161" y="4019581"/>
              <a:ext cx="47005" cy="27131"/>
            </a:xfrm>
            <a:custGeom>
              <a:avLst/>
              <a:gdLst/>
              <a:ahLst/>
              <a:cxnLst/>
              <a:rect l="l" t="t" r="r" b="b"/>
              <a:pathLst>
                <a:path w="447" h="258" extrusionOk="0">
                  <a:moveTo>
                    <a:pt x="238" y="0"/>
                  </a:moveTo>
                  <a:cubicBezTo>
                    <a:pt x="136" y="0"/>
                    <a:pt x="1" y="60"/>
                    <a:pt x="1" y="60"/>
                  </a:cubicBezTo>
                  <a:cubicBezTo>
                    <a:pt x="1" y="60"/>
                    <a:pt x="152" y="217"/>
                    <a:pt x="252" y="246"/>
                  </a:cubicBezTo>
                  <a:cubicBezTo>
                    <a:pt x="277" y="254"/>
                    <a:pt x="300" y="257"/>
                    <a:pt x="320" y="257"/>
                  </a:cubicBezTo>
                  <a:cubicBezTo>
                    <a:pt x="386" y="257"/>
                    <a:pt x="431" y="224"/>
                    <a:pt x="438" y="172"/>
                  </a:cubicBezTo>
                  <a:cubicBezTo>
                    <a:pt x="446" y="104"/>
                    <a:pt x="385" y="30"/>
                    <a:pt x="281" y="5"/>
                  </a:cubicBezTo>
                  <a:cubicBezTo>
                    <a:pt x="268" y="2"/>
                    <a:pt x="253" y="0"/>
                    <a:pt x="2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13"/>
            <p:cNvSpPr/>
            <p:nvPr/>
          </p:nvSpPr>
          <p:spPr>
            <a:xfrm>
              <a:off x="3310476" y="4025995"/>
              <a:ext cx="45744" cy="20506"/>
            </a:xfrm>
            <a:custGeom>
              <a:avLst/>
              <a:gdLst/>
              <a:ahLst/>
              <a:cxnLst/>
              <a:rect l="l" t="t" r="r" b="b"/>
              <a:pathLst>
                <a:path w="435" h="195" extrusionOk="0">
                  <a:moveTo>
                    <a:pt x="0" y="0"/>
                  </a:moveTo>
                  <a:lnTo>
                    <a:pt x="0" y="0"/>
                  </a:lnTo>
                  <a:cubicBezTo>
                    <a:pt x="11" y="10"/>
                    <a:pt x="152" y="156"/>
                    <a:pt x="249" y="184"/>
                  </a:cubicBezTo>
                  <a:cubicBezTo>
                    <a:pt x="274" y="191"/>
                    <a:pt x="297" y="195"/>
                    <a:pt x="318" y="195"/>
                  </a:cubicBezTo>
                  <a:cubicBezTo>
                    <a:pt x="383" y="195"/>
                    <a:pt x="427" y="163"/>
                    <a:pt x="434" y="111"/>
                  </a:cubicBezTo>
                  <a:cubicBezTo>
                    <a:pt x="435" y="109"/>
                    <a:pt x="435" y="106"/>
                    <a:pt x="434" y="103"/>
                  </a:cubicBezTo>
                  <a:cubicBezTo>
                    <a:pt x="290" y="66"/>
                    <a:pt x="145" y="3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13"/>
            <p:cNvSpPr/>
            <p:nvPr/>
          </p:nvSpPr>
          <p:spPr>
            <a:xfrm>
              <a:off x="3329825" y="4049971"/>
              <a:ext cx="46480" cy="28077"/>
            </a:xfrm>
            <a:custGeom>
              <a:avLst/>
              <a:gdLst/>
              <a:ahLst/>
              <a:cxnLst/>
              <a:rect l="l" t="t" r="r" b="b"/>
              <a:pathLst>
                <a:path w="442" h="267" extrusionOk="0">
                  <a:moveTo>
                    <a:pt x="224" y="0"/>
                  </a:moveTo>
                  <a:cubicBezTo>
                    <a:pt x="125" y="0"/>
                    <a:pt x="3" y="48"/>
                    <a:pt x="0" y="48"/>
                  </a:cubicBezTo>
                  <a:lnTo>
                    <a:pt x="0" y="48"/>
                  </a:lnTo>
                  <a:cubicBezTo>
                    <a:pt x="0" y="48"/>
                    <a:pt x="0" y="48"/>
                    <a:pt x="0" y="48"/>
                  </a:cubicBezTo>
                  <a:cubicBezTo>
                    <a:pt x="0" y="48"/>
                    <a:pt x="0" y="48"/>
                    <a:pt x="0" y="48"/>
                  </a:cubicBezTo>
                  <a:cubicBezTo>
                    <a:pt x="0" y="48"/>
                    <a:pt x="0" y="48"/>
                    <a:pt x="0" y="48"/>
                  </a:cubicBezTo>
                  <a:cubicBezTo>
                    <a:pt x="0" y="48"/>
                    <a:pt x="0" y="48"/>
                    <a:pt x="0" y="48"/>
                  </a:cubicBezTo>
                  <a:lnTo>
                    <a:pt x="0" y="48"/>
                  </a:lnTo>
                  <a:cubicBezTo>
                    <a:pt x="3" y="50"/>
                    <a:pt x="143" y="217"/>
                    <a:pt x="240" y="252"/>
                  </a:cubicBezTo>
                  <a:cubicBezTo>
                    <a:pt x="268" y="262"/>
                    <a:pt x="294" y="266"/>
                    <a:pt x="318" y="266"/>
                  </a:cubicBezTo>
                  <a:cubicBezTo>
                    <a:pt x="378" y="266"/>
                    <a:pt x="420" y="235"/>
                    <a:pt x="429" y="186"/>
                  </a:cubicBezTo>
                  <a:cubicBezTo>
                    <a:pt x="442" y="116"/>
                    <a:pt x="383" y="37"/>
                    <a:pt x="283" y="8"/>
                  </a:cubicBezTo>
                  <a:cubicBezTo>
                    <a:pt x="265" y="2"/>
                    <a:pt x="245" y="0"/>
                    <a:pt x="2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13"/>
            <p:cNvSpPr/>
            <p:nvPr/>
          </p:nvSpPr>
          <p:spPr>
            <a:xfrm>
              <a:off x="3329825" y="4055334"/>
              <a:ext cx="45113" cy="22609"/>
            </a:xfrm>
            <a:custGeom>
              <a:avLst/>
              <a:gdLst/>
              <a:ahLst/>
              <a:cxnLst/>
              <a:rect l="l" t="t" r="r" b="b"/>
              <a:pathLst>
                <a:path w="429" h="215" extrusionOk="0">
                  <a:moveTo>
                    <a:pt x="0" y="0"/>
                  </a:moveTo>
                  <a:lnTo>
                    <a:pt x="0" y="0"/>
                  </a:lnTo>
                  <a:cubicBezTo>
                    <a:pt x="11" y="10"/>
                    <a:pt x="145" y="167"/>
                    <a:pt x="240" y="201"/>
                  </a:cubicBezTo>
                  <a:cubicBezTo>
                    <a:pt x="268" y="210"/>
                    <a:pt x="294" y="215"/>
                    <a:pt x="317" y="215"/>
                  </a:cubicBezTo>
                  <a:cubicBezTo>
                    <a:pt x="377" y="215"/>
                    <a:pt x="420" y="185"/>
                    <a:pt x="429" y="135"/>
                  </a:cubicBezTo>
                  <a:lnTo>
                    <a:pt x="429" y="127"/>
                  </a:lnTo>
                  <a:cubicBezTo>
                    <a:pt x="286" y="82"/>
                    <a:pt x="143" y="4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13"/>
            <p:cNvSpPr/>
            <p:nvPr/>
          </p:nvSpPr>
          <p:spPr>
            <a:xfrm>
              <a:off x="3347492" y="4081834"/>
              <a:ext cx="46164" cy="29234"/>
            </a:xfrm>
            <a:custGeom>
              <a:avLst/>
              <a:gdLst/>
              <a:ahLst/>
              <a:cxnLst/>
              <a:rect l="l" t="t" r="r" b="b"/>
              <a:pathLst>
                <a:path w="439" h="278" extrusionOk="0">
                  <a:moveTo>
                    <a:pt x="214" y="0"/>
                  </a:moveTo>
                  <a:cubicBezTo>
                    <a:pt x="117" y="0"/>
                    <a:pt x="2" y="40"/>
                    <a:pt x="1" y="40"/>
                  </a:cubicBezTo>
                  <a:lnTo>
                    <a:pt x="1" y="40"/>
                  </a:lnTo>
                  <a:cubicBezTo>
                    <a:pt x="1" y="40"/>
                    <a:pt x="1" y="40"/>
                    <a:pt x="1" y="40"/>
                  </a:cubicBezTo>
                  <a:cubicBezTo>
                    <a:pt x="1" y="40"/>
                    <a:pt x="1" y="40"/>
                    <a:pt x="1" y="40"/>
                  </a:cubicBezTo>
                  <a:cubicBezTo>
                    <a:pt x="1" y="40"/>
                    <a:pt x="1" y="40"/>
                    <a:pt x="1" y="40"/>
                  </a:cubicBezTo>
                  <a:lnTo>
                    <a:pt x="1" y="40"/>
                  </a:lnTo>
                  <a:cubicBezTo>
                    <a:pt x="2" y="41"/>
                    <a:pt x="134" y="218"/>
                    <a:pt x="231" y="259"/>
                  </a:cubicBezTo>
                  <a:cubicBezTo>
                    <a:pt x="261" y="271"/>
                    <a:pt x="289" y="277"/>
                    <a:pt x="314" y="277"/>
                  </a:cubicBezTo>
                  <a:cubicBezTo>
                    <a:pt x="371" y="277"/>
                    <a:pt x="412" y="248"/>
                    <a:pt x="423" y="199"/>
                  </a:cubicBezTo>
                  <a:cubicBezTo>
                    <a:pt x="439" y="129"/>
                    <a:pt x="386" y="47"/>
                    <a:pt x="286" y="10"/>
                  </a:cubicBezTo>
                  <a:cubicBezTo>
                    <a:pt x="265" y="3"/>
                    <a:pt x="240"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13"/>
            <p:cNvSpPr/>
            <p:nvPr/>
          </p:nvSpPr>
          <p:spPr>
            <a:xfrm>
              <a:off x="3347702" y="4086251"/>
              <a:ext cx="44376" cy="24712"/>
            </a:xfrm>
            <a:custGeom>
              <a:avLst/>
              <a:gdLst/>
              <a:ahLst/>
              <a:cxnLst/>
              <a:rect l="l" t="t" r="r" b="b"/>
              <a:pathLst>
                <a:path w="422" h="235" extrusionOk="0">
                  <a:moveTo>
                    <a:pt x="1" y="0"/>
                  </a:moveTo>
                  <a:lnTo>
                    <a:pt x="1" y="0"/>
                  </a:lnTo>
                  <a:cubicBezTo>
                    <a:pt x="11" y="11"/>
                    <a:pt x="135" y="178"/>
                    <a:pt x="229" y="217"/>
                  </a:cubicBezTo>
                  <a:cubicBezTo>
                    <a:pt x="259" y="229"/>
                    <a:pt x="287" y="235"/>
                    <a:pt x="312" y="235"/>
                  </a:cubicBezTo>
                  <a:cubicBezTo>
                    <a:pt x="369" y="235"/>
                    <a:pt x="410" y="206"/>
                    <a:pt x="421" y="157"/>
                  </a:cubicBezTo>
                  <a:cubicBezTo>
                    <a:pt x="421" y="155"/>
                    <a:pt x="422" y="152"/>
                    <a:pt x="422" y="150"/>
                  </a:cubicBezTo>
                  <a:cubicBezTo>
                    <a:pt x="282" y="96"/>
                    <a:pt x="142" y="4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13"/>
            <p:cNvSpPr/>
            <p:nvPr/>
          </p:nvSpPr>
          <p:spPr>
            <a:xfrm>
              <a:off x="3363581" y="4115169"/>
              <a:ext cx="45533" cy="30391"/>
            </a:xfrm>
            <a:custGeom>
              <a:avLst/>
              <a:gdLst/>
              <a:ahLst/>
              <a:cxnLst/>
              <a:rect l="l" t="t" r="r" b="b"/>
              <a:pathLst>
                <a:path w="433" h="289" extrusionOk="0">
                  <a:moveTo>
                    <a:pt x="197" y="1"/>
                  </a:moveTo>
                  <a:cubicBezTo>
                    <a:pt x="104" y="1"/>
                    <a:pt x="0" y="32"/>
                    <a:pt x="0" y="32"/>
                  </a:cubicBezTo>
                  <a:cubicBezTo>
                    <a:pt x="0" y="32"/>
                    <a:pt x="124" y="221"/>
                    <a:pt x="218" y="267"/>
                  </a:cubicBezTo>
                  <a:cubicBezTo>
                    <a:pt x="249" y="282"/>
                    <a:pt x="279" y="289"/>
                    <a:pt x="306" y="289"/>
                  </a:cubicBezTo>
                  <a:cubicBezTo>
                    <a:pt x="359" y="289"/>
                    <a:pt x="399" y="261"/>
                    <a:pt x="413" y="215"/>
                  </a:cubicBezTo>
                  <a:cubicBezTo>
                    <a:pt x="433" y="143"/>
                    <a:pt x="385" y="56"/>
                    <a:pt x="287" y="15"/>
                  </a:cubicBezTo>
                  <a:cubicBezTo>
                    <a:pt x="262" y="5"/>
                    <a:pt x="230"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13"/>
            <p:cNvSpPr/>
            <p:nvPr/>
          </p:nvSpPr>
          <p:spPr>
            <a:xfrm>
              <a:off x="3363791" y="4118745"/>
              <a:ext cx="43430" cy="26815"/>
            </a:xfrm>
            <a:custGeom>
              <a:avLst/>
              <a:gdLst/>
              <a:ahLst/>
              <a:cxnLst/>
              <a:rect l="l" t="t" r="r" b="b"/>
              <a:pathLst>
                <a:path w="413" h="255" extrusionOk="0">
                  <a:moveTo>
                    <a:pt x="0" y="0"/>
                  </a:moveTo>
                  <a:lnTo>
                    <a:pt x="0" y="0"/>
                  </a:lnTo>
                  <a:cubicBezTo>
                    <a:pt x="10" y="12"/>
                    <a:pt x="125" y="188"/>
                    <a:pt x="217" y="233"/>
                  </a:cubicBezTo>
                  <a:cubicBezTo>
                    <a:pt x="248" y="247"/>
                    <a:pt x="278" y="254"/>
                    <a:pt x="305" y="254"/>
                  </a:cubicBezTo>
                  <a:cubicBezTo>
                    <a:pt x="358" y="254"/>
                    <a:pt x="398" y="227"/>
                    <a:pt x="412" y="181"/>
                  </a:cubicBezTo>
                  <a:cubicBezTo>
                    <a:pt x="412" y="177"/>
                    <a:pt x="412" y="175"/>
                    <a:pt x="413" y="172"/>
                  </a:cubicBezTo>
                  <a:cubicBezTo>
                    <a:pt x="276" y="112"/>
                    <a:pt x="139" y="55"/>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13"/>
            <p:cNvSpPr/>
            <p:nvPr/>
          </p:nvSpPr>
          <p:spPr>
            <a:xfrm>
              <a:off x="3377883" y="4149977"/>
              <a:ext cx="44902" cy="31652"/>
            </a:xfrm>
            <a:custGeom>
              <a:avLst/>
              <a:gdLst/>
              <a:ahLst/>
              <a:cxnLst/>
              <a:rect l="l" t="t" r="r" b="b"/>
              <a:pathLst>
                <a:path w="427" h="301" extrusionOk="0">
                  <a:moveTo>
                    <a:pt x="1" y="24"/>
                  </a:moveTo>
                  <a:cubicBezTo>
                    <a:pt x="1" y="24"/>
                    <a:pt x="1" y="24"/>
                    <a:pt x="1" y="24"/>
                  </a:cubicBezTo>
                  <a:cubicBezTo>
                    <a:pt x="1" y="24"/>
                    <a:pt x="1" y="24"/>
                    <a:pt x="1" y="24"/>
                  </a:cubicBezTo>
                  <a:lnTo>
                    <a:pt x="1" y="24"/>
                  </a:lnTo>
                  <a:cubicBezTo>
                    <a:pt x="1" y="24"/>
                    <a:pt x="1" y="24"/>
                    <a:pt x="1" y="24"/>
                  </a:cubicBezTo>
                  <a:close/>
                  <a:moveTo>
                    <a:pt x="180" y="1"/>
                  </a:moveTo>
                  <a:cubicBezTo>
                    <a:pt x="94" y="1"/>
                    <a:pt x="3" y="24"/>
                    <a:pt x="1" y="24"/>
                  </a:cubicBezTo>
                  <a:cubicBezTo>
                    <a:pt x="1" y="24"/>
                    <a:pt x="1" y="24"/>
                    <a:pt x="1" y="24"/>
                  </a:cubicBezTo>
                  <a:lnTo>
                    <a:pt x="1" y="24"/>
                  </a:lnTo>
                  <a:cubicBezTo>
                    <a:pt x="2" y="26"/>
                    <a:pt x="113" y="223"/>
                    <a:pt x="204" y="274"/>
                  </a:cubicBezTo>
                  <a:cubicBezTo>
                    <a:pt x="237" y="292"/>
                    <a:pt x="269" y="301"/>
                    <a:pt x="297" y="301"/>
                  </a:cubicBezTo>
                  <a:cubicBezTo>
                    <a:pt x="347" y="301"/>
                    <a:pt x="386" y="274"/>
                    <a:pt x="401" y="229"/>
                  </a:cubicBezTo>
                  <a:cubicBezTo>
                    <a:pt x="427" y="157"/>
                    <a:pt x="382" y="66"/>
                    <a:pt x="287" y="20"/>
                  </a:cubicBezTo>
                  <a:cubicBezTo>
                    <a:pt x="258" y="6"/>
                    <a:pt x="220" y="1"/>
                    <a:pt x="1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13"/>
            <p:cNvSpPr/>
            <p:nvPr/>
          </p:nvSpPr>
          <p:spPr>
            <a:xfrm>
              <a:off x="3378093" y="4152711"/>
              <a:ext cx="42378" cy="28918"/>
            </a:xfrm>
            <a:custGeom>
              <a:avLst/>
              <a:gdLst/>
              <a:ahLst/>
              <a:cxnLst/>
              <a:rect l="l" t="t" r="r" b="b"/>
              <a:pathLst>
                <a:path w="403" h="275" extrusionOk="0">
                  <a:moveTo>
                    <a:pt x="1" y="0"/>
                  </a:moveTo>
                  <a:lnTo>
                    <a:pt x="1" y="0"/>
                  </a:lnTo>
                  <a:cubicBezTo>
                    <a:pt x="8" y="13"/>
                    <a:pt x="114" y="199"/>
                    <a:pt x="202" y="248"/>
                  </a:cubicBezTo>
                  <a:cubicBezTo>
                    <a:pt x="235" y="266"/>
                    <a:pt x="268" y="274"/>
                    <a:pt x="296" y="274"/>
                  </a:cubicBezTo>
                  <a:cubicBezTo>
                    <a:pt x="346" y="274"/>
                    <a:pt x="385" y="248"/>
                    <a:pt x="400" y="203"/>
                  </a:cubicBezTo>
                  <a:cubicBezTo>
                    <a:pt x="401" y="201"/>
                    <a:pt x="401" y="198"/>
                    <a:pt x="403" y="194"/>
                  </a:cubicBezTo>
                  <a:cubicBezTo>
                    <a:pt x="269" y="127"/>
                    <a:pt x="135" y="6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13"/>
            <p:cNvSpPr/>
            <p:nvPr/>
          </p:nvSpPr>
          <p:spPr>
            <a:xfrm>
              <a:off x="3390081" y="4186046"/>
              <a:ext cx="43956" cy="33125"/>
            </a:xfrm>
            <a:custGeom>
              <a:avLst/>
              <a:gdLst/>
              <a:ahLst/>
              <a:cxnLst/>
              <a:rect l="l" t="t" r="r" b="b"/>
              <a:pathLst>
                <a:path w="418" h="315" extrusionOk="0">
                  <a:moveTo>
                    <a:pt x="159" y="1"/>
                  </a:moveTo>
                  <a:cubicBezTo>
                    <a:pt x="79" y="1"/>
                    <a:pt x="2" y="18"/>
                    <a:pt x="1" y="18"/>
                  </a:cubicBezTo>
                  <a:lnTo>
                    <a:pt x="1" y="18"/>
                  </a:lnTo>
                  <a:cubicBezTo>
                    <a:pt x="1" y="18"/>
                    <a:pt x="1" y="18"/>
                    <a:pt x="1" y="18"/>
                  </a:cubicBezTo>
                  <a:cubicBezTo>
                    <a:pt x="1" y="18"/>
                    <a:pt x="1" y="18"/>
                    <a:pt x="1" y="18"/>
                  </a:cubicBezTo>
                  <a:cubicBezTo>
                    <a:pt x="1" y="18"/>
                    <a:pt x="1" y="18"/>
                    <a:pt x="1" y="18"/>
                  </a:cubicBezTo>
                  <a:lnTo>
                    <a:pt x="1" y="18"/>
                  </a:lnTo>
                  <a:cubicBezTo>
                    <a:pt x="3" y="18"/>
                    <a:pt x="101" y="226"/>
                    <a:pt x="188" y="282"/>
                  </a:cubicBezTo>
                  <a:cubicBezTo>
                    <a:pt x="223" y="304"/>
                    <a:pt x="257" y="314"/>
                    <a:pt x="287" y="314"/>
                  </a:cubicBezTo>
                  <a:cubicBezTo>
                    <a:pt x="334" y="314"/>
                    <a:pt x="372" y="289"/>
                    <a:pt x="389" y="245"/>
                  </a:cubicBezTo>
                  <a:cubicBezTo>
                    <a:pt x="417" y="173"/>
                    <a:pt x="379" y="78"/>
                    <a:pt x="287" y="25"/>
                  </a:cubicBezTo>
                  <a:cubicBezTo>
                    <a:pt x="254" y="7"/>
                    <a:pt x="206" y="1"/>
                    <a:pt x="1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13"/>
            <p:cNvSpPr/>
            <p:nvPr/>
          </p:nvSpPr>
          <p:spPr>
            <a:xfrm>
              <a:off x="3390186" y="4188149"/>
              <a:ext cx="41117" cy="30916"/>
            </a:xfrm>
            <a:custGeom>
              <a:avLst/>
              <a:gdLst/>
              <a:ahLst/>
              <a:cxnLst/>
              <a:rect l="l" t="t" r="r" b="b"/>
              <a:pathLst>
                <a:path w="391" h="294" extrusionOk="0">
                  <a:moveTo>
                    <a:pt x="1" y="0"/>
                  </a:moveTo>
                  <a:lnTo>
                    <a:pt x="1" y="0"/>
                  </a:lnTo>
                  <a:cubicBezTo>
                    <a:pt x="8" y="13"/>
                    <a:pt x="102" y="208"/>
                    <a:pt x="187" y="262"/>
                  </a:cubicBezTo>
                  <a:cubicBezTo>
                    <a:pt x="222" y="284"/>
                    <a:pt x="256" y="294"/>
                    <a:pt x="286" y="294"/>
                  </a:cubicBezTo>
                  <a:cubicBezTo>
                    <a:pt x="333" y="294"/>
                    <a:pt x="371" y="269"/>
                    <a:pt x="388" y="225"/>
                  </a:cubicBezTo>
                  <a:cubicBezTo>
                    <a:pt x="389" y="222"/>
                    <a:pt x="390" y="220"/>
                    <a:pt x="391" y="216"/>
                  </a:cubicBezTo>
                  <a:cubicBezTo>
                    <a:pt x="262" y="141"/>
                    <a:pt x="132" y="6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13"/>
            <p:cNvSpPr/>
            <p:nvPr/>
          </p:nvSpPr>
          <p:spPr>
            <a:xfrm>
              <a:off x="3350962" y="3983722"/>
              <a:ext cx="27025" cy="50160"/>
            </a:xfrm>
            <a:custGeom>
              <a:avLst/>
              <a:gdLst/>
              <a:ahLst/>
              <a:cxnLst/>
              <a:rect l="l" t="t" r="r" b="b"/>
              <a:pathLst>
                <a:path w="257" h="477" extrusionOk="0">
                  <a:moveTo>
                    <a:pt x="149" y="0"/>
                  </a:moveTo>
                  <a:cubicBezTo>
                    <a:pt x="149" y="0"/>
                    <a:pt x="149" y="0"/>
                    <a:pt x="149" y="0"/>
                  </a:cubicBezTo>
                  <a:cubicBezTo>
                    <a:pt x="148" y="1"/>
                    <a:pt x="22" y="154"/>
                    <a:pt x="11" y="260"/>
                  </a:cubicBezTo>
                  <a:cubicBezTo>
                    <a:pt x="1" y="368"/>
                    <a:pt x="43" y="454"/>
                    <a:pt x="107" y="472"/>
                  </a:cubicBezTo>
                  <a:cubicBezTo>
                    <a:pt x="116" y="475"/>
                    <a:pt x="124" y="476"/>
                    <a:pt x="132" y="476"/>
                  </a:cubicBezTo>
                  <a:cubicBezTo>
                    <a:pt x="186" y="476"/>
                    <a:pt x="235" y="421"/>
                    <a:pt x="245" y="323"/>
                  </a:cubicBezTo>
                  <a:cubicBezTo>
                    <a:pt x="257" y="212"/>
                    <a:pt x="151" y="0"/>
                    <a:pt x="1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13"/>
            <p:cNvSpPr/>
            <p:nvPr/>
          </p:nvSpPr>
          <p:spPr>
            <a:xfrm>
              <a:off x="3361583" y="3984037"/>
              <a:ext cx="16510" cy="49845"/>
            </a:xfrm>
            <a:custGeom>
              <a:avLst/>
              <a:gdLst/>
              <a:ahLst/>
              <a:cxnLst/>
              <a:rect l="l" t="t" r="r" b="b"/>
              <a:pathLst>
                <a:path w="157" h="474" extrusionOk="0">
                  <a:moveTo>
                    <a:pt x="49" y="0"/>
                  </a:moveTo>
                  <a:cubicBezTo>
                    <a:pt x="39" y="158"/>
                    <a:pt x="22" y="314"/>
                    <a:pt x="0" y="467"/>
                  </a:cubicBezTo>
                  <a:cubicBezTo>
                    <a:pt x="2" y="468"/>
                    <a:pt x="4" y="469"/>
                    <a:pt x="6" y="469"/>
                  </a:cubicBezTo>
                  <a:cubicBezTo>
                    <a:pt x="15" y="472"/>
                    <a:pt x="23" y="473"/>
                    <a:pt x="31" y="473"/>
                  </a:cubicBezTo>
                  <a:cubicBezTo>
                    <a:pt x="85" y="473"/>
                    <a:pt x="134" y="418"/>
                    <a:pt x="144" y="320"/>
                  </a:cubicBezTo>
                  <a:cubicBezTo>
                    <a:pt x="157" y="211"/>
                    <a:pt x="58" y="13"/>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13"/>
            <p:cNvSpPr/>
            <p:nvPr/>
          </p:nvSpPr>
          <p:spPr>
            <a:xfrm>
              <a:off x="3314157" y="3973942"/>
              <a:ext cx="31758" cy="41748"/>
            </a:xfrm>
            <a:custGeom>
              <a:avLst/>
              <a:gdLst/>
              <a:ahLst/>
              <a:cxnLst/>
              <a:rect l="l" t="t" r="r" b="b"/>
              <a:pathLst>
                <a:path w="302" h="397" extrusionOk="0">
                  <a:moveTo>
                    <a:pt x="0" y="1"/>
                  </a:moveTo>
                  <a:lnTo>
                    <a:pt x="0" y="1"/>
                  </a:lnTo>
                  <a:cubicBezTo>
                    <a:pt x="3" y="14"/>
                    <a:pt x="33" y="211"/>
                    <a:pt x="97" y="297"/>
                  </a:cubicBezTo>
                  <a:cubicBezTo>
                    <a:pt x="146" y="362"/>
                    <a:pt x="204" y="397"/>
                    <a:pt x="250" y="397"/>
                  </a:cubicBezTo>
                  <a:cubicBezTo>
                    <a:pt x="268" y="397"/>
                    <a:pt x="283" y="392"/>
                    <a:pt x="296" y="382"/>
                  </a:cubicBezTo>
                  <a:cubicBezTo>
                    <a:pt x="299" y="380"/>
                    <a:pt x="300" y="379"/>
                    <a:pt x="302" y="377"/>
                  </a:cubicBezTo>
                  <a:cubicBezTo>
                    <a:pt x="205" y="246"/>
                    <a:pt x="105"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13"/>
            <p:cNvSpPr/>
            <p:nvPr/>
          </p:nvSpPr>
          <p:spPr>
            <a:xfrm>
              <a:off x="3370627" y="4014849"/>
              <a:ext cx="27762" cy="51212"/>
            </a:xfrm>
            <a:custGeom>
              <a:avLst/>
              <a:gdLst/>
              <a:ahLst/>
              <a:cxnLst/>
              <a:rect l="l" t="t" r="r" b="b"/>
              <a:pathLst>
                <a:path w="264" h="487" extrusionOk="0">
                  <a:moveTo>
                    <a:pt x="169" y="1"/>
                  </a:moveTo>
                  <a:cubicBezTo>
                    <a:pt x="169" y="1"/>
                    <a:pt x="169" y="1"/>
                    <a:pt x="169" y="1"/>
                  </a:cubicBezTo>
                  <a:cubicBezTo>
                    <a:pt x="168" y="2"/>
                    <a:pt x="33" y="151"/>
                    <a:pt x="17" y="260"/>
                  </a:cubicBezTo>
                  <a:cubicBezTo>
                    <a:pt x="0" y="369"/>
                    <a:pt x="39" y="459"/>
                    <a:pt x="102" y="481"/>
                  </a:cubicBezTo>
                  <a:cubicBezTo>
                    <a:pt x="111" y="484"/>
                    <a:pt x="120" y="486"/>
                    <a:pt x="129" y="486"/>
                  </a:cubicBezTo>
                  <a:cubicBezTo>
                    <a:pt x="182" y="486"/>
                    <a:pt x="231" y="432"/>
                    <a:pt x="247" y="335"/>
                  </a:cubicBezTo>
                  <a:cubicBezTo>
                    <a:pt x="264" y="221"/>
                    <a:pt x="169" y="1"/>
                    <a:pt x="1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13"/>
            <p:cNvSpPr/>
            <p:nvPr/>
          </p:nvSpPr>
          <p:spPr>
            <a:xfrm>
              <a:off x="3380512" y="4015164"/>
              <a:ext cx="17982" cy="50896"/>
            </a:xfrm>
            <a:custGeom>
              <a:avLst/>
              <a:gdLst/>
              <a:ahLst/>
              <a:cxnLst/>
              <a:rect l="l" t="t" r="r" b="b"/>
              <a:pathLst>
                <a:path w="171" h="484" extrusionOk="0">
                  <a:moveTo>
                    <a:pt x="75" y="1"/>
                  </a:moveTo>
                  <a:cubicBezTo>
                    <a:pt x="58" y="161"/>
                    <a:pt x="32" y="319"/>
                    <a:pt x="0" y="475"/>
                  </a:cubicBezTo>
                  <a:lnTo>
                    <a:pt x="8" y="478"/>
                  </a:lnTo>
                  <a:cubicBezTo>
                    <a:pt x="17" y="481"/>
                    <a:pt x="26" y="483"/>
                    <a:pt x="35" y="483"/>
                  </a:cubicBezTo>
                  <a:cubicBezTo>
                    <a:pt x="87" y="483"/>
                    <a:pt x="137" y="428"/>
                    <a:pt x="153" y="331"/>
                  </a:cubicBezTo>
                  <a:cubicBezTo>
                    <a:pt x="171" y="221"/>
                    <a:pt x="82" y="15"/>
                    <a:pt x="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13"/>
            <p:cNvSpPr/>
            <p:nvPr/>
          </p:nvSpPr>
          <p:spPr>
            <a:xfrm>
              <a:off x="3388609" y="4047658"/>
              <a:ext cx="28603" cy="52158"/>
            </a:xfrm>
            <a:custGeom>
              <a:avLst/>
              <a:gdLst/>
              <a:ahLst/>
              <a:cxnLst/>
              <a:rect l="l" t="t" r="r" b="b"/>
              <a:pathLst>
                <a:path w="272" h="496" extrusionOk="0">
                  <a:moveTo>
                    <a:pt x="187" y="1"/>
                  </a:moveTo>
                  <a:cubicBezTo>
                    <a:pt x="187" y="1"/>
                    <a:pt x="187" y="1"/>
                    <a:pt x="187" y="1"/>
                  </a:cubicBezTo>
                  <a:cubicBezTo>
                    <a:pt x="186" y="2"/>
                    <a:pt x="45" y="148"/>
                    <a:pt x="22" y="258"/>
                  </a:cubicBezTo>
                  <a:cubicBezTo>
                    <a:pt x="1" y="370"/>
                    <a:pt x="33" y="462"/>
                    <a:pt x="94" y="489"/>
                  </a:cubicBezTo>
                  <a:cubicBezTo>
                    <a:pt x="104" y="493"/>
                    <a:pt x="114" y="495"/>
                    <a:pt x="124" y="495"/>
                  </a:cubicBezTo>
                  <a:cubicBezTo>
                    <a:pt x="177" y="495"/>
                    <a:pt x="227" y="441"/>
                    <a:pt x="247" y="346"/>
                  </a:cubicBezTo>
                  <a:cubicBezTo>
                    <a:pt x="272" y="231"/>
                    <a:pt x="189" y="1"/>
                    <a:pt x="1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13"/>
            <p:cNvSpPr/>
            <p:nvPr/>
          </p:nvSpPr>
          <p:spPr>
            <a:xfrm>
              <a:off x="3397757" y="4047973"/>
              <a:ext cx="19454" cy="51843"/>
            </a:xfrm>
            <a:custGeom>
              <a:avLst/>
              <a:gdLst/>
              <a:ahLst/>
              <a:cxnLst/>
              <a:rect l="l" t="t" r="r" b="b"/>
              <a:pathLst>
                <a:path w="185" h="493" extrusionOk="0">
                  <a:moveTo>
                    <a:pt x="100" y="1"/>
                  </a:moveTo>
                  <a:cubicBezTo>
                    <a:pt x="74" y="163"/>
                    <a:pt x="41" y="324"/>
                    <a:pt x="0" y="482"/>
                  </a:cubicBezTo>
                  <a:cubicBezTo>
                    <a:pt x="2" y="483"/>
                    <a:pt x="4" y="484"/>
                    <a:pt x="7" y="486"/>
                  </a:cubicBezTo>
                  <a:cubicBezTo>
                    <a:pt x="17" y="490"/>
                    <a:pt x="27" y="492"/>
                    <a:pt x="37" y="492"/>
                  </a:cubicBezTo>
                  <a:cubicBezTo>
                    <a:pt x="90" y="492"/>
                    <a:pt x="140" y="438"/>
                    <a:pt x="160" y="343"/>
                  </a:cubicBezTo>
                  <a:cubicBezTo>
                    <a:pt x="185" y="231"/>
                    <a:pt x="108" y="16"/>
                    <a:pt x="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13"/>
            <p:cNvSpPr/>
            <p:nvPr/>
          </p:nvSpPr>
          <p:spPr>
            <a:xfrm>
              <a:off x="3404593" y="4082255"/>
              <a:ext cx="29444" cy="52789"/>
            </a:xfrm>
            <a:custGeom>
              <a:avLst/>
              <a:gdLst/>
              <a:ahLst/>
              <a:cxnLst/>
              <a:rect l="l" t="t" r="r" b="b"/>
              <a:pathLst>
                <a:path w="280" h="502" extrusionOk="0">
                  <a:moveTo>
                    <a:pt x="208" y="0"/>
                  </a:moveTo>
                  <a:cubicBezTo>
                    <a:pt x="208" y="0"/>
                    <a:pt x="208" y="0"/>
                    <a:pt x="208" y="0"/>
                  </a:cubicBezTo>
                  <a:cubicBezTo>
                    <a:pt x="207" y="0"/>
                    <a:pt x="58" y="143"/>
                    <a:pt x="29" y="255"/>
                  </a:cubicBezTo>
                  <a:cubicBezTo>
                    <a:pt x="0" y="368"/>
                    <a:pt x="28" y="464"/>
                    <a:pt x="88" y="493"/>
                  </a:cubicBezTo>
                  <a:cubicBezTo>
                    <a:pt x="99" y="499"/>
                    <a:pt x="110" y="502"/>
                    <a:pt x="122" y="502"/>
                  </a:cubicBezTo>
                  <a:cubicBezTo>
                    <a:pt x="172" y="502"/>
                    <a:pt x="223" y="450"/>
                    <a:pt x="249" y="355"/>
                  </a:cubicBezTo>
                  <a:cubicBezTo>
                    <a:pt x="279" y="238"/>
                    <a:pt x="208" y="0"/>
                    <a:pt x="2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13"/>
            <p:cNvSpPr/>
            <p:nvPr/>
          </p:nvSpPr>
          <p:spPr>
            <a:xfrm>
              <a:off x="3413111" y="4082570"/>
              <a:ext cx="20926" cy="52474"/>
            </a:xfrm>
            <a:custGeom>
              <a:avLst/>
              <a:gdLst/>
              <a:ahLst/>
              <a:cxnLst/>
              <a:rect l="l" t="t" r="r" b="b"/>
              <a:pathLst>
                <a:path w="199" h="499" extrusionOk="0">
                  <a:moveTo>
                    <a:pt x="128" y="0"/>
                  </a:moveTo>
                  <a:cubicBezTo>
                    <a:pt x="92" y="164"/>
                    <a:pt x="49" y="326"/>
                    <a:pt x="0" y="486"/>
                  </a:cubicBezTo>
                  <a:cubicBezTo>
                    <a:pt x="2" y="487"/>
                    <a:pt x="4" y="489"/>
                    <a:pt x="7" y="490"/>
                  </a:cubicBezTo>
                  <a:cubicBezTo>
                    <a:pt x="18" y="496"/>
                    <a:pt x="29" y="498"/>
                    <a:pt x="40" y="498"/>
                  </a:cubicBezTo>
                  <a:cubicBezTo>
                    <a:pt x="91" y="498"/>
                    <a:pt x="142" y="447"/>
                    <a:pt x="168" y="352"/>
                  </a:cubicBezTo>
                  <a:cubicBezTo>
                    <a:pt x="198" y="239"/>
                    <a:pt x="133" y="15"/>
                    <a:pt x="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13"/>
            <p:cNvSpPr/>
            <p:nvPr/>
          </p:nvSpPr>
          <p:spPr>
            <a:xfrm>
              <a:off x="3417107" y="4119271"/>
              <a:ext cx="30180" cy="53630"/>
            </a:xfrm>
            <a:custGeom>
              <a:avLst/>
              <a:gdLst/>
              <a:ahLst/>
              <a:cxnLst/>
              <a:rect l="l" t="t" r="r" b="b"/>
              <a:pathLst>
                <a:path w="287" h="510" extrusionOk="0">
                  <a:moveTo>
                    <a:pt x="229" y="1"/>
                  </a:moveTo>
                  <a:cubicBezTo>
                    <a:pt x="228" y="2"/>
                    <a:pt x="71" y="140"/>
                    <a:pt x="36" y="253"/>
                  </a:cubicBezTo>
                  <a:cubicBezTo>
                    <a:pt x="1" y="367"/>
                    <a:pt x="22" y="467"/>
                    <a:pt x="81" y="500"/>
                  </a:cubicBezTo>
                  <a:cubicBezTo>
                    <a:pt x="92" y="507"/>
                    <a:pt x="105" y="510"/>
                    <a:pt x="118" y="510"/>
                  </a:cubicBezTo>
                  <a:cubicBezTo>
                    <a:pt x="167" y="510"/>
                    <a:pt x="220" y="459"/>
                    <a:pt x="249" y="365"/>
                  </a:cubicBezTo>
                  <a:cubicBezTo>
                    <a:pt x="286" y="248"/>
                    <a:pt x="230" y="1"/>
                    <a:pt x="2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13"/>
            <p:cNvSpPr/>
            <p:nvPr/>
          </p:nvSpPr>
          <p:spPr>
            <a:xfrm>
              <a:off x="3424888" y="4119586"/>
              <a:ext cx="22399" cy="53315"/>
            </a:xfrm>
            <a:custGeom>
              <a:avLst/>
              <a:gdLst/>
              <a:ahLst/>
              <a:cxnLst/>
              <a:rect l="l" t="t" r="r" b="b"/>
              <a:pathLst>
                <a:path w="213" h="507" extrusionOk="0">
                  <a:moveTo>
                    <a:pt x="156" y="1"/>
                  </a:moveTo>
                  <a:cubicBezTo>
                    <a:pt x="110" y="168"/>
                    <a:pt x="59" y="331"/>
                    <a:pt x="0" y="492"/>
                  </a:cubicBezTo>
                  <a:cubicBezTo>
                    <a:pt x="2" y="493"/>
                    <a:pt x="4" y="495"/>
                    <a:pt x="7" y="497"/>
                  </a:cubicBezTo>
                  <a:cubicBezTo>
                    <a:pt x="18" y="503"/>
                    <a:pt x="31" y="507"/>
                    <a:pt x="43" y="507"/>
                  </a:cubicBezTo>
                  <a:cubicBezTo>
                    <a:pt x="93" y="507"/>
                    <a:pt x="146" y="456"/>
                    <a:pt x="175" y="362"/>
                  </a:cubicBezTo>
                  <a:cubicBezTo>
                    <a:pt x="212" y="248"/>
                    <a:pt x="161" y="17"/>
                    <a:pt x="1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13"/>
            <p:cNvSpPr/>
            <p:nvPr/>
          </p:nvSpPr>
          <p:spPr>
            <a:xfrm>
              <a:off x="3430567" y="4155760"/>
              <a:ext cx="30811" cy="54261"/>
            </a:xfrm>
            <a:custGeom>
              <a:avLst/>
              <a:gdLst/>
              <a:ahLst/>
              <a:cxnLst/>
              <a:rect l="l" t="t" r="r" b="b"/>
              <a:pathLst>
                <a:path w="293" h="516" extrusionOk="0">
                  <a:moveTo>
                    <a:pt x="250" y="0"/>
                  </a:moveTo>
                  <a:lnTo>
                    <a:pt x="250" y="0"/>
                  </a:lnTo>
                  <a:cubicBezTo>
                    <a:pt x="249" y="0"/>
                    <a:pt x="84" y="136"/>
                    <a:pt x="42" y="250"/>
                  </a:cubicBezTo>
                  <a:cubicBezTo>
                    <a:pt x="0" y="365"/>
                    <a:pt x="16" y="467"/>
                    <a:pt x="72" y="503"/>
                  </a:cubicBezTo>
                  <a:cubicBezTo>
                    <a:pt x="84" y="511"/>
                    <a:pt x="98" y="515"/>
                    <a:pt x="111" y="515"/>
                  </a:cubicBezTo>
                  <a:cubicBezTo>
                    <a:pt x="160" y="515"/>
                    <a:pt x="215" y="466"/>
                    <a:pt x="249" y="373"/>
                  </a:cubicBezTo>
                  <a:cubicBezTo>
                    <a:pt x="292" y="255"/>
                    <a:pt x="251" y="0"/>
                    <a:pt x="2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13"/>
            <p:cNvSpPr/>
            <p:nvPr/>
          </p:nvSpPr>
          <p:spPr>
            <a:xfrm>
              <a:off x="3437507" y="4156181"/>
              <a:ext cx="23871" cy="53841"/>
            </a:xfrm>
            <a:custGeom>
              <a:avLst/>
              <a:gdLst/>
              <a:ahLst/>
              <a:cxnLst/>
              <a:rect l="l" t="t" r="r" b="b"/>
              <a:pathLst>
                <a:path w="227" h="512" extrusionOk="0">
                  <a:moveTo>
                    <a:pt x="184" y="0"/>
                  </a:moveTo>
                  <a:lnTo>
                    <a:pt x="184" y="0"/>
                  </a:lnTo>
                  <a:cubicBezTo>
                    <a:pt x="130" y="168"/>
                    <a:pt x="69" y="333"/>
                    <a:pt x="1" y="495"/>
                  </a:cubicBezTo>
                  <a:cubicBezTo>
                    <a:pt x="3" y="496"/>
                    <a:pt x="4" y="498"/>
                    <a:pt x="6" y="499"/>
                  </a:cubicBezTo>
                  <a:cubicBezTo>
                    <a:pt x="18" y="507"/>
                    <a:pt x="31" y="511"/>
                    <a:pt x="45" y="511"/>
                  </a:cubicBezTo>
                  <a:cubicBezTo>
                    <a:pt x="94" y="511"/>
                    <a:pt x="149" y="462"/>
                    <a:pt x="183" y="369"/>
                  </a:cubicBezTo>
                  <a:cubicBezTo>
                    <a:pt x="226" y="255"/>
                    <a:pt x="188" y="16"/>
                    <a:pt x="1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13"/>
            <p:cNvSpPr/>
            <p:nvPr/>
          </p:nvSpPr>
          <p:spPr>
            <a:xfrm>
              <a:off x="3400281" y="4223272"/>
              <a:ext cx="43009" cy="34387"/>
            </a:xfrm>
            <a:custGeom>
              <a:avLst/>
              <a:gdLst/>
              <a:ahLst/>
              <a:cxnLst/>
              <a:rect l="l" t="t" r="r" b="b"/>
              <a:pathLst>
                <a:path w="409" h="327" extrusionOk="0">
                  <a:moveTo>
                    <a:pt x="1" y="11"/>
                  </a:moveTo>
                  <a:cubicBezTo>
                    <a:pt x="1" y="11"/>
                    <a:pt x="1" y="11"/>
                    <a:pt x="1" y="11"/>
                  </a:cubicBezTo>
                  <a:lnTo>
                    <a:pt x="1" y="11"/>
                  </a:lnTo>
                  <a:cubicBezTo>
                    <a:pt x="1" y="11"/>
                    <a:pt x="1" y="11"/>
                    <a:pt x="1" y="11"/>
                  </a:cubicBezTo>
                  <a:close/>
                  <a:moveTo>
                    <a:pt x="134" y="1"/>
                  </a:moveTo>
                  <a:cubicBezTo>
                    <a:pt x="65" y="1"/>
                    <a:pt x="4" y="11"/>
                    <a:pt x="1" y="11"/>
                  </a:cubicBezTo>
                  <a:cubicBezTo>
                    <a:pt x="1" y="11"/>
                    <a:pt x="1" y="11"/>
                    <a:pt x="1" y="11"/>
                  </a:cubicBezTo>
                  <a:lnTo>
                    <a:pt x="1" y="11"/>
                  </a:lnTo>
                  <a:cubicBezTo>
                    <a:pt x="3" y="14"/>
                    <a:pt x="89" y="229"/>
                    <a:pt x="172" y="290"/>
                  </a:cubicBezTo>
                  <a:cubicBezTo>
                    <a:pt x="208" y="315"/>
                    <a:pt x="243" y="327"/>
                    <a:pt x="275" y="327"/>
                  </a:cubicBezTo>
                  <a:cubicBezTo>
                    <a:pt x="319" y="327"/>
                    <a:pt x="357" y="303"/>
                    <a:pt x="376" y="261"/>
                  </a:cubicBezTo>
                  <a:cubicBezTo>
                    <a:pt x="409" y="187"/>
                    <a:pt x="376" y="89"/>
                    <a:pt x="287" y="33"/>
                  </a:cubicBezTo>
                  <a:cubicBezTo>
                    <a:pt x="249" y="8"/>
                    <a:pt x="189" y="1"/>
                    <a:pt x="1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13"/>
            <p:cNvSpPr/>
            <p:nvPr/>
          </p:nvSpPr>
          <p:spPr>
            <a:xfrm>
              <a:off x="3400492" y="4224639"/>
              <a:ext cx="39644" cy="32914"/>
            </a:xfrm>
            <a:custGeom>
              <a:avLst/>
              <a:gdLst/>
              <a:ahLst/>
              <a:cxnLst/>
              <a:rect l="l" t="t" r="r" b="b"/>
              <a:pathLst>
                <a:path w="377" h="313" extrusionOk="0">
                  <a:moveTo>
                    <a:pt x="1" y="1"/>
                  </a:moveTo>
                  <a:lnTo>
                    <a:pt x="1" y="1"/>
                  </a:lnTo>
                  <a:cubicBezTo>
                    <a:pt x="7" y="14"/>
                    <a:pt x="89" y="218"/>
                    <a:pt x="170" y="277"/>
                  </a:cubicBezTo>
                  <a:cubicBezTo>
                    <a:pt x="206" y="301"/>
                    <a:pt x="241" y="313"/>
                    <a:pt x="273" y="313"/>
                  </a:cubicBezTo>
                  <a:cubicBezTo>
                    <a:pt x="317" y="313"/>
                    <a:pt x="354" y="289"/>
                    <a:pt x="374" y="247"/>
                  </a:cubicBezTo>
                  <a:cubicBezTo>
                    <a:pt x="375" y="245"/>
                    <a:pt x="375" y="241"/>
                    <a:pt x="376" y="238"/>
                  </a:cubicBezTo>
                  <a:cubicBezTo>
                    <a:pt x="252" y="156"/>
                    <a:pt x="128" y="77"/>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13"/>
            <p:cNvSpPr/>
            <p:nvPr/>
          </p:nvSpPr>
          <p:spPr>
            <a:xfrm>
              <a:off x="3440557" y="4194564"/>
              <a:ext cx="31442" cy="54682"/>
            </a:xfrm>
            <a:custGeom>
              <a:avLst/>
              <a:gdLst/>
              <a:ahLst/>
              <a:cxnLst/>
              <a:rect l="l" t="t" r="r" b="b"/>
              <a:pathLst>
                <a:path w="299" h="520" extrusionOk="0">
                  <a:moveTo>
                    <a:pt x="270" y="1"/>
                  </a:moveTo>
                  <a:cubicBezTo>
                    <a:pt x="270" y="1"/>
                    <a:pt x="270" y="1"/>
                    <a:pt x="270" y="1"/>
                  </a:cubicBezTo>
                  <a:cubicBezTo>
                    <a:pt x="269" y="1"/>
                    <a:pt x="96" y="131"/>
                    <a:pt x="48" y="245"/>
                  </a:cubicBezTo>
                  <a:cubicBezTo>
                    <a:pt x="0" y="361"/>
                    <a:pt x="9" y="467"/>
                    <a:pt x="63" y="506"/>
                  </a:cubicBezTo>
                  <a:cubicBezTo>
                    <a:pt x="76" y="515"/>
                    <a:pt x="90" y="520"/>
                    <a:pt x="104" y="520"/>
                  </a:cubicBezTo>
                  <a:cubicBezTo>
                    <a:pt x="152" y="520"/>
                    <a:pt x="208" y="472"/>
                    <a:pt x="248" y="380"/>
                  </a:cubicBezTo>
                  <a:cubicBezTo>
                    <a:pt x="299" y="262"/>
                    <a:pt x="272" y="1"/>
                    <a:pt x="2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13"/>
            <p:cNvSpPr/>
            <p:nvPr/>
          </p:nvSpPr>
          <p:spPr>
            <a:xfrm>
              <a:off x="3446446" y="4194984"/>
              <a:ext cx="25448" cy="54261"/>
            </a:xfrm>
            <a:custGeom>
              <a:avLst/>
              <a:gdLst/>
              <a:ahLst/>
              <a:cxnLst/>
              <a:rect l="l" t="t" r="r" b="b"/>
              <a:pathLst>
                <a:path w="242" h="516" extrusionOk="0">
                  <a:moveTo>
                    <a:pt x="214" y="0"/>
                  </a:moveTo>
                  <a:lnTo>
                    <a:pt x="214" y="0"/>
                  </a:lnTo>
                  <a:cubicBezTo>
                    <a:pt x="150" y="169"/>
                    <a:pt x="79" y="335"/>
                    <a:pt x="1" y="497"/>
                  </a:cubicBezTo>
                  <a:cubicBezTo>
                    <a:pt x="3" y="498"/>
                    <a:pt x="4" y="500"/>
                    <a:pt x="6" y="502"/>
                  </a:cubicBezTo>
                  <a:cubicBezTo>
                    <a:pt x="19" y="511"/>
                    <a:pt x="32" y="516"/>
                    <a:pt x="47" y="516"/>
                  </a:cubicBezTo>
                  <a:cubicBezTo>
                    <a:pt x="95" y="516"/>
                    <a:pt x="152" y="468"/>
                    <a:pt x="192" y="376"/>
                  </a:cubicBezTo>
                  <a:cubicBezTo>
                    <a:pt x="242" y="262"/>
                    <a:pt x="218" y="17"/>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13"/>
            <p:cNvSpPr/>
            <p:nvPr/>
          </p:nvSpPr>
          <p:spPr>
            <a:xfrm>
              <a:off x="3258213" y="4144403"/>
              <a:ext cx="37015" cy="32914"/>
            </a:xfrm>
            <a:custGeom>
              <a:avLst/>
              <a:gdLst/>
              <a:ahLst/>
              <a:cxnLst/>
              <a:rect l="l" t="t" r="r" b="b"/>
              <a:pathLst>
                <a:path w="352" h="313" extrusionOk="0">
                  <a:moveTo>
                    <a:pt x="1" y="0"/>
                  </a:moveTo>
                  <a:cubicBezTo>
                    <a:pt x="0" y="0"/>
                    <a:pt x="0" y="1"/>
                    <a:pt x="0" y="1"/>
                  </a:cubicBezTo>
                  <a:cubicBezTo>
                    <a:pt x="0" y="1"/>
                    <a:pt x="59" y="176"/>
                    <a:pt x="129" y="246"/>
                  </a:cubicBezTo>
                  <a:cubicBezTo>
                    <a:pt x="175" y="290"/>
                    <a:pt x="224" y="313"/>
                    <a:pt x="263" y="313"/>
                  </a:cubicBezTo>
                  <a:cubicBezTo>
                    <a:pt x="284" y="313"/>
                    <a:pt x="302" y="306"/>
                    <a:pt x="315" y="293"/>
                  </a:cubicBezTo>
                  <a:cubicBezTo>
                    <a:pt x="351" y="255"/>
                    <a:pt x="334" y="175"/>
                    <a:pt x="259" y="105"/>
                  </a:cubicBezTo>
                  <a:cubicBezTo>
                    <a:pt x="187" y="36"/>
                    <a:pt x="6"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13"/>
            <p:cNvSpPr/>
            <p:nvPr/>
          </p:nvSpPr>
          <p:spPr>
            <a:xfrm>
              <a:off x="3194066" y="4097187"/>
              <a:ext cx="72138" cy="54472"/>
            </a:xfrm>
            <a:custGeom>
              <a:avLst/>
              <a:gdLst/>
              <a:ahLst/>
              <a:cxnLst/>
              <a:rect l="l" t="t" r="r" b="b"/>
              <a:pathLst>
                <a:path w="686" h="518" extrusionOk="0">
                  <a:moveTo>
                    <a:pt x="1" y="1"/>
                  </a:moveTo>
                  <a:cubicBezTo>
                    <a:pt x="232" y="154"/>
                    <a:pt x="451" y="328"/>
                    <a:pt x="653" y="518"/>
                  </a:cubicBezTo>
                  <a:cubicBezTo>
                    <a:pt x="664" y="506"/>
                    <a:pt x="674" y="494"/>
                    <a:pt x="685" y="483"/>
                  </a:cubicBezTo>
                  <a:cubicBezTo>
                    <a:pt x="471" y="304"/>
                    <a:pt x="242" y="143"/>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13"/>
            <p:cNvSpPr/>
            <p:nvPr/>
          </p:nvSpPr>
          <p:spPr>
            <a:xfrm>
              <a:off x="3236865" y="4097713"/>
              <a:ext cx="68983" cy="80551"/>
            </a:xfrm>
            <a:custGeom>
              <a:avLst/>
              <a:gdLst/>
              <a:ahLst/>
              <a:cxnLst/>
              <a:rect l="l" t="t" r="r" b="b"/>
              <a:pathLst>
                <a:path w="656" h="766" extrusionOk="0">
                  <a:moveTo>
                    <a:pt x="4" y="0"/>
                  </a:moveTo>
                  <a:lnTo>
                    <a:pt x="1" y="3"/>
                  </a:lnTo>
                  <a:cubicBezTo>
                    <a:pt x="1" y="3"/>
                    <a:pt x="155" y="160"/>
                    <a:pt x="300" y="333"/>
                  </a:cubicBezTo>
                  <a:cubicBezTo>
                    <a:pt x="336" y="376"/>
                    <a:pt x="371" y="420"/>
                    <a:pt x="404" y="462"/>
                  </a:cubicBezTo>
                  <a:cubicBezTo>
                    <a:pt x="437" y="502"/>
                    <a:pt x="470" y="539"/>
                    <a:pt x="500" y="570"/>
                  </a:cubicBezTo>
                  <a:cubicBezTo>
                    <a:pt x="528" y="601"/>
                    <a:pt x="655" y="765"/>
                    <a:pt x="655" y="765"/>
                  </a:cubicBezTo>
                  <a:cubicBezTo>
                    <a:pt x="655" y="765"/>
                    <a:pt x="602" y="670"/>
                    <a:pt x="603" y="669"/>
                  </a:cubicBezTo>
                  <a:cubicBezTo>
                    <a:pt x="605" y="668"/>
                    <a:pt x="598" y="656"/>
                    <a:pt x="585" y="634"/>
                  </a:cubicBezTo>
                  <a:cubicBezTo>
                    <a:pt x="572" y="612"/>
                    <a:pt x="553" y="581"/>
                    <a:pt x="530" y="545"/>
                  </a:cubicBezTo>
                  <a:cubicBezTo>
                    <a:pt x="503" y="504"/>
                    <a:pt x="473" y="466"/>
                    <a:pt x="442" y="429"/>
                  </a:cubicBezTo>
                  <a:cubicBezTo>
                    <a:pt x="407" y="388"/>
                    <a:pt x="368" y="348"/>
                    <a:pt x="329" y="307"/>
                  </a:cubicBezTo>
                  <a:cubicBezTo>
                    <a:pt x="226" y="199"/>
                    <a:pt x="118" y="97"/>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13"/>
            <p:cNvSpPr/>
            <p:nvPr/>
          </p:nvSpPr>
          <p:spPr>
            <a:xfrm>
              <a:off x="3259895" y="4109070"/>
              <a:ext cx="94326" cy="96745"/>
            </a:xfrm>
            <a:custGeom>
              <a:avLst/>
              <a:gdLst/>
              <a:ahLst/>
              <a:cxnLst/>
              <a:rect l="l" t="t" r="r" b="b"/>
              <a:pathLst>
                <a:path w="897" h="920" extrusionOk="0">
                  <a:moveTo>
                    <a:pt x="4" y="1"/>
                  </a:moveTo>
                  <a:lnTo>
                    <a:pt x="0" y="4"/>
                  </a:lnTo>
                  <a:cubicBezTo>
                    <a:pt x="0" y="4"/>
                    <a:pt x="385" y="231"/>
                    <a:pt x="609" y="509"/>
                  </a:cubicBezTo>
                  <a:cubicBezTo>
                    <a:pt x="656" y="558"/>
                    <a:pt x="897" y="919"/>
                    <a:pt x="897" y="919"/>
                  </a:cubicBezTo>
                  <a:cubicBezTo>
                    <a:pt x="897" y="919"/>
                    <a:pt x="841" y="657"/>
                    <a:pt x="514" y="339"/>
                  </a:cubicBezTo>
                  <a:cubicBezTo>
                    <a:pt x="303" y="139"/>
                    <a:pt x="4" y="1"/>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13"/>
            <p:cNvSpPr/>
            <p:nvPr/>
          </p:nvSpPr>
          <p:spPr>
            <a:xfrm>
              <a:off x="3282820" y="4141144"/>
              <a:ext cx="94431" cy="96745"/>
            </a:xfrm>
            <a:custGeom>
              <a:avLst/>
              <a:gdLst/>
              <a:ahLst/>
              <a:cxnLst/>
              <a:rect l="l" t="t" r="r" b="b"/>
              <a:pathLst>
                <a:path w="898" h="920" extrusionOk="0">
                  <a:moveTo>
                    <a:pt x="5" y="1"/>
                  </a:moveTo>
                  <a:lnTo>
                    <a:pt x="1" y="4"/>
                  </a:lnTo>
                  <a:cubicBezTo>
                    <a:pt x="1" y="4"/>
                    <a:pt x="386" y="231"/>
                    <a:pt x="609" y="510"/>
                  </a:cubicBezTo>
                  <a:cubicBezTo>
                    <a:pt x="656" y="558"/>
                    <a:pt x="897" y="919"/>
                    <a:pt x="897" y="919"/>
                  </a:cubicBezTo>
                  <a:cubicBezTo>
                    <a:pt x="897" y="919"/>
                    <a:pt x="843" y="658"/>
                    <a:pt x="515" y="340"/>
                  </a:cubicBezTo>
                  <a:cubicBezTo>
                    <a:pt x="305" y="14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13"/>
            <p:cNvSpPr/>
            <p:nvPr/>
          </p:nvSpPr>
          <p:spPr>
            <a:xfrm>
              <a:off x="3223090" y="4206867"/>
              <a:ext cx="97376" cy="40696"/>
            </a:xfrm>
            <a:custGeom>
              <a:avLst/>
              <a:gdLst/>
              <a:ahLst/>
              <a:cxnLst/>
              <a:rect l="l" t="t" r="r" b="b"/>
              <a:pathLst>
                <a:path w="926" h="387" extrusionOk="0">
                  <a:moveTo>
                    <a:pt x="65" y="1"/>
                  </a:moveTo>
                  <a:cubicBezTo>
                    <a:pt x="26" y="1"/>
                    <a:pt x="3" y="2"/>
                    <a:pt x="3" y="2"/>
                  </a:cubicBezTo>
                  <a:cubicBezTo>
                    <a:pt x="3" y="2"/>
                    <a:pt x="3" y="5"/>
                    <a:pt x="2" y="8"/>
                  </a:cubicBezTo>
                  <a:cubicBezTo>
                    <a:pt x="1" y="9"/>
                    <a:pt x="332" y="27"/>
                    <a:pt x="583" y="165"/>
                  </a:cubicBezTo>
                  <a:cubicBezTo>
                    <a:pt x="632" y="186"/>
                    <a:pt x="926" y="387"/>
                    <a:pt x="926" y="387"/>
                  </a:cubicBezTo>
                  <a:cubicBezTo>
                    <a:pt x="926" y="387"/>
                    <a:pt x="787" y="186"/>
                    <a:pt x="456" y="61"/>
                  </a:cubicBezTo>
                  <a:cubicBezTo>
                    <a:pt x="311" y="9"/>
                    <a:pt x="151"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13"/>
            <p:cNvSpPr/>
            <p:nvPr/>
          </p:nvSpPr>
          <p:spPr>
            <a:xfrm>
              <a:off x="3239810" y="4231474"/>
              <a:ext cx="97376" cy="40696"/>
            </a:xfrm>
            <a:custGeom>
              <a:avLst/>
              <a:gdLst/>
              <a:ahLst/>
              <a:cxnLst/>
              <a:rect l="l" t="t" r="r" b="b"/>
              <a:pathLst>
                <a:path w="926" h="387" extrusionOk="0">
                  <a:moveTo>
                    <a:pt x="65" y="0"/>
                  </a:moveTo>
                  <a:cubicBezTo>
                    <a:pt x="26" y="0"/>
                    <a:pt x="3" y="2"/>
                    <a:pt x="3" y="2"/>
                  </a:cubicBezTo>
                  <a:cubicBezTo>
                    <a:pt x="3" y="2"/>
                    <a:pt x="3" y="5"/>
                    <a:pt x="2" y="7"/>
                  </a:cubicBezTo>
                  <a:cubicBezTo>
                    <a:pt x="1" y="8"/>
                    <a:pt x="332" y="26"/>
                    <a:pt x="583" y="165"/>
                  </a:cubicBezTo>
                  <a:cubicBezTo>
                    <a:pt x="632" y="185"/>
                    <a:pt x="926" y="386"/>
                    <a:pt x="926" y="386"/>
                  </a:cubicBezTo>
                  <a:cubicBezTo>
                    <a:pt x="926" y="386"/>
                    <a:pt x="787" y="185"/>
                    <a:pt x="456" y="60"/>
                  </a:cubicBezTo>
                  <a:cubicBezTo>
                    <a:pt x="310" y="8"/>
                    <a:pt x="150" y="0"/>
                    <a:pt x="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13"/>
            <p:cNvSpPr/>
            <p:nvPr/>
          </p:nvSpPr>
          <p:spPr>
            <a:xfrm>
              <a:off x="3211943" y="4129366"/>
              <a:ext cx="71402" cy="59099"/>
            </a:xfrm>
            <a:custGeom>
              <a:avLst/>
              <a:gdLst/>
              <a:ahLst/>
              <a:cxnLst/>
              <a:rect l="l" t="t" r="r" b="b"/>
              <a:pathLst>
                <a:path w="679" h="562" extrusionOk="0">
                  <a:moveTo>
                    <a:pt x="3" y="1"/>
                  </a:moveTo>
                  <a:lnTo>
                    <a:pt x="0" y="4"/>
                  </a:lnTo>
                  <a:cubicBezTo>
                    <a:pt x="0" y="4"/>
                    <a:pt x="172" y="133"/>
                    <a:pt x="336" y="277"/>
                  </a:cubicBezTo>
                  <a:cubicBezTo>
                    <a:pt x="376" y="314"/>
                    <a:pt x="416" y="351"/>
                    <a:pt x="454" y="385"/>
                  </a:cubicBezTo>
                  <a:cubicBezTo>
                    <a:pt x="494" y="421"/>
                    <a:pt x="531" y="450"/>
                    <a:pt x="563" y="477"/>
                  </a:cubicBezTo>
                  <a:cubicBezTo>
                    <a:pt x="596" y="503"/>
                    <a:pt x="624" y="525"/>
                    <a:pt x="643" y="539"/>
                  </a:cubicBezTo>
                  <a:cubicBezTo>
                    <a:pt x="663" y="553"/>
                    <a:pt x="675" y="561"/>
                    <a:pt x="675" y="561"/>
                  </a:cubicBezTo>
                  <a:cubicBezTo>
                    <a:pt x="676" y="560"/>
                    <a:pt x="677" y="559"/>
                    <a:pt x="678" y="558"/>
                  </a:cubicBezTo>
                  <a:cubicBezTo>
                    <a:pt x="678" y="558"/>
                    <a:pt x="671" y="546"/>
                    <a:pt x="655" y="527"/>
                  </a:cubicBezTo>
                  <a:cubicBezTo>
                    <a:pt x="640" y="508"/>
                    <a:pt x="618" y="480"/>
                    <a:pt x="590" y="449"/>
                  </a:cubicBezTo>
                  <a:cubicBezTo>
                    <a:pt x="558" y="414"/>
                    <a:pt x="524" y="381"/>
                    <a:pt x="488" y="350"/>
                  </a:cubicBezTo>
                  <a:cubicBezTo>
                    <a:pt x="448" y="316"/>
                    <a:pt x="405" y="282"/>
                    <a:pt x="362" y="249"/>
                  </a:cubicBezTo>
                  <a:cubicBezTo>
                    <a:pt x="246" y="161"/>
                    <a:pt x="127" y="77"/>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13"/>
            <p:cNvSpPr/>
            <p:nvPr/>
          </p:nvSpPr>
          <p:spPr>
            <a:xfrm>
              <a:off x="3271568" y="4103287"/>
              <a:ext cx="36384" cy="51422"/>
            </a:xfrm>
            <a:custGeom>
              <a:avLst/>
              <a:gdLst/>
              <a:ahLst/>
              <a:cxnLst/>
              <a:rect l="l" t="t" r="r" b="b"/>
              <a:pathLst>
                <a:path w="346" h="489" extrusionOk="0">
                  <a:moveTo>
                    <a:pt x="4" y="0"/>
                  </a:moveTo>
                  <a:cubicBezTo>
                    <a:pt x="3" y="0"/>
                    <a:pt x="1" y="1"/>
                    <a:pt x="0" y="3"/>
                  </a:cubicBezTo>
                  <a:cubicBezTo>
                    <a:pt x="0" y="3"/>
                    <a:pt x="83" y="125"/>
                    <a:pt x="163" y="250"/>
                  </a:cubicBezTo>
                  <a:cubicBezTo>
                    <a:pt x="182" y="281"/>
                    <a:pt x="201" y="313"/>
                    <a:pt x="220" y="342"/>
                  </a:cubicBezTo>
                  <a:cubicBezTo>
                    <a:pt x="238" y="369"/>
                    <a:pt x="257" y="395"/>
                    <a:pt x="277" y="419"/>
                  </a:cubicBezTo>
                  <a:cubicBezTo>
                    <a:pt x="297" y="444"/>
                    <a:pt x="319" y="466"/>
                    <a:pt x="341" y="489"/>
                  </a:cubicBezTo>
                  <a:cubicBezTo>
                    <a:pt x="342" y="487"/>
                    <a:pt x="343" y="486"/>
                    <a:pt x="346" y="485"/>
                  </a:cubicBezTo>
                  <a:cubicBezTo>
                    <a:pt x="336" y="454"/>
                    <a:pt x="324" y="425"/>
                    <a:pt x="309" y="396"/>
                  </a:cubicBezTo>
                  <a:cubicBezTo>
                    <a:pt x="295" y="367"/>
                    <a:pt x="279" y="339"/>
                    <a:pt x="261" y="313"/>
                  </a:cubicBezTo>
                  <a:cubicBezTo>
                    <a:pt x="241" y="284"/>
                    <a:pt x="218" y="255"/>
                    <a:pt x="195" y="225"/>
                  </a:cubicBezTo>
                  <a:cubicBezTo>
                    <a:pt x="105" y="107"/>
                    <a:pt x="4" y="0"/>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13"/>
            <p:cNvSpPr/>
            <p:nvPr/>
          </p:nvSpPr>
          <p:spPr>
            <a:xfrm>
              <a:off x="3222879" y="4153132"/>
              <a:ext cx="45744" cy="40275"/>
            </a:xfrm>
            <a:custGeom>
              <a:avLst/>
              <a:gdLst/>
              <a:ahLst/>
              <a:cxnLst/>
              <a:rect l="l" t="t" r="r" b="b"/>
              <a:pathLst>
                <a:path w="435" h="383" extrusionOk="0">
                  <a:moveTo>
                    <a:pt x="5" y="1"/>
                  </a:moveTo>
                  <a:cubicBezTo>
                    <a:pt x="5" y="1"/>
                    <a:pt x="3" y="4"/>
                    <a:pt x="2" y="5"/>
                  </a:cubicBezTo>
                  <a:cubicBezTo>
                    <a:pt x="1" y="6"/>
                    <a:pt x="106" y="99"/>
                    <a:pt x="210" y="198"/>
                  </a:cubicBezTo>
                  <a:cubicBezTo>
                    <a:pt x="235" y="222"/>
                    <a:pt x="259" y="249"/>
                    <a:pt x="283" y="271"/>
                  </a:cubicBezTo>
                  <a:cubicBezTo>
                    <a:pt x="308" y="295"/>
                    <a:pt x="333" y="314"/>
                    <a:pt x="355" y="331"/>
                  </a:cubicBezTo>
                  <a:cubicBezTo>
                    <a:pt x="379" y="349"/>
                    <a:pt x="405" y="366"/>
                    <a:pt x="431" y="382"/>
                  </a:cubicBezTo>
                  <a:cubicBezTo>
                    <a:pt x="432" y="381"/>
                    <a:pt x="433" y="380"/>
                    <a:pt x="434" y="379"/>
                  </a:cubicBezTo>
                  <a:cubicBezTo>
                    <a:pt x="420" y="352"/>
                    <a:pt x="401" y="327"/>
                    <a:pt x="381" y="303"/>
                  </a:cubicBezTo>
                  <a:cubicBezTo>
                    <a:pt x="362" y="280"/>
                    <a:pt x="341" y="257"/>
                    <a:pt x="318" y="237"/>
                  </a:cubicBezTo>
                  <a:cubicBezTo>
                    <a:pt x="293" y="215"/>
                    <a:pt x="264" y="192"/>
                    <a:pt x="235" y="170"/>
                  </a:cubicBezTo>
                  <a:cubicBezTo>
                    <a:pt x="123" y="8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13"/>
            <p:cNvSpPr/>
            <p:nvPr/>
          </p:nvSpPr>
          <p:spPr>
            <a:xfrm>
              <a:off x="3262734" y="4180893"/>
              <a:ext cx="41642" cy="22609"/>
            </a:xfrm>
            <a:custGeom>
              <a:avLst/>
              <a:gdLst/>
              <a:ahLst/>
              <a:cxnLst/>
              <a:rect l="l" t="t" r="r" b="b"/>
              <a:pathLst>
                <a:path w="396" h="215" extrusionOk="0">
                  <a:moveTo>
                    <a:pt x="222" y="1"/>
                  </a:moveTo>
                  <a:cubicBezTo>
                    <a:pt x="131" y="1"/>
                    <a:pt x="0" y="84"/>
                    <a:pt x="0" y="84"/>
                  </a:cubicBezTo>
                  <a:cubicBezTo>
                    <a:pt x="0" y="84"/>
                    <a:pt x="155" y="199"/>
                    <a:pt x="245" y="212"/>
                  </a:cubicBezTo>
                  <a:cubicBezTo>
                    <a:pt x="257" y="214"/>
                    <a:pt x="268" y="214"/>
                    <a:pt x="278" y="214"/>
                  </a:cubicBezTo>
                  <a:cubicBezTo>
                    <a:pt x="350" y="214"/>
                    <a:pt x="395" y="178"/>
                    <a:pt x="393" y="126"/>
                  </a:cubicBezTo>
                  <a:cubicBezTo>
                    <a:pt x="390" y="65"/>
                    <a:pt x="325" y="9"/>
                    <a:pt x="233" y="1"/>
                  </a:cubicBezTo>
                  <a:cubicBezTo>
                    <a:pt x="230" y="1"/>
                    <a:pt x="226" y="1"/>
                    <a:pt x="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13"/>
            <p:cNvSpPr/>
            <p:nvPr/>
          </p:nvSpPr>
          <p:spPr>
            <a:xfrm>
              <a:off x="3262945" y="4189832"/>
              <a:ext cx="41432" cy="13670"/>
            </a:xfrm>
            <a:custGeom>
              <a:avLst/>
              <a:gdLst/>
              <a:ahLst/>
              <a:cxnLst/>
              <a:rect l="l" t="t" r="r" b="b"/>
              <a:pathLst>
                <a:path w="394" h="130" extrusionOk="0">
                  <a:moveTo>
                    <a:pt x="0" y="0"/>
                  </a:moveTo>
                  <a:lnTo>
                    <a:pt x="0" y="0"/>
                  </a:lnTo>
                  <a:cubicBezTo>
                    <a:pt x="11" y="7"/>
                    <a:pt x="156" y="115"/>
                    <a:pt x="243" y="127"/>
                  </a:cubicBezTo>
                  <a:cubicBezTo>
                    <a:pt x="254" y="128"/>
                    <a:pt x="265" y="129"/>
                    <a:pt x="275" y="129"/>
                  </a:cubicBezTo>
                  <a:cubicBezTo>
                    <a:pt x="347" y="129"/>
                    <a:pt x="393" y="93"/>
                    <a:pt x="390" y="41"/>
                  </a:cubicBezTo>
                  <a:cubicBezTo>
                    <a:pt x="390" y="37"/>
                    <a:pt x="390" y="35"/>
                    <a:pt x="389" y="34"/>
                  </a:cubicBezTo>
                  <a:cubicBezTo>
                    <a:pt x="259" y="19"/>
                    <a:pt x="130" y="9"/>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13"/>
            <p:cNvSpPr/>
            <p:nvPr/>
          </p:nvSpPr>
          <p:spPr>
            <a:xfrm>
              <a:off x="3283871" y="4204659"/>
              <a:ext cx="41222" cy="23450"/>
            </a:xfrm>
            <a:custGeom>
              <a:avLst/>
              <a:gdLst/>
              <a:ahLst/>
              <a:cxnLst/>
              <a:rect l="l" t="t" r="r" b="b"/>
              <a:pathLst>
                <a:path w="392" h="223" extrusionOk="0">
                  <a:moveTo>
                    <a:pt x="218" y="1"/>
                  </a:moveTo>
                  <a:cubicBezTo>
                    <a:pt x="127" y="1"/>
                    <a:pt x="0" y="74"/>
                    <a:pt x="0" y="74"/>
                  </a:cubicBezTo>
                  <a:cubicBezTo>
                    <a:pt x="0" y="74"/>
                    <a:pt x="149" y="200"/>
                    <a:pt x="239" y="218"/>
                  </a:cubicBezTo>
                  <a:cubicBezTo>
                    <a:pt x="254" y="221"/>
                    <a:pt x="269" y="223"/>
                    <a:pt x="282" y="223"/>
                  </a:cubicBezTo>
                  <a:cubicBezTo>
                    <a:pt x="349" y="223"/>
                    <a:pt x="392" y="188"/>
                    <a:pt x="392" y="136"/>
                  </a:cubicBezTo>
                  <a:cubicBezTo>
                    <a:pt x="392" y="75"/>
                    <a:pt x="330" y="16"/>
                    <a:pt x="238" y="2"/>
                  </a:cubicBezTo>
                  <a:cubicBezTo>
                    <a:pt x="232" y="1"/>
                    <a:pt x="225" y="1"/>
                    <a:pt x="2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13"/>
            <p:cNvSpPr/>
            <p:nvPr/>
          </p:nvSpPr>
          <p:spPr>
            <a:xfrm>
              <a:off x="3284081" y="4212546"/>
              <a:ext cx="41011" cy="15563"/>
            </a:xfrm>
            <a:custGeom>
              <a:avLst/>
              <a:gdLst/>
              <a:ahLst/>
              <a:cxnLst/>
              <a:rect l="l" t="t" r="r" b="b"/>
              <a:pathLst>
                <a:path w="390" h="148" extrusionOk="0">
                  <a:moveTo>
                    <a:pt x="1" y="0"/>
                  </a:moveTo>
                  <a:cubicBezTo>
                    <a:pt x="11" y="8"/>
                    <a:pt x="150" y="126"/>
                    <a:pt x="237" y="143"/>
                  </a:cubicBezTo>
                  <a:cubicBezTo>
                    <a:pt x="252" y="146"/>
                    <a:pt x="266" y="147"/>
                    <a:pt x="279" y="147"/>
                  </a:cubicBezTo>
                  <a:cubicBezTo>
                    <a:pt x="346" y="147"/>
                    <a:pt x="390" y="113"/>
                    <a:pt x="390" y="61"/>
                  </a:cubicBezTo>
                  <a:lnTo>
                    <a:pt x="390" y="55"/>
                  </a:lnTo>
                  <a:cubicBezTo>
                    <a:pt x="260" y="35"/>
                    <a:pt x="130" y="1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13"/>
            <p:cNvSpPr/>
            <p:nvPr/>
          </p:nvSpPr>
          <p:spPr>
            <a:xfrm>
              <a:off x="3303956" y="4230107"/>
              <a:ext cx="41117" cy="24291"/>
            </a:xfrm>
            <a:custGeom>
              <a:avLst/>
              <a:gdLst/>
              <a:ahLst/>
              <a:cxnLst/>
              <a:rect l="l" t="t" r="r" b="b"/>
              <a:pathLst>
                <a:path w="391" h="231" extrusionOk="0">
                  <a:moveTo>
                    <a:pt x="211" y="0"/>
                  </a:moveTo>
                  <a:cubicBezTo>
                    <a:pt x="121" y="0"/>
                    <a:pt x="0" y="64"/>
                    <a:pt x="0" y="64"/>
                  </a:cubicBezTo>
                  <a:cubicBezTo>
                    <a:pt x="0" y="64"/>
                    <a:pt x="142" y="200"/>
                    <a:pt x="231" y="224"/>
                  </a:cubicBezTo>
                  <a:cubicBezTo>
                    <a:pt x="250" y="228"/>
                    <a:pt x="268" y="231"/>
                    <a:pt x="284" y="231"/>
                  </a:cubicBezTo>
                  <a:cubicBezTo>
                    <a:pt x="345" y="231"/>
                    <a:pt x="385" y="198"/>
                    <a:pt x="387" y="148"/>
                  </a:cubicBezTo>
                  <a:cubicBezTo>
                    <a:pt x="390" y="86"/>
                    <a:pt x="333" y="21"/>
                    <a:pt x="241" y="3"/>
                  </a:cubicBezTo>
                  <a:cubicBezTo>
                    <a:pt x="232" y="1"/>
                    <a:pt x="222" y="0"/>
                    <a:pt x="2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0" name="Google Shape;730;p13"/>
            <p:cNvSpPr/>
            <p:nvPr/>
          </p:nvSpPr>
          <p:spPr>
            <a:xfrm>
              <a:off x="3304167" y="4236943"/>
              <a:ext cx="40591" cy="17351"/>
            </a:xfrm>
            <a:custGeom>
              <a:avLst/>
              <a:gdLst/>
              <a:ahLst/>
              <a:cxnLst/>
              <a:rect l="l" t="t" r="r" b="b"/>
              <a:pathLst>
                <a:path w="386" h="165" extrusionOk="0">
                  <a:moveTo>
                    <a:pt x="0" y="1"/>
                  </a:moveTo>
                  <a:cubicBezTo>
                    <a:pt x="10" y="8"/>
                    <a:pt x="143" y="136"/>
                    <a:pt x="229" y="159"/>
                  </a:cubicBezTo>
                  <a:cubicBezTo>
                    <a:pt x="247" y="163"/>
                    <a:pt x="264" y="165"/>
                    <a:pt x="280" y="165"/>
                  </a:cubicBezTo>
                  <a:cubicBezTo>
                    <a:pt x="342" y="165"/>
                    <a:pt x="383" y="132"/>
                    <a:pt x="385" y="83"/>
                  </a:cubicBezTo>
                  <a:cubicBezTo>
                    <a:pt x="385" y="81"/>
                    <a:pt x="385" y="79"/>
                    <a:pt x="385" y="75"/>
                  </a:cubicBezTo>
                  <a:cubicBezTo>
                    <a:pt x="257" y="48"/>
                    <a:pt x="128" y="23"/>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13"/>
            <p:cNvSpPr/>
            <p:nvPr/>
          </p:nvSpPr>
          <p:spPr>
            <a:xfrm>
              <a:off x="3322780" y="4256923"/>
              <a:ext cx="41011" cy="25238"/>
            </a:xfrm>
            <a:custGeom>
              <a:avLst/>
              <a:gdLst/>
              <a:ahLst/>
              <a:cxnLst/>
              <a:rect l="l" t="t" r="r" b="b"/>
              <a:pathLst>
                <a:path w="390" h="240" extrusionOk="0">
                  <a:moveTo>
                    <a:pt x="206" y="1"/>
                  </a:moveTo>
                  <a:cubicBezTo>
                    <a:pt x="117" y="1"/>
                    <a:pt x="0" y="56"/>
                    <a:pt x="0" y="56"/>
                  </a:cubicBezTo>
                  <a:cubicBezTo>
                    <a:pt x="0" y="56"/>
                    <a:pt x="135" y="202"/>
                    <a:pt x="223" y="230"/>
                  </a:cubicBezTo>
                  <a:cubicBezTo>
                    <a:pt x="244" y="236"/>
                    <a:pt x="264" y="240"/>
                    <a:pt x="282" y="240"/>
                  </a:cubicBezTo>
                  <a:cubicBezTo>
                    <a:pt x="339" y="240"/>
                    <a:pt x="378" y="209"/>
                    <a:pt x="383" y="160"/>
                  </a:cubicBezTo>
                  <a:cubicBezTo>
                    <a:pt x="389" y="96"/>
                    <a:pt x="334" y="28"/>
                    <a:pt x="244" y="5"/>
                  </a:cubicBezTo>
                  <a:cubicBezTo>
                    <a:pt x="232" y="2"/>
                    <a:pt x="220" y="1"/>
                    <a:pt x="2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13"/>
            <p:cNvSpPr/>
            <p:nvPr/>
          </p:nvSpPr>
          <p:spPr>
            <a:xfrm>
              <a:off x="3322885" y="4262811"/>
              <a:ext cx="40170" cy="19349"/>
            </a:xfrm>
            <a:custGeom>
              <a:avLst/>
              <a:gdLst/>
              <a:ahLst/>
              <a:cxnLst/>
              <a:rect l="l" t="t" r="r" b="b"/>
              <a:pathLst>
                <a:path w="382" h="184" extrusionOk="0">
                  <a:moveTo>
                    <a:pt x="0" y="1"/>
                  </a:moveTo>
                  <a:lnTo>
                    <a:pt x="0" y="1"/>
                  </a:lnTo>
                  <a:cubicBezTo>
                    <a:pt x="11" y="11"/>
                    <a:pt x="137" y="148"/>
                    <a:pt x="222" y="175"/>
                  </a:cubicBezTo>
                  <a:cubicBezTo>
                    <a:pt x="243" y="181"/>
                    <a:pt x="262" y="184"/>
                    <a:pt x="280" y="184"/>
                  </a:cubicBezTo>
                  <a:cubicBezTo>
                    <a:pt x="337" y="184"/>
                    <a:pt x="377" y="153"/>
                    <a:pt x="382" y="105"/>
                  </a:cubicBezTo>
                  <a:cubicBezTo>
                    <a:pt x="382" y="102"/>
                    <a:pt x="382" y="100"/>
                    <a:pt x="382" y="98"/>
                  </a:cubicBezTo>
                  <a:cubicBezTo>
                    <a:pt x="255" y="63"/>
                    <a:pt x="128" y="3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13"/>
            <p:cNvSpPr/>
            <p:nvPr/>
          </p:nvSpPr>
          <p:spPr>
            <a:xfrm>
              <a:off x="3340236" y="4285315"/>
              <a:ext cx="40696" cy="26289"/>
            </a:xfrm>
            <a:custGeom>
              <a:avLst/>
              <a:gdLst/>
              <a:ahLst/>
              <a:cxnLst/>
              <a:rect l="l" t="t" r="r" b="b"/>
              <a:pathLst>
                <a:path w="387" h="250" extrusionOk="0">
                  <a:moveTo>
                    <a:pt x="197" y="0"/>
                  </a:moveTo>
                  <a:cubicBezTo>
                    <a:pt x="111" y="0"/>
                    <a:pt x="3" y="46"/>
                    <a:pt x="1" y="46"/>
                  </a:cubicBezTo>
                  <a:lnTo>
                    <a:pt x="1" y="46"/>
                  </a:lnTo>
                  <a:cubicBezTo>
                    <a:pt x="1" y="46"/>
                    <a:pt x="1" y="46"/>
                    <a:pt x="1" y="46"/>
                  </a:cubicBezTo>
                  <a:cubicBezTo>
                    <a:pt x="1" y="46"/>
                    <a:pt x="1" y="46"/>
                    <a:pt x="1" y="46"/>
                  </a:cubicBezTo>
                  <a:cubicBezTo>
                    <a:pt x="1" y="46"/>
                    <a:pt x="1" y="46"/>
                    <a:pt x="1" y="46"/>
                  </a:cubicBezTo>
                  <a:cubicBezTo>
                    <a:pt x="1" y="46"/>
                    <a:pt x="1" y="46"/>
                    <a:pt x="1" y="46"/>
                  </a:cubicBezTo>
                  <a:lnTo>
                    <a:pt x="1" y="46"/>
                  </a:lnTo>
                  <a:cubicBezTo>
                    <a:pt x="3" y="48"/>
                    <a:pt x="126" y="204"/>
                    <a:pt x="212" y="236"/>
                  </a:cubicBezTo>
                  <a:cubicBezTo>
                    <a:pt x="236" y="245"/>
                    <a:pt x="258" y="249"/>
                    <a:pt x="279" y="249"/>
                  </a:cubicBezTo>
                  <a:cubicBezTo>
                    <a:pt x="332" y="249"/>
                    <a:pt x="369" y="220"/>
                    <a:pt x="376" y="173"/>
                  </a:cubicBezTo>
                  <a:cubicBezTo>
                    <a:pt x="386" y="108"/>
                    <a:pt x="334" y="34"/>
                    <a:pt x="246" y="7"/>
                  </a:cubicBezTo>
                  <a:cubicBezTo>
                    <a:pt x="231" y="2"/>
                    <a:pt x="215"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13"/>
            <p:cNvSpPr/>
            <p:nvPr/>
          </p:nvSpPr>
          <p:spPr>
            <a:xfrm>
              <a:off x="3340236" y="4290468"/>
              <a:ext cx="39539" cy="21032"/>
            </a:xfrm>
            <a:custGeom>
              <a:avLst/>
              <a:gdLst/>
              <a:ahLst/>
              <a:cxnLst/>
              <a:rect l="l" t="t" r="r" b="b"/>
              <a:pathLst>
                <a:path w="376" h="200" extrusionOk="0">
                  <a:moveTo>
                    <a:pt x="1" y="0"/>
                  </a:moveTo>
                  <a:lnTo>
                    <a:pt x="1" y="0"/>
                  </a:lnTo>
                  <a:cubicBezTo>
                    <a:pt x="10" y="10"/>
                    <a:pt x="128" y="157"/>
                    <a:pt x="213" y="187"/>
                  </a:cubicBezTo>
                  <a:cubicBezTo>
                    <a:pt x="236" y="195"/>
                    <a:pt x="259" y="200"/>
                    <a:pt x="279" y="200"/>
                  </a:cubicBezTo>
                  <a:cubicBezTo>
                    <a:pt x="331" y="200"/>
                    <a:pt x="369" y="171"/>
                    <a:pt x="376" y="124"/>
                  </a:cubicBezTo>
                  <a:cubicBezTo>
                    <a:pt x="376" y="121"/>
                    <a:pt x="376" y="118"/>
                    <a:pt x="376" y="116"/>
                  </a:cubicBezTo>
                  <a:cubicBezTo>
                    <a:pt x="251" y="75"/>
                    <a:pt x="126" y="35"/>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13"/>
            <p:cNvSpPr/>
            <p:nvPr/>
          </p:nvSpPr>
          <p:spPr>
            <a:xfrm>
              <a:off x="3356010" y="4315075"/>
              <a:ext cx="40275" cy="27341"/>
            </a:xfrm>
            <a:custGeom>
              <a:avLst/>
              <a:gdLst/>
              <a:ahLst/>
              <a:cxnLst/>
              <a:rect l="l" t="t" r="r" b="b"/>
              <a:pathLst>
                <a:path w="383" h="260" extrusionOk="0">
                  <a:moveTo>
                    <a:pt x="187" y="0"/>
                  </a:moveTo>
                  <a:cubicBezTo>
                    <a:pt x="102" y="0"/>
                    <a:pt x="1" y="39"/>
                    <a:pt x="1" y="39"/>
                  </a:cubicBezTo>
                  <a:cubicBezTo>
                    <a:pt x="1" y="39"/>
                    <a:pt x="118" y="205"/>
                    <a:pt x="202" y="243"/>
                  </a:cubicBezTo>
                  <a:cubicBezTo>
                    <a:pt x="228" y="254"/>
                    <a:pt x="252" y="259"/>
                    <a:pt x="273" y="259"/>
                  </a:cubicBezTo>
                  <a:cubicBezTo>
                    <a:pt x="323" y="259"/>
                    <a:pt x="360" y="231"/>
                    <a:pt x="370" y="185"/>
                  </a:cubicBezTo>
                  <a:cubicBezTo>
                    <a:pt x="382" y="120"/>
                    <a:pt x="335" y="42"/>
                    <a:pt x="249" y="10"/>
                  </a:cubicBezTo>
                  <a:cubicBezTo>
                    <a:pt x="231" y="3"/>
                    <a:pt x="209" y="0"/>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13"/>
            <p:cNvSpPr/>
            <p:nvPr/>
          </p:nvSpPr>
          <p:spPr>
            <a:xfrm>
              <a:off x="3356115" y="4319387"/>
              <a:ext cx="38908" cy="22924"/>
            </a:xfrm>
            <a:custGeom>
              <a:avLst/>
              <a:gdLst/>
              <a:ahLst/>
              <a:cxnLst/>
              <a:rect l="l" t="t" r="r" b="b"/>
              <a:pathLst>
                <a:path w="370" h="218" extrusionOk="0">
                  <a:moveTo>
                    <a:pt x="1" y="0"/>
                  </a:moveTo>
                  <a:cubicBezTo>
                    <a:pt x="9" y="11"/>
                    <a:pt x="120" y="166"/>
                    <a:pt x="201" y="202"/>
                  </a:cubicBezTo>
                  <a:cubicBezTo>
                    <a:pt x="227" y="212"/>
                    <a:pt x="251" y="218"/>
                    <a:pt x="273" y="218"/>
                  </a:cubicBezTo>
                  <a:cubicBezTo>
                    <a:pt x="323" y="218"/>
                    <a:pt x="359" y="190"/>
                    <a:pt x="369" y="145"/>
                  </a:cubicBezTo>
                  <a:cubicBezTo>
                    <a:pt x="369" y="142"/>
                    <a:pt x="369" y="140"/>
                    <a:pt x="370" y="138"/>
                  </a:cubicBezTo>
                  <a:cubicBezTo>
                    <a:pt x="247" y="89"/>
                    <a:pt x="124" y="4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13"/>
            <p:cNvSpPr/>
            <p:nvPr/>
          </p:nvSpPr>
          <p:spPr>
            <a:xfrm>
              <a:off x="3295859" y="4146296"/>
              <a:ext cx="23555" cy="43430"/>
            </a:xfrm>
            <a:custGeom>
              <a:avLst/>
              <a:gdLst/>
              <a:ahLst/>
              <a:cxnLst/>
              <a:rect l="l" t="t" r="r" b="b"/>
              <a:pathLst>
                <a:path w="224" h="413" extrusionOk="0">
                  <a:moveTo>
                    <a:pt x="86" y="1"/>
                  </a:moveTo>
                  <a:cubicBezTo>
                    <a:pt x="86" y="1"/>
                    <a:pt x="86" y="1"/>
                    <a:pt x="86" y="1"/>
                  </a:cubicBezTo>
                  <a:cubicBezTo>
                    <a:pt x="85" y="1"/>
                    <a:pt x="0" y="148"/>
                    <a:pt x="7" y="241"/>
                  </a:cubicBezTo>
                  <a:cubicBezTo>
                    <a:pt x="14" y="335"/>
                    <a:pt x="63" y="403"/>
                    <a:pt x="122" y="412"/>
                  </a:cubicBezTo>
                  <a:cubicBezTo>
                    <a:pt x="126" y="413"/>
                    <a:pt x="130" y="413"/>
                    <a:pt x="133" y="413"/>
                  </a:cubicBezTo>
                  <a:cubicBezTo>
                    <a:pt x="185" y="413"/>
                    <a:pt x="224" y="358"/>
                    <a:pt x="217" y="266"/>
                  </a:cubicBezTo>
                  <a:cubicBezTo>
                    <a:pt x="210" y="168"/>
                    <a:pt x="88" y="1"/>
                    <a:pt x="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13"/>
            <p:cNvSpPr/>
            <p:nvPr/>
          </p:nvSpPr>
          <p:spPr>
            <a:xfrm>
              <a:off x="3304903" y="4146401"/>
              <a:ext cx="14512" cy="43325"/>
            </a:xfrm>
            <a:custGeom>
              <a:avLst/>
              <a:gdLst/>
              <a:ahLst/>
              <a:cxnLst/>
              <a:rect l="l" t="t" r="r" b="b"/>
              <a:pathLst>
                <a:path w="138" h="412" extrusionOk="0">
                  <a:moveTo>
                    <a:pt x="1" y="1"/>
                  </a:moveTo>
                  <a:cubicBezTo>
                    <a:pt x="17" y="138"/>
                    <a:pt x="26" y="275"/>
                    <a:pt x="30" y="410"/>
                  </a:cubicBezTo>
                  <a:lnTo>
                    <a:pt x="36" y="411"/>
                  </a:lnTo>
                  <a:cubicBezTo>
                    <a:pt x="40" y="412"/>
                    <a:pt x="44" y="412"/>
                    <a:pt x="47" y="412"/>
                  </a:cubicBezTo>
                  <a:cubicBezTo>
                    <a:pt x="99" y="412"/>
                    <a:pt x="138" y="357"/>
                    <a:pt x="131" y="265"/>
                  </a:cubicBezTo>
                  <a:cubicBezTo>
                    <a:pt x="126" y="170"/>
                    <a:pt x="11" y="1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13"/>
            <p:cNvSpPr/>
            <p:nvPr/>
          </p:nvSpPr>
          <p:spPr>
            <a:xfrm>
              <a:off x="3258213" y="4144509"/>
              <a:ext cx="33335" cy="32704"/>
            </a:xfrm>
            <a:custGeom>
              <a:avLst/>
              <a:gdLst/>
              <a:ahLst/>
              <a:cxnLst/>
              <a:rect l="l" t="t" r="r" b="b"/>
              <a:pathLst>
                <a:path w="317" h="311" extrusionOk="0">
                  <a:moveTo>
                    <a:pt x="0" y="1"/>
                  </a:moveTo>
                  <a:cubicBezTo>
                    <a:pt x="6" y="12"/>
                    <a:pt x="60" y="176"/>
                    <a:pt x="128" y="244"/>
                  </a:cubicBezTo>
                  <a:cubicBezTo>
                    <a:pt x="175" y="288"/>
                    <a:pt x="224" y="311"/>
                    <a:pt x="263" y="311"/>
                  </a:cubicBezTo>
                  <a:cubicBezTo>
                    <a:pt x="283" y="311"/>
                    <a:pt x="301" y="304"/>
                    <a:pt x="314" y="292"/>
                  </a:cubicBezTo>
                  <a:cubicBezTo>
                    <a:pt x="315" y="289"/>
                    <a:pt x="316" y="288"/>
                    <a:pt x="317" y="286"/>
                  </a:cubicBezTo>
                  <a:cubicBezTo>
                    <a:pt x="215" y="186"/>
                    <a:pt x="109" y="9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13"/>
            <p:cNvSpPr/>
            <p:nvPr/>
          </p:nvSpPr>
          <p:spPr>
            <a:xfrm>
              <a:off x="3318363" y="4170272"/>
              <a:ext cx="22609" cy="44797"/>
            </a:xfrm>
            <a:custGeom>
              <a:avLst/>
              <a:gdLst/>
              <a:ahLst/>
              <a:cxnLst/>
              <a:rect l="l" t="t" r="r" b="b"/>
              <a:pathLst>
                <a:path w="215" h="426" extrusionOk="0">
                  <a:moveTo>
                    <a:pt x="94" y="1"/>
                  </a:moveTo>
                  <a:cubicBezTo>
                    <a:pt x="94" y="2"/>
                    <a:pt x="1" y="148"/>
                    <a:pt x="3" y="244"/>
                  </a:cubicBezTo>
                  <a:cubicBezTo>
                    <a:pt x="6" y="340"/>
                    <a:pt x="52" y="412"/>
                    <a:pt x="109" y="424"/>
                  </a:cubicBezTo>
                  <a:cubicBezTo>
                    <a:pt x="115" y="425"/>
                    <a:pt x="120" y="425"/>
                    <a:pt x="124" y="425"/>
                  </a:cubicBezTo>
                  <a:cubicBezTo>
                    <a:pt x="176" y="425"/>
                    <a:pt x="215" y="370"/>
                    <a:pt x="213" y="279"/>
                  </a:cubicBezTo>
                  <a:cubicBezTo>
                    <a:pt x="211" y="179"/>
                    <a:pt x="96" y="1"/>
                    <a:pt x="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13"/>
            <p:cNvSpPr/>
            <p:nvPr/>
          </p:nvSpPr>
          <p:spPr>
            <a:xfrm>
              <a:off x="3328353" y="4170588"/>
              <a:ext cx="12514" cy="44482"/>
            </a:xfrm>
            <a:custGeom>
              <a:avLst/>
              <a:gdLst/>
              <a:ahLst/>
              <a:cxnLst/>
              <a:rect l="l" t="t" r="r" b="b"/>
              <a:pathLst>
                <a:path w="119" h="423" extrusionOk="0">
                  <a:moveTo>
                    <a:pt x="1" y="1"/>
                  </a:moveTo>
                  <a:lnTo>
                    <a:pt x="1" y="1"/>
                  </a:lnTo>
                  <a:cubicBezTo>
                    <a:pt x="9" y="142"/>
                    <a:pt x="11" y="280"/>
                    <a:pt x="8" y="419"/>
                  </a:cubicBezTo>
                  <a:lnTo>
                    <a:pt x="14" y="421"/>
                  </a:lnTo>
                  <a:cubicBezTo>
                    <a:pt x="19" y="422"/>
                    <a:pt x="24" y="422"/>
                    <a:pt x="29" y="422"/>
                  </a:cubicBezTo>
                  <a:cubicBezTo>
                    <a:pt x="79" y="422"/>
                    <a:pt x="119" y="367"/>
                    <a:pt x="117" y="276"/>
                  </a:cubicBezTo>
                  <a:cubicBezTo>
                    <a:pt x="116" y="179"/>
                    <a:pt x="9" y="1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13"/>
            <p:cNvSpPr/>
            <p:nvPr/>
          </p:nvSpPr>
          <p:spPr>
            <a:xfrm>
              <a:off x="3339290" y="4196141"/>
              <a:ext cx="22504" cy="45744"/>
            </a:xfrm>
            <a:custGeom>
              <a:avLst/>
              <a:gdLst/>
              <a:ahLst/>
              <a:cxnLst/>
              <a:rect l="l" t="t" r="r" b="b"/>
              <a:pathLst>
                <a:path w="214" h="435" extrusionOk="0">
                  <a:moveTo>
                    <a:pt x="107" y="1"/>
                  </a:moveTo>
                  <a:cubicBezTo>
                    <a:pt x="106" y="1"/>
                    <a:pt x="106" y="1"/>
                    <a:pt x="106" y="1"/>
                  </a:cubicBezTo>
                  <a:cubicBezTo>
                    <a:pt x="105" y="1"/>
                    <a:pt x="5" y="145"/>
                    <a:pt x="3" y="243"/>
                  </a:cubicBezTo>
                  <a:cubicBezTo>
                    <a:pt x="1" y="342"/>
                    <a:pt x="43" y="418"/>
                    <a:pt x="100" y="433"/>
                  </a:cubicBezTo>
                  <a:cubicBezTo>
                    <a:pt x="106" y="434"/>
                    <a:pt x="112" y="435"/>
                    <a:pt x="118" y="435"/>
                  </a:cubicBezTo>
                  <a:cubicBezTo>
                    <a:pt x="167" y="435"/>
                    <a:pt x="207" y="381"/>
                    <a:pt x="210" y="290"/>
                  </a:cubicBezTo>
                  <a:cubicBezTo>
                    <a:pt x="213" y="188"/>
                    <a:pt x="107" y="1"/>
                    <a:pt x="1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13"/>
            <p:cNvSpPr/>
            <p:nvPr/>
          </p:nvSpPr>
          <p:spPr>
            <a:xfrm>
              <a:off x="3349069" y="4196457"/>
              <a:ext cx="12829" cy="45428"/>
            </a:xfrm>
            <a:custGeom>
              <a:avLst/>
              <a:gdLst/>
              <a:ahLst/>
              <a:cxnLst/>
              <a:rect l="l" t="t" r="r" b="b"/>
              <a:pathLst>
                <a:path w="122" h="432" extrusionOk="0">
                  <a:moveTo>
                    <a:pt x="15" y="0"/>
                  </a:moveTo>
                  <a:cubicBezTo>
                    <a:pt x="16" y="143"/>
                    <a:pt x="11" y="286"/>
                    <a:pt x="1" y="426"/>
                  </a:cubicBezTo>
                  <a:cubicBezTo>
                    <a:pt x="3" y="427"/>
                    <a:pt x="5" y="428"/>
                    <a:pt x="7" y="430"/>
                  </a:cubicBezTo>
                  <a:cubicBezTo>
                    <a:pt x="13" y="431"/>
                    <a:pt x="19" y="432"/>
                    <a:pt x="24" y="432"/>
                  </a:cubicBezTo>
                  <a:cubicBezTo>
                    <a:pt x="73" y="432"/>
                    <a:pt x="114" y="378"/>
                    <a:pt x="117" y="287"/>
                  </a:cubicBezTo>
                  <a:cubicBezTo>
                    <a:pt x="121" y="188"/>
                    <a:pt x="22" y="12"/>
                    <a:pt x="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13"/>
            <p:cNvSpPr/>
            <p:nvPr/>
          </p:nvSpPr>
          <p:spPr>
            <a:xfrm>
              <a:off x="3358428" y="4223482"/>
              <a:ext cx="23135" cy="46795"/>
            </a:xfrm>
            <a:custGeom>
              <a:avLst/>
              <a:gdLst/>
              <a:ahLst/>
              <a:cxnLst/>
              <a:rect l="l" t="t" r="r" b="b"/>
              <a:pathLst>
                <a:path w="220" h="445" extrusionOk="0">
                  <a:moveTo>
                    <a:pt x="123" y="1"/>
                  </a:moveTo>
                  <a:cubicBezTo>
                    <a:pt x="123" y="1"/>
                    <a:pt x="123" y="1"/>
                    <a:pt x="123" y="1"/>
                  </a:cubicBezTo>
                  <a:cubicBezTo>
                    <a:pt x="122" y="2"/>
                    <a:pt x="15" y="143"/>
                    <a:pt x="7" y="243"/>
                  </a:cubicBezTo>
                  <a:cubicBezTo>
                    <a:pt x="0" y="344"/>
                    <a:pt x="37" y="423"/>
                    <a:pt x="94" y="441"/>
                  </a:cubicBezTo>
                  <a:cubicBezTo>
                    <a:pt x="101" y="443"/>
                    <a:pt x="108" y="445"/>
                    <a:pt x="115" y="445"/>
                  </a:cubicBezTo>
                  <a:cubicBezTo>
                    <a:pt x="162" y="445"/>
                    <a:pt x="204" y="392"/>
                    <a:pt x="211" y="301"/>
                  </a:cubicBezTo>
                  <a:cubicBezTo>
                    <a:pt x="220" y="197"/>
                    <a:pt x="123"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13"/>
            <p:cNvSpPr/>
            <p:nvPr/>
          </p:nvSpPr>
          <p:spPr>
            <a:xfrm>
              <a:off x="3367577" y="4223798"/>
              <a:ext cx="14091" cy="46480"/>
            </a:xfrm>
            <a:custGeom>
              <a:avLst/>
              <a:gdLst/>
              <a:ahLst/>
              <a:cxnLst/>
              <a:rect l="l" t="t" r="r" b="b"/>
              <a:pathLst>
                <a:path w="134" h="442" extrusionOk="0">
                  <a:moveTo>
                    <a:pt x="37" y="0"/>
                  </a:moveTo>
                  <a:cubicBezTo>
                    <a:pt x="31" y="147"/>
                    <a:pt x="19" y="292"/>
                    <a:pt x="1" y="436"/>
                  </a:cubicBezTo>
                  <a:cubicBezTo>
                    <a:pt x="3" y="436"/>
                    <a:pt x="5" y="437"/>
                    <a:pt x="7" y="438"/>
                  </a:cubicBezTo>
                  <a:cubicBezTo>
                    <a:pt x="14" y="440"/>
                    <a:pt x="21" y="442"/>
                    <a:pt x="28" y="442"/>
                  </a:cubicBezTo>
                  <a:cubicBezTo>
                    <a:pt x="75" y="442"/>
                    <a:pt x="117" y="389"/>
                    <a:pt x="124" y="298"/>
                  </a:cubicBezTo>
                  <a:cubicBezTo>
                    <a:pt x="134" y="197"/>
                    <a:pt x="44" y="13"/>
                    <a:pt x="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13"/>
            <p:cNvSpPr/>
            <p:nvPr/>
          </p:nvSpPr>
          <p:spPr>
            <a:xfrm>
              <a:off x="3374728" y="4253663"/>
              <a:ext cx="23976" cy="47636"/>
            </a:xfrm>
            <a:custGeom>
              <a:avLst/>
              <a:gdLst/>
              <a:ahLst/>
              <a:cxnLst/>
              <a:rect l="l" t="t" r="r" b="b"/>
              <a:pathLst>
                <a:path w="228" h="453" extrusionOk="0">
                  <a:moveTo>
                    <a:pt x="141" y="1"/>
                  </a:moveTo>
                  <a:cubicBezTo>
                    <a:pt x="139" y="1"/>
                    <a:pt x="26" y="140"/>
                    <a:pt x="12" y="243"/>
                  </a:cubicBezTo>
                  <a:cubicBezTo>
                    <a:pt x="1" y="345"/>
                    <a:pt x="34" y="428"/>
                    <a:pt x="89" y="448"/>
                  </a:cubicBezTo>
                  <a:cubicBezTo>
                    <a:pt x="97" y="451"/>
                    <a:pt x="106" y="453"/>
                    <a:pt x="114" y="453"/>
                  </a:cubicBezTo>
                  <a:cubicBezTo>
                    <a:pt x="160" y="453"/>
                    <a:pt x="202" y="402"/>
                    <a:pt x="214" y="312"/>
                  </a:cubicBezTo>
                  <a:cubicBezTo>
                    <a:pt x="228" y="205"/>
                    <a:pt x="143" y="1"/>
                    <a:pt x="1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13"/>
            <p:cNvSpPr/>
            <p:nvPr/>
          </p:nvSpPr>
          <p:spPr>
            <a:xfrm>
              <a:off x="3383351" y="4253873"/>
              <a:ext cx="15458" cy="47426"/>
            </a:xfrm>
            <a:custGeom>
              <a:avLst/>
              <a:gdLst/>
              <a:ahLst/>
              <a:cxnLst/>
              <a:rect l="l" t="t" r="r" b="b"/>
              <a:pathLst>
                <a:path w="147" h="451" extrusionOk="0">
                  <a:moveTo>
                    <a:pt x="61" y="1"/>
                  </a:moveTo>
                  <a:cubicBezTo>
                    <a:pt x="47" y="150"/>
                    <a:pt x="27" y="298"/>
                    <a:pt x="1" y="444"/>
                  </a:cubicBezTo>
                  <a:cubicBezTo>
                    <a:pt x="3" y="445"/>
                    <a:pt x="5" y="446"/>
                    <a:pt x="7" y="446"/>
                  </a:cubicBezTo>
                  <a:cubicBezTo>
                    <a:pt x="15" y="449"/>
                    <a:pt x="23" y="451"/>
                    <a:pt x="31" y="451"/>
                  </a:cubicBezTo>
                  <a:cubicBezTo>
                    <a:pt x="77" y="451"/>
                    <a:pt x="120" y="400"/>
                    <a:pt x="132" y="309"/>
                  </a:cubicBezTo>
                  <a:cubicBezTo>
                    <a:pt x="147" y="206"/>
                    <a:pt x="67" y="14"/>
                    <a:pt x="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13"/>
            <p:cNvSpPr/>
            <p:nvPr/>
          </p:nvSpPr>
          <p:spPr>
            <a:xfrm>
              <a:off x="3391763" y="4283002"/>
              <a:ext cx="25027" cy="48688"/>
            </a:xfrm>
            <a:custGeom>
              <a:avLst/>
              <a:gdLst/>
              <a:ahLst/>
              <a:cxnLst/>
              <a:rect l="l" t="t" r="r" b="b"/>
              <a:pathLst>
                <a:path w="238" h="463" extrusionOk="0">
                  <a:moveTo>
                    <a:pt x="161" y="1"/>
                  </a:moveTo>
                  <a:cubicBezTo>
                    <a:pt x="160" y="1"/>
                    <a:pt x="38" y="138"/>
                    <a:pt x="19" y="242"/>
                  </a:cubicBezTo>
                  <a:cubicBezTo>
                    <a:pt x="1" y="346"/>
                    <a:pt x="30" y="432"/>
                    <a:pt x="84" y="457"/>
                  </a:cubicBezTo>
                  <a:cubicBezTo>
                    <a:pt x="93" y="461"/>
                    <a:pt x="101" y="463"/>
                    <a:pt x="110" y="463"/>
                  </a:cubicBezTo>
                  <a:cubicBezTo>
                    <a:pt x="155" y="463"/>
                    <a:pt x="199" y="413"/>
                    <a:pt x="217" y="323"/>
                  </a:cubicBezTo>
                  <a:cubicBezTo>
                    <a:pt x="237" y="215"/>
                    <a:pt x="161"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13"/>
            <p:cNvSpPr/>
            <p:nvPr/>
          </p:nvSpPr>
          <p:spPr>
            <a:xfrm>
              <a:off x="3399861" y="4283528"/>
              <a:ext cx="16930" cy="48162"/>
            </a:xfrm>
            <a:custGeom>
              <a:avLst/>
              <a:gdLst/>
              <a:ahLst/>
              <a:cxnLst/>
              <a:rect l="l" t="t" r="r" b="b"/>
              <a:pathLst>
                <a:path w="161" h="458" extrusionOk="0">
                  <a:moveTo>
                    <a:pt x="85" y="0"/>
                  </a:moveTo>
                  <a:cubicBezTo>
                    <a:pt x="62" y="150"/>
                    <a:pt x="35" y="301"/>
                    <a:pt x="0" y="449"/>
                  </a:cubicBezTo>
                  <a:cubicBezTo>
                    <a:pt x="3" y="450"/>
                    <a:pt x="5" y="451"/>
                    <a:pt x="6" y="452"/>
                  </a:cubicBezTo>
                  <a:cubicBezTo>
                    <a:pt x="14" y="456"/>
                    <a:pt x="23" y="458"/>
                    <a:pt x="32" y="458"/>
                  </a:cubicBezTo>
                  <a:cubicBezTo>
                    <a:pt x="77" y="458"/>
                    <a:pt x="122" y="408"/>
                    <a:pt x="139" y="318"/>
                  </a:cubicBezTo>
                  <a:cubicBezTo>
                    <a:pt x="160" y="214"/>
                    <a:pt x="91" y="13"/>
                    <a:pt x="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13"/>
            <p:cNvSpPr/>
            <p:nvPr/>
          </p:nvSpPr>
          <p:spPr>
            <a:xfrm>
              <a:off x="3370416" y="4345992"/>
              <a:ext cx="39750" cy="28498"/>
            </a:xfrm>
            <a:custGeom>
              <a:avLst/>
              <a:gdLst/>
              <a:ahLst/>
              <a:cxnLst/>
              <a:rect l="l" t="t" r="r" b="b"/>
              <a:pathLst>
                <a:path w="378" h="271" extrusionOk="0">
                  <a:moveTo>
                    <a:pt x="0" y="32"/>
                  </a:moveTo>
                  <a:cubicBezTo>
                    <a:pt x="0" y="32"/>
                    <a:pt x="0" y="32"/>
                    <a:pt x="0" y="32"/>
                  </a:cubicBezTo>
                  <a:lnTo>
                    <a:pt x="0" y="32"/>
                  </a:lnTo>
                  <a:cubicBezTo>
                    <a:pt x="0" y="32"/>
                    <a:pt x="0" y="32"/>
                    <a:pt x="0" y="32"/>
                  </a:cubicBezTo>
                  <a:close/>
                  <a:moveTo>
                    <a:pt x="175" y="1"/>
                  </a:moveTo>
                  <a:cubicBezTo>
                    <a:pt x="94" y="1"/>
                    <a:pt x="3" y="32"/>
                    <a:pt x="0" y="32"/>
                  </a:cubicBezTo>
                  <a:cubicBezTo>
                    <a:pt x="0" y="32"/>
                    <a:pt x="0" y="32"/>
                    <a:pt x="0" y="32"/>
                  </a:cubicBezTo>
                  <a:lnTo>
                    <a:pt x="0" y="32"/>
                  </a:lnTo>
                  <a:cubicBezTo>
                    <a:pt x="1" y="33"/>
                    <a:pt x="108" y="208"/>
                    <a:pt x="190" y="250"/>
                  </a:cubicBezTo>
                  <a:cubicBezTo>
                    <a:pt x="217" y="264"/>
                    <a:pt x="243" y="270"/>
                    <a:pt x="266" y="270"/>
                  </a:cubicBezTo>
                  <a:cubicBezTo>
                    <a:pt x="313" y="270"/>
                    <a:pt x="348" y="244"/>
                    <a:pt x="360" y="199"/>
                  </a:cubicBezTo>
                  <a:cubicBezTo>
                    <a:pt x="377" y="133"/>
                    <a:pt x="335" y="52"/>
                    <a:pt x="250" y="14"/>
                  </a:cubicBezTo>
                  <a:cubicBezTo>
                    <a:pt x="229" y="4"/>
                    <a:pt x="203" y="1"/>
                    <a:pt x="1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13"/>
            <p:cNvSpPr/>
            <p:nvPr/>
          </p:nvSpPr>
          <p:spPr>
            <a:xfrm>
              <a:off x="3370521" y="4349567"/>
              <a:ext cx="37962" cy="24817"/>
            </a:xfrm>
            <a:custGeom>
              <a:avLst/>
              <a:gdLst/>
              <a:ahLst/>
              <a:cxnLst/>
              <a:rect l="l" t="t" r="r" b="b"/>
              <a:pathLst>
                <a:path w="361" h="236" extrusionOk="0">
                  <a:moveTo>
                    <a:pt x="0" y="1"/>
                  </a:moveTo>
                  <a:cubicBezTo>
                    <a:pt x="9" y="12"/>
                    <a:pt x="110" y="176"/>
                    <a:pt x="189" y="216"/>
                  </a:cubicBezTo>
                  <a:cubicBezTo>
                    <a:pt x="216" y="230"/>
                    <a:pt x="242" y="236"/>
                    <a:pt x="265" y="236"/>
                  </a:cubicBezTo>
                  <a:cubicBezTo>
                    <a:pt x="312" y="236"/>
                    <a:pt x="347" y="210"/>
                    <a:pt x="359" y="165"/>
                  </a:cubicBezTo>
                  <a:cubicBezTo>
                    <a:pt x="359" y="163"/>
                    <a:pt x="359" y="160"/>
                    <a:pt x="360" y="158"/>
                  </a:cubicBezTo>
                  <a:cubicBezTo>
                    <a:pt x="241" y="102"/>
                    <a:pt x="122" y="5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13"/>
            <p:cNvSpPr/>
            <p:nvPr/>
          </p:nvSpPr>
          <p:spPr>
            <a:xfrm>
              <a:off x="3406170" y="4314970"/>
              <a:ext cx="25553" cy="49424"/>
            </a:xfrm>
            <a:custGeom>
              <a:avLst/>
              <a:gdLst/>
              <a:ahLst/>
              <a:cxnLst/>
              <a:rect l="l" t="t" r="r" b="b"/>
              <a:pathLst>
                <a:path w="243" h="470" extrusionOk="0">
                  <a:moveTo>
                    <a:pt x="178" y="1"/>
                  </a:moveTo>
                  <a:cubicBezTo>
                    <a:pt x="178" y="1"/>
                    <a:pt x="178" y="1"/>
                    <a:pt x="178" y="1"/>
                  </a:cubicBezTo>
                  <a:cubicBezTo>
                    <a:pt x="177" y="2"/>
                    <a:pt x="48" y="135"/>
                    <a:pt x="24" y="239"/>
                  </a:cubicBezTo>
                  <a:cubicBezTo>
                    <a:pt x="0" y="345"/>
                    <a:pt x="24" y="435"/>
                    <a:pt x="76" y="462"/>
                  </a:cubicBezTo>
                  <a:cubicBezTo>
                    <a:pt x="85" y="467"/>
                    <a:pt x="95" y="469"/>
                    <a:pt x="105" y="469"/>
                  </a:cubicBezTo>
                  <a:cubicBezTo>
                    <a:pt x="149" y="469"/>
                    <a:pt x="195" y="420"/>
                    <a:pt x="217" y="331"/>
                  </a:cubicBezTo>
                  <a:cubicBezTo>
                    <a:pt x="242" y="222"/>
                    <a:pt x="180" y="1"/>
                    <a:pt x="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13"/>
            <p:cNvSpPr/>
            <p:nvPr/>
          </p:nvSpPr>
          <p:spPr>
            <a:xfrm>
              <a:off x="3413531" y="4315180"/>
              <a:ext cx="18297" cy="49214"/>
            </a:xfrm>
            <a:custGeom>
              <a:avLst/>
              <a:gdLst/>
              <a:ahLst/>
              <a:cxnLst/>
              <a:rect l="l" t="t" r="r" b="b"/>
              <a:pathLst>
                <a:path w="174" h="468" extrusionOk="0">
                  <a:moveTo>
                    <a:pt x="109" y="1"/>
                  </a:moveTo>
                  <a:cubicBezTo>
                    <a:pt x="79" y="155"/>
                    <a:pt x="43" y="307"/>
                    <a:pt x="0" y="456"/>
                  </a:cubicBezTo>
                  <a:cubicBezTo>
                    <a:pt x="3" y="457"/>
                    <a:pt x="4" y="459"/>
                    <a:pt x="6" y="460"/>
                  </a:cubicBezTo>
                  <a:cubicBezTo>
                    <a:pt x="15" y="465"/>
                    <a:pt x="25" y="467"/>
                    <a:pt x="35" y="467"/>
                  </a:cubicBezTo>
                  <a:cubicBezTo>
                    <a:pt x="79" y="467"/>
                    <a:pt x="125" y="418"/>
                    <a:pt x="147" y="329"/>
                  </a:cubicBezTo>
                  <a:cubicBezTo>
                    <a:pt x="173" y="223"/>
                    <a:pt x="115" y="16"/>
                    <a:pt x="1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13"/>
            <p:cNvSpPr/>
            <p:nvPr/>
          </p:nvSpPr>
          <p:spPr>
            <a:xfrm>
              <a:off x="3563382" y="4087197"/>
              <a:ext cx="27341" cy="40275"/>
            </a:xfrm>
            <a:custGeom>
              <a:avLst/>
              <a:gdLst/>
              <a:ahLst/>
              <a:cxnLst/>
              <a:rect l="l" t="t" r="r" b="b"/>
              <a:pathLst>
                <a:path w="260" h="383" extrusionOk="0">
                  <a:moveTo>
                    <a:pt x="245" y="1"/>
                  </a:moveTo>
                  <a:cubicBezTo>
                    <a:pt x="244" y="1"/>
                    <a:pt x="85" y="93"/>
                    <a:pt x="43" y="182"/>
                  </a:cubicBezTo>
                  <a:cubicBezTo>
                    <a:pt x="0" y="272"/>
                    <a:pt x="14" y="353"/>
                    <a:pt x="63" y="376"/>
                  </a:cubicBezTo>
                  <a:cubicBezTo>
                    <a:pt x="73" y="381"/>
                    <a:pt x="83" y="383"/>
                    <a:pt x="93" y="383"/>
                  </a:cubicBezTo>
                  <a:cubicBezTo>
                    <a:pt x="137" y="383"/>
                    <a:pt x="186" y="343"/>
                    <a:pt x="219" y="273"/>
                  </a:cubicBezTo>
                  <a:cubicBezTo>
                    <a:pt x="259" y="185"/>
                    <a:pt x="245" y="2"/>
                    <a:pt x="245" y="1"/>
                  </a:cubicBezTo>
                  <a:cubicBezTo>
                    <a:pt x="245" y="1"/>
                    <a:pt x="245" y="1"/>
                    <a:pt x="2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13"/>
            <p:cNvSpPr/>
            <p:nvPr/>
          </p:nvSpPr>
          <p:spPr>
            <a:xfrm>
              <a:off x="3583151" y="4022946"/>
              <a:ext cx="48267" cy="72664"/>
            </a:xfrm>
            <a:custGeom>
              <a:avLst/>
              <a:gdLst/>
              <a:ahLst/>
              <a:cxnLst/>
              <a:rect l="l" t="t" r="r" b="b"/>
              <a:pathLst>
                <a:path w="459" h="691" extrusionOk="0">
                  <a:moveTo>
                    <a:pt x="458" y="0"/>
                  </a:moveTo>
                  <a:lnTo>
                    <a:pt x="458" y="0"/>
                  </a:lnTo>
                  <a:cubicBezTo>
                    <a:pt x="286" y="208"/>
                    <a:pt x="133" y="432"/>
                    <a:pt x="1" y="667"/>
                  </a:cubicBezTo>
                  <a:lnTo>
                    <a:pt x="44" y="691"/>
                  </a:lnTo>
                  <a:cubicBezTo>
                    <a:pt x="161" y="449"/>
                    <a:pt x="299" y="218"/>
                    <a:pt x="4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13"/>
            <p:cNvSpPr/>
            <p:nvPr/>
          </p:nvSpPr>
          <p:spPr>
            <a:xfrm>
              <a:off x="3557388" y="4037037"/>
              <a:ext cx="34071" cy="97060"/>
            </a:xfrm>
            <a:custGeom>
              <a:avLst/>
              <a:gdLst/>
              <a:ahLst/>
              <a:cxnLst/>
              <a:rect l="l" t="t" r="r" b="b"/>
              <a:pathLst>
                <a:path w="324" h="923" extrusionOk="0">
                  <a:moveTo>
                    <a:pt x="320" y="1"/>
                  </a:moveTo>
                  <a:cubicBezTo>
                    <a:pt x="250" y="126"/>
                    <a:pt x="187" y="256"/>
                    <a:pt x="133" y="391"/>
                  </a:cubicBezTo>
                  <a:cubicBezTo>
                    <a:pt x="112" y="441"/>
                    <a:pt x="90" y="491"/>
                    <a:pt x="73" y="540"/>
                  </a:cubicBezTo>
                  <a:cubicBezTo>
                    <a:pt x="58" y="585"/>
                    <a:pt x="46" y="630"/>
                    <a:pt x="36" y="677"/>
                  </a:cubicBezTo>
                  <a:cubicBezTo>
                    <a:pt x="28" y="719"/>
                    <a:pt x="21" y="753"/>
                    <a:pt x="19" y="779"/>
                  </a:cubicBezTo>
                  <a:cubicBezTo>
                    <a:pt x="16" y="803"/>
                    <a:pt x="15" y="817"/>
                    <a:pt x="15" y="817"/>
                  </a:cubicBezTo>
                  <a:cubicBezTo>
                    <a:pt x="15" y="817"/>
                    <a:pt x="1" y="922"/>
                    <a:pt x="3" y="922"/>
                  </a:cubicBezTo>
                  <a:cubicBezTo>
                    <a:pt x="3" y="922"/>
                    <a:pt x="3" y="922"/>
                    <a:pt x="3" y="922"/>
                  </a:cubicBezTo>
                  <a:cubicBezTo>
                    <a:pt x="4" y="922"/>
                    <a:pt x="57" y="729"/>
                    <a:pt x="73" y="691"/>
                  </a:cubicBezTo>
                  <a:cubicBezTo>
                    <a:pt x="89" y="653"/>
                    <a:pt x="105" y="607"/>
                    <a:pt x="122" y="559"/>
                  </a:cubicBezTo>
                  <a:cubicBezTo>
                    <a:pt x="138" y="510"/>
                    <a:pt x="152" y="457"/>
                    <a:pt x="169" y="406"/>
                  </a:cubicBezTo>
                  <a:cubicBezTo>
                    <a:pt x="239" y="199"/>
                    <a:pt x="324" y="3"/>
                    <a:pt x="324" y="3"/>
                  </a:cubicBezTo>
                  <a:lnTo>
                    <a:pt x="3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13"/>
            <p:cNvSpPr/>
            <p:nvPr/>
          </p:nvSpPr>
          <p:spPr>
            <a:xfrm>
              <a:off x="3517638" y="4055124"/>
              <a:ext cx="56680" cy="120300"/>
            </a:xfrm>
            <a:custGeom>
              <a:avLst/>
              <a:gdLst/>
              <a:ahLst/>
              <a:cxnLst/>
              <a:rect l="l" t="t" r="r" b="b"/>
              <a:pathLst>
                <a:path w="539" h="1144" extrusionOk="0">
                  <a:moveTo>
                    <a:pt x="534" y="0"/>
                  </a:moveTo>
                  <a:cubicBezTo>
                    <a:pt x="534" y="0"/>
                    <a:pt x="306" y="224"/>
                    <a:pt x="186" y="478"/>
                  </a:cubicBezTo>
                  <a:cubicBezTo>
                    <a:pt x="1" y="880"/>
                    <a:pt x="47" y="1143"/>
                    <a:pt x="50" y="1144"/>
                  </a:cubicBezTo>
                  <a:cubicBezTo>
                    <a:pt x="50" y="1144"/>
                    <a:pt x="50" y="1144"/>
                    <a:pt x="50" y="1144"/>
                  </a:cubicBezTo>
                  <a:cubicBezTo>
                    <a:pt x="52" y="1144"/>
                    <a:pt x="137" y="728"/>
                    <a:pt x="163" y="668"/>
                  </a:cubicBezTo>
                  <a:cubicBezTo>
                    <a:pt x="266" y="336"/>
                    <a:pt x="539" y="2"/>
                    <a:pt x="539"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13"/>
            <p:cNvSpPr/>
            <p:nvPr/>
          </p:nvSpPr>
          <p:spPr>
            <a:xfrm>
              <a:off x="3508384" y="4092455"/>
              <a:ext cx="56680" cy="120300"/>
            </a:xfrm>
            <a:custGeom>
              <a:avLst/>
              <a:gdLst/>
              <a:ahLst/>
              <a:cxnLst/>
              <a:rect l="l" t="t" r="r" b="b"/>
              <a:pathLst>
                <a:path w="539" h="1144" extrusionOk="0">
                  <a:moveTo>
                    <a:pt x="534" y="0"/>
                  </a:moveTo>
                  <a:cubicBezTo>
                    <a:pt x="534" y="0"/>
                    <a:pt x="306" y="225"/>
                    <a:pt x="186" y="477"/>
                  </a:cubicBezTo>
                  <a:cubicBezTo>
                    <a:pt x="0" y="880"/>
                    <a:pt x="47" y="1142"/>
                    <a:pt x="49" y="1144"/>
                  </a:cubicBezTo>
                  <a:cubicBezTo>
                    <a:pt x="51" y="1144"/>
                    <a:pt x="137" y="728"/>
                    <a:pt x="162" y="668"/>
                  </a:cubicBezTo>
                  <a:cubicBezTo>
                    <a:pt x="265" y="336"/>
                    <a:pt x="538" y="2"/>
                    <a:pt x="538"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13"/>
            <p:cNvSpPr/>
            <p:nvPr/>
          </p:nvSpPr>
          <p:spPr>
            <a:xfrm>
              <a:off x="3570217" y="4135149"/>
              <a:ext cx="75924" cy="68773"/>
            </a:xfrm>
            <a:custGeom>
              <a:avLst/>
              <a:gdLst/>
              <a:ahLst/>
              <a:cxnLst/>
              <a:rect l="l" t="t" r="r" b="b"/>
              <a:pathLst>
                <a:path w="722" h="654" extrusionOk="0">
                  <a:moveTo>
                    <a:pt x="720" y="0"/>
                  </a:moveTo>
                  <a:cubicBezTo>
                    <a:pt x="720" y="0"/>
                    <a:pt x="486" y="62"/>
                    <a:pt x="318" y="198"/>
                  </a:cubicBezTo>
                  <a:cubicBezTo>
                    <a:pt x="55" y="421"/>
                    <a:pt x="0" y="652"/>
                    <a:pt x="1" y="653"/>
                  </a:cubicBezTo>
                  <a:cubicBezTo>
                    <a:pt x="1" y="653"/>
                    <a:pt x="1" y="653"/>
                    <a:pt x="1" y="653"/>
                  </a:cubicBezTo>
                  <a:cubicBezTo>
                    <a:pt x="3" y="653"/>
                    <a:pt x="201" y="371"/>
                    <a:pt x="238" y="336"/>
                  </a:cubicBezTo>
                  <a:cubicBezTo>
                    <a:pt x="420" y="127"/>
                    <a:pt x="722" y="4"/>
                    <a:pt x="722" y="4"/>
                  </a:cubicBezTo>
                  <a:cubicBezTo>
                    <a:pt x="722" y="3"/>
                    <a:pt x="721" y="2"/>
                    <a:pt x="7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13"/>
            <p:cNvSpPr/>
            <p:nvPr/>
          </p:nvSpPr>
          <p:spPr>
            <a:xfrm>
              <a:off x="3564013" y="4163437"/>
              <a:ext cx="76029" cy="68668"/>
            </a:xfrm>
            <a:custGeom>
              <a:avLst/>
              <a:gdLst/>
              <a:ahLst/>
              <a:cxnLst/>
              <a:rect l="l" t="t" r="r" b="b"/>
              <a:pathLst>
                <a:path w="723" h="653" extrusionOk="0">
                  <a:moveTo>
                    <a:pt x="720" y="1"/>
                  </a:moveTo>
                  <a:cubicBezTo>
                    <a:pt x="720" y="1"/>
                    <a:pt x="486" y="60"/>
                    <a:pt x="318" y="198"/>
                  </a:cubicBezTo>
                  <a:cubicBezTo>
                    <a:pt x="55" y="421"/>
                    <a:pt x="1" y="652"/>
                    <a:pt x="2" y="653"/>
                  </a:cubicBezTo>
                  <a:cubicBezTo>
                    <a:pt x="2" y="653"/>
                    <a:pt x="2" y="653"/>
                    <a:pt x="2" y="653"/>
                  </a:cubicBezTo>
                  <a:cubicBezTo>
                    <a:pt x="4" y="653"/>
                    <a:pt x="200" y="370"/>
                    <a:pt x="238" y="336"/>
                  </a:cubicBezTo>
                  <a:cubicBezTo>
                    <a:pt x="421" y="128"/>
                    <a:pt x="722" y="4"/>
                    <a:pt x="722" y="4"/>
                  </a:cubicBezTo>
                  <a:lnTo>
                    <a:pt x="7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13"/>
            <p:cNvSpPr/>
            <p:nvPr/>
          </p:nvSpPr>
          <p:spPr>
            <a:xfrm>
              <a:off x="3582415" y="4058700"/>
              <a:ext cx="44587" cy="77711"/>
            </a:xfrm>
            <a:custGeom>
              <a:avLst/>
              <a:gdLst/>
              <a:ahLst/>
              <a:cxnLst/>
              <a:rect l="l" t="t" r="r" b="b"/>
              <a:pathLst>
                <a:path w="424" h="739" extrusionOk="0">
                  <a:moveTo>
                    <a:pt x="420" y="0"/>
                  </a:moveTo>
                  <a:cubicBezTo>
                    <a:pt x="334" y="111"/>
                    <a:pt x="253" y="227"/>
                    <a:pt x="180" y="347"/>
                  </a:cubicBezTo>
                  <a:cubicBezTo>
                    <a:pt x="152" y="392"/>
                    <a:pt x="123" y="437"/>
                    <a:pt x="100" y="482"/>
                  </a:cubicBezTo>
                  <a:cubicBezTo>
                    <a:pt x="78" y="522"/>
                    <a:pt x="59" y="564"/>
                    <a:pt x="43" y="607"/>
                  </a:cubicBezTo>
                  <a:cubicBezTo>
                    <a:pt x="28" y="645"/>
                    <a:pt x="17" y="677"/>
                    <a:pt x="11" y="700"/>
                  </a:cubicBezTo>
                  <a:cubicBezTo>
                    <a:pt x="5" y="724"/>
                    <a:pt x="1" y="737"/>
                    <a:pt x="1" y="737"/>
                  </a:cubicBezTo>
                  <a:cubicBezTo>
                    <a:pt x="3" y="738"/>
                    <a:pt x="4" y="738"/>
                    <a:pt x="5" y="739"/>
                  </a:cubicBezTo>
                  <a:cubicBezTo>
                    <a:pt x="5" y="739"/>
                    <a:pt x="13" y="728"/>
                    <a:pt x="26" y="708"/>
                  </a:cubicBezTo>
                  <a:cubicBezTo>
                    <a:pt x="39" y="688"/>
                    <a:pt x="57" y="659"/>
                    <a:pt x="78" y="624"/>
                  </a:cubicBezTo>
                  <a:cubicBezTo>
                    <a:pt x="100" y="590"/>
                    <a:pt x="121" y="548"/>
                    <a:pt x="144" y="504"/>
                  </a:cubicBezTo>
                  <a:cubicBezTo>
                    <a:pt x="168" y="460"/>
                    <a:pt x="190" y="412"/>
                    <a:pt x="215" y="365"/>
                  </a:cubicBezTo>
                  <a:cubicBezTo>
                    <a:pt x="313" y="177"/>
                    <a:pt x="424" y="2"/>
                    <a:pt x="424" y="2"/>
                  </a:cubicBezTo>
                  <a:cubicBezTo>
                    <a:pt x="424" y="2"/>
                    <a:pt x="421" y="1"/>
                    <a:pt x="4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13"/>
            <p:cNvSpPr/>
            <p:nvPr/>
          </p:nvSpPr>
          <p:spPr>
            <a:xfrm>
              <a:off x="3546030" y="4053231"/>
              <a:ext cx="15038" cy="59309"/>
            </a:xfrm>
            <a:custGeom>
              <a:avLst/>
              <a:gdLst/>
              <a:ahLst/>
              <a:cxnLst/>
              <a:rect l="l" t="t" r="r" b="b"/>
              <a:pathLst>
                <a:path w="143" h="564" extrusionOk="0">
                  <a:moveTo>
                    <a:pt x="138" y="0"/>
                  </a:moveTo>
                  <a:cubicBezTo>
                    <a:pt x="138" y="0"/>
                    <a:pt x="87" y="132"/>
                    <a:pt x="46" y="272"/>
                  </a:cubicBezTo>
                  <a:cubicBezTo>
                    <a:pt x="36" y="307"/>
                    <a:pt x="25" y="341"/>
                    <a:pt x="17" y="374"/>
                  </a:cubicBezTo>
                  <a:cubicBezTo>
                    <a:pt x="10" y="405"/>
                    <a:pt x="6" y="436"/>
                    <a:pt x="3" y="468"/>
                  </a:cubicBezTo>
                  <a:cubicBezTo>
                    <a:pt x="0" y="499"/>
                    <a:pt x="0" y="531"/>
                    <a:pt x="3" y="563"/>
                  </a:cubicBezTo>
                  <a:cubicBezTo>
                    <a:pt x="6" y="563"/>
                    <a:pt x="7" y="564"/>
                    <a:pt x="8" y="564"/>
                  </a:cubicBezTo>
                  <a:cubicBezTo>
                    <a:pt x="21" y="536"/>
                    <a:pt x="33" y="508"/>
                    <a:pt x="42" y="479"/>
                  </a:cubicBezTo>
                  <a:cubicBezTo>
                    <a:pt x="51" y="450"/>
                    <a:pt x="60" y="420"/>
                    <a:pt x="66" y="389"/>
                  </a:cubicBezTo>
                  <a:cubicBezTo>
                    <a:pt x="73" y="356"/>
                    <a:pt x="77" y="319"/>
                    <a:pt x="84" y="284"/>
                  </a:cubicBezTo>
                  <a:cubicBezTo>
                    <a:pt x="111" y="141"/>
                    <a:pt x="143" y="1"/>
                    <a:pt x="143" y="1"/>
                  </a:cubicBezTo>
                  <a:lnTo>
                    <a:pt x="1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13"/>
            <p:cNvSpPr/>
            <p:nvPr/>
          </p:nvSpPr>
          <p:spPr>
            <a:xfrm>
              <a:off x="3598084" y="4084568"/>
              <a:ext cx="27551" cy="51843"/>
            </a:xfrm>
            <a:custGeom>
              <a:avLst/>
              <a:gdLst/>
              <a:ahLst/>
              <a:cxnLst/>
              <a:rect l="l" t="t" r="r" b="b"/>
              <a:pathLst>
                <a:path w="262" h="493" extrusionOk="0">
                  <a:moveTo>
                    <a:pt x="259" y="0"/>
                  </a:moveTo>
                  <a:cubicBezTo>
                    <a:pt x="259" y="0"/>
                    <a:pt x="178" y="111"/>
                    <a:pt x="107" y="232"/>
                  </a:cubicBezTo>
                  <a:cubicBezTo>
                    <a:pt x="89" y="263"/>
                    <a:pt x="71" y="291"/>
                    <a:pt x="55" y="320"/>
                  </a:cubicBezTo>
                  <a:cubicBezTo>
                    <a:pt x="42" y="347"/>
                    <a:pt x="31" y="376"/>
                    <a:pt x="22" y="403"/>
                  </a:cubicBezTo>
                  <a:cubicBezTo>
                    <a:pt x="12" y="432"/>
                    <a:pt x="5" y="461"/>
                    <a:pt x="1" y="491"/>
                  </a:cubicBezTo>
                  <a:lnTo>
                    <a:pt x="5" y="493"/>
                  </a:lnTo>
                  <a:cubicBezTo>
                    <a:pt x="24" y="469"/>
                    <a:pt x="41" y="446"/>
                    <a:pt x="57" y="420"/>
                  </a:cubicBezTo>
                  <a:cubicBezTo>
                    <a:pt x="71" y="398"/>
                    <a:pt x="87" y="371"/>
                    <a:pt x="101" y="343"/>
                  </a:cubicBezTo>
                  <a:cubicBezTo>
                    <a:pt x="116" y="314"/>
                    <a:pt x="128" y="281"/>
                    <a:pt x="142" y="250"/>
                  </a:cubicBezTo>
                  <a:cubicBezTo>
                    <a:pt x="201" y="124"/>
                    <a:pt x="262" y="3"/>
                    <a:pt x="262" y="3"/>
                  </a:cubicBezTo>
                  <a:lnTo>
                    <a:pt x="25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13"/>
            <p:cNvSpPr/>
            <p:nvPr/>
          </p:nvSpPr>
          <p:spPr>
            <a:xfrm>
              <a:off x="3563276" y="4129261"/>
              <a:ext cx="39224" cy="25133"/>
            </a:xfrm>
            <a:custGeom>
              <a:avLst/>
              <a:gdLst/>
              <a:ahLst/>
              <a:cxnLst/>
              <a:rect l="l" t="t" r="r" b="b"/>
              <a:pathLst>
                <a:path w="373" h="239" extrusionOk="0">
                  <a:moveTo>
                    <a:pt x="372" y="19"/>
                  </a:moveTo>
                  <a:cubicBezTo>
                    <a:pt x="372" y="19"/>
                    <a:pt x="372" y="19"/>
                    <a:pt x="372" y="19"/>
                  </a:cubicBezTo>
                  <a:lnTo>
                    <a:pt x="372" y="19"/>
                  </a:lnTo>
                  <a:cubicBezTo>
                    <a:pt x="372" y="19"/>
                    <a:pt x="372" y="19"/>
                    <a:pt x="372" y="19"/>
                  </a:cubicBezTo>
                  <a:close/>
                  <a:moveTo>
                    <a:pt x="216" y="0"/>
                  </a:moveTo>
                  <a:cubicBezTo>
                    <a:pt x="182" y="0"/>
                    <a:pt x="148" y="4"/>
                    <a:pt x="122" y="16"/>
                  </a:cubicBezTo>
                  <a:cubicBezTo>
                    <a:pt x="39" y="53"/>
                    <a:pt x="0" y="125"/>
                    <a:pt x="19" y="183"/>
                  </a:cubicBezTo>
                  <a:cubicBezTo>
                    <a:pt x="32" y="219"/>
                    <a:pt x="65" y="239"/>
                    <a:pt x="108" y="239"/>
                  </a:cubicBezTo>
                  <a:cubicBezTo>
                    <a:pt x="133" y="239"/>
                    <a:pt x="162" y="232"/>
                    <a:pt x="191" y="217"/>
                  </a:cubicBezTo>
                  <a:cubicBezTo>
                    <a:pt x="272" y="178"/>
                    <a:pt x="370" y="21"/>
                    <a:pt x="372" y="19"/>
                  </a:cubicBezTo>
                  <a:lnTo>
                    <a:pt x="372" y="19"/>
                  </a:lnTo>
                  <a:cubicBezTo>
                    <a:pt x="372" y="19"/>
                    <a:pt x="372" y="19"/>
                    <a:pt x="372" y="19"/>
                  </a:cubicBezTo>
                  <a:cubicBezTo>
                    <a:pt x="369" y="19"/>
                    <a:pt x="291" y="0"/>
                    <a:pt x="2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13"/>
            <p:cNvSpPr/>
            <p:nvPr/>
          </p:nvSpPr>
          <p:spPr>
            <a:xfrm>
              <a:off x="3565169" y="4131364"/>
              <a:ext cx="37121" cy="23029"/>
            </a:xfrm>
            <a:custGeom>
              <a:avLst/>
              <a:gdLst/>
              <a:ahLst/>
              <a:cxnLst/>
              <a:rect l="l" t="t" r="r" b="b"/>
              <a:pathLst>
                <a:path w="353" h="219" extrusionOk="0">
                  <a:moveTo>
                    <a:pt x="352" y="1"/>
                  </a:moveTo>
                  <a:lnTo>
                    <a:pt x="352" y="1"/>
                  </a:lnTo>
                  <a:cubicBezTo>
                    <a:pt x="235" y="50"/>
                    <a:pt x="117" y="102"/>
                    <a:pt x="0" y="156"/>
                  </a:cubicBezTo>
                  <a:cubicBezTo>
                    <a:pt x="0" y="159"/>
                    <a:pt x="1" y="161"/>
                    <a:pt x="1" y="163"/>
                  </a:cubicBezTo>
                  <a:cubicBezTo>
                    <a:pt x="14" y="199"/>
                    <a:pt x="47" y="219"/>
                    <a:pt x="90" y="219"/>
                  </a:cubicBezTo>
                  <a:cubicBezTo>
                    <a:pt x="115" y="219"/>
                    <a:pt x="144" y="212"/>
                    <a:pt x="173" y="197"/>
                  </a:cubicBezTo>
                  <a:cubicBezTo>
                    <a:pt x="251" y="158"/>
                    <a:pt x="345" y="10"/>
                    <a:pt x="3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13"/>
            <p:cNvSpPr/>
            <p:nvPr/>
          </p:nvSpPr>
          <p:spPr>
            <a:xfrm>
              <a:off x="3552761" y="4157969"/>
              <a:ext cx="38382" cy="26289"/>
            </a:xfrm>
            <a:custGeom>
              <a:avLst/>
              <a:gdLst/>
              <a:ahLst/>
              <a:cxnLst/>
              <a:rect l="l" t="t" r="r" b="b"/>
              <a:pathLst>
                <a:path w="365" h="250" extrusionOk="0">
                  <a:moveTo>
                    <a:pt x="234" y="0"/>
                  </a:moveTo>
                  <a:cubicBezTo>
                    <a:pt x="192" y="0"/>
                    <a:pt x="147" y="5"/>
                    <a:pt x="116" y="21"/>
                  </a:cubicBezTo>
                  <a:cubicBezTo>
                    <a:pt x="35" y="62"/>
                    <a:pt x="0" y="138"/>
                    <a:pt x="24" y="196"/>
                  </a:cubicBezTo>
                  <a:cubicBezTo>
                    <a:pt x="38" y="230"/>
                    <a:pt x="70" y="249"/>
                    <a:pt x="110" y="249"/>
                  </a:cubicBezTo>
                  <a:cubicBezTo>
                    <a:pt x="136" y="249"/>
                    <a:pt x="166" y="241"/>
                    <a:pt x="197" y="223"/>
                  </a:cubicBezTo>
                  <a:cubicBezTo>
                    <a:pt x="274" y="180"/>
                    <a:pt x="365" y="12"/>
                    <a:pt x="365" y="12"/>
                  </a:cubicBezTo>
                  <a:cubicBezTo>
                    <a:pt x="365" y="12"/>
                    <a:pt x="301" y="0"/>
                    <a:pt x="2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13"/>
            <p:cNvSpPr/>
            <p:nvPr/>
          </p:nvSpPr>
          <p:spPr>
            <a:xfrm>
              <a:off x="3554969" y="4159546"/>
              <a:ext cx="36069" cy="24712"/>
            </a:xfrm>
            <a:custGeom>
              <a:avLst/>
              <a:gdLst/>
              <a:ahLst/>
              <a:cxnLst/>
              <a:rect l="l" t="t" r="r" b="b"/>
              <a:pathLst>
                <a:path w="343" h="235" extrusionOk="0">
                  <a:moveTo>
                    <a:pt x="343" y="0"/>
                  </a:moveTo>
                  <a:lnTo>
                    <a:pt x="343" y="0"/>
                  </a:lnTo>
                  <a:cubicBezTo>
                    <a:pt x="229" y="56"/>
                    <a:pt x="113" y="113"/>
                    <a:pt x="0" y="174"/>
                  </a:cubicBezTo>
                  <a:cubicBezTo>
                    <a:pt x="2" y="176"/>
                    <a:pt x="3" y="178"/>
                    <a:pt x="3" y="181"/>
                  </a:cubicBezTo>
                  <a:cubicBezTo>
                    <a:pt x="17" y="215"/>
                    <a:pt x="49" y="235"/>
                    <a:pt x="90" y="235"/>
                  </a:cubicBezTo>
                  <a:cubicBezTo>
                    <a:pt x="116" y="235"/>
                    <a:pt x="146" y="226"/>
                    <a:pt x="176" y="209"/>
                  </a:cubicBezTo>
                  <a:cubicBezTo>
                    <a:pt x="251" y="165"/>
                    <a:pt x="336" y="10"/>
                    <a:pt x="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13"/>
            <p:cNvSpPr/>
            <p:nvPr/>
          </p:nvSpPr>
          <p:spPr>
            <a:xfrm>
              <a:off x="3544138" y="4187729"/>
              <a:ext cx="37752" cy="27446"/>
            </a:xfrm>
            <a:custGeom>
              <a:avLst/>
              <a:gdLst/>
              <a:ahLst/>
              <a:cxnLst/>
              <a:rect l="l" t="t" r="r" b="b"/>
              <a:pathLst>
                <a:path w="359" h="261" extrusionOk="0">
                  <a:moveTo>
                    <a:pt x="358" y="7"/>
                  </a:moveTo>
                  <a:cubicBezTo>
                    <a:pt x="358" y="7"/>
                    <a:pt x="358" y="7"/>
                    <a:pt x="358" y="7"/>
                  </a:cubicBezTo>
                  <a:lnTo>
                    <a:pt x="358" y="7"/>
                  </a:lnTo>
                  <a:cubicBezTo>
                    <a:pt x="358" y="7"/>
                    <a:pt x="358" y="7"/>
                    <a:pt x="358" y="7"/>
                  </a:cubicBezTo>
                  <a:close/>
                  <a:moveTo>
                    <a:pt x="249" y="0"/>
                  </a:moveTo>
                  <a:cubicBezTo>
                    <a:pt x="200" y="0"/>
                    <a:pt x="144" y="6"/>
                    <a:pt x="109" y="27"/>
                  </a:cubicBezTo>
                  <a:cubicBezTo>
                    <a:pt x="31" y="72"/>
                    <a:pt x="0" y="151"/>
                    <a:pt x="28" y="209"/>
                  </a:cubicBezTo>
                  <a:cubicBezTo>
                    <a:pt x="44" y="242"/>
                    <a:pt x="75" y="260"/>
                    <a:pt x="112" y="260"/>
                  </a:cubicBezTo>
                  <a:cubicBezTo>
                    <a:pt x="140" y="260"/>
                    <a:pt x="171" y="251"/>
                    <a:pt x="203" y="230"/>
                  </a:cubicBezTo>
                  <a:cubicBezTo>
                    <a:pt x="278" y="182"/>
                    <a:pt x="356" y="10"/>
                    <a:pt x="358" y="7"/>
                  </a:cubicBezTo>
                  <a:lnTo>
                    <a:pt x="358" y="7"/>
                  </a:lnTo>
                  <a:cubicBezTo>
                    <a:pt x="358" y="7"/>
                    <a:pt x="358" y="7"/>
                    <a:pt x="358" y="7"/>
                  </a:cubicBezTo>
                  <a:cubicBezTo>
                    <a:pt x="355" y="7"/>
                    <a:pt x="306" y="0"/>
                    <a:pt x="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13"/>
            <p:cNvSpPr/>
            <p:nvPr/>
          </p:nvSpPr>
          <p:spPr>
            <a:xfrm>
              <a:off x="3546661" y="4188675"/>
              <a:ext cx="35123" cy="26500"/>
            </a:xfrm>
            <a:custGeom>
              <a:avLst/>
              <a:gdLst/>
              <a:ahLst/>
              <a:cxnLst/>
              <a:rect l="l" t="t" r="r" b="b"/>
              <a:pathLst>
                <a:path w="334" h="252" extrusionOk="0">
                  <a:moveTo>
                    <a:pt x="333" y="0"/>
                  </a:moveTo>
                  <a:lnTo>
                    <a:pt x="333" y="0"/>
                  </a:lnTo>
                  <a:cubicBezTo>
                    <a:pt x="221" y="63"/>
                    <a:pt x="110" y="127"/>
                    <a:pt x="1" y="193"/>
                  </a:cubicBezTo>
                  <a:cubicBezTo>
                    <a:pt x="2" y="196"/>
                    <a:pt x="3" y="198"/>
                    <a:pt x="4" y="200"/>
                  </a:cubicBezTo>
                  <a:cubicBezTo>
                    <a:pt x="19" y="233"/>
                    <a:pt x="50" y="251"/>
                    <a:pt x="88" y="251"/>
                  </a:cubicBezTo>
                  <a:cubicBezTo>
                    <a:pt x="115" y="251"/>
                    <a:pt x="147" y="242"/>
                    <a:pt x="179" y="221"/>
                  </a:cubicBezTo>
                  <a:cubicBezTo>
                    <a:pt x="251" y="173"/>
                    <a:pt x="327" y="12"/>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13"/>
            <p:cNvSpPr/>
            <p:nvPr/>
          </p:nvSpPr>
          <p:spPr>
            <a:xfrm>
              <a:off x="3537407" y="4218330"/>
              <a:ext cx="36700" cy="28813"/>
            </a:xfrm>
            <a:custGeom>
              <a:avLst/>
              <a:gdLst/>
              <a:ahLst/>
              <a:cxnLst/>
              <a:rect l="l" t="t" r="r" b="b"/>
              <a:pathLst>
                <a:path w="349" h="274" extrusionOk="0">
                  <a:moveTo>
                    <a:pt x="272" y="0"/>
                  </a:moveTo>
                  <a:cubicBezTo>
                    <a:pt x="216" y="0"/>
                    <a:pt x="143" y="6"/>
                    <a:pt x="101" y="34"/>
                  </a:cubicBezTo>
                  <a:cubicBezTo>
                    <a:pt x="26" y="84"/>
                    <a:pt x="0" y="166"/>
                    <a:pt x="31" y="224"/>
                  </a:cubicBezTo>
                  <a:cubicBezTo>
                    <a:pt x="48" y="256"/>
                    <a:pt x="78" y="273"/>
                    <a:pt x="114" y="273"/>
                  </a:cubicBezTo>
                  <a:cubicBezTo>
                    <a:pt x="143" y="273"/>
                    <a:pt x="176" y="262"/>
                    <a:pt x="208" y="239"/>
                  </a:cubicBezTo>
                  <a:cubicBezTo>
                    <a:pt x="280" y="185"/>
                    <a:pt x="349" y="4"/>
                    <a:pt x="349" y="4"/>
                  </a:cubicBezTo>
                  <a:cubicBezTo>
                    <a:pt x="349" y="4"/>
                    <a:pt x="315"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13"/>
            <p:cNvSpPr/>
            <p:nvPr/>
          </p:nvSpPr>
          <p:spPr>
            <a:xfrm>
              <a:off x="3540352" y="4218961"/>
              <a:ext cx="33756" cy="28077"/>
            </a:xfrm>
            <a:custGeom>
              <a:avLst/>
              <a:gdLst/>
              <a:ahLst/>
              <a:cxnLst/>
              <a:rect l="l" t="t" r="r" b="b"/>
              <a:pathLst>
                <a:path w="321" h="267" extrusionOk="0">
                  <a:moveTo>
                    <a:pt x="321" y="0"/>
                  </a:moveTo>
                  <a:lnTo>
                    <a:pt x="321" y="0"/>
                  </a:lnTo>
                  <a:cubicBezTo>
                    <a:pt x="212" y="68"/>
                    <a:pt x="105" y="139"/>
                    <a:pt x="1" y="211"/>
                  </a:cubicBezTo>
                  <a:cubicBezTo>
                    <a:pt x="1" y="213"/>
                    <a:pt x="2" y="216"/>
                    <a:pt x="3" y="218"/>
                  </a:cubicBezTo>
                  <a:cubicBezTo>
                    <a:pt x="20" y="250"/>
                    <a:pt x="51" y="267"/>
                    <a:pt x="86" y="267"/>
                  </a:cubicBezTo>
                  <a:cubicBezTo>
                    <a:pt x="115" y="267"/>
                    <a:pt x="148" y="256"/>
                    <a:pt x="180" y="233"/>
                  </a:cubicBezTo>
                  <a:cubicBezTo>
                    <a:pt x="249" y="180"/>
                    <a:pt x="314" y="12"/>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13"/>
            <p:cNvSpPr/>
            <p:nvPr/>
          </p:nvSpPr>
          <p:spPr>
            <a:xfrm>
              <a:off x="3532570" y="4249877"/>
              <a:ext cx="35859" cy="30075"/>
            </a:xfrm>
            <a:custGeom>
              <a:avLst/>
              <a:gdLst/>
              <a:ahLst/>
              <a:cxnLst/>
              <a:rect l="l" t="t" r="r" b="b"/>
              <a:pathLst>
                <a:path w="341" h="286" extrusionOk="0">
                  <a:moveTo>
                    <a:pt x="340" y="1"/>
                  </a:moveTo>
                  <a:cubicBezTo>
                    <a:pt x="340" y="1"/>
                    <a:pt x="340" y="1"/>
                    <a:pt x="340" y="1"/>
                  </a:cubicBezTo>
                  <a:lnTo>
                    <a:pt x="340" y="1"/>
                  </a:lnTo>
                  <a:cubicBezTo>
                    <a:pt x="340" y="1"/>
                    <a:pt x="340" y="1"/>
                    <a:pt x="340" y="1"/>
                  </a:cubicBezTo>
                  <a:close/>
                  <a:moveTo>
                    <a:pt x="295" y="1"/>
                  </a:moveTo>
                  <a:cubicBezTo>
                    <a:pt x="238" y="1"/>
                    <a:pt x="142" y="6"/>
                    <a:pt x="94" y="42"/>
                  </a:cubicBezTo>
                  <a:cubicBezTo>
                    <a:pt x="22" y="96"/>
                    <a:pt x="0" y="180"/>
                    <a:pt x="35" y="239"/>
                  </a:cubicBezTo>
                  <a:cubicBezTo>
                    <a:pt x="54" y="270"/>
                    <a:pt x="84" y="286"/>
                    <a:pt x="117" y="286"/>
                  </a:cubicBezTo>
                  <a:cubicBezTo>
                    <a:pt x="147" y="286"/>
                    <a:pt x="181" y="273"/>
                    <a:pt x="213" y="247"/>
                  </a:cubicBezTo>
                  <a:cubicBezTo>
                    <a:pt x="282" y="189"/>
                    <a:pt x="338" y="4"/>
                    <a:pt x="340" y="1"/>
                  </a:cubicBezTo>
                  <a:lnTo>
                    <a:pt x="340" y="1"/>
                  </a:lnTo>
                  <a:cubicBezTo>
                    <a:pt x="340" y="1"/>
                    <a:pt x="340" y="1"/>
                    <a:pt x="340" y="1"/>
                  </a:cubicBezTo>
                  <a:cubicBezTo>
                    <a:pt x="336" y="1"/>
                    <a:pt x="319" y="1"/>
                    <a:pt x="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13"/>
            <p:cNvSpPr/>
            <p:nvPr/>
          </p:nvSpPr>
          <p:spPr>
            <a:xfrm>
              <a:off x="3536040" y="4250193"/>
              <a:ext cx="32283" cy="29760"/>
            </a:xfrm>
            <a:custGeom>
              <a:avLst/>
              <a:gdLst/>
              <a:ahLst/>
              <a:cxnLst/>
              <a:rect l="l" t="t" r="r" b="b"/>
              <a:pathLst>
                <a:path w="307" h="283" extrusionOk="0">
                  <a:moveTo>
                    <a:pt x="306" y="1"/>
                  </a:moveTo>
                  <a:lnTo>
                    <a:pt x="306" y="1"/>
                  </a:lnTo>
                  <a:cubicBezTo>
                    <a:pt x="203" y="75"/>
                    <a:pt x="101" y="151"/>
                    <a:pt x="0" y="229"/>
                  </a:cubicBezTo>
                  <a:cubicBezTo>
                    <a:pt x="0" y="232"/>
                    <a:pt x="1" y="234"/>
                    <a:pt x="2" y="236"/>
                  </a:cubicBezTo>
                  <a:cubicBezTo>
                    <a:pt x="21" y="267"/>
                    <a:pt x="50" y="283"/>
                    <a:pt x="84" y="283"/>
                  </a:cubicBezTo>
                  <a:cubicBezTo>
                    <a:pt x="114" y="283"/>
                    <a:pt x="148" y="270"/>
                    <a:pt x="180" y="244"/>
                  </a:cubicBezTo>
                  <a:cubicBezTo>
                    <a:pt x="247" y="188"/>
                    <a:pt x="301" y="13"/>
                    <a:pt x="3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13"/>
            <p:cNvSpPr/>
            <p:nvPr/>
          </p:nvSpPr>
          <p:spPr>
            <a:xfrm>
              <a:off x="3529941" y="4281530"/>
              <a:ext cx="34702" cy="32178"/>
            </a:xfrm>
            <a:custGeom>
              <a:avLst/>
              <a:gdLst/>
              <a:ahLst/>
              <a:cxnLst/>
              <a:rect l="l" t="t" r="r" b="b"/>
              <a:pathLst>
                <a:path w="330" h="306" extrusionOk="0">
                  <a:moveTo>
                    <a:pt x="329" y="6"/>
                  </a:moveTo>
                  <a:cubicBezTo>
                    <a:pt x="329" y="6"/>
                    <a:pt x="329" y="6"/>
                    <a:pt x="329" y="6"/>
                  </a:cubicBezTo>
                  <a:lnTo>
                    <a:pt x="329" y="6"/>
                  </a:lnTo>
                  <a:cubicBezTo>
                    <a:pt x="329" y="6"/>
                    <a:pt x="329" y="6"/>
                    <a:pt x="329" y="6"/>
                  </a:cubicBezTo>
                  <a:close/>
                  <a:moveTo>
                    <a:pt x="329" y="6"/>
                  </a:moveTo>
                  <a:lnTo>
                    <a:pt x="329" y="6"/>
                  </a:lnTo>
                  <a:cubicBezTo>
                    <a:pt x="326" y="7"/>
                    <a:pt x="153" y="1"/>
                    <a:pt x="85" y="57"/>
                  </a:cubicBezTo>
                  <a:cubicBezTo>
                    <a:pt x="17" y="116"/>
                    <a:pt x="1" y="203"/>
                    <a:pt x="40" y="261"/>
                  </a:cubicBezTo>
                  <a:cubicBezTo>
                    <a:pt x="60" y="290"/>
                    <a:pt x="88" y="305"/>
                    <a:pt x="120" y="305"/>
                  </a:cubicBezTo>
                  <a:cubicBezTo>
                    <a:pt x="151" y="305"/>
                    <a:pt x="186" y="291"/>
                    <a:pt x="218" y="261"/>
                  </a:cubicBezTo>
                  <a:cubicBezTo>
                    <a:pt x="284" y="201"/>
                    <a:pt x="327" y="9"/>
                    <a:pt x="329" y="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13"/>
            <p:cNvSpPr/>
            <p:nvPr/>
          </p:nvSpPr>
          <p:spPr>
            <a:xfrm>
              <a:off x="3533622" y="4282371"/>
              <a:ext cx="31021" cy="31232"/>
            </a:xfrm>
            <a:custGeom>
              <a:avLst/>
              <a:gdLst/>
              <a:ahLst/>
              <a:cxnLst/>
              <a:rect l="l" t="t" r="r" b="b"/>
              <a:pathLst>
                <a:path w="295" h="297" extrusionOk="0">
                  <a:moveTo>
                    <a:pt x="294" y="0"/>
                  </a:moveTo>
                  <a:cubicBezTo>
                    <a:pt x="195" y="80"/>
                    <a:pt x="97" y="162"/>
                    <a:pt x="1" y="246"/>
                  </a:cubicBezTo>
                  <a:cubicBezTo>
                    <a:pt x="2" y="248"/>
                    <a:pt x="3" y="251"/>
                    <a:pt x="5" y="253"/>
                  </a:cubicBezTo>
                  <a:cubicBezTo>
                    <a:pt x="24" y="282"/>
                    <a:pt x="53" y="297"/>
                    <a:pt x="85" y="297"/>
                  </a:cubicBezTo>
                  <a:cubicBezTo>
                    <a:pt x="116" y="297"/>
                    <a:pt x="151" y="283"/>
                    <a:pt x="183" y="253"/>
                  </a:cubicBezTo>
                  <a:cubicBezTo>
                    <a:pt x="246" y="194"/>
                    <a:pt x="290" y="13"/>
                    <a:pt x="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13"/>
            <p:cNvSpPr/>
            <p:nvPr/>
          </p:nvSpPr>
          <p:spPr>
            <a:xfrm>
              <a:off x="3540667" y="4103918"/>
              <a:ext cx="26184" cy="42799"/>
            </a:xfrm>
            <a:custGeom>
              <a:avLst/>
              <a:gdLst/>
              <a:ahLst/>
              <a:cxnLst/>
              <a:rect l="l" t="t" r="r" b="b"/>
              <a:pathLst>
                <a:path w="249" h="407" extrusionOk="0">
                  <a:moveTo>
                    <a:pt x="53" y="1"/>
                  </a:moveTo>
                  <a:cubicBezTo>
                    <a:pt x="52" y="1"/>
                    <a:pt x="0" y="197"/>
                    <a:pt x="32" y="292"/>
                  </a:cubicBezTo>
                  <a:cubicBezTo>
                    <a:pt x="57" y="366"/>
                    <a:pt x="102" y="406"/>
                    <a:pt x="145" y="406"/>
                  </a:cubicBezTo>
                  <a:cubicBezTo>
                    <a:pt x="156" y="406"/>
                    <a:pt x="167" y="404"/>
                    <a:pt x="178" y="398"/>
                  </a:cubicBezTo>
                  <a:cubicBezTo>
                    <a:pt x="228" y="372"/>
                    <a:pt x="248" y="292"/>
                    <a:pt x="220" y="201"/>
                  </a:cubicBezTo>
                  <a:cubicBezTo>
                    <a:pt x="191" y="111"/>
                    <a:pt x="53" y="1"/>
                    <a:pt x="53" y="1"/>
                  </a:cubicBezTo>
                  <a:cubicBezTo>
                    <a:pt x="53" y="1"/>
                    <a:pt x="53"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13"/>
            <p:cNvSpPr/>
            <p:nvPr/>
          </p:nvSpPr>
          <p:spPr>
            <a:xfrm>
              <a:off x="3540773" y="4104128"/>
              <a:ext cx="19244" cy="42589"/>
            </a:xfrm>
            <a:custGeom>
              <a:avLst/>
              <a:gdLst/>
              <a:ahLst/>
              <a:cxnLst/>
              <a:rect l="l" t="t" r="r" b="b"/>
              <a:pathLst>
                <a:path w="183" h="405" extrusionOk="0">
                  <a:moveTo>
                    <a:pt x="51" y="1"/>
                  </a:moveTo>
                  <a:cubicBezTo>
                    <a:pt x="47" y="14"/>
                    <a:pt x="0" y="198"/>
                    <a:pt x="31" y="290"/>
                  </a:cubicBezTo>
                  <a:cubicBezTo>
                    <a:pt x="56" y="364"/>
                    <a:pt x="101" y="404"/>
                    <a:pt x="144" y="404"/>
                  </a:cubicBezTo>
                  <a:cubicBezTo>
                    <a:pt x="155" y="404"/>
                    <a:pt x="166" y="402"/>
                    <a:pt x="177" y="396"/>
                  </a:cubicBezTo>
                  <a:cubicBezTo>
                    <a:pt x="179" y="395"/>
                    <a:pt x="180" y="394"/>
                    <a:pt x="182" y="393"/>
                  </a:cubicBezTo>
                  <a:cubicBezTo>
                    <a:pt x="133" y="265"/>
                    <a:pt x="90" y="134"/>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8" name="Google Shape;778;p13"/>
            <p:cNvSpPr/>
            <p:nvPr/>
          </p:nvSpPr>
          <p:spPr>
            <a:xfrm>
              <a:off x="3569481" y="4087513"/>
              <a:ext cx="21032" cy="39855"/>
            </a:xfrm>
            <a:custGeom>
              <a:avLst/>
              <a:gdLst/>
              <a:ahLst/>
              <a:cxnLst/>
              <a:rect l="l" t="t" r="r" b="b"/>
              <a:pathLst>
                <a:path w="200" h="379" extrusionOk="0">
                  <a:moveTo>
                    <a:pt x="187" y="0"/>
                  </a:moveTo>
                  <a:lnTo>
                    <a:pt x="187" y="0"/>
                  </a:lnTo>
                  <a:cubicBezTo>
                    <a:pt x="121" y="119"/>
                    <a:pt x="59" y="242"/>
                    <a:pt x="1" y="369"/>
                  </a:cubicBezTo>
                  <a:cubicBezTo>
                    <a:pt x="3" y="370"/>
                    <a:pt x="4" y="371"/>
                    <a:pt x="6" y="372"/>
                  </a:cubicBezTo>
                  <a:cubicBezTo>
                    <a:pt x="16" y="376"/>
                    <a:pt x="25" y="379"/>
                    <a:pt x="35" y="379"/>
                  </a:cubicBezTo>
                  <a:cubicBezTo>
                    <a:pt x="79" y="379"/>
                    <a:pt x="128" y="339"/>
                    <a:pt x="161" y="269"/>
                  </a:cubicBezTo>
                  <a:cubicBezTo>
                    <a:pt x="199" y="185"/>
                    <a:pt x="187" y="13"/>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9" name="Google Shape;779;p13"/>
            <p:cNvSpPr/>
            <p:nvPr/>
          </p:nvSpPr>
          <p:spPr>
            <a:xfrm>
              <a:off x="3529100" y="4133888"/>
              <a:ext cx="26815" cy="43220"/>
            </a:xfrm>
            <a:custGeom>
              <a:avLst/>
              <a:gdLst/>
              <a:ahLst/>
              <a:cxnLst/>
              <a:rect l="l" t="t" r="r" b="b"/>
              <a:pathLst>
                <a:path w="255" h="411" extrusionOk="0">
                  <a:moveTo>
                    <a:pt x="43" y="0"/>
                  </a:moveTo>
                  <a:cubicBezTo>
                    <a:pt x="43" y="0"/>
                    <a:pt x="0" y="204"/>
                    <a:pt x="39" y="299"/>
                  </a:cubicBezTo>
                  <a:cubicBezTo>
                    <a:pt x="68" y="372"/>
                    <a:pt x="113" y="411"/>
                    <a:pt x="155" y="411"/>
                  </a:cubicBezTo>
                  <a:cubicBezTo>
                    <a:pt x="167" y="411"/>
                    <a:pt x="179" y="407"/>
                    <a:pt x="190" y="401"/>
                  </a:cubicBezTo>
                  <a:cubicBezTo>
                    <a:pt x="240" y="372"/>
                    <a:pt x="255" y="290"/>
                    <a:pt x="221" y="199"/>
                  </a:cubicBezTo>
                  <a:cubicBezTo>
                    <a:pt x="187" y="107"/>
                    <a:pt x="43" y="1"/>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13"/>
            <p:cNvSpPr/>
            <p:nvPr/>
          </p:nvSpPr>
          <p:spPr>
            <a:xfrm>
              <a:off x="3529310" y="4134203"/>
              <a:ext cx="20401" cy="42904"/>
            </a:xfrm>
            <a:custGeom>
              <a:avLst/>
              <a:gdLst/>
              <a:ahLst/>
              <a:cxnLst/>
              <a:rect l="l" t="t" r="r" b="b"/>
              <a:pathLst>
                <a:path w="194" h="408" extrusionOk="0">
                  <a:moveTo>
                    <a:pt x="40" y="1"/>
                  </a:moveTo>
                  <a:cubicBezTo>
                    <a:pt x="37" y="13"/>
                    <a:pt x="0" y="204"/>
                    <a:pt x="37" y="296"/>
                  </a:cubicBezTo>
                  <a:cubicBezTo>
                    <a:pt x="65" y="369"/>
                    <a:pt x="111" y="408"/>
                    <a:pt x="153" y="408"/>
                  </a:cubicBezTo>
                  <a:cubicBezTo>
                    <a:pt x="165" y="408"/>
                    <a:pt x="177" y="404"/>
                    <a:pt x="188" y="398"/>
                  </a:cubicBezTo>
                  <a:cubicBezTo>
                    <a:pt x="190" y="397"/>
                    <a:pt x="191" y="396"/>
                    <a:pt x="193" y="395"/>
                  </a:cubicBezTo>
                  <a:cubicBezTo>
                    <a:pt x="137" y="266"/>
                    <a:pt x="86" y="135"/>
                    <a:pt x="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13"/>
            <p:cNvSpPr/>
            <p:nvPr/>
          </p:nvSpPr>
          <p:spPr>
            <a:xfrm>
              <a:off x="3519425" y="4165120"/>
              <a:ext cx="27341" cy="43535"/>
            </a:xfrm>
            <a:custGeom>
              <a:avLst/>
              <a:gdLst/>
              <a:ahLst/>
              <a:cxnLst/>
              <a:rect l="l" t="t" r="r" b="b"/>
              <a:pathLst>
                <a:path w="260" h="414" extrusionOk="0">
                  <a:moveTo>
                    <a:pt x="30" y="1"/>
                  </a:moveTo>
                  <a:lnTo>
                    <a:pt x="30" y="1"/>
                  </a:lnTo>
                  <a:cubicBezTo>
                    <a:pt x="29" y="1"/>
                    <a:pt x="1" y="210"/>
                    <a:pt x="44" y="304"/>
                  </a:cubicBezTo>
                  <a:cubicBezTo>
                    <a:pt x="77" y="376"/>
                    <a:pt x="123" y="414"/>
                    <a:pt x="165" y="414"/>
                  </a:cubicBezTo>
                  <a:cubicBezTo>
                    <a:pt x="178" y="414"/>
                    <a:pt x="190" y="410"/>
                    <a:pt x="202" y="402"/>
                  </a:cubicBezTo>
                  <a:cubicBezTo>
                    <a:pt x="250" y="372"/>
                    <a:pt x="260" y="286"/>
                    <a:pt x="220" y="195"/>
                  </a:cubicBezTo>
                  <a:cubicBezTo>
                    <a:pt x="181" y="102"/>
                    <a:pt x="30" y="1"/>
                    <a:pt x="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13"/>
            <p:cNvSpPr/>
            <p:nvPr/>
          </p:nvSpPr>
          <p:spPr>
            <a:xfrm>
              <a:off x="3519636" y="4165330"/>
              <a:ext cx="21557" cy="43325"/>
            </a:xfrm>
            <a:custGeom>
              <a:avLst/>
              <a:gdLst/>
              <a:ahLst/>
              <a:cxnLst/>
              <a:rect l="l" t="t" r="r" b="b"/>
              <a:pathLst>
                <a:path w="205" h="412" extrusionOk="0">
                  <a:moveTo>
                    <a:pt x="28" y="1"/>
                  </a:moveTo>
                  <a:lnTo>
                    <a:pt x="28" y="1"/>
                  </a:lnTo>
                  <a:cubicBezTo>
                    <a:pt x="25" y="15"/>
                    <a:pt x="1" y="211"/>
                    <a:pt x="42" y="302"/>
                  </a:cubicBezTo>
                  <a:cubicBezTo>
                    <a:pt x="74" y="374"/>
                    <a:pt x="121" y="412"/>
                    <a:pt x="162" y="412"/>
                  </a:cubicBezTo>
                  <a:cubicBezTo>
                    <a:pt x="176" y="412"/>
                    <a:pt x="188" y="408"/>
                    <a:pt x="200" y="400"/>
                  </a:cubicBezTo>
                  <a:cubicBezTo>
                    <a:pt x="201" y="399"/>
                    <a:pt x="203" y="398"/>
                    <a:pt x="204" y="396"/>
                  </a:cubicBezTo>
                  <a:cubicBezTo>
                    <a:pt x="141" y="267"/>
                    <a:pt x="82" y="136"/>
                    <a:pt x="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13"/>
            <p:cNvSpPr/>
            <p:nvPr/>
          </p:nvSpPr>
          <p:spPr>
            <a:xfrm>
              <a:off x="3511749" y="4197298"/>
              <a:ext cx="27867" cy="43956"/>
            </a:xfrm>
            <a:custGeom>
              <a:avLst/>
              <a:gdLst/>
              <a:ahLst/>
              <a:cxnLst/>
              <a:rect l="l" t="t" r="r" b="b"/>
              <a:pathLst>
                <a:path w="265" h="418" extrusionOk="0">
                  <a:moveTo>
                    <a:pt x="17" y="1"/>
                  </a:moveTo>
                  <a:lnTo>
                    <a:pt x="17" y="1"/>
                  </a:lnTo>
                  <a:cubicBezTo>
                    <a:pt x="17" y="1"/>
                    <a:pt x="0" y="216"/>
                    <a:pt x="50" y="311"/>
                  </a:cubicBezTo>
                  <a:cubicBezTo>
                    <a:pt x="86" y="382"/>
                    <a:pt x="134" y="418"/>
                    <a:pt x="174" y="418"/>
                  </a:cubicBezTo>
                  <a:cubicBezTo>
                    <a:pt x="188" y="418"/>
                    <a:pt x="202" y="413"/>
                    <a:pt x="213" y="404"/>
                  </a:cubicBezTo>
                  <a:cubicBezTo>
                    <a:pt x="259" y="369"/>
                    <a:pt x="264" y="283"/>
                    <a:pt x="219" y="191"/>
                  </a:cubicBezTo>
                  <a:cubicBezTo>
                    <a:pt x="174" y="99"/>
                    <a:pt x="18" y="2"/>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13"/>
            <p:cNvSpPr/>
            <p:nvPr/>
          </p:nvSpPr>
          <p:spPr>
            <a:xfrm>
              <a:off x="3511959" y="4197613"/>
              <a:ext cx="22819" cy="43640"/>
            </a:xfrm>
            <a:custGeom>
              <a:avLst/>
              <a:gdLst/>
              <a:ahLst/>
              <a:cxnLst/>
              <a:rect l="l" t="t" r="r" b="b"/>
              <a:pathLst>
                <a:path w="217" h="415" extrusionOk="0">
                  <a:moveTo>
                    <a:pt x="17" y="1"/>
                  </a:moveTo>
                  <a:lnTo>
                    <a:pt x="17" y="1"/>
                  </a:lnTo>
                  <a:cubicBezTo>
                    <a:pt x="13" y="15"/>
                    <a:pt x="0" y="216"/>
                    <a:pt x="48" y="308"/>
                  </a:cubicBezTo>
                  <a:cubicBezTo>
                    <a:pt x="84" y="378"/>
                    <a:pt x="132" y="415"/>
                    <a:pt x="173" y="415"/>
                  </a:cubicBezTo>
                  <a:cubicBezTo>
                    <a:pt x="187" y="415"/>
                    <a:pt x="200" y="411"/>
                    <a:pt x="212" y="401"/>
                  </a:cubicBezTo>
                  <a:cubicBezTo>
                    <a:pt x="214" y="400"/>
                    <a:pt x="214" y="398"/>
                    <a:pt x="217" y="397"/>
                  </a:cubicBezTo>
                  <a:cubicBezTo>
                    <a:pt x="145" y="268"/>
                    <a:pt x="78" y="136"/>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13"/>
            <p:cNvSpPr/>
            <p:nvPr/>
          </p:nvSpPr>
          <p:spPr>
            <a:xfrm>
              <a:off x="3507543" y="4231369"/>
              <a:ext cx="28393" cy="44166"/>
            </a:xfrm>
            <a:custGeom>
              <a:avLst/>
              <a:gdLst/>
              <a:ahLst/>
              <a:cxnLst/>
              <a:rect l="l" t="t" r="r" b="b"/>
              <a:pathLst>
                <a:path w="270" h="420" extrusionOk="0">
                  <a:moveTo>
                    <a:pt x="4" y="1"/>
                  </a:moveTo>
                  <a:cubicBezTo>
                    <a:pt x="4" y="1"/>
                    <a:pt x="1" y="220"/>
                    <a:pt x="56" y="316"/>
                  </a:cubicBezTo>
                  <a:cubicBezTo>
                    <a:pt x="96" y="385"/>
                    <a:pt x="144" y="420"/>
                    <a:pt x="184" y="420"/>
                  </a:cubicBezTo>
                  <a:cubicBezTo>
                    <a:pt x="199" y="420"/>
                    <a:pt x="213" y="415"/>
                    <a:pt x="226" y="404"/>
                  </a:cubicBezTo>
                  <a:cubicBezTo>
                    <a:pt x="269" y="368"/>
                    <a:pt x="268" y="279"/>
                    <a:pt x="218" y="187"/>
                  </a:cubicBezTo>
                  <a:cubicBezTo>
                    <a:pt x="167" y="94"/>
                    <a:pt x="5" y="2"/>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13"/>
            <p:cNvSpPr/>
            <p:nvPr/>
          </p:nvSpPr>
          <p:spPr>
            <a:xfrm>
              <a:off x="3507753" y="4231685"/>
              <a:ext cx="23976" cy="43851"/>
            </a:xfrm>
            <a:custGeom>
              <a:avLst/>
              <a:gdLst/>
              <a:ahLst/>
              <a:cxnLst/>
              <a:rect l="l" t="t" r="r" b="b"/>
              <a:pathLst>
                <a:path w="228" h="417" extrusionOk="0">
                  <a:moveTo>
                    <a:pt x="2" y="1"/>
                  </a:moveTo>
                  <a:lnTo>
                    <a:pt x="2" y="1"/>
                  </a:lnTo>
                  <a:cubicBezTo>
                    <a:pt x="1" y="16"/>
                    <a:pt x="1" y="221"/>
                    <a:pt x="54" y="313"/>
                  </a:cubicBezTo>
                  <a:cubicBezTo>
                    <a:pt x="93" y="381"/>
                    <a:pt x="142" y="417"/>
                    <a:pt x="182" y="417"/>
                  </a:cubicBezTo>
                  <a:cubicBezTo>
                    <a:pt x="197" y="417"/>
                    <a:pt x="212" y="412"/>
                    <a:pt x="224" y="401"/>
                  </a:cubicBezTo>
                  <a:cubicBezTo>
                    <a:pt x="225" y="400"/>
                    <a:pt x="227" y="398"/>
                    <a:pt x="228" y="397"/>
                  </a:cubicBezTo>
                  <a:cubicBezTo>
                    <a:pt x="148" y="268"/>
                    <a:pt x="72" y="136"/>
                    <a:pt x="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7" name="Google Shape;787;p13"/>
            <p:cNvSpPr/>
            <p:nvPr/>
          </p:nvSpPr>
          <p:spPr>
            <a:xfrm>
              <a:off x="3501233" y="4265020"/>
              <a:ext cx="30496" cy="44166"/>
            </a:xfrm>
            <a:custGeom>
              <a:avLst/>
              <a:gdLst/>
              <a:ahLst/>
              <a:cxnLst/>
              <a:rect l="l" t="t" r="r" b="b"/>
              <a:pathLst>
                <a:path w="290" h="420" extrusionOk="0">
                  <a:moveTo>
                    <a:pt x="1" y="0"/>
                  </a:moveTo>
                  <a:cubicBezTo>
                    <a:pt x="1" y="0"/>
                    <a:pt x="12" y="224"/>
                    <a:pt x="73" y="319"/>
                  </a:cubicBezTo>
                  <a:cubicBezTo>
                    <a:pt x="117" y="386"/>
                    <a:pt x="166" y="420"/>
                    <a:pt x="206" y="420"/>
                  </a:cubicBezTo>
                  <a:cubicBezTo>
                    <a:pt x="223" y="420"/>
                    <a:pt x="237" y="414"/>
                    <a:pt x="249" y="403"/>
                  </a:cubicBezTo>
                  <a:cubicBezTo>
                    <a:pt x="290" y="364"/>
                    <a:pt x="283" y="273"/>
                    <a:pt x="227" y="180"/>
                  </a:cubicBezTo>
                  <a:cubicBezTo>
                    <a:pt x="169" y="89"/>
                    <a:pt x="1"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8" name="Google Shape;788;p13"/>
            <p:cNvSpPr/>
            <p:nvPr/>
          </p:nvSpPr>
          <p:spPr>
            <a:xfrm>
              <a:off x="3501443" y="4265335"/>
              <a:ext cx="26395" cy="43851"/>
            </a:xfrm>
            <a:custGeom>
              <a:avLst/>
              <a:gdLst/>
              <a:ahLst/>
              <a:cxnLst/>
              <a:rect l="l" t="t" r="r" b="b"/>
              <a:pathLst>
                <a:path w="251" h="417" extrusionOk="0">
                  <a:moveTo>
                    <a:pt x="1" y="0"/>
                  </a:moveTo>
                  <a:lnTo>
                    <a:pt x="1" y="0"/>
                  </a:lnTo>
                  <a:cubicBezTo>
                    <a:pt x="0" y="15"/>
                    <a:pt x="12" y="225"/>
                    <a:pt x="71" y="316"/>
                  </a:cubicBezTo>
                  <a:cubicBezTo>
                    <a:pt x="114" y="383"/>
                    <a:pt x="164" y="417"/>
                    <a:pt x="204" y="417"/>
                  </a:cubicBezTo>
                  <a:cubicBezTo>
                    <a:pt x="220" y="417"/>
                    <a:pt x="235" y="411"/>
                    <a:pt x="247" y="400"/>
                  </a:cubicBezTo>
                  <a:cubicBezTo>
                    <a:pt x="248" y="398"/>
                    <a:pt x="249" y="397"/>
                    <a:pt x="250" y="395"/>
                  </a:cubicBezTo>
                  <a:cubicBezTo>
                    <a:pt x="162" y="267"/>
                    <a:pt x="79" y="13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13"/>
            <p:cNvSpPr/>
            <p:nvPr/>
          </p:nvSpPr>
          <p:spPr>
            <a:xfrm>
              <a:off x="3529415" y="4314970"/>
              <a:ext cx="33230" cy="33125"/>
            </a:xfrm>
            <a:custGeom>
              <a:avLst/>
              <a:gdLst/>
              <a:ahLst/>
              <a:cxnLst/>
              <a:rect l="l" t="t" r="r" b="b"/>
              <a:pathLst>
                <a:path w="316" h="315" extrusionOk="0">
                  <a:moveTo>
                    <a:pt x="316" y="1"/>
                  </a:moveTo>
                  <a:cubicBezTo>
                    <a:pt x="316" y="1"/>
                    <a:pt x="316" y="1"/>
                    <a:pt x="316" y="1"/>
                  </a:cubicBezTo>
                  <a:lnTo>
                    <a:pt x="316" y="1"/>
                  </a:lnTo>
                  <a:cubicBezTo>
                    <a:pt x="316" y="1"/>
                    <a:pt x="316" y="1"/>
                    <a:pt x="316" y="1"/>
                  </a:cubicBezTo>
                  <a:close/>
                  <a:moveTo>
                    <a:pt x="316" y="1"/>
                  </a:moveTo>
                  <a:cubicBezTo>
                    <a:pt x="313" y="2"/>
                    <a:pt x="139" y="1"/>
                    <a:pt x="75" y="62"/>
                  </a:cubicBezTo>
                  <a:cubicBezTo>
                    <a:pt x="10" y="125"/>
                    <a:pt x="0" y="215"/>
                    <a:pt x="42" y="271"/>
                  </a:cubicBezTo>
                  <a:cubicBezTo>
                    <a:pt x="63" y="299"/>
                    <a:pt x="91" y="314"/>
                    <a:pt x="122" y="314"/>
                  </a:cubicBezTo>
                  <a:cubicBezTo>
                    <a:pt x="155" y="314"/>
                    <a:pt x="189" y="298"/>
                    <a:pt x="221" y="265"/>
                  </a:cubicBezTo>
                  <a:cubicBezTo>
                    <a:pt x="282" y="201"/>
                    <a:pt x="314" y="4"/>
                    <a:pt x="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13"/>
            <p:cNvSpPr/>
            <p:nvPr/>
          </p:nvSpPr>
          <p:spPr>
            <a:xfrm>
              <a:off x="3533411" y="4315285"/>
              <a:ext cx="29129" cy="32809"/>
            </a:xfrm>
            <a:custGeom>
              <a:avLst/>
              <a:gdLst/>
              <a:ahLst/>
              <a:cxnLst/>
              <a:rect l="l" t="t" r="r" b="b"/>
              <a:pathLst>
                <a:path w="277" h="312" extrusionOk="0">
                  <a:moveTo>
                    <a:pt x="277" y="1"/>
                  </a:moveTo>
                  <a:cubicBezTo>
                    <a:pt x="183" y="85"/>
                    <a:pt x="91" y="172"/>
                    <a:pt x="1" y="262"/>
                  </a:cubicBezTo>
                  <a:cubicBezTo>
                    <a:pt x="2" y="264"/>
                    <a:pt x="3" y="267"/>
                    <a:pt x="4" y="268"/>
                  </a:cubicBezTo>
                  <a:cubicBezTo>
                    <a:pt x="25" y="296"/>
                    <a:pt x="53" y="311"/>
                    <a:pt x="84" y="311"/>
                  </a:cubicBezTo>
                  <a:cubicBezTo>
                    <a:pt x="117" y="311"/>
                    <a:pt x="151" y="295"/>
                    <a:pt x="183" y="262"/>
                  </a:cubicBezTo>
                  <a:cubicBezTo>
                    <a:pt x="242" y="200"/>
                    <a:pt x="274" y="14"/>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13"/>
            <p:cNvSpPr/>
            <p:nvPr/>
          </p:nvSpPr>
          <p:spPr>
            <a:xfrm>
              <a:off x="3498289" y="4300037"/>
              <a:ext cx="32914" cy="44166"/>
            </a:xfrm>
            <a:custGeom>
              <a:avLst/>
              <a:gdLst/>
              <a:ahLst/>
              <a:cxnLst/>
              <a:rect l="l" t="t" r="r" b="b"/>
              <a:pathLst>
                <a:path w="313" h="420" extrusionOk="0">
                  <a:moveTo>
                    <a:pt x="1" y="1"/>
                  </a:moveTo>
                  <a:lnTo>
                    <a:pt x="1" y="1"/>
                  </a:lnTo>
                  <a:cubicBezTo>
                    <a:pt x="0" y="1"/>
                    <a:pt x="25" y="229"/>
                    <a:pt x="92" y="323"/>
                  </a:cubicBezTo>
                  <a:cubicBezTo>
                    <a:pt x="139" y="387"/>
                    <a:pt x="190" y="420"/>
                    <a:pt x="229" y="420"/>
                  </a:cubicBezTo>
                  <a:cubicBezTo>
                    <a:pt x="247" y="420"/>
                    <a:pt x="262" y="413"/>
                    <a:pt x="274" y="400"/>
                  </a:cubicBezTo>
                  <a:cubicBezTo>
                    <a:pt x="312" y="360"/>
                    <a:pt x="301" y="267"/>
                    <a:pt x="238" y="176"/>
                  </a:cubicBezTo>
                  <a:cubicBezTo>
                    <a:pt x="175" y="84"/>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13"/>
            <p:cNvSpPr/>
            <p:nvPr/>
          </p:nvSpPr>
          <p:spPr>
            <a:xfrm>
              <a:off x="3498394" y="4300458"/>
              <a:ext cx="29129" cy="43746"/>
            </a:xfrm>
            <a:custGeom>
              <a:avLst/>
              <a:gdLst/>
              <a:ahLst/>
              <a:cxnLst/>
              <a:rect l="l" t="t" r="r" b="b"/>
              <a:pathLst>
                <a:path w="277" h="416" extrusionOk="0">
                  <a:moveTo>
                    <a:pt x="0" y="0"/>
                  </a:moveTo>
                  <a:cubicBezTo>
                    <a:pt x="1" y="14"/>
                    <a:pt x="26" y="228"/>
                    <a:pt x="91" y="319"/>
                  </a:cubicBezTo>
                  <a:cubicBezTo>
                    <a:pt x="137" y="383"/>
                    <a:pt x="189" y="416"/>
                    <a:pt x="228" y="416"/>
                  </a:cubicBezTo>
                  <a:cubicBezTo>
                    <a:pt x="246" y="416"/>
                    <a:pt x="261" y="409"/>
                    <a:pt x="273" y="396"/>
                  </a:cubicBezTo>
                  <a:cubicBezTo>
                    <a:pt x="274" y="395"/>
                    <a:pt x="275" y="393"/>
                    <a:pt x="276" y="391"/>
                  </a:cubicBezTo>
                  <a:cubicBezTo>
                    <a:pt x="179" y="264"/>
                    <a:pt x="88" y="134"/>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793" name="Google Shape;793;p13"/>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416187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794"/>
        <p:cNvGrpSpPr/>
        <p:nvPr/>
      </p:nvGrpSpPr>
      <p:grpSpPr>
        <a:xfrm>
          <a:off x="0" y="0"/>
          <a:ext cx="0" cy="0"/>
          <a:chOff x="0" y="0"/>
          <a:chExt cx="0" cy="0"/>
        </a:xfrm>
      </p:grpSpPr>
      <p:pic>
        <p:nvPicPr>
          <p:cNvPr id="795" name="Google Shape;795;p14"/>
          <p:cNvPicPr preferRelativeResize="0"/>
          <p:nvPr/>
        </p:nvPicPr>
        <p:blipFill>
          <a:blip r:embed="rId2">
            <a:alphaModFix amt="85000"/>
          </a:blip>
          <a:stretch>
            <a:fillRect/>
          </a:stretch>
        </p:blipFill>
        <p:spPr>
          <a:xfrm>
            <a:off x="100" y="0"/>
            <a:ext cx="12192000" cy="6858000"/>
          </a:xfrm>
          <a:prstGeom prst="rect">
            <a:avLst/>
          </a:prstGeom>
          <a:noFill/>
          <a:ln>
            <a:noFill/>
          </a:ln>
        </p:spPr>
      </p:pic>
      <p:sp>
        <p:nvSpPr>
          <p:cNvPr id="796" name="Google Shape;796;p14"/>
          <p:cNvSpPr txBox="1">
            <a:spLocks noGrp="1"/>
          </p:cNvSpPr>
          <p:nvPr>
            <p:ph type="title"/>
          </p:nvPr>
        </p:nvSpPr>
        <p:spPr>
          <a:xfrm>
            <a:off x="950967" y="3687803"/>
            <a:ext cx="5570800" cy="8112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000"/>
              <a:buNone/>
              <a:defRPr sz="4267"/>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797" name="Google Shape;797;p14"/>
          <p:cNvSpPr txBox="1">
            <a:spLocks noGrp="1"/>
          </p:cNvSpPr>
          <p:nvPr>
            <p:ph type="subTitle" idx="1"/>
          </p:nvPr>
        </p:nvSpPr>
        <p:spPr>
          <a:xfrm>
            <a:off x="950967" y="824103"/>
            <a:ext cx="5570800" cy="2349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67"/>
            </a:lvl1pPr>
            <a:lvl2pPr lvl="1" algn="ctr" rtl="0">
              <a:lnSpc>
                <a:spcPct val="100000"/>
              </a:lnSpc>
              <a:spcBef>
                <a:spcPts val="0"/>
              </a:spcBef>
              <a:spcAft>
                <a:spcPts val="0"/>
              </a:spcAft>
              <a:buSzPts val="3000"/>
              <a:buNone/>
              <a:defRPr sz="4000"/>
            </a:lvl2pPr>
            <a:lvl3pPr lvl="2" algn="ctr" rtl="0">
              <a:lnSpc>
                <a:spcPct val="100000"/>
              </a:lnSpc>
              <a:spcBef>
                <a:spcPts val="2133"/>
              </a:spcBef>
              <a:spcAft>
                <a:spcPts val="0"/>
              </a:spcAft>
              <a:buSzPts val="3000"/>
              <a:buNone/>
              <a:defRPr sz="4000"/>
            </a:lvl3pPr>
            <a:lvl4pPr lvl="3" algn="ctr" rtl="0">
              <a:lnSpc>
                <a:spcPct val="100000"/>
              </a:lnSpc>
              <a:spcBef>
                <a:spcPts val="2133"/>
              </a:spcBef>
              <a:spcAft>
                <a:spcPts val="0"/>
              </a:spcAft>
              <a:buSzPts val="3000"/>
              <a:buNone/>
              <a:defRPr sz="4000"/>
            </a:lvl4pPr>
            <a:lvl5pPr lvl="4" algn="ctr" rtl="0">
              <a:lnSpc>
                <a:spcPct val="100000"/>
              </a:lnSpc>
              <a:spcBef>
                <a:spcPts val="2133"/>
              </a:spcBef>
              <a:spcAft>
                <a:spcPts val="0"/>
              </a:spcAft>
              <a:buSzPts val="3000"/>
              <a:buNone/>
              <a:defRPr sz="4000"/>
            </a:lvl5pPr>
            <a:lvl6pPr lvl="5" algn="ctr" rtl="0">
              <a:lnSpc>
                <a:spcPct val="100000"/>
              </a:lnSpc>
              <a:spcBef>
                <a:spcPts val="2133"/>
              </a:spcBef>
              <a:spcAft>
                <a:spcPts val="0"/>
              </a:spcAft>
              <a:buSzPts val="3000"/>
              <a:buNone/>
              <a:defRPr sz="4000"/>
            </a:lvl6pPr>
            <a:lvl7pPr lvl="6" algn="ctr" rtl="0">
              <a:lnSpc>
                <a:spcPct val="100000"/>
              </a:lnSpc>
              <a:spcBef>
                <a:spcPts val="2133"/>
              </a:spcBef>
              <a:spcAft>
                <a:spcPts val="0"/>
              </a:spcAft>
              <a:buSzPts val="3000"/>
              <a:buNone/>
              <a:defRPr sz="4000"/>
            </a:lvl7pPr>
            <a:lvl8pPr lvl="7" algn="ctr" rtl="0">
              <a:lnSpc>
                <a:spcPct val="100000"/>
              </a:lnSpc>
              <a:spcBef>
                <a:spcPts val="2133"/>
              </a:spcBef>
              <a:spcAft>
                <a:spcPts val="0"/>
              </a:spcAft>
              <a:buSzPts val="3000"/>
              <a:buNone/>
              <a:defRPr sz="4000"/>
            </a:lvl8pPr>
            <a:lvl9pPr lvl="8" algn="ctr" rtl="0">
              <a:lnSpc>
                <a:spcPct val="100000"/>
              </a:lnSpc>
              <a:spcBef>
                <a:spcPts val="2133"/>
              </a:spcBef>
              <a:spcAft>
                <a:spcPts val="2133"/>
              </a:spcAft>
              <a:buSzPts val="3000"/>
              <a:buNone/>
              <a:defRPr sz="4000"/>
            </a:lvl9pPr>
          </a:lstStyle>
          <a:p>
            <a:endParaRPr/>
          </a:p>
        </p:txBody>
      </p:sp>
      <p:cxnSp>
        <p:nvCxnSpPr>
          <p:cNvPr id="798" name="Google Shape;798;p14"/>
          <p:cNvCxnSpPr/>
          <p:nvPr/>
        </p:nvCxnSpPr>
        <p:spPr>
          <a:xfrm>
            <a:off x="7196800" y="6144767"/>
            <a:ext cx="4995200" cy="0"/>
          </a:xfrm>
          <a:prstGeom prst="straightConnector1">
            <a:avLst/>
          </a:prstGeom>
          <a:noFill/>
          <a:ln w="19050" cap="flat" cmpd="sng">
            <a:solidFill>
              <a:schemeClr val="dk2"/>
            </a:solidFill>
            <a:prstDash val="solid"/>
            <a:round/>
            <a:headEnd type="none" w="med" len="med"/>
            <a:tailEnd type="none" w="med" len="med"/>
          </a:ln>
        </p:spPr>
      </p:cxnSp>
      <p:grpSp>
        <p:nvGrpSpPr>
          <p:cNvPr id="799" name="Google Shape;799;p14"/>
          <p:cNvGrpSpPr/>
          <p:nvPr/>
        </p:nvGrpSpPr>
        <p:grpSpPr>
          <a:xfrm>
            <a:off x="1171979" y="5917971"/>
            <a:ext cx="2524496" cy="874807"/>
            <a:chOff x="217209" y="4222228"/>
            <a:chExt cx="1893372" cy="656105"/>
          </a:xfrm>
        </p:grpSpPr>
        <p:sp>
          <p:nvSpPr>
            <p:cNvPr id="800" name="Google Shape;800;p14"/>
            <p:cNvSpPr/>
            <p:nvPr/>
          </p:nvSpPr>
          <p:spPr>
            <a:xfrm>
              <a:off x="1475791" y="4545226"/>
              <a:ext cx="287535" cy="151311"/>
            </a:xfrm>
            <a:custGeom>
              <a:avLst/>
              <a:gdLst/>
              <a:ahLst/>
              <a:cxnLst/>
              <a:rect l="l" t="t" r="r" b="b"/>
              <a:pathLst>
                <a:path w="8111" h="4268" extrusionOk="0">
                  <a:moveTo>
                    <a:pt x="4135" y="1"/>
                  </a:moveTo>
                  <a:cubicBezTo>
                    <a:pt x="2253" y="1"/>
                    <a:pt x="78" y="972"/>
                    <a:pt x="9" y="3698"/>
                  </a:cubicBezTo>
                  <a:cubicBezTo>
                    <a:pt x="1" y="3997"/>
                    <a:pt x="2776" y="4267"/>
                    <a:pt x="4906" y="4267"/>
                  </a:cubicBezTo>
                  <a:cubicBezTo>
                    <a:pt x="5977" y="4267"/>
                    <a:pt x="6884" y="4199"/>
                    <a:pt x="7192" y="4031"/>
                  </a:cubicBezTo>
                  <a:cubicBezTo>
                    <a:pt x="8110" y="3530"/>
                    <a:pt x="7192" y="524"/>
                    <a:pt x="5187" y="106"/>
                  </a:cubicBezTo>
                  <a:cubicBezTo>
                    <a:pt x="4860" y="38"/>
                    <a:pt x="4503" y="1"/>
                    <a:pt x="41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1" name="Google Shape;801;p14"/>
            <p:cNvSpPr/>
            <p:nvPr/>
          </p:nvSpPr>
          <p:spPr>
            <a:xfrm>
              <a:off x="367265" y="4645732"/>
              <a:ext cx="192990" cy="101571"/>
            </a:xfrm>
            <a:custGeom>
              <a:avLst/>
              <a:gdLst/>
              <a:ahLst/>
              <a:cxnLst/>
              <a:rect l="l" t="t" r="r" b="b"/>
              <a:pathLst>
                <a:path w="5444" h="2865" extrusionOk="0">
                  <a:moveTo>
                    <a:pt x="2776" y="0"/>
                  </a:moveTo>
                  <a:cubicBezTo>
                    <a:pt x="1512" y="0"/>
                    <a:pt x="52" y="653"/>
                    <a:pt x="5" y="2482"/>
                  </a:cubicBezTo>
                  <a:cubicBezTo>
                    <a:pt x="0" y="2682"/>
                    <a:pt x="1863" y="2864"/>
                    <a:pt x="3292" y="2864"/>
                  </a:cubicBezTo>
                  <a:cubicBezTo>
                    <a:pt x="4011" y="2864"/>
                    <a:pt x="4620" y="2818"/>
                    <a:pt x="4826" y="2705"/>
                  </a:cubicBezTo>
                  <a:cubicBezTo>
                    <a:pt x="5443" y="2370"/>
                    <a:pt x="4826" y="351"/>
                    <a:pt x="3481" y="71"/>
                  </a:cubicBezTo>
                  <a:cubicBezTo>
                    <a:pt x="3262" y="25"/>
                    <a:pt x="3023" y="0"/>
                    <a:pt x="27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2" name="Google Shape;802;p14"/>
            <p:cNvSpPr/>
            <p:nvPr/>
          </p:nvSpPr>
          <p:spPr>
            <a:xfrm>
              <a:off x="1130518" y="4694726"/>
              <a:ext cx="150024" cy="86788"/>
            </a:xfrm>
            <a:custGeom>
              <a:avLst/>
              <a:gdLst/>
              <a:ahLst/>
              <a:cxnLst/>
              <a:rect l="l" t="t" r="r" b="b"/>
              <a:pathLst>
                <a:path w="4232" h="2448" extrusionOk="0">
                  <a:moveTo>
                    <a:pt x="1160" y="1"/>
                  </a:moveTo>
                  <a:lnTo>
                    <a:pt x="1" y="2240"/>
                  </a:lnTo>
                  <a:lnTo>
                    <a:pt x="2116" y="2448"/>
                  </a:lnTo>
                  <a:lnTo>
                    <a:pt x="4231" y="1875"/>
                  </a:lnTo>
                  <a:lnTo>
                    <a:pt x="315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3" name="Google Shape;803;p14"/>
            <p:cNvSpPr/>
            <p:nvPr/>
          </p:nvSpPr>
          <p:spPr>
            <a:xfrm>
              <a:off x="1484087" y="4741876"/>
              <a:ext cx="121700" cy="136457"/>
            </a:xfrm>
            <a:custGeom>
              <a:avLst/>
              <a:gdLst/>
              <a:ahLst/>
              <a:cxnLst/>
              <a:rect l="l" t="t" r="r" b="b"/>
              <a:pathLst>
                <a:path w="3433" h="3849" extrusionOk="0">
                  <a:moveTo>
                    <a:pt x="2509" y="1"/>
                  </a:moveTo>
                  <a:lnTo>
                    <a:pt x="961" y="1458"/>
                  </a:lnTo>
                  <a:lnTo>
                    <a:pt x="1" y="3427"/>
                  </a:lnTo>
                  <a:lnTo>
                    <a:pt x="2121" y="3848"/>
                  </a:lnTo>
                  <a:lnTo>
                    <a:pt x="3432" y="2346"/>
                  </a:lnTo>
                  <a:lnTo>
                    <a:pt x="25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4" name="Google Shape;804;p14"/>
            <p:cNvSpPr/>
            <p:nvPr/>
          </p:nvSpPr>
          <p:spPr>
            <a:xfrm>
              <a:off x="1711067" y="4720357"/>
              <a:ext cx="81996" cy="48357"/>
            </a:xfrm>
            <a:custGeom>
              <a:avLst/>
              <a:gdLst/>
              <a:ahLst/>
              <a:cxnLst/>
              <a:rect l="l" t="t" r="r" b="b"/>
              <a:pathLst>
                <a:path w="2313" h="1364" extrusionOk="0">
                  <a:moveTo>
                    <a:pt x="708" y="0"/>
                  </a:moveTo>
                  <a:lnTo>
                    <a:pt x="1" y="1177"/>
                  </a:lnTo>
                  <a:lnTo>
                    <a:pt x="1142" y="1363"/>
                  </a:lnTo>
                  <a:lnTo>
                    <a:pt x="2312" y="1126"/>
                  </a:lnTo>
                  <a:lnTo>
                    <a:pt x="1791" y="70"/>
                  </a:lnTo>
                  <a:lnTo>
                    <a:pt x="7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5" name="Google Shape;805;p14"/>
            <p:cNvSpPr/>
            <p:nvPr/>
          </p:nvSpPr>
          <p:spPr>
            <a:xfrm>
              <a:off x="1835776" y="4665868"/>
              <a:ext cx="24673" cy="23930"/>
            </a:xfrm>
            <a:custGeom>
              <a:avLst/>
              <a:gdLst/>
              <a:ahLst/>
              <a:cxnLst/>
              <a:rect l="l" t="t" r="r" b="b"/>
              <a:pathLst>
                <a:path w="696" h="675" extrusionOk="0">
                  <a:moveTo>
                    <a:pt x="498" y="1"/>
                  </a:moveTo>
                  <a:lnTo>
                    <a:pt x="0" y="234"/>
                  </a:lnTo>
                  <a:lnTo>
                    <a:pt x="37" y="557"/>
                  </a:lnTo>
                  <a:lnTo>
                    <a:pt x="677" y="674"/>
                  </a:lnTo>
                  <a:lnTo>
                    <a:pt x="695" y="326"/>
                  </a:lnTo>
                  <a:lnTo>
                    <a:pt x="4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6" name="Google Shape;806;p14"/>
            <p:cNvSpPr/>
            <p:nvPr/>
          </p:nvSpPr>
          <p:spPr>
            <a:xfrm>
              <a:off x="1419427" y="4755277"/>
              <a:ext cx="48283" cy="46833"/>
            </a:xfrm>
            <a:custGeom>
              <a:avLst/>
              <a:gdLst/>
              <a:ahLst/>
              <a:cxnLst/>
              <a:rect l="l" t="t" r="r" b="b"/>
              <a:pathLst>
                <a:path w="1362" h="1321" extrusionOk="0">
                  <a:moveTo>
                    <a:pt x="975" y="0"/>
                  </a:moveTo>
                  <a:lnTo>
                    <a:pt x="0" y="457"/>
                  </a:lnTo>
                  <a:lnTo>
                    <a:pt x="72" y="1089"/>
                  </a:lnTo>
                  <a:lnTo>
                    <a:pt x="1325" y="1321"/>
                  </a:lnTo>
                  <a:lnTo>
                    <a:pt x="1361" y="636"/>
                  </a:lnTo>
                  <a:lnTo>
                    <a:pt x="97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7" name="Google Shape;807;p14"/>
            <p:cNvSpPr/>
            <p:nvPr/>
          </p:nvSpPr>
          <p:spPr>
            <a:xfrm>
              <a:off x="1746906" y="4410192"/>
              <a:ext cx="192990" cy="101571"/>
            </a:xfrm>
            <a:custGeom>
              <a:avLst/>
              <a:gdLst/>
              <a:ahLst/>
              <a:cxnLst/>
              <a:rect l="l" t="t" r="r" b="b"/>
              <a:pathLst>
                <a:path w="5444" h="2865" extrusionOk="0">
                  <a:moveTo>
                    <a:pt x="2667" y="1"/>
                  </a:moveTo>
                  <a:cubicBezTo>
                    <a:pt x="2421" y="1"/>
                    <a:pt x="2182" y="26"/>
                    <a:pt x="1963" y="71"/>
                  </a:cubicBezTo>
                  <a:cubicBezTo>
                    <a:pt x="618" y="351"/>
                    <a:pt x="1" y="2370"/>
                    <a:pt x="618" y="2706"/>
                  </a:cubicBezTo>
                  <a:cubicBezTo>
                    <a:pt x="824" y="2818"/>
                    <a:pt x="1433" y="2864"/>
                    <a:pt x="2152" y="2864"/>
                  </a:cubicBezTo>
                  <a:cubicBezTo>
                    <a:pt x="3581" y="2864"/>
                    <a:pt x="5444" y="2683"/>
                    <a:pt x="5438" y="2482"/>
                  </a:cubicBezTo>
                  <a:cubicBezTo>
                    <a:pt x="5392" y="652"/>
                    <a:pt x="3931" y="1"/>
                    <a:pt x="2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8" name="Google Shape;808;p14"/>
            <p:cNvSpPr/>
            <p:nvPr/>
          </p:nvSpPr>
          <p:spPr>
            <a:xfrm>
              <a:off x="1960557" y="4476380"/>
              <a:ext cx="150024" cy="86788"/>
            </a:xfrm>
            <a:custGeom>
              <a:avLst/>
              <a:gdLst/>
              <a:ahLst/>
              <a:cxnLst/>
              <a:rect l="l" t="t" r="r" b="b"/>
              <a:pathLst>
                <a:path w="4232" h="2448" extrusionOk="0">
                  <a:moveTo>
                    <a:pt x="1079" y="1"/>
                  </a:moveTo>
                  <a:lnTo>
                    <a:pt x="1" y="1876"/>
                  </a:lnTo>
                  <a:lnTo>
                    <a:pt x="2116" y="2448"/>
                  </a:lnTo>
                  <a:lnTo>
                    <a:pt x="4231" y="2240"/>
                  </a:lnTo>
                  <a:lnTo>
                    <a:pt x="307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9" name="Google Shape;809;p14"/>
            <p:cNvSpPr/>
            <p:nvPr/>
          </p:nvSpPr>
          <p:spPr>
            <a:xfrm>
              <a:off x="850329" y="4547389"/>
              <a:ext cx="121664" cy="136421"/>
            </a:xfrm>
            <a:custGeom>
              <a:avLst/>
              <a:gdLst/>
              <a:ahLst/>
              <a:cxnLst/>
              <a:rect l="l" t="t" r="r" b="b"/>
              <a:pathLst>
                <a:path w="3432" h="3848" extrusionOk="0">
                  <a:moveTo>
                    <a:pt x="923" y="0"/>
                  </a:moveTo>
                  <a:lnTo>
                    <a:pt x="0" y="2346"/>
                  </a:lnTo>
                  <a:lnTo>
                    <a:pt x="1311" y="3848"/>
                  </a:lnTo>
                  <a:lnTo>
                    <a:pt x="3432" y="3427"/>
                  </a:lnTo>
                  <a:lnTo>
                    <a:pt x="2472" y="1456"/>
                  </a:lnTo>
                  <a:lnTo>
                    <a:pt x="9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0" name="Google Shape;810;p14"/>
            <p:cNvSpPr/>
            <p:nvPr/>
          </p:nvSpPr>
          <p:spPr>
            <a:xfrm>
              <a:off x="631077" y="4639457"/>
              <a:ext cx="82031" cy="48357"/>
            </a:xfrm>
            <a:custGeom>
              <a:avLst/>
              <a:gdLst/>
              <a:ahLst/>
              <a:cxnLst/>
              <a:rect l="l" t="t" r="r" b="b"/>
              <a:pathLst>
                <a:path w="2314" h="1364" extrusionOk="0">
                  <a:moveTo>
                    <a:pt x="1606" y="1"/>
                  </a:moveTo>
                  <a:lnTo>
                    <a:pt x="522" y="70"/>
                  </a:lnTo>
                  <a:lnTo>
                    <a:pt x="1" y="1126"/>
                  </a:lnTo>
                  <a:lnTo>
                    <a:pt x="1171" y="1364"/>
                  </a:lnTo>
                  <a:lnTo>
                    <a:pt x="2313" y="1177"/>
                  </a:lnTo>
                  <a:lnTo>
                    <a:pt x="16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1" name="Google Shape;811;p14"/>
            <p:cNvSpPr/>
            <p:nvPr/>
          </p:nvSpPr>
          <p:spPr>
            <a:xfrm>
              <a:off x="1859173" y="4598687"/>
              <a:ext cx="24638" cy="23966"/>
            </a:xfrm>
            <a:custGeom>
              <a:avLst/>
              <a:gdLst/>
              <a:ahLst/>
              <a:cxnLst/>
              <a:rect l="l" t="t" r="r" b="b"/>
              <a:pathLst>
                <a:path w="695" h="676" extrusionOk="0">
                  <a:moveTo>
                    <a:pt x="197" y="1"/>
                  </a:moveTo>
                  <a:lnTo>
                    <a:pt x="0" y="326"/>
                  </a:lnTo>
                  <a:lnTo>
                    <a:pt x="19" y="675"/>
                  </a:lnTo>
                  <a:lnTo>
                    <a:pt x="659" y="557"/>
                  </a:lnTo>
                  <a:lnTo>
                    <a:pt x="695" y="234"/>
                  </a:lnTo>
                  <a:lnTo>
                    <a:pt x="1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2" name="Google Shape;812;p14"/>
            <p:cNvSpPr/>
            <p:nvPr/>
          </p:nvSpPr>
          <p:spPr>
            <a:xfrm>
              <a:off x="1120167" y="4552990"/>
              <a:ext cx="48318" cy="46833"/>
            </a:xfrm>
            <a:custGeom>
              <a:avLst/>
              <a:gdLst/>
              <a:ahLst/>
              <a:cxnLst/>
              <a:rect l="l" t="t" r="r" b="b"/>
              <a:pathLst>
                <a:path w="1363" h="1321" extrusionOk="0">
                  <a:moveTo>
                    <a:pt x="386" y="0"/>
                  </a:moveTo>
                  <a:lnTo>
                    <a:pt x="1" y="636"/>
                  </a:lnTo>
                  <a:lnTo>
                    <a:pt x="38" y="1321"/>
                  </a:lnTo>
                  <a:lnTo>
                    <a:pt x="1290" y="1089"/>
                  </a:lnTo>
                  <a:lnTo>
                    <a:pt x="1363" y="457"/>
                  </a:lnTo>
                  <a:lnTo>
                    <a:pt x="3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3" name="Google Shape;813;p14"/>
            <p:cNvSpPr/>
            <p:nvPr/>
          </p:nvSpPr>
          <p:spPr>
            <a:xfrm>
              <a:off x="217209" y="4222228"/>
              <a:ext cx="1292932" cy="350590"/>
            </a:xfrm>
            <a:custGeom>
              <a:avLst/>
              <a:gdLst/>
              <a:ahLst/>
              <a:cxnLst/>
              <a:rect l="l" t="t" r="r" b="b"/>
              <a:pathLst>
                <a:path w="36472" h="9889" extrusionOk="0">
                  <a:moveTo>
                    <a:pt x="24272" y="0"/>
                  </a:moveTo>
                  <a:cubicBezTo>
                    <a:pt x="23816" y="0"/>
                    <a:pt x="21587" y="4189"/>
                    <a:pt x="21211" y="4267"/>
                  </a:cubicBezTo>
                  <a:cubicBezTo>
                    <a:pt x="19416" y="4643"/>
                    <a:pt x="18080" y="4930"/>
                    <a:pt x="17615" y="5035"/>
                  </a:cubicBezTo>
                  <a:cubicBezTo>
                    <a:pt x="16140" y="5371"/>
                    <a:pt x="2752" y="7005"/>
                    <a:pt x="1377" y="7920"/>
                  </a:cubicBezTo>
                  <a:cubicBezTo>
                    <a:pt x="1" y="8836"/>
                    <a:pt x="1489" y="9809"/>
                    <a:pt x="2539" y="9887"/>
                  </a:cubicBezTo>
                  <a:cubicBezTo>
                    <a:pt x="2556" y="9888"/>
                    <a:pt x="2577" y="9888"/>
                    <a:pt x="2600" y="9888"/>
                  </a:cubicBezTo>
                  <a:cubicBezTo>
                    <a:pt x="3991" y="9888"/>
                    <a:pt x="15985" y="7609"/>
                    <a:pt x="17937" y="7279"/>
                  </a:cubicBezTo>
                  <a:cubicBezTo>
                    <a:pt x="18975" y="7103"/>
                    <a:pt x="22382" y="6358"/>
                    <a:pt x="26108" y="5581"/>
                  </a:cubicBezTo>
                  <a:cubicBezTo>
                    <a:pt x="26110" y="5580"/>
                    <a:pt x="26113" y="5580"/>
                    <a:pt x="26116" y="5580"/>
                  </a:cubicBezTo>
                  <a:cubicBezTo>
                    <a:pt x="26368" y="5580"/>
                    <a:pt x="27807" y="7522"/>
                    <a:pt x="28059" y="7522"/>
                  </a:cubicBezTo>
                  <a:cubicBezTo>
                    <a:pt x="28062" y="7522"/>
                    <a:pt x="28065" y="7522"/>
                    <a:pt x="28068" y="7522"/>
                  </a:cubicBezTo>
                  <a:cubicBezTo>
                    <a:pt x="28322" y="7468"/>
                    <a:pt x="27305" y="5333"/>
                    <a:pt x="27560" y="5279"/>
                  </a:cubicBezTo>
                  <a:cubicBezTo>
                    <a:pt x="30518" y="4671"/>
                    <a:pt x="33508" y="4086"/>
                    <a:pt x="35541" y="3782"/>
                  </a:cubicBezTo>
                  <a:cubicBezTo>
                    <a:pt x="36471" y="3644"/>
                    <a:pt x="36139" y="1484"/>
                    <a:pt x="35255" y="1484"/>
                  </a:cubicBezTo>
                  <a:cubicBezTo>
                    <a:pt x="35222" y="1484"/>
                    <a:pt x="35188" y="1487"/>
                    <a:pt x="35154" y="1493"/>
                  </a:cubicBezTo>
                  <a:cubicBezTo>
                    <a:pt x="31875" y="2085"/>
                    <a:pt x="27244" y="3018"/>
                    <a:pt x="23538" y="3783"/>
                  </a:cubicBezTo>
                  <a:cubicBezTo>
                    <a:pt x="23534" y="3784"/>
                    <a:pt x="23530" y="3784"/>
                    <a:pt x="23526" y="3784"/>
                  </a:cubicBezTo>
                  <a:cubicBezTo>
                    <a:pt x="23201" y="3784"/>
                    <a:pt x="25101" y="449"/>
                    <a:pt x="24301" y="7"/>
                  </a:cubicBezTo>
                  <a:cubicBezTo>
                    <a:pt x="24293" y="2"/>
                    <a:pt x="24283" y="0"/>
                    <a:pt x="242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14" name="Google Shape;814;p14"/>
          <p:cNvGrpSpPr/>
          <p:nvPr/>
        </p:nvGrpSpPr>
        <p:grpSpPr>
          <a:xfrm>
            <a:off x="213274" y="4970258"/>
            <a:ext cx="1231625" cy="1887745"/>
            <a:chOff x="3395451" y="1275268"/>
            <a:chExt cx="1126899" cy="1727228"/>
          </a:xfrm>
        </p:grpSpPr>
        <p:sp>
          <p:nvSpPr>
            <p:cNvPr id="815" name="Google Shape;815;p14"/>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6" name="Google Shape;816;p14"/>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7" name="Google Shape;817;p14"/>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14"/>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14"/>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14"/>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14"/>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14"/>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14"/>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14"/>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14"/>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14"/>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27" name="Google Shape;827;p14"/>
          <p:cNvGrpSpPr/>
          <p:nvPr/>
        </p:nvGrpSpPr>
        <p:grpSpPr>
          <a:xfrm flipH="1">
            <a:off x="3782738" y="4897654"/>
            <a:ext cx="1817341" cy="2674132"/>
            <a:chOff x="1535297" y="2064520"/>
            <a:chExt cx="606266" cy="892091"/>
          </a:xfrm>
        </p:grpSpPr>
        <p:sp>
          <p:nvSpPr>
            <p:cNvPr id="828" name="Google Shape;828;p14"/>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9" name="Google Shape;829;p14"/>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0" name="Google Shape;830;p14"/>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1" name="Google Shape;831;p14"/>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2" name="Google Shape;832;p14"/>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3" name="Google Shape;833;p14"/>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4" name="Google Shape;834;p14"/>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5" name="Google Shape;835;p14"/>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6" name="Google Shape;836;p14"/>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37" name="Google Shape;837;p14"/>
          <p:cNvGrpSpPr/>
          <p:nvPr/>
        </p:nvGrpSpPr>
        <p:grpSpPr>
          <a:xfrm>
            <a:off x="5686341" y="4970258"/>
            <a:ext cx="1231625" cy="1887745"/>
            <a:chOff x="3395451" y="1275268"/>
            <a:chExt cx="1126899" cy="1727228"/>
          </a:xfrm>
        </p:grpSpPr>
        <p:sp>
          <p:nvSpPr>
            <p:cNvPr id="838" name="Google Shape;838;p14"/>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9" name="Google Shape;839;p14"/>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0" name="Google Shape;840;p14"/>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1" name="Google Shape;841;p14"/>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2" name="Google Shape;842;p14"/>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3" name="Google Shape;843;p14"/>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4" name="Google Shape;844;p14"/>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5" name="Google Shape;845;p14"/>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6" name="Google Shape;846;p14"/>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7" name="Google Shape;847;p14"/>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14"/>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9" name="Google Shape;849;p14"/>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50" name="Google Shape;850;p14"/>
          <p:cNvGrpSpPr/>
          <p:nvPr/>
        </p:nvGrpSpPr>
        <p:grpSpPr>
          <a:xfrm>
            <a:off x="11073404" y="4396987"/>
            <a:ext cx="1817341" cy="2674132"/>
            <a:chOff x="1535297" y="2064520"/>
            <a:chExt cx="606266" cy="892091"/>
          </a:xfrm>
        </p:grpSpPr>
        <p:sp>
          <p:nvSpPr>
            <p:cNvPr id="851" name="Google Shape;851;p14"/>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2" name="Google Shape;852;p14"/>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3" name="Google Shape;853;p14"/>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4" name="Google Shape;854;p14"/>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5" name="Google Shape;855;p14"/>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6" name="Google Shape;856;p14"/>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7" name="Google Shape;857;p14"/>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8" name="Google Shape;858;p14"/>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9" name="Google Shape;859;p14"/>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0847001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860"/>
        <p:cNvGrpSpPr/>
        <p:nvPr/>
      </p:nvGrpSpPr>
      <p:grpSpPr>
        <a:xfrm>
          <a:off x="0" y="0"/>
          <a:ext cx="0" cy="0"/>
          <a:chOff x="0" y="0"/>
          <a:chExt cx="0" cy="0"/>
        </a:xfrm>
      </p:grpSpPr>
      <p:pic>
        <p:nvPicPr>
          <p:cNvPr id="861" name="Google Shape;861;p15"/>
          <p:cNvPicPr preferRelativeResize="0"/>
          <p:nvPr/>
        </p:nvPicPr>
        <p:blipFill rotWithShape="1">
          <a:blip r:embed="rId2">
            <a:alphaModFix amt="85000"/>
          </a:blip>
          <a:srcRect/>
          <a:stretch/>
        </p:blipFill>
        <p:spPr>
          <a:xfrm rot="10800000" flipH="1">
            <a:off x="100" y="0"/>
            <a:ext cx="12192000" cy="6858000"/>
          </a:xfrm>
          <a:prstGeom prst="rect">
            <a:avLst/>
          </a:prstGeom>
          <a:noFill/>
          <a:ln>
            <a:noFill/>
          </a:ln>
        </p:spPr>
      </p:pic>
      <p:sp>
        <p:nvSpPr>
          <p:cNvPr id="862" name="Google Shape;862;p1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863" name="Google Shape;863;p15"/>
          <p:cNvSpPr txBox="1">
            <a:spLocks noGrp="1"/>
          </p:cNvSpPr>
          <p:nvPr>
            <p:ph type="title" idx="2" hasCustomPrompt="1"/>
          </p:nvPr>
        </p:nvSpPr>
        <p:spPr>
          <a:xfrm>
            <a:off x="950967" y="2011985"/>
            <a:ext cx="4694000" cy="885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6200"/>
              <a:buNone/>
              <a:defRPr sz="8000">
                <a:solidFill>
                  <a:schemeClr val="lt2"/>
                </a:solidFill>
              </a:defRPr>
            </a:lvl1pPr>
            <a:lvl2pPr lvl="1"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2pPr>
            <a:lvl3pPr lvl="2"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3pPr>
            <a:lvl4pPr lvl="3"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4pPr>
            <a:lvl5pPr lvl="4"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5pPr>
            <a:lvl6pPr lvl="5"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6pPr>
            <a:lvl7pPr lvl="6"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7pPr>
            <a:lvl8pPr lvl="7"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8pPr>
            <a:lvl9pPr lvl="8"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9pPr>
          </a:lstStyle>
          <a:p>
            <a:r>
              <a:t>xx%</a:t>
            </a:r>
          </a:p>
        </p:txBody>
      </p:sp>
      <p:sp>
        <p:nvSpPr>
          <p:cNvPr id="864" name="Google Shape;864;p15"/>
          <p:cNvSpPr txBox="1">
            <a:spLocks noGrp="1"/>
          </p:cNvSpPr>
          <p:nvPr>
            <p:ph type="subTitle" idx="1"/>
          </p:nvPr>
        </p:nvSpPr>
        <p:spPr>
          <a:xfrm>
            <a:off x="950967" y="3029867"/>
            <a:ext cx="4694000" cy="64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65" name="Google Shape;865;p15"/>
          <p:cNvSpPr txBox="1">
            <a:spLocks noGrp="1"/>
          </p:cNvSpPr>
          <p:nvPr>
            <p:ph type="title" idx="3" hasCustomPrompt="1"/>
          </p:nvPr>
        </p:nvSpPr>
        <p:spPr>
          <a:xfrm>
            <a:off x="6547033" y="2011967"/>
            <a:ext cx="4694000" cy="885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6200"/>
              <a:buNone/>
              <a:defRPr sz="8000">
                <a:solidFill>
                  <a:schemeClr val="lt2"/>
                </a:solidFill>
              </a:defRPr>
            </a:lvl1pPr>
            <a:lvl2pPr lvl="1"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2pPr>
            <a:lvl3pPr lvl="2"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3pPr>
            <a:lvl4pPr lvl="3"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4pPr>
            <a:lvl5pPr lvl="4"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5pPr>
            <a:lvl6pPr lvl="5"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6pPr>
            <a:lvl7pPr lvl="6"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7pPr>
            <a:lvl8pPr lvl="7"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8pPr>
            <a:lvl9pPr lvl="8"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9pPr>
          </a:lstStyle>
          <a:p>
            <a:r>
              <a:t>xx%</a:t>
            </a:r>
          </a:p>
        </p:txBody>
      </p:sp>
      <p:sp>
        <p:nvSpPr>
          <p:cNvPr id="866" name="Google Shape;866;p15"/>
          <p:cNvSpPr txBox="1">
            <a:spLocks noGrp="1"/>
          </p:cNvSpPr>
          <p:nvPr>
            <p:ph type="subTitle" idx="4"/>
          </p:nvPr>
        </p:nvSpPr>
        <p:spPr>
          <a:xfrm>
            <a:off x="6547033" y="3028196"/>
            <a:ext cx="4694000" cy="645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67" name="Google Shape;867;p15"/>
          <p:cNvSpPr txBox="1">
            <a:spLocks noGrp="1"/>
          </p:cNvSpPr>
          <p:nvPr>
            <p:ph type="title" idx="5" hasCustomPrompt="1"/>
          </p:nvPr>
        </p:nvSpPr>
        <p:spPr>
          <a:xfrm>
            <a:off x="3749000" y="4059467"/>
            <a:ext cx="4694000" cy="885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6200"/>
              <a:buNone/>
              <a:defRPr sz="8000">
                <a:solidFill>
                  <a:schemeClr val="lt2"/>
                </a:solidFill>
              </a:defRPr>
            </a:lvl1pPr>
            <a:lvl2pPr lvl="1"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2pPr>
            <a:lvl3pPr lvl="2"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3pPr>
            <a:lvl4pPr lvl="3"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4pPr>
            <a:lvl5pPr lvl="4"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5pPr>
            <a:lvl6pPr lvl="5"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6pPr>
            <a:lvl7pPr lvl="6"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7pPr>
            <a:lvl8pPr lvl="7"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8pPr>
            <a:lvl9pPr lvl="8" algn="ctr" rtl="0">
              <a:spcBef>
                <a:spcPts val="0"/>
              </a:spcBef>
              <a:spcAft>
                <a:spcPts val="0"/>
              </a:spcAft>
              <a:buClr>
                <a:schemeClr val="dk2"/>
              </a:buClr>
              <a:buSzPts val="6200"/>
              <a:buFont typeface="ZCOOL XiaoWei"/>
              <a:buNone/>
              <a:defRPr sz="8266">
                <a:solidFill>
                  <a:schemeClr val="dk2"/>
                </a:solidFill>
                <a:latin typeface="ZCOOL XiaoWei"/>
                <a:ea typeface="ZCOOL XiaoWei"/>
                <a:cs typeface="ZCOOL XiaoWei"/>
                <a:sym typeface="ZCOOL XiaoWei"/>
              </a:defRPr>
            </a:lvl9pPr>
          </a:lstStyle>
          <a:p>
            <a:r>
              <a:t>xx%</a:t>
            </a:r>
          </a:p>
        </p:txBody>
      </p:sp>
      <p:sp>
        <p:nvSpPr>
          <p:cNvPr id="868" name="Google Shape;868;p15"/>
          <p:cNvSpPr txBox="1">
            <a:spLocks noGrp="1"/>
          </p:cNvSpPr>
          <p:nvPr>
            <p:ph type="subTitle" idx="6"/>
          </p:nvPr>
        </p:nvSpPr>
        <p:spPr>
          <a:xfrm>
            <a:off x="3747200" y="5075700"/>
            <a:ext cx="4697600" cy="64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869" name="Google Shape;869;p15"/>
          <p:cNvGrpSpPr/>
          <p:nvPr/>
        </p:nvGrpSpPr>
        <p:grpSpPr>
          <a:xfrm>
            <a:off x="10625224" y="5071858"/>
            <a:ext cx="1231625" cy="1887745"/>
            <a:chOff x="3395451" y="1275268"/>
            <a:chExt cx="1126899" cy="1727228"/>
          </a:xfrm>
        </p:grpSpPr>
        <p:sp>
          <p:nvSpPr>
            <p:cNvPr id="870" name="Google Shape;870;p15"/>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15"/>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2" name="Google Shape;872;p15"/>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3" name="Google Shape;873;p15"/>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4" name="Google Shape;874;p15"/>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5" name="Google Shape;875;p15"/>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6" name="Google Shape;876;p15"/>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7" name="Google Shape;877;p15"/>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8" name="Google Shape;878;p15"/>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9" name="Google Shape;879;p15"/>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0" name="Google Shape;880;p15"/>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1" name="Google Shape;881;p15"/>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82" name="Google Shape;882;p15"/>
          <p:cNvGrpSpPr/>
          <p:nvPr/>
        </p:nvGrpSpPr>
        <p:grpSpPr>
          <a:xfrm>
            <a:off x="335141" y="5071858"/>
            <a:ext cx="1231625" cy="1887745"/>
            <a:chOff x="3395451" y="1275268"/>
            <a:chExt cx="1126899" cy="1727228"/>
          </a:xfrm>
        </p:grpSpPr>
        <p:sp>
          <p:nvSpPr>
            <p:cNvPr id="883" name="Google Shape;883;p15"/>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4" name="Google Shape;884;p15"/>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5" name="Google Shape;885;p15"/>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6" name="Google Shape;886;p15"/>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7" name="Google Shape;887;p15"/>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8" name="Google Shape;888;p15"/>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9" name="Google Shape;889;p15"/>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0" name="Google Shape;890;p15"/>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1" name="Google Shape;891;p15"/>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2" name="Google Shape;892;p15"/>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3" name="Google Shape;893;p15"/>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4" name="Google Shape;894;p15"/>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895" name="Google Shape;895;p15"/>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7812592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896"/>
        <p:cNvGrpSpPr/>
        <p:nvPr/>
      </p:nvGrpSpPr>
      <p:grpSpPr>
        <a:xfrm>
          <a:off x="0" y="0"/>
          <a:ext cx="0" cy="0"/>
          <a:chOff x="0" y="0"/>
          <a:chExt cx="0" cy="0"/>
        </a:xfrm>
      </p:grpSpPr>
      <p:pic>
        <p:nvPicPr>
          <p:cNvPr id="897" name="Google Shape;897;p16"/>
          <p:cNvPicPr preferRelativeResize="0"/>
          <p:nvPr/>
        </p:nvPicPr>
        <p:blipFill rotWithShape="1">
          <a:blip r:embed="rId2">
            <a:alphaModFix amt="85000"/>
          </a:blip>
          <a:srcRect/>
          <a:stretch/>
        </p:blipFill>
        <p:spPr>
          <a:xfrm>
            <a:off x="100" y="0"/>
            <a:ext cx="12192000" cy="6858000"/>
          </a:xfrm>
          <a:prstGeom prst="rect">
            <a:avLst/>
          </a:prstGeom>
          <a:noFill/>
          <a:ln>
            <a:noFill/>
          </a:ln>
        </p:spPr>
      </p:pic>
      <p:sp>
        <p:nvSpPr>
          <p:cNvPr id="898" name="Google Shape;898;p1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899" name="Google Shape;899;p16"/>
          <p:cNvSpPr txBox="1">
            <a:spLocks noGrp="1"/>
          </p:cNvSpPr>
          <p:nvPr>
            <p:ph type="subTitle" idx="1"/>
          </p:nvPr>
        </p:nvSpPr>
        <p:spPr>
          <a:xfrm>
            <a:off x="7520133" y="2925755"/>
            <a:ext cx="3422000" cy="1763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400"/>
              <a:buChar char="●"/>
              <a:defRPr sz="1867" b="0"/>
            </a:lvl1pPr>
            <a:lvl2pPr lvl="1" algn="ctr" rtl="0">
              <a:lnSpc>
                <a:spcPct val="100000"/>
              </a:lnSpc>
              <a:spcBef>
                <a:spcPts val="2133"/>
              </a:spcBef>
              <a:spcAft>
                <a:spcPts val="0"/>
              </a:spcAft>
              <a:buSzPts val="1400"/>
              <a:buChar char="○"/>
              <a:defRPr sz="3733"/>
            </a:lvl2pPr>
            <a:lvl3pPr lvl="2" algn="ctr" rtl="0">
              <a:lnSpc>
                <a:spcPct val="100000"/>
              </a:lnSpc>
              <a:spcBef>
                <a:spcPts val="0"/>
              </a:spcBef>
              <a:spcAft>
                <a:spcPts val="0"/>
              </a:spcAft>
              <a:buSzPts val="1400"/>
              <a:buChar char="■"/>
              <a:defRPr sz="3733"/>
            </a:lvl3pPr>
            <a:lvl4pPr lvl="3" algn="ctr" rtl="0">
              <a:lnSpc>
                <a:spcPct val="100000"/>
              </a:lnSpc>
              <a:spcBef>
                <a:spcPts val="0"/>
              </a:spcBef>
              <a:spcAft>
                <a:spcPts val="0"/>
              </a:spcAft>
              <a:buSzPts val="1400"/>
              <a:buChar char="●"/>
              <a:defRPr sz="3733"/>
            </a:lvl4pPr>
            <a:lvl5pPr lvl="4" algn="ctr" rtl="0">
              <a:lnSpc>
                <a:spcPct val="100000"/>
              </a:lnSpc>
              <a:spcBef>
                <a:spcPts val="0"/>
              </a:spcBef>
              <a:spcAft>
                <a:spcPts val="0"/>
              </a:spcAft>
              <a:buSzPts val="1400"/>
              <a:buChar char="○"/>
              <a:defRPr sz="3733"/>
            </a:lvl5pPr>
            <a:lvl6pPr lvl="5" algn="ctr" rtl="0">
              <a:lnSpc>
                <a:spcPct val="100000"/>
              </a:lnSpc>
              <a:spcBef>
                <a:spcPts val="0"/>
              </a:spcBef>
              <a:spcAft>
                <a:spcPts val="0"/>
              </a:spcAft>
              <a:buSzPts val="1400"/>
              <a:buChar char="■"/>
              <a:defRPr sz="3733"/>
            </a:lvl6pPr>
            <a:lvl7pPr lvl="6" algn="ctr" rtl="0">
              <a:lnSpc>
                <a:spcPct val="100000"/>
              </a:lnSpc>
              <a:spcBef>
                <a:spcPts val="0"/>
              </a:spcBef>
              <a:spcAft>
                <a:spcPts val="0"/>
              </a:spcAft>
              <a:buSzPts val="1400"/>
              <a:buChar char="●"/>
              <a:defRPr sz="3733"/>
            </a:lvl7pPr>
            <a:lvl8pPr lvl="7" algn="ctr" rtl="0">
              <a:lnSpc>
                <a:spcPct val="100000"/>
              </a:lnSpc>
              <a:spcBef>
                <a:spcPts val="0"/>
              </a:spcBef>
              <a:spcAft>
                <a:spcPts val="0"/>
              </a:spcAft>
              <a:buSzPts val="1400"/>
              <a:buChar char="○"/>
              <a:defRPr sz="3733"/>
            </a:lvl8pPr>
            <a:lvl9pPr lvl="8" algn="ctr" rtl="0">
              <a:lnSpc>
                <a:spcPct val="100000"/>
              </a:lnSpc>
              <a:spcBef>
                <a:spcPts val="0"/>
              </a:spcBef>
              <a:spcAft>
                <a:spcPts val="0"/>
              </a:spcAft>
              <a:buSzPts val="1400"/>
              <a:buChar char="■"/>
              <a:defRPr sz="3733"/>
            </a:lvl9pPr>
          </a:lstStyle>
          <a:p>
            <a:endParaRPr/>
          </a:p>
        </p:txBody>
      </p:sp>
      <p:grpSp>
        <p:nvGrpSpPr>
          <p:cNvPr id="900" name="Google Shape;900;p16"/>
          <p:cNvGrpSpPr/>
          <p:nvPr/>
        </p:nvGrpSpPr>
        <p:grpSpPr>
          <a:xfrm flipH="1">
            <a:off x="11299808" y="5313458"/>
            <a:ext cx="1231625" cy="1887745"/>
            <a:chOff x="3395451" y="1275268"/>
            <a:chExt cx="1126899" cy="1727228"/>
          </a:xfrm>
        </p:grpSpPr>
        <p:sp>
          <p:nvSpPr>
            <p:cNvPr id="901" name="Google Shape;901;p16"/>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2" name="Google Shape;902;p16"/>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3" name="Google Shape;903;p16"/>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4" name="Google Shape;904;p16"/>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5" name="Google Shape;905;p16"/>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6" name="Google Shape;906;p16"/>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7" name="Google Shape;907;p16"/>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8" name="Google Shape;908;p16"/>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9" name="Google Shape;909;p16"/>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0" name="Google Shape;910;p16"/>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1" name="Google Shape;911;p16"/>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2" name="Google Shape;912;p16"/>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13" name="Google Shape;913;p16"/>
          <p:cNvGrpSpPr/>
          <p:nvPr/>
        </p:nvGrpSpPr>
        <p:grpSpPr>
          <a:xfrm>
            <a:off x="128308" y="5071858"/>
            <a:ext cx="1231625" cy="1887745"/>
            <a:chOff x="3395451" y="1275268"/>
            <a:chExt cx="1126899" cy="1727228"/>
          </a:xfrm>
        </p:grpSpPr>
        <p:sp>
          <p:nvSpPr>
            <p:cNvPr id="914" name="Google Shape;914;p16"/>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5" name="Google Shape;915;p16"/>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6" name="Google Shape;916;p16"/>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7" name="Google Shape;917;p16"/>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8" name="Google Shape;918;p16"/>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9" name="Google Shape;919;p16"/>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0" name="Google Shape;920;p16"/>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1" name="Google Shape;921;p16"/>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2" name="Google Shape;922;p16"/>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3" name="Google Shape;923;p16"/>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4" name="Google Shape;924;p16"/>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5" name="Google Shape;925;p16"/>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926" name="Google Shape;926;p16"/>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cxnSp>
        <p:nvCxnSpPr>
          <p:cNvPr id="927" name="Google Shape;927;p16"/>
          <p:cNvCxnSpPr/>
          <p:nvPr/>
        </p:nvCxnSpPr>
        <p:spPr>
          <a:xfrm>
            <a:off x="11231984" y="2642955"/>
            <a:ext cx="0" cy="23288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4403669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928"/>
        <p:cNvGrpSpPr/>
        <p:nvPr/>
      </p:nvGrpSpPr>
      <p:grpSpPr>
        <a:xfrm>
          <a:off x="0" y="0"/>
          <a:ext cx="0" cy="0"/>
          <a:chOff x="0" y="0"/>
          <a:chExt cx="0" cy="0"/>
        </a:xfrm>
      </p:grpSpPr>
      <p:pic>
        <p:nvPicPr>
          <p:cNvPr id="929" name="Google Shape;929;p17"/>
          <p:cNvPicPr preferRelativeResize="0"/>
          <p:nvPr/>
        </p:nvPicPr>
        <p:blipFill rotWithShape="1">
          <a:blip r:embed="rId2">
            <a:alphaModFix amt="85000"/>
          </a:blip>
          <a:srcRect/>
          <a:stretch/>
        </p:blipFill>
        <p:spPr>
          <a:xfrm>
            <a:off x="100" y="0"/>
            <a:ext cx="12192000" cy="6858000"/>
          </a:xfrm>
          <a:prstGeom prst="rect">
            <a:avLst/>
          </a:prstGeom>
          <a:noFill/>
          <a:ln>
            <a:noFill/>
          </a:ln>
        </p:spPr>
      </p:pic>
      <p:sp>
        <p:nvSpPr>
          <p:cNvPr id="930" name="Google Shape;930;p17"/>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4500" b="1">
                <a:latin typeface="Calibri" panose="020F0502020204030204" pitchFamily="34" charset="0"/>
                <a:cs typeface="Calibri" panose="020F0502020204030204" pitchFamily="34" charset="0"/>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dirty="0"/>
          </a:p>
        </p:txBody>
      </p:sp>
      <p:sp>
        <p:nvSpPr>
          <p:cNvPr id="931" name="Google Shape;931;p17"/>
          <p:cNvSpPr txBox="1">
            <a:spLocks noGrp="1"/>
          </p:cNvSpPr>
          <p:nvPr>
            <p:ph type="subTitle" idx="1"/>
          </p:nvPr>
        </p:nvSpPr>
        <p:spPr>
          <a:xfrm>
            <a:off x="968900" y="1743463"/>
            <a:ext cx="4930800" cy="2128800"/>
          </a:xfrm>
          <a:prstGeom prst="rect">
            <a:avLst/>
          </a:prstGeom>
        </p:spPr>
        <p:txBody>
          <a:bodyPr spcFirstLastPara="1" wrap="square" lIns="91425" tIns="91425" rIns="91425" bIns="91425" anchor="t" anchorCtr="0">
            <a:noAutofit/>
          </a:bodyPr>
          <a:lstStyle>
            <a:lvl1pPr lvl="0" rtl="0">
              <a:spcBef>
                <a:spcPts val="0"/>
              </a:spcBef>
              <a:spcAft>
                <a:spcPts val="0"/>
              </a:spcAft>
              <a:buSzPts val="800"/>
              <a:buFont typeface="Nunito Light"/>
              <a:buChar char="●"/>
              <a:defRPr sz="2500" b="0">
                <a:latin typeface="Calibri" panose="020F0502020204030204" pitchFamily="34" charset="0"/>
                <a:cs typeface="Calibri" panose="020F0502020204030204" pitchFamily="34" charset="0"/>
              </a:defRPr>
            </a:lvl1pPr>
            <a:lvl2pPr lvl="1" algn="ctr" rtl="0">
              <a:lnSpc>
                <a:spcPct val="100000"/>
              </a:lnSpc>
              <a:spcBef>
                <a:spcPts val="2133"/>
              </a:spcBef>
              <a:spcAft>
                <a:spcPts val="0"/>
              </a:spcAft>
              <a:buSzPts val="1200"/>
              <a:buFont typeface="Nunito Light"/>
              <a:buChar char="○"/>
              <a:defRPr sz="3733"/>
            </a:lvl2pPr>
            <a:lvl3pPr lvl="2" algn="ctr" rtl="0">
              <a:lnSpc>
                <a:spcPct val="100000"/>
              </a:lnSpc>
              <a:spcBef>
                <a:spcPts val="0"/>
              </a:spcBef>
              <a:spcAft>
                <a:spcPts val="0"/>
              </a:spcAft>
              <a:buClr>
                <a:srgbClr val="FFC800"/>
              </a:buClr>
              <a:buSzPts val="1200"/>
              <a:buFont typeface="Nunito Light"/>
              <a:buChar char="■"/>
              <a:defRPr sz="3733"/>
            </a:lvl3pPr>
            <a:lvl4pPr lvl="3" algn="ctr" rtl="0">
              <a:lnSpc>
                <a:spcPct val="100000"/>
              </a:lnSpc>
              <a:spcBef>
                <a:spcPts val="0"/>
              </a:spcBef>
              <a:spcAft>
                <a:spcPts val="0"/>
              </a:spcAft>
              <a:buClr>
                <a:srgbClr val="FFC800"/>
              </a:buClr>
              <a:buSzPts val="1200"/>
              <a:buFont typeface="Nunito Light"/>
              <a:buChar char="●"/>
              <a:defRPr sz="3733"/>
            </a:lvl4pPr>
            <a:lvl5pPr lvl="4" algn="ctr" rtl="0">
              <a:lnSpc>
                <a:spcPct val="100000"/>
              </a:lnSpc>
              <a:spcBef>
                <a:spcPts val="0"/>
              </a:spcBef>
              <a:spcAft>
                <a:spcPts val="0"/>
              </a:spcAft>
              <a:buClr>
                <a:srgbClr val="434343"/>
              </a:buClr>
              <a:buSzPts val="1200"/>
              <a:buFont typeface="Nunito Light"/>
              <a:buChar char="○"/>
              <a:defRPr sz="3733"/>
            </a:lvl5pPr>
            <a:lvl6pPr lvl="5" algn="ctr" rtl="0">
              <a:lnSpc>
                <a:spcPct val="100000"/>
              </a:lnSpc>
              <a:spcBef>
                <a:spcPts val="0"/>
              </a:spcBef>
              <a:spcAft>
                <a:spcPts val="0"/>
              </a:spcAft>
              <a:buClr>
                <a:srgbClr val="434343"/>
              </a:buClr>
              <a:buSzPts val="1200"/>
              <a:buFont typeface="Nunito Light"/>
              <a:buChar char="■"/>
              <a:defRPr sz="3733"/>
            </a:lvl6pPr>
            <a:lvl7pPr lvl="6" algn="ctr" rtl="0">
              <a:lnSpc>
                <a:spcPct val="100000"/>
              </a:lnSpc>
              <a:spcBef>
                <a:spcPts val="0"/>
              </a:spcBef>
              <a:spcAft>
                <a:spcPts val="0"/>
              </a:spcAft>
              <a:buClr>
                <a:srgbClr val="434343"/>
              </a:buClr>
              <a:buSzPts val="1200"/>
              <a:buFont typeface="Nunito Light"/>
              <a:buChar char="●"/>
              <a:defRPr sz="3733"/>
            </a:lvl7pPr>
            <a:lvl8pPr lvl="7" algn="ctr" rtl="0">
              <a:lnSpc>
                <a:spcPct val="100000"/>
              </a:lnSpc>
              <a:spcBef>
                <a:spcPts val="0"/>
              </a:spcBef>
              <a:spcAft>
                <a:spcPts val="0"/>
              </a:spcAft>
              <a:buClr>
                <a:srgbClr val="434343"/>
              </a:buClr>
              <a:buSzPts val="1200"/>
              <a:buFont typeface="Nunito Light"/>
              <a:buChar char="○"/>
              <a:defRPr sz="3733"/>
            </a:lvl8pPr>
            <a:lvl9pPr lvl="8" algn="ctr" rtl="0">
              <a:lnSpc>
                <a:spcPct val="100000"/>
              </a:lnSpc>
              <a:spcBef>
                <a:spcPts val="0"/>
              </a:spcBef>
              <a:spcAft>
                <a:spcPts val="0"/>
              </a:spcAft>
              <a:buClr>
                <a:srgbClr val="434343"/>
              </a:buClr>
              <a:buSzPts val="1200"/>
              <a:buFont typeface="Nunito Light"/>
              <a:buChar char="■"/>
              <a:defRPr sz="3733"/>
            </a:lvl9pPr>
          </a:lstStyle>
          <a:p>
            <a:endParaRPr dirty="0"/>
          </a:p>
        </p:txBody>
      </p:sp>
    </p:spTree>
    <p:extLst>
      <p:ext uri="{BB962C8B-B14F-4D97-AF65-F5344CB8AC3E}">
        <p14:creationId xmlns:p14="http://schemas.microsoft.com/office/powerpoint/2010/main" val="26293599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958"/>
        <p:cNvGrpSpPr/>
        <p:nvPr/>
      </p:nvGrpSpPr>
      <p:grpSpPr>
        <a:xfrm>
          <a:off x="0" y="0"/>
          <a:ext cx="0" cy="0"/>
          <a:chOff x="0" y="0"/>
          <a:chExt cx="0" cy="0"/>
        </a:xfrm>
      </p:grpSpPr>
      <p:pic>
        <p:nvPicPr>
          <p:cNvPr id="959" name="Google Shape;959;p18"/>
          <p:cNvPicPr preferRelativeResize="0"/>
          <p:nvPr/>
        </p:nvPicPr>
        <p:blipFill rotWithShape="1">
          <a:blip r:embed="rId2">
            <a:alphaModFix amt="85000"/>
          </a:blip>
          <a:srcRect/>
          <a:stretch/>
        </p:blipFill>
        <p:spPr>
          <a:xfrm>
            <a:off x="100" y="0"/>
            <a:ext cx="12192000" cy="6858000"/>
          </a:xfrm>
          <a:prstGeom prst="rect">
            <a:avLst/>
          </a:prstGeom>
          <a:noFill/>
          <a:ln>
            <a:noFill/>
          </a:ln>
        </p:spPr>
      </p:pic>
      <p:sp>
        <p:nvSpPr>
          <p:cNvPr id="960" name="Google Shape;960;p18"/>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961" name="Google Shape;961;p18"/>
          <p:cNvSpPr txBox="1">
            <a:spLocks noGrp="1"/>
          </p:cNvSpPr>
          <p:nvPr>
            <p:ph type="subTitle" idx="1"/>
          </p:nvPr>
        </p:nvSpPr>
        <p:spPr>
          <a:xfrm>
            <a:off x="6096167" y="1745167"/>
            <a:ext cx="5145200" cy="3677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Font typeface="Jost Light"/>
              <a:buChar char="●"/>
              <a:defRPr sz="1867" b="0"/>
            </a:lvl1pPr>
            <a:lvl2pPr lvl="1" algn="ctr" rtl="0">
              <a:lnSpc>
                <a:spcPct val="100000"/>
              </a:lnSpc>
              <a:spcBef>
                <a:spcPts val="0"/>
              </a:spcBef>
              <a:spcAft>
                <a:spcPts val="0"/>
              </a:spcAft>
              <a:buSzPts val="1200"/>
              <a:buFont typeface="Nunito Light"/>
              <a:buChar char="○"/>
              <a:defRPr sz="3733"/>
            </a:lvl2pPr>
            <a:lvl3pPr lvl="2" algn="ctr" rtl="0">
              <a:lnSpc>
                <a:spcPct val="100000"/>
              </a:lnSpc>
              <a:spcBef>
                <a:spcPts val="0"/>
              </a:spcBef>
              <a:spcAft>
                <a:spcPts val="0"/>
              </a:spcAft>
              <a:buClr>
                <a:srgbClr val="FFC800"/>
              </a:buClr>
              <a:buSzPts val="1200"/>
              <a:buFont typeface="Nunito Light"/>
              <a:buChar char="■"/>
              <a:defRPr sz="3733"/>
            </a:lvl3pPr>
            <a:lvl4pPr lvl="3" algn="ctr" rtl="0">
              <a:lnSpc>
                <a:spcPct val="100000"/>
              </a:lnSpc>
              <a:spcBef>
                <a:spcPts val="0"/>
              </a:spcBef>
              <a:spcAft>
                <a:spcPts val="0"/>
              </a:spcAft>
              <a:buClr>
                <a:srgbClr val="FFC800"/>
              </a:buClr>
              <a:buSzPts val="1200"/>
              <a:buFont typeface="Nunito Light"/>
              <a:buChar char="●"/>
              <a:defRPr sz="3733"/>
            </a:lvl4pPr>
            <a:lvl5pPr lvl="4" algn="ctr" rtl="0">
              <a:lnSpc>
                <a:spcPct val="100000"/>
              </a:lnSpc>
              <a:spcBef>
                <a:spcPts val="0"/>
              </a:spcBef>
              <a:spcAft>
                <a:spcPts val="0"/>
              </a:spcAft>
              <a:buClr>
                <a:srgbClr val="434343"/>
              </a:buClr>
              <a:buSzPts val="1200"/>
              <a:buFont typeface="Nunito Light"/>
              <a:buChar char="○"/>
              <a:defRPr sz="3733"/>
            </a:lvl5pPr>
            <a:lvl6pPr lvl="5" algn="ctr" rtl="0">
              <a:lnSpc>
                <a:spcPct val="100000"/>
              </a:lnSpc>
              <a:spcBef>
                <a:spcPts val="0"/>
              </a:spcBef>
              <a:spcAft>
                <a:spcPts val="0"/>
              </a:spcAft>
              <a:buClr>
                <a:srgbClr val="434343"/>
              </a:buClr>
              <a:buSzPts val="1200"/>
              <a:buFont typeface="Nunito Light"/>
              <a:buChar char="■"/>
              <a:defRPr sz="3733"/>
            </a:lvl6pPr>
            <a:lvl7pPr lvl="6" algn="ctr" rtl="0">
              <a:lnSpc>
                <a:spcPct val="100000"/>
              </a:lnSpc>
              <a:spcBef>
                <a:spcPts val="0"/>
              </a:spcBef>
              <a:spcAft>
                <a:spcPts val="0"/>
              </a:spcAft>
              <a:buClr>
                <a:srgbClr val="434343"/>
              </a:buClr>
              <a:buSzPts val="1200"/>
              <a:buFont typeface="Nunito Light"/>
              <a:buChar char="●"/>
              <a:defRPr sz="3733"/>
            </a:lvl7pPr>
            <a:lvl8pPr lvl="7" algn="ctr" rtl="0">
              <a:lnSpc>
                <a:spcPct val="100000"/>
              </a:lnSpc>
              <a:spcBef>
                <a:spcPts val="0"/>
              </a:spcBef>
              <a:spcAft>
                <a:spcPts val="0"/>
              </a:spcAft>
              <a:buClr>
                <a:srgbClr val="434343"/>
              </a:buClr>
              <a:buSzPts val="1200"/>
              <a:buFont typeface="Nunito Light"/>
              <a:buChar char="○"/>
              <a:defRPr sz="3733"/>
            </a:lvl8pPr>
            <a:lvl9pPr lvl="8" algn="ctr" rtl="0">
              <a:lnSpc>
                <a:spcPct val="100000"/>
              </a:lnSpc>
              <a:spcBef>
                <a:spcPts val="0"/>
              </a:spcBef>
              <a:spcAft>
                <a:spcPts val="0"/>
              </a:spcAft>
              <a:buClr>
                <a:srgbClr val="434343"/>
              </a:buClr>
              <a:buSzPts val="1200"/>
              <a:buFont typeface="Nunito Light"/>
              <a:buChar char="■"/>
              <a:defRPr sz="3733"/>
            </a:lvl9pPr>
          </a:lstStyle>
          <a:p>
            <a:endParaRPr/>
          </a:p>
        </p:txBody>
      </p:sp>
      <p:sp>
        <p:nvSpPr>
          <p:cNvPr id="962" name="Google Shape;962;p18"/>
          <p:cNvSpPr txBox="1">
            <a:spLocks noGrp="1"/>
          </p:cNvSpPr>
          <p:nvPr>
            <p:ph type="subTitle" idx="2"/>
          </p:nvPr>
        </p:nvSpPr>
        <p:spPr>
          <a:xfrm>
            <a:off x="950967" y="1745167"/>
            <a:ext cx="5145200" cy="3677200"/>
          </a:xfrm>
          <a:prstGeom prst="rect">
            <a:avLst/>
          </a:prstGeom>
        </p:spPr>
        <p:txBody>
          <a:bodyPr spcFirstLastPara="1" wrap="square" lIns="91425" tIns="91425" rIns="91425" bIns="91425" anchor="t" anchorCtr="0">
            <a:noAutofit/>
          </a:bodyPr>
          <a:lstStyle>
            <a:lvl1pPr lvl="0" rtl="0">
              <a:spcBef>
                <a:spcPts val="0"/>
              </a:spcBef>
              <a:spcAft>
                <a:spcPts val="0"/>
              </a:spcAft>
              <a:buSzPts val="800"/>
              <a:buFont typeface="Jost Light"/>
              <a:buChar char="●"/>
              <a:defRPr sz="1867" b="0"/>
            </a:lvl1pPr>
            <a:lvl2pPr lvl="1" algn="ctr" rtl="0">
              <a:lnSpc>
                <a:spcPct val="100000"/>
              </a:lnSpc>
              <a:spcBef>
                <a:spcPts val="2133"/>
              </a:spcBef>
              <a:spcAft>
                <a:spcPts val="0"/>
              </a:spcAft>
              <a:buSzPts val="1200"/>
              <a:buFont typeface="Nunito Light"/>
              <a:buChar char="○"/>
              <a:defRPr sz="3733"/>
            </a:lvl2pPr>
            <a:lvl3pPr lvl="2" algn="ctr" rtl="0">
              <a:lnSpc>
                <a:spcPct val="100000"/>
              </a:lnSpc>
              <a:spcBef>
                <a:spcPts val="0"/>
              </a:spcBef>
              <a:spcAft>
                <a:spcPts val="0"/>
              </a:spcAft>
              <a:buClr>
                <a:srgbClr val="FFC800"/>
              </a:buClr>
              <a:buSzPts val="1200"/>
              <a:buFont typeface="Nunito Light"/>
              <a:buChar char="■"/>
              <a:defRPr sz="3733"/>
            </a:lvl3pPr>
            <a:lvl4pPr lvl="3" algn="ctr" rtl="0">
              <a:lnSpc>
                <a:spcPct val="100000"/>
              </a:lnSpc>
              <a:spcBef>
                <a:spcPts val="0"/>
              </a:spcBef>
              <a:spcAft>
                <a:spcPts val="0"/>
              </a:spcAft>
              <a:buClr>
                <a:srgbClr val="FFC800"/>
              </a:buClr>
              <a:buSzPts val="1200"/>
              <a:buFont typeface="Nunito Light"/>
              <a:buChar char="●"/>
              <a:defRPr sz="3733"/>
            </a:lvl4pPr>
            <a:lvl5pPr lvl="4" algn="ctr" rtl="0">
              <a:lnSpc>
                <a:spcPct val="100000"/>
              </a:lnSpc>
              <a:spcBef>
                <a:spcPts val="0"/>
              </a:spcBef>
              <a:spcAft>
                <a:spcPts val="0"/>
              </a:spcAft>
              <a:buClr>
                <a:srgbClr val="434343"/>
              </a:buClr>
              <a:buSzPts val="1200"/>
              <a:buFont typeface="Nunito Light"/>
              <a:buChar char="○"/>
              <a:defRPr sz="3733"/>
            </a:lvl5pPr>
            <a:lvl6pPr lvl="5" algn="ctr" rtl="0">
              <a:lnSpc>
                <a:spcPct val="100000"/>
              </a:lnSpc>
              <a:spcBef>
                <a:spcPts val="0"/>
              </a:spcBef>
              <a:spcAft>
                <a:spcPts val="0"/>
              </a:spcAft>
              <a:buClr>
                <a:srgbClr val="434343"/>
              </a:buClr>
              <a:buSzPts val="1200"/>
              <a:buFont typeface="Nunito Light"/>
              <a:buChar char="■"/>
              <a:defRPr sz="3733"/>
            </a:lvl6pPr>
            <a:lvl7pPr lvl="6" algn="ctr" rtl="0">
              <a:lnSpc>
                <a:spcPct val="100000"/>
              </a:lnSpc>
              <a:spcBef>
                <a:spcPts val="0"/>
              </a:spcBef>
              <a:spcAft>
                <a:spcPts val="0"/>
              </a:spcAft>
              <a:buClr>
                <a:srgbClr val="434343"/>
              </a:buClr>
              <a:buSzPts val="1200"/>
              <a:buFont typeface="Nunito Light"/>
              <a:buChar char="●"/>
              <a:defRPr sz="3733"/>
            </a:lvl7pPr>
            <a:lvl8pPr lvl="7" algn="ctr" rtl="0">
              <a:lnSpc>
                <a:spcPct val="100000"/>
              </a:lnSpc>
              <a:spcBef>
                <a:spcPts val="0"/>
              </a:spcBef>
              <a:spcAft>
                <a:spcPts val="0"/>
              </a:spcAft>
              <a:buClr>
                <a:srgbClr val="434343"/>
              </a:buClr>
              <a:buSzPts val="1200"/>
              <a:buFont typeface="Nunito Light"/>
              <a:buChar char="○"/>
              <a:defRPr sz="3733"/>
            </a:lvl8pPr>
            <a:lvl9pPr lvl="8" algn="ctr" rtl="0">
              <a:lnSpc>
                <a:spcPct val="100000"/>
              </a:lnSpc>
              <a:spcBef>
                <a:spcPts val="0"/>
              </a:spcBef>
              <a:spcAft>
                <a:spcPts val="0"/>
              </a:spcAft>
              <a:buClr>
                <a:srgbClr val="434343"/>
              </a:buClr>
              <a:buSzPts val="1200"/>
              <a:buFont typeface="Nunito Light"/>
              <a:buChar char="■"/>
              <a:defRPr sz="3733"/>
            </a:lvl9pPr>
          </a:lstStyle>
          <a:p>
            <a:endParaRPr/>
          </a:p>
        </p:txBody>
      </p:sp>
      <p:grpSp>
        <p:nvGrpSpPr>
          <p:cNvPr id="963" name="Google Shape;963;p18"/>
          <p:cNvGrpSpPr/>
          <p:nvPr/>
        </p:nvGrpSpPr>
        <p:grpSpPr>
          <a:xfrm>
            <a:off x="271212" y="5895105"/>
            <a:ext cx="2524496" cy="874807"/>
            <a:chOff x="217209" y="4222228"/>
            <a:chExt cx="1893372" cy="656105"/>
          </a:xfrm>
        </p:grpSpPr>
        <p:sp>
          <p:nvSpPr>
            <p:cNvPr id="964" name="Google Shape;964;p18"/>
            <p:cNvSpPr/>
            <p:nvPr/>
          </p:nvSpPr>
          <p:spPr>
            <a:xfrm>
              <a:off x="1475791" y="4545226"/>
              <a:ext cx="287535" cy="151311"/>
            </a:xfrm>
            <a:custGeom>
              <a:avLst/>
              <a:gdLst/>
              <a:ahLst/>
              <a:cxnLst/>
              <a:rect l="l" t="t" r="r" b="b"/>
              <a:pathLst>
                <a:path w="8111" h="4268" extrusionOk="0">
                  <a:moveTo>
                    <a:pt x="4135" y="1"/>
                  </a:moveTo>
                  <a:cubicBezTo>
                    <a:pt x="2253" y="1"/>
                    <a:pt x="78" y="972"/>
                    <a:pt x="9" y="3698"/>
                  </a:cubicBezTo>
                  <a:cubicBezTo>
                    <a:pt x="1" y="3997"/>
                    <a:pt x="2776" y="4267"/>
                    <a:pt x="4906" y="4267"/>
                  </a:cubicBezTo>
                  <a:cubicBezTo>
                    <a:pt x="5977" y="4267"/>
                    <a:pt x="6884" y="4199"/>
                    <a:pt x="7192" y="4031"/>
                  </a:cubicBezTo>
                  <a:cubicBezTo>
                    <a:pt x="8110" y="3530"/>
                    <a:pt x="7192" y="524"/>
                    <a:pt x="5187" y="106"/>
                  </a:cubicBezTo>
                  <a:cubicBezTo>
                    <a:pt x="4860" y="38"/>
                    <a:pt x="4503" y="1"/>
                    <a:pt x="41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18"/>
            <p:cNvSpPr/>
            <p:nvPr/>
          </p:nvSpPr>
          <p:spPr>
            <a:xfrm>
              <a:off x="367265" y="4645732"/>
              <a:ext cx="192990" cy="101571"/>
            </a:xfrm>
            <a:custGeom>
              <a:avLst/>
              <a:gdLst/>
              <a:ahLst/>
              <a:cxnLst/>
              <a:rect l="l" t="t" r="r" b="b"/>
              <a:pathLst>
                <a:path w="5444" h="2865" extrusionOk="0">
                  <a:moveTo>
                    <a:pt x="2776" y="0"/>
                  </a:moveTo>
                  <a:cubicBezTo>
                    <a:pt x="1512" y="0"/>
                    <a:pt x="52" y="653"/>
                    <a:pt x="5" y="2482"/>
                  </a:cubicBezTo>
                  <a:cubicBezTo>
                    <a:pt x="0" y="2682"/>
                    <a:pt x="1863" y="2864"/>
                    <a:pt x="3292" y="2864"/>
                  </a:cubicBezTo>
                  <a:cubicBezTo>
                    <a:pt x="4011" y="2864"/>
                    <a:pt x="4620" y="2818"/>
                    <a:pt x="4826" y="2705"/>
                  </a:cubicBezTo>
                  <a:cubicBezTo>
                    <a:pt x="5443" y="2370"/>
                    <a:pt x="4826" y="351"/>
                    <a:pt x="3481" y="71"/>
                  </a:cubicBezTo>
                  <a:cubicBezTo>
                    <a:pt x="3262" y="25"/>
                    <a:pt x="3023" y="0"/>
                    <a:pt x="27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6" name="Google Shape;966;p18"/>
            <p:cNvSpPr/>
            <p:nvPr/>
          </p:nvSpPr>
          <p:spPr>
            <a:xfrm>
              <a:off x="1130518" y="4694726"/>
              <a:ext cx="150024" cy="86788"/>
            </a:xfrm>
            <a:custGeom>
              <a:avLst/>
              <a:gdLst/>
              <a:ahLst/>
              <a:cxnLst/>
              <a:rect l="l" t="t" r="r" b="b"/>
              <a:pathLst>
                <a:path w="4232" h="2448" extrusionOk="0">
                  <a:moveTo>
                    <a:pt x="1160" y="1"/>
                  </a:moveTo>
                  <a:lnTo>
                    <a:pt x="1" y="2240"/>
                  </a:lnTo>
                  <a:lnTo>
                    <a:pt x="2116" y="2448"/>
                  </a:lnTo>
                  <a:lnTo>
                    <a:pt x="4231" y="1875"/>
                  </a:lnTo>
                  <a:lnTo>
                    <a:pt x="315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7" name="Google Shape;967;p18"/>
            <p:cNvSpPr/>
            <p:nvPr/>
          </p:nvSpPr>
          <p:spPr>
            <a:xfrm>
              <a:off x="1484087" y="4741876"/>
              <a:ext cx="121700" cy="136457"/>
            </a:xfrm>
            <a:custGeom>
              <a:avLst/>
              <a:gdLst/>
              <a:ahLst/>
              <a:cxnLst/>
              <a:rect l="l" t="t" r="r" b="b"/>
              <a:pathLst>
                <a:path w="3433" h="3849" extrusionOk="0">
                  <a:moveTo>
                    <a:pt x="2509" y="1"/>
                  </a:moveTo>
                  <a:lnTo>
                    <a:pt x="961" y="1458"/>
                  </a:lnTo>
                  <a:lnTo>
                    <a:pt x="1" y="3427"/>
                  </a:lnTo>
                  <a:lnTo>
                    <a:pt x="2121" y="3848"/>
                  </a:lnTo>
                  <a:lnTo>
                    <a:pt x="3432" y="2346"/>
                  </a:lnTo>
                  <a:lnTo>
                    <a:pt x="25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8" name="Google Shape;968;p18"/>
            <p:cNvSpPr/>
            <p:nvPr/>
          </p:nvSpPr>
          <p:spPr>
            <a:xfrm>
              <a:off x="1711067" y="4720357"/>
              <a:ext cx="81996" cy="48357"/>
            </a:xfrm>
            <a:custGeom>
              <a:avLst/>
              <a:gdLst/>
              <a:ahLst/>
              <a:cxnLst/>
              <a:rect l="l" t="t" r="r" b="b"/>
              <a:pathLst>
                <a:path w="2313" h="1364" extrusionOk="0">
                  <a:moveTo>
                    <a:pt x="708" y="0"/>
                  </a:moveTo>
                  <a:lnTo>
                    <a:pt x="1" y="1177"/>
                  </a:lnTo>
                  <a:lnTo>
                    <a:pt x="1142" y="1363"/>
                  </a:lnTo>
                  <a:lnTo>
                    <a:pt x="2312" y="1126"/>
                  </a:lnTo>
                  <a:lnTo>
                    <a:pt x="1791" y="70"/>
                  </a:lnTo>
                  <a:lnTo>
                    <a:pt x="7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9" name="Google Shape;969;p18"/>
            <p:cNvSpPr/>
            <p:nvPr/>
          </p:nvSpPr>
          <p:spPr>
            <a:xfrm>
              <a:off x="1835776" y="4665868"/>
              <a:ext cx="24673" cy="23930"/>
            </a:xfrm>
            <a:custGeom>
              <a:avLst/>
              <a:gdLst/>
              <a:ahLst/>
              <a:cxnLst/>
              <a:rect l="l" t="t" r="r" b="b"/>
              <a:pathLst>
                <a:path w="696" h="675" extrusionOk="0">
                  <a:moveTo>
                    <a:pt x="498" y="1"/>
                  </a:moveTo>
                  <a:lnTo>
                    <a:pt x="0" y="234"/>
                  </a:lnTo>
                  <a:lnTo>
                    <a:pt x="37" y="557"/>
                  </a:lnTo>
                  <a:lnTo>
                    <a:pt x="677" y="674"/>
                  </a:lnTo>
                  <a:lnTo>
                    <a:pt x="695" y="326"/>
                  </a:lnTo>
                  <a:lnTo>
                    <a:pt x="4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0" name="Google Shape;970;p18"/>
            <p:cNvSpPr/>
            <p:nvPr/>
          </p:nvSpPr>
          <p:spPr>
            <a:xfrm>
              <a:off x="1419427" y="4755277"/>
              <a:ext cx="48283" cy="46833"/>
            </a:xfrm>
            <a:custGeom>
              <a:avLst/>
              <a:gdLst/>
              <a:ahLst/>
              <a:cxnLst/>
              <a:rect l="l" t="t" r="r" b="b"/>
              <a:pathLst>
                <a:path w="1362" h="1321" extrusionOk="0">
                  <a:moveTo>
                    <a:pt x="975" y="0"/>
                  </a:moveTo>
                  <a:lnTo>
                    <a:pt x="0" y="457"/>
                  </a:lnTo>
                  <a:lnTo>
                    <a:pt x="72" y="1089"/>
                  </a:lnTo>
                  <a:lnTo>
                    <a:pt x="1325" y="1321"/>
                  </a:lnTo>
                  <a:lnTo>
                    <a:pt x="1361" y="636"/>
                  </a:lnTo>
                  <a:lnTo>
                    <a:pt x="97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18"/>
            <p:cNvSpPr/>
            <p:nvPr/>
          </p:nvSpPr>
          <p:spPr>
            <a:xfrm>
              <a:off x="1746906" y="4410192"/>
              <a:ext cx="192990" cy="101571"/>
            </a:xfrm>
            <a:custGeom>
              <a:avLst/>
              <a:gdLst/>
              <a:ahLst/>
              <a:cxnLst/>
              <a:rect l="l" t="t" r="r" b="b"/>
              <a:pathLst>
                <a:path w="5444" h="2865" extrusionOk="0">
                  <a:moveTo>
                    <a:pt x="2667" y="1"/>
                  </a:moveTo>
                  <a:cubicBezTo>
                    <a:pt x="2421" y="1"/>
                    <a:pt x="2182" y="26"/>
                    <a:pt x="1963" y="71"/>
                  </a:cubicBezTo>
                  <a:cubicBezTo>
                    <a:pt x="618" y="351"/>
                    <a:pt x="1" y="2370"/>
                    <a:pt x="618" y="2706"/>
                  </a:cubicBezTo>
                  <a:cubicBezTo>
                    <a:pt x="824" y="2818"/>
                    <a:pt x="1433" y="2864"/>
                    <a:pt x="2152" y="2864"/>
                  </a:cubicBezTo>
                  <a:cubicBezTo>
                    <a:pt x="3581" y="2864"/>
                    <a:pt x="5444" y="2683"/>
                    <a:pt x="5438" y="2482"/>
                  </a:cubicBezTo>
                  <a:cubicBezTo>
                    <a:pt x="5392" y="652"/>
                    <a:pt x="3931" y="1"/>
                    <a:pt x="2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18"/>
            <p:cNvSpPr/>
            <p:nvPr/>
          </p:nvSpPr>
          <p:spPr>
            <a:xfrm>
              <a:off x="1960557" y="4476380"/>
              <a:ext cx="150024" cy="86788"/>
            </a:xfrm>
            <a:custGeom>
              <a:avLst/>
              <a:gdLst/>
              <a:ahLst/>
              <a:cxnLst/>
              <a:rect l="l" t="t" r="r" b="b"/>
              <a:pathLst>
                <a:path w="4232" h="2448" extrusionOk="0">
                  <a:moveTo>
                    <a:pt x="1079" y="1"/>
                  </a:moveTo>
                  <a:lnTo>
                    <a:pt x="1" y="1876"/>
                  </a:lnTo>
                  <a:lnTo>
                    <a:pt x="2116" y="2448"/>
                  </a:lnTo>
                  <a:lnTo>
                    <a:pt x="4231" y="2240"/>
                  </a:lnTo>
                  <a:lnTo>
                    <a:pt x="307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3" name="Google Shape;973;p18"/>
            <p:cNvSpPr/>
            <p:nvPr/>
          </p:nvSpPr>
          <p:spPr>
            <a:xfrm>
              <a:off x="850329" y="4547389"/>
              <a:ext cx="121664" cy="136421"/>
            </a:xfrm>
            <a:custGeom>
              <a:avLst/>
              <a:gdLst/>
              <a:ahLst/>
              <a:cxnLst/>
              <a:rect l="l" t="t" r="r" b="b"/>
              <a:pathLst>
                <a:path w="3432" h="3848" extrusionOk="0">
                  <a:moveTo>
                    <a:pt x="923" y="0"/>
                  </a:moveTo>
                  <a:lnTo>
                    <a:pt x="0" y="2346"/>
                  </a:lnTo>
                  <a:lnTo>
                    <a:pt x="1311" y="3848"/>
                  </a:lnTo>
                  <a:lnTo>
                    <a:pt x="3432" y="3427"/>
                  </a:lnTo>
                  <a:lnTo>
                    <a:pt x="2472" y="1456"/>
                  </a:lnTo>
                  <a:lnTo>
                    <a:pt x="9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4" name="Google Shape;974;p18"/>
            <p:cNvSpPr/>
            <p:nvPr/>
          </p:nvSpPr>
          <p:spPr>
            <a:xfrm>
              <a:off x="631077" y="4639457"/>
              <a:ext cx="82031" cy="48357"/>
            </a:xfrm>
            <a:custGeom>
              <a:avLst/>
              <a:gdLst/>
              <a:ahLst/>
              <a:cxnLst/>
              <a:rect l="l" t="t" r="r" b="b"/>
              <a:pathLst>
                <a:path w="2314" h="1364" extrusionOk="0">
                  <a:moveTo>
                    <a:pt x="1606" y="1"/>
                  </a:moveTo>
                  <a:lnTo>
                    <a:pt x="522" y="70"/>
                  </a:lnTo>
                  <a:lnTo>
                    <a:pt x="1" y="1126"/>
                  </a:lnTo>
                  <a:lnTo>
                    <a:pt x="1171" y="1364"/>
                  </a:lnTo>
                  <a:lnTo>
                    <a:pt x="2313" y="1177"/>
                  </a:lnTo>
                  <a:lnTo>
                    <a:pt x="16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18"/>
            <p:cNvSpPr/>
            <p:nvPr/>
          </p:nvSpPr>
          <p:spPr>
            <a:xfrm>
              <a:off x="1859173" y="4598687"/>
              <a:ext cx="24638" cy="23966"/>
            </a:xfrm>
            <a:custGeom>
              <a:avLst/>
              <a:gdLst/>
              <a:ahLst/>
              <a:cxnLst/>
              <a:rect l="l" t="t" r="r" b="b"/>
              <a:pathLst>
                <a:path w="695" h="676" extrusionOk="0">
                  <a:moveTo>
                    <a:pt x="197" y="1"/>
                  </a:moveTo>
                  <a:lnTo>
                    <a:pt x="0" y="326"/>
                  </a:lnTo>
                  <a:lnTo>
                    <a:pt x="19" y="675"/>
                  </a:lnTo>
                  <a:lnTo>
                    <a:pt x="659" y="557"/>
                  </a:lnTo>
                  <a:lnTo>
                    <a:pt x="695" y="234"/>
                  </a:lnTo>
                  <a:lnTo>
                    <a:pt x="1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6" name="Google Shape;976;p18"/>
            <p:cNvSpPr/>
            <p:nvPr/>
          </p:nvSpPr>
          <p:spPr>
            <a:xfrm>
              <a:off x="1120167" y="4552990"/>
              <a:ext cx="48318" cy="46833"/>
            </a:xfrm>
            <a:custGeom>
              <a:avLst/>
              <a:gdLst/>
              <a:ahLst/>
              <a:cxnLst/>
              <a:rect l="l" t="t" r="r" b="b"/>
              <a:pathLst>
                <a:path w="1363" h="1321" extrusionOk="0">
                  <a:moveTo>
                    <a:pt x="386" y="0"/>
                  </a:moveTo>
                  <a:lnTo>
                    <a:pt x="1" y="636"/>
                  </a:lnTo>
                  <a:lnTo>
                    <a:pt x="38" y="1321"/>
                  </a:lnTo>
                  <a:lnTo>
                    <a:pt x="1290" y="1089"/>
                  </a:lnTo>
                  <a:lnTo>
                    <a:pt x="1363" y="457"/>
                  </a:lnTo>
                  <a:lnTo>
                    <a:pt x="3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7" name="Google Shape;977;p18"/>
            <p:cNvSpPr/>
            <p:nvPr/>
          </p:nvSpPr>
          <p:spPr>
            <a:xfrm>
              <a:off x="217209" y="4222228"/>
              <a:ext cx="1292932" cy="350590"/>
            </a:xfrm>
            <a:custGeom>
              <a:avLst/>
              <a:gdLst/>
              <a:ahLst/>
              <a:cxnLst/>
              <a:rect l="l" t="t" r="r" b="b"/>
              <a:pathLst>
                <a:path w="36472" h="9889" extrusionOk="0">
                  <a:moveTo>
                    <a:pt x="24272" y="0"/>
                  </a:moveTo>
                  <a:cubicBezTo>
                    <a:pt x="23816" y="0"/>
                    <a:pt x="21587" y="4189"/>
                    <a:pt x="21211" y="4267"/>
                  </a:cubicBezTo>
                  <a:cubicBezTo>
                    <a:pt x="19416" y="4643"/>
                    <a:pt x="18080" y="4930"/>
                    <a:pt x="17615" y="5035"/>
                  </a:cubicBezTo>
                  <a:cubicBezTo>
                    <a:pt x="16140" y="5371"/>
                    <a:pt x="2752" y="7005"/>
                    <a:pt x="1377" y="7920"/>
                  </a:cubicBezTo>
                  <a:cubicBezTo>
                    <a:pt x="1" y="8836"/>
                    <a:pt x="1489" y="9809"/>
                    <a:pt x="2539" y="9887"/>
                  </a:cubicBezTo>
                  <a:cubicBezTo>
                    <a:pt x="2556" y="9888"/>
                    <a:pt x="2577" y="9888"/>
                    <a:pt x="2600" y="9888"/>
                  </a:cubicBezTo>
                  <a:cubicBezTo>
                    <a:pt x="3991" y="9888"/>
                    <a:pt x="15985" y="7609"/>
                    <a:pt x="17937" y="7279"/>
                  </a:cubicBezTo>
                  <a:cubicBezTo>
                    <a:pt x="18975" y="7103"/>
                    <a:pt x="22382" y="6358"/>
                    <a:pt x="26108" y="5581"/>
                  </a:cubicBezTo>
                  <a:cubicBezTo>
                    <a:pt x="26110" y="5580"/>
                    <a:pt x="26113" y="5580"/>
                    <a:pt x="26116" y="5580"/>
                  </a:cubicBezTo>
                  <a:cubicBezTo>
                    <a:pt x="26368" y="5580"/>
                    <a:pt x="27807" y="7522"/>
                    <a:pt x="28059" y="7522"/>
                  </a:cubicBezTo>
                  <a:cubicBezTo>
                    <a:pt x="28062" y="7522"/>
                    <a:pt x="28065" y="7522"/>
                    <a:pt x="28068" y="7522"/>
                  </a:cubicBezTo>
                  <a:cubicBezTo>
                    <a:pt x="28322" y="7468"/>
                    <a:pt x="27305" y="5333"/>
                    <a:pt x="27560" y="5279"/>
                  </a:cubicBezTo>
                  <a:cubicBezTo>
                    <a:pt x="30518" y="4671"/>
                    <a:pt x="33508" y="4086"/>
                    <a:pt x="35541" y="3782"/>
                  </a:cubicBezTo>
                  <a:cubicBezTo>
                    <a:pt x="36471" y="3644"/>
                    <a:pt x="36139" y="1484"/>
                    <a:pt x="35255" y="1484"/>
                  </a:cubicBezTo>
                  <a:cubicBezTo>
                    <a:pt x="35222" y="1484"/>
                    <a:pt x="35188" y="1487"/>
                    <a:pt x="35154" y="1493"/>
                  </a:cubicBezTo>
                  <a:cubicBezTo>
                    <a:pt x="31875" y="2085"/>
                    <a:pt x="27244" y="3018"/>
                    <a:pt x="23538" y="3783"/>
                  </a:cubicBezTo>
                  <a:cubicBezTo>
                    <a:pt x="23534" y="3784"/>
                    <a:pt x="23530" y="3784"/>
                    <a:pt x="23526" y="3784"/>
                  </a:cubicBezTo>
                  <a:cubicBezTo>
                    <a:pt x="23201" y="3784"/>
                    <a:pt x="25101" y="449"/>
                    <a:pt x="24301" y="7"/>
                  </a:cubicBezTo>
                  <a:cubicBezTo>
                    <a:pt x="24293" y="2"/>
                    <a:pt x="24283" y="0"/>
                    <a:pt x="242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78" name="Google Shape;978;p18"/>
          <p:cNvGrpSpPr/>
          <p:nvPr/>
        </p:nvGrpSpPr>
        <p:grpSpPr>
          <a:xfrm>
            <a:off x="10063904" y="4302787"/>
            <a:ext cx="1817341" cy="2674132"/>
            <a:chOff x="1535297" y="2064520"/>
            <a:chExt cx="606266" cy="892091"/>
          </a:xfrm>
        </p:grpSpPr>
        <p:sp>
          <p:nvSpPr>
            <p:cNvPr id="979" name="Google Shape;979;p18"/>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0" name="Google Shape;980;p18"/>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1" name="Google Shape;981;p18"/>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2" name="Google Shape;982;p18"/>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3" name="Google Shape;983;p18"/>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4" name="Google Shape;984;p18"/>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5" name="Google Shape;985;p18"/>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6" name="Google Shape;986;p18"/>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7" name="Google Shape;987;p18"/>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988" name="Google Shape;988;p18"/>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7251525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989"/>
        <p:cNvGrpSpPr/>
        <p:nvPr/>
      </p:nvGrpSpPr>
      <p:grpSpPr>
        <a:xfrm>
          <a:off x="0" y="0"/>
          <a:ext cx="0" cy="0"/>
          <a:chOff x="0" y="0"/>
          <a:chExt cx="0" cy="0"/>
        </a:xfrm>
      </p:grpSpPr>
      <p:pic>
        <p:nvPicPr>
          <p:cNvPr id="990" name="Google Shape;990;p19"/>
          <p:cNvPicPr preferRelativeResize="0"/>
          <p:nvPr/>
        </p:nvPicPr>
        <p:blipFill rotWithShape="1">
          <a:blip r:embed="rId2">
            <a:alphaModFix amt="85000"/>
          </a:blip>
          <a:srcRect/>
          <a:stretch/>
        </p:blipFill>
        <p:spPr>
          <a:xfrm flipH="1">
            <a:off x="100" y="0"/>
            <a:ext cx="12192000" cy="6858000"/>
          </a:xfrm>
          <a:prstGeom prst="rect">
            <a:avLst/>
          </a:prstGeom>
          <a:noFill/>
          <a:ln>
            <a:noFill/>
          </a:ln>
        </p:spPr>
      </p:pic>
      <p:sp>
        <p:nvSpPr>
          <p:cNvPr id="991" name="Google Shape;991;p19"/>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992" name="Google Shape;992;p19"/>
          <p:cNvSpPr txBox="1">
            <a:spLocks noGrp="1"/>
          </p:cNvSpPr>
          <p:nvPr>
            <p:ph type="subTitle" idx="1"/>
          </p:nvPr>
        </p:nvSpPr>
        <p:spPr>
          <a:xfrm>
            <a:off x="960167" y="4036433"/>
            <a:ext cx="3190400" cy="1159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993" name="Google Shape;993;p19"/>
          <p:cNvSpPr txBox="1">
            <a:spLocks noGrp="1"/>
          </p:cNvSpPr>
          <p:nvPr>
            <p:ph type="subTitle" idx="2"/>
          </p:nvPr>
        </p:nvSpPr>
        <p:spPr>
          <a:xfrm>
            <a:off x="4500800" y="4036433"/>
            <a:ext cx="3190400" cy="1159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994" name="Google Shape;994;p19"/>
          <p:cNvSpPr txBox="1">
            <a:spLocks noGrp="1"/>
          </p:cNvSpPr>
          <p:nvPr>
            <p:ph type="subTitle" idx="3"/>
          </p:nvPr>
        </p:nvSpPr>
        <p:spPr>
          <a:xfrm>
            <a:off x="8041433" y="4036433"/>
            <a:ext cx="3190400" cy="1159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995" name="Google Shape;995;p19"/>
          <p:cNvSpPr txBox="1">
            <a:spLocks noGrp="1"/>
          </p:cNvSpPr>
          <p:nvPr>
            <p:ph type="subTitle" idx="4"/>
          </p:nvPr>
        </p:nvSpPr>
        <p:spPr>
          <a:xfrm>
            <a:off x="960167" y="3401733"/>
            <a:ext cx="3190400" cy="716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algn="ctr"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sp>
        <p:nvSpPr>
          <p:cNvPr id="996" name="Google Shape;996;p19"/>
          <p:cNvSpPr txBox="1">
            <a:spLocks noGrp="1"/>
          </p:cNvSpPr>
          <p:nvPr>
            <p:ph type="subTitle" idx="5"/>
          </p:nvPr>
        </p:nvSpPr>
        <p:spPr>
          <a:xfrm>
            <a:off x="4500800" y="3401733"/>
            <a:ext cx="3190400" cy="716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algn="ctr"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sp>
        <p:nvSpPr>
          <p:cNvPr id="997" name="Google Shape;997;p19"/>
          <p:cNvSpPr txBox="1">
            <a:spLocks noGrp="1"/>
          </p:cNvSpPr>
          <p:nvPr>
            <p:ph type="subTitle" idx="6"/>
          </p:nvPr>
        </p:nvSpPr>
        <p:spPr>
          <a:xfrm>
            <a:off x="8041433" y="3401733"/>
            <a:ext cx="3190400" cy="716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algn="ctr"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grpSp>
        <p:nvGrpSpPr>
          <p:cNvPr id="998" name="Google Shape;998;p19"/>
          <p:cNvGrpSpPr/>
          <p:nvPr/>
        </p:nvGrpSpPr>
        <p:grpSpPr>
          <a:xfrm>
            <a:off x="175223" y="5398858"/>
            <a:ext cx="1231625" cy="1887745"/>
            <a:chOff x="3395451" y="1275268"/>
            <a:chExt cx="1126899" cy="1727228"/>
          </a:xfrm>
        </p:grpSpPr>
        <p:sp>
          <p:nvSpPr>
            <p:cNvPr id="999" name="Google Shape;999;p19"/>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0" name="Google Shape;1000;p19"/>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1" name="Google Shape;1001;p19"/>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2" name="Google Shape;1002;p19"/>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3" name="Google Shape;1003;p19"/>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4" name="Google Shape;1004;p19"/>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5" name="Google Shape;1005;p19"/>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19"/>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19"/>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19"/>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19"/>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19"/>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11" name="Google Shape;1011;p19"/>
          <p:cNvGrpSpPr/>
          <p:nvPr/>
        </p:nvGrpSpPr>
        <p:grpSpPr>
          <a:xfrm>
            <a:off x="11232008" y="5200883"/>
            <a:ext cx="1282939" cy="1887784"/>
            <a:chOff x="1535297" y="2064520"/>
            <a:chExt cx="606266" cy="892091"/>
          </a:xfrm>
        </p:grpSpPr>
        <p:sp>
          <p:nvSpPr>
            <p:cNvPr id="1012" name="Google Shape;1012;p19"/>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3" name="Google Shape;1013;p19"/>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4" name="Google Shape;1014;p19"/>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19"/>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6" name="Google Shape;1016;p19"/>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7" name="Google Shape;1017;p19"/>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8" name="Google Shape;1018;p19"/>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9" name="Google Shape;1019;p19"/>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0" name="Google Shape;1020;p19"/>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021" name="Google Shape;1021;p19"/>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22673058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022"/>
        <p:cNvGrpSpPr/>
        <p:nvPr/>
      </p:nvGrpSpPr>
      <p:grpSpPr>
        <a:xfrm>
          <a:off x="0" y="0"/>
          <a:ext cx="0" cy="0"/>
          <a:chOff x="0" y="0"/>
          <a:chExt cx="0" cy="0"/>
        </a:xfrm>
      </p:grpSpPr>
      <p:pic>
        <p:nvPicPr>
          <p:cNvPr id="1023" name="Google Shape;1023;p20"/>
          <p:cNvPicPr preferRelativeResize="0"/>
          <p:nvPr/>
        </p:nvPicPr>
        <p:blipFill rotWithShape="1">
          <a:blip r:embed="rId2">
            <a:alphaModFix amt="85000"/>
          </a:blip>
          <a:srcRect/>
          <a:stretch/>
        </p:blipFill>
        <p:spPr>
          <a:xfrm rot="10800000" flipH="1">
            <a:off x="100" y="0"/>
            <a:ext cx="12192000" cy="6858000"/>
          </a:xfrm>
          <a:prstGeom prst="rect">
            <a:avLst/>
          </a:prstGeom>
          <a:noFill/>
          <a:ln>
            <a:noFill/>
          </a:ln>
        </p:spPr>
      </p:pic>
      <p:sp>
        <p:nvSpPr>
          <p:cNvPr id="1024" name="Google Shape;1024;p20"/>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025" name="Google Shape;1025;p20"/>
          <p:cNvSpPr txBox="1">
            <a:spLocks noGrp="1"/>
          </p:cNvSpPr>
          <p:nvPr>
            <p:ph type="subTitle" idx="1"/>
          </p:nvPr>
        </p:nvSpPr>
        <p:spPr>
          <a:xfrm>
            <a:off x="3596517" y="2428885"/>
            <a:ext cx="6001600" cy="514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1026" name="Google Shape;1026;p20"/>
          <p:cNvSpPr txBox="1">
            <a:spLocks noGrp="1"/>
          </p:cNvSpPr>
          <p:nvPr>
            <p:ph type="subTitle" idx="2"/>
          </p:nvPr>
        </p:nvSpPr>
        <p:spPr>
          <a:xfrm>
            <a:off x="3596517" y="3922453"/>
            <a:ext cx="6001600" cy="512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1027" name="Google Shape;1027;p20"/>
          <p:cNvSpPr txBox="1">
            <a:spLocks noGrp="1"/>
          </p:cNvSpPr>
          <p:nvPr>
            <p:ph type="subTitle" idx="3"/>
          </p:nvPr>
        </p:nvSpPr>
        <p:spPr>
          <a:xfrm>
            <a:off x="3596517" y="5416451"/>
            <a:ext cx="6001600" cy="512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1028" name="Google Shape;1028;p20"/>
          <p:cNvSpPr txBox="1">
            <a:spLocks noGrp="1"/>
          </p:cNvSpPr>
          <p:nvPr>
            <p:ph type="subTitle" idx="4"/>
          </p:nvPr>
        </p:nvSpPr>
        <p:spPr>
          <a:xfrm>
            <a:off x="3596517" y="1917169"/>
            <a:ext cx="6001600" cy="7072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3600">
                <a:solidFill>
                  <a:schemeClr val="dk1"/>
                </a:solidFill>
                <a:latin typeface="Barlow Condensed"/>
                <a:ea typeface="Barlow Condensed"/>
                <a:cs typeface="Barlow Condensed"/>
                <a:sym typeface="Barlow Condensed"/>
              </a:defRPr>
            </a:lvl1pPr>
            <a:lvl2pPr lvl="1"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sp>
        <p:nvSpPr>
          <p:cNvPr id="1029" name="Google Shape;1029;p20"/>
          <p:cNvSpPr txBox="1">
            <a:spLocks noGrp="1"/>
          </p:cNvSpPr>
          <p:nvPr>
            <p:ph type="subTitle" idx="5"/>
          </p:nvPr>
        </p:nvSpPr>
        <p:spPr>
          <a:xfrm>
            <a:off x="3596517" y="3414453"/>
            <a:ext cx="60016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3600">
                <a:solidFill>
                  <a:schemeClr val="dk1"/>
                </a:solidFill>
                <a:latin typeface="Barlow Condensed"/>
                <a:ea typeface="Barlow Condensed"/>
                <a:cs typeface="Barlow Condensed"/>
                <a:sym typeface="Barlow Condensed"/>
              </a:defRPr>
            </a:lvl1pPr>
            <a:lvl2pPr lvl="1"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sp>
        <p:nvSpPr>
          <p:cNvPr id="1030" name="Google Shape;1030;p20"/>
          <p:cNvSpPr txBox="1">
            <a:spLocks noGrp="1"/>
          </p:cNvSpPr>
          <p:nvPr>
            <p:ph type="subTitle" idx="6"/>
          </p:nvPr>
        </p:nvSpPr>
        <p:spPr>
          <a:xfrm>
            <a:off x="3596517" y="4908452"/>
            <a:ext cx="60016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3600">
                <a:solidFill>
                  <a:schemeClr val="dk1"/>
                </a:solidFill>
                <a:latin typeface="Barlow Condensed"/>
                <a:ea typeface="Barlow Condensed"/>
                <a:cs typeface="Barlow Condensed"/>
                <a:sym typeface="Barlow Condensed"/>
              </a:defRPr>
            </a:lvl1pPr>
            <a:lvl2pPr lvl="1"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grpSp>
        <p:nvGrpSpPr>
          <p:cNvPr id="1031" name="Google Shape;1031;p20"/>
          <p:cNvGrpSpPr/>
          <p:nvPr/>
        </p:nvGrpSpPr>
        <p:grpSpPr>
          <a:xfrm flipH="1">
            <a:off x="-407329" y="4251787"/>
            <a:ext cx="1817341" cy="2674132"/>
            <a:chOff x="1535297" y="2064520"/>
            <a:chExt cx="606266" cy="892091"/>
          </a:xfrm>
        </p:grpSpPr>
        <p:sp>
          <p:nvSpPr>
            <p:cNvPr id="1032" name="Google Shape;1032;p20"/>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3" name="Google Shape;1033;p20"/>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20"/>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20"/>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20"/>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20"/>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8" name="Google Shape;1038;p20"/>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9" name="Google Shape;1039;p20"/>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0" name="Google Shape;1040;p20"/>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41" name="Google Shape;1041;p20"/>
          <p:cNvGrpSpPr/>
          <p:nvPr/>
        </p:nvGrpSpPr>
        <p:grpSpPr>
          <a:xfrm>
            <a:off x="10435538" y="4395487"/>
            <a:ext cx="1817341" cy="2674132"/>
            <a:chOff x="1535297" y="2064520"/>
            <a:chExt cx="606266" cy="892091"/>
          </a:xfrm>
        </p:grpSpPr>
        <p:sp>
          <p:nvSpPr>
            <p:cNvPr id="1042" name="Google Shape;1042;p20"/>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3" name="Google Shape;1043;p20"/>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4" name="Google Shape;1044;p20"/>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5" name="Google Shape;1045;p20"/>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6" name="Google Shape;1046;p20"/>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20"/>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8" name="Google Shape;1048;p20"/>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9" name="Google Shape;1049;p20"/>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0" name="Google Shape;1050;p20"/>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051" name="Google Shape;1051;p20"/>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28212725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1052"/>
        <p:cNvGrpSpPr/>
        <p:nvPr/>
      </p:nvGrpSpPr>
      <p:grpSpPr>
        <a:xfrm>
          <a:off x="0" y="0"/>
          <a:ext cx="0" cy="0"/>
          <a:chOff x="0" y="0"/>
          <a:chExt cx="0" cy="0"/>
        </a:xfrm>
      </p:grpSpPr>
      <p:pic>
        <p:nvPicPr>
          <p:cNvPr id="1053" name="Google Shape;1053;p21"/>
          <p:cNvPicPr preferRelativeResize="0"/>
          <p:nvPr/>
        </p:nvPicPr>
        <p:blipFill rotWithShape="1">
          <a:blip r:embed="rId2">
            <a:alphaModFix amt="85000"/>
          </a:blip>
          <a:srcRect/>
          <a:stretch/>
        </p:blipFill>
        <p:spPr>
          <a:xfrm rot="10800000" flipH="1">
            <a:off x="100" y="0"/>
            <a:ext cx="12192000" cy="6858000"/>
          </a:xfrm>
          <a:prstGeom prst="rect">
            <a:avLst/>
          </a:prstGeom>
          <a:noFill/>
          <a:ln>
            <a:noFill/>
          </a:ln>
        </p:spPr>
      </p:pic>
      <p:sp>
        <p:nvSpPr>
          <p:cNvPr id="1054" name="Google Shape;1054;p21"/>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055" name="Google Shape;1055;p21"/>
          <p:cNvSpPr txBox="1">
            <a:spLocks noGrp="1"/>
          </p:cNvSpPr>
          <p:nvPr>
            <p:ph type="subTitle" idx="1"/>
          </p:nvPr>
        </p:nvSpPr>
        <p:spPr>
          <a:xfrm>
            <a:off x="1725833" y="2143944"/>
            <a:ext cx="9506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rtl="0">
              <a:lnSpc>
                <a:spcPct val="100000"/>
              </a:lnSpc>
              <a:spcBef>
                <a:spcPts val="2133"/>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1056" name="Google Shape;1056;p21"/>
          <p:cNvSpPr txBox="1">
            <a:spLocks noGrp="1"/>
          </p:cNvSpPr>
          <p:nvPr>
            <p:ph type="subTitle" idx="2"/>
          </p:nvPr>
        </p:nvSpPr>
        <p:spPr>
          <a:xfrm>
            <a:off x="1725833" y="3738465"/>
            <a:ext cx="9506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1057" name="Google Shape;1057;p21"/>
          <p:cNvSpPr txBox="1">
            <a:spLocks noGrp="1"/>
          </p:cNvSpPr>
          <p:nvPr>
            <p:ph type="subTitle" idx="3"/>
          </p:nvPr>
        </p:nvSpPr>
        <p:spPr>
          <a:xfrm>
            <a:off x="1725833" y="5338700"/>
            <a:ext cx="9506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1058" name="Google Shape;1058;p21"/>
          <p:cNvSpPr txBox="1">
            <a:spLocks noGrp="1"/>
          </p:cNvSpPr>
          <p:nvPr>
            <p:ph type="subTitle" idx="4"/>
          </p:nvPr>
        </p:nvSpPr>
        <p:spPr>
          <a:xfrm>
            <a:off x="1725833" y="1579500"/>
            <a:ext cx="9506400" cy="763600"/>
          </a:xfrm>
          <a:prstGeom prst="rect">
            <a:avLst/>
          </a:prstGeom>
        </p:spPr>
        <p:txBody>
          <a:bodyPr spcFirstLastPara="1" wrap="square" lIns="91425" tIns="91425" rIns="91425" bIns="91425" anchor="b" anchorCtr="0">
            <a:noAutofit/>
          </a:bodyPr>
          <a:lstStyle>
            <a:lvl1pPr lvl="0" rtl="0">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sp>
        <p:nvSpPr>
          <p:cNvPr id="1059" name="Google Shape;1059;p21"/>
          <p:cNvSpPr txBox="1">
            <a:spLocks noGrp="1"/>
          </p:cNvSpPr>
          <p:nvPr>
            <p:ph type="subTitle" idx="5"/>
          </p:nvPr>
        </p:nvSpPr>
        <p:spPr>
          <a:xfrm>
            <a:off x="1725833" y="3170465"/>
            <a:ext cx="9506400" cy="763600"/>
          </a:xfrm>
          <a:prstGeom prst="rect">
            <a:avLst/>
          </a:prstGeom>
        </p:spPr>
        <p:txBody>
          <a:bodyPr spcFirstLastPara="1" wrap="square" lIns="91425" tIns="91425" rIns="91425" bIns="91425" anchor="b" anchorCtr="0">
            <a:noAutofit/>
          </a:bodyPr>
          <a:lstStyle>
            <a:lvl1pPr lvl="0" rtl="0">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sp>
        <p:nvSpPr>
          <p:cNvPr id="1060" name="Google Shape;1060;p21"/>
          <p:cNvSpPr txBox="1">
            <a:spLocks noGrp="1"/>
          </p:cNvSpPr>
          <p:nvPr>
            <p:ph type="subTitle" idx="6"/>
          </p:nvPr>
        </p:nvSpPr>
        <p:spPr>
          <a:xfrm>
            <a:off x="1725833" y="4770833"/>
            <a:ext cx="9506400" cy="763600"/>
          </a:xfrm>
          <a:prstGeom prst="rect">
            <a:avLst/>
          </a:prstGeom>
        </p:spPr>
        <p:txBody>
          <a:bodyPr spcFirstLastPara="1" wrap="square" lIns="91425" tIns="91425" rIns="91425" bIns="91425" anchor="b" anchorCtr="0">
            <a:noAutofit/>
          </a:bodyPr>
          <a:lstStyle>
            <a:lvl1pPr lvl="0" rtl="0">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grpSp>
        <p:nvGrpSpPr>
          <p:cNvPr id="1061" name="Google Shape;1061;p21"/>
          <p:cNvGrpSpPr/>
          <p:nvPr/>
        </p:nvGrpSpPr>
        <p:grpSpPr>
          <a:xfrm>
            <a:off x="-144492" y="5331225"/>
            <a:ext cx="1231625" cy="1887745"/>
            <a:chOff x="3395451" y="1275268"/>
            <a:chExt cx="1126899" cy="1727228"/>
          </a:xfrm>
        </p:grpSpPr>
        <p:sp>
          <p:nvSpPr>
            <p:cNvPr id="1062" name="Google Shape;1062;p21"/>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21"/>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21"/>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21"/>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6" name="Google Shape;1066;p21"/>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21"/>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8" name="Google Shape;1068;p21"/>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9" name="Google Shape;1069;p21"/>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0" name="Google Shape;1070;p21"/>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1" name="Google Shape;1071;p21"/>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2" name="Google Shape;1072;p21"/>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3" name="Google Shape;1073;p21"/>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74" name="Google Shape;1074;p21"/>
          <p:cNvGrpSpPr/>
          <p:nvPr/>
        </p:nvGrpSpPr>
        <p:grpSpPr>
          <a:xfrm>
            <a:off x="11158288" y="5135487"/>
            <a:ext cx="655061" cy="2009069"/>
            <a:chOff x="3194066" y="3909690"/>
            <a:chExt cx="491296" cy="1506802"/>
          </a:xfrm>
        </p:grpSpPr>
        <p:sp>
          <p:nvSpPr>
            <p:cNvPr id="1075" name="Google Shape;1075;p21"/>
            <p:cNvSpPr/>
            <p:nvPr/>
          </p:nvSpPr>
          <p:spPr>
            <a:xfrm>
              <a:off x="3331718" y="3992555"/>
              <a:ext cx="249539" cy="1423938"/>
            </a:xfrm>
            <a:custGeom>
              <a:avLst/>
              <a:gdLst/>
              <a:ahLst/>
              <a:cxnLst/>
              <a:rect l="l" t="t" r="r" b="b"/>
              <a:pathLst>
                <a:path w="2373" h="13541" extrusionOk="0">
                  <a:moveTo>
                    <a:pt x="88" y="0"/>
                  </a:moveTo>
                  <a:lnTo>
                    <a:pt x="1" y="162"/>
                  </a:lnTo>
                  <a:cubicBezTo>
                    <a:pt x="11" y="170"/>
                    <a:pt x="282" y="364"/>
                    <a:pt x="755" y="1756"/>
                  </a:cubicBezTo>
                  <a:cubicBezTo>
                    <a:pt x="838" y="2002"/>
                    <a:pt x="934" y="2260"/>
                    <a:pt x="1034" y="2532"/>
                  </a:cubicBezTo>
                  <a:cubicBezTo>
                    <a:pt x="1549" y="3922"/>
                    <a:pt x="2191" y="5654"/>
                    <a:pt x="2155" y="8171"/>
                  </a:cubicBezTo>
                  <a:cubicBezTo>
                    <a:pt x="2096" y="12570"/>
                    <a:pt x="1929" y="13497"/>
                    <a:pt x="1928" y="13505"/>
                  </a:cubicBezTo>
                  <a:lnTo>
                    <a:pt x="2105" y="13540"/>
                  </a:lnTo>
                  <a:cubicBezTo>
                    <a:pt x="2113" y="13504"/>
                    <a:pt x="2276" y="12605"/>
                    <a:pt x="2337" y="8175"/>
                  </a:cubicBezTo>
                  <a:cubicBezTo>
                    <a:pt x="2373" y="5621"/>
                    <a:pt x="1724" y="3872"/>
                    <a:pt x="1205" y="2467"/>
                  </a:cubicBezTo>
                  <a:cubicBezTo>
                    <a:pt x="1105" y="2196"/>
                    <a:pt x="1009" y="1940"/>
                    <a:pt x="926" y="1696"/>
                  </a:cubicBezTo>
                  <a:cubicBezTo>
                    <a:pt x="433" y="243"/>
                    <a:pt x="141" y="29"/>
                    <a:pt x="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6" name="Google Shape;1076;p21"/>
            <p:cNvSpPr/>
            <p:nvPr/>
          </p:nvSpPr>
          <p:spPr>
            <a:xfrm>
              <a:off x="3278087" y="4155971"/>
              <a:ext cx="407275" cy="1200583"/>
            </a:xfrm>
            <a:custGeom>
              <a:avLst/>
              <a:gdLst/>
              <a:ahLst/>
              <a:cxnLst/>
              <a:rect l="l" t="t" r="r" b="b"/>
              <a:pathLst>
                <a:path w="3873" h="11417" extrusionOk="0">
                  <a:moveTo>
                    <a:pt x="64" y="0"/>
                  </a:moveTo>
                  <a:lnTo>
                    <a:pt x="0" y="174"/>
                  </a:lnTo>
                  <a:cubicBezTo>
                    <a:pt x="11" y="178"/>
                    <a:pt x="272" y="313"/>
                    <a:pt x="888" y="1446"/>
                  </a:cubicBezTo>
                  <a:cubicBezTo>
                    <a:pt x="989" y="1635"/>
                    <a:pt x="1101" y="1830"/>
                    <a:pt x="1219" y="2037"/>
                  </a:cubicBezTo>
                  <a:cubicBezTo>
                    <a:pt x="1870" y="3178"/>
                    <a:pt x="2681" y="4598"/>
                    <a:pt x="3064" y="6793"/>
                  </a:cubicBezTo>
                  <a:cubicBezTo>
                    <a:pt x="3691" y="10378"/>
                    <a:pt x="3676" y="11402"/>
                    <a:pt x="3676" y="11412"/>
                  </a:cubicBezTo>
                  <a:lnTo>
                    <a:pt x="3857" y="11416"/>
                  </a:lnTo>
                  <a:cubicBezTo>
                    <a:pt x="3858" y="11376"/>
                    <a:pt x="3873" y="10375"/>
                    <a:pt x="3243" y="6761"/>
                  </a:cubicBezTo>
                  <a:cubicBezTo>
                    <a:pt x="2854" y="4534"/>
                    <a:pt x="2035" y="3097"/>
                    <a:pt x="1376" y="1943"/>
                  </a:cubicBezTo>
                  <a:cubicBezTo>
                    <a:pt x="1259" y="1738"/>
                    <a:pt x="1148" y="1543"/>
                    <a:pt x="1047" y="1357"/>
                  </a:cubicBezTo>
                  <a:cubicBezTo>
                    <a:pt x="400" y="167"/>
                    <a:pt x="114" y="18"/>
                    <a:pt x="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7" name="Google Shape;1077;p21"/>
            <p:cNvSpPr/>
            <p:nvPr/>
          </p:nvSpPr>
          <p:spPr>
            <a:xfrm>
              <a:off x="3480622" y="4106652"/>
              <a:ext cx="191702" cy="1253477"/>
            </a:xfrm>
            <a:custGeom>
              <a:avLst/>
              <a:gdLst/>
              <a:ahLst/>
              <a:cxnLst/>
              <a:rect l="l" t="t" r="r" b="b"/>
              <a:pathLst>
                <a:path w="1823" h="11920" extrusionOk="0">
                  <a:moveTo>
                    <a:pt x="844" y="0"/>
                  </a:moveTo>
                  <a:cubicBezTo>
                    <a:pt x="802" y="33"/>
                    <a:pt x="589" y="266"/>
                    <a:pt x="439" y="1590"/>
                  </a:cubicBezTo>
                  <a:cubicBezTo>
                    <a:pt x="420" y="1764"/>
                    <a:pt x="396" y="1946"/>
                    <a:pt x="373" y="2136"/>
                  </a:cubicBezTo>
                  <a:cubicBezTo>
                    <a:pt x="208" y="3441"/>
                    <a:pt x="1" y="5063"/>
                    <a:pt x="452" y="7351"/>
                  </a:cubicBezTo>
                  <a:cubicBezTo>
                    <a:pt x="1176" y="11038"/>
                    <a:pt x="1645" y="11885"/>
                    <a:pt x="1664" y="11919"/>
                  </a:cubicBezTo>
                  <a:lnTo>
                    <a:pt x="1822" y="11826"/>
                  </a:lnTo>
                  <a:cubicBezTo>
                    <a:pt x="1817" y="11818"/>
                    <a:pt x="1345" y="10953"/>
                    <a:pt x="630" y="7313"/>
                  </a:cubicBezTo>
                  <a:cubicBezTo>
                    <a:pt x="185" y="5055"/>
                    <a:pt x="389" y="3450"/>
                    <a:pt x="553" y="2160"/>
                  </a:cubicBezTo>
                  <a:cubicBezTo>
                    <a:pt x="576" y="1969"/>
                    <a:pt x="600" y="1787"/>
                    <a:pt x="620" y="1612"/>
                  </a:cubicBezTo>
                  <a:cubicBezTo>
                    <a:pt x="761" y="362"/>
                    <a:pt x="953" y="151"/>
                    <a:pt x="961" y="142"/>
                  </a:cubicBezTo>
                  <a:lnTo>
                    <a:pt x="84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8" name="Google Shape;1078;p21"/>
            <p:cNvSpPr/>
            <p:nvPr/>
          </p:nvSpPr>
          <p:spPr>
            <a:xfrm>
              <a:off x="3314157" y="3973732"/>
              <a:ext cx="36490" cy="42063"/>
            </a:xfrm>
            <a:custGeom>
              <a:avLst/>
              <a:gdLst/>
              <a:ahLst/>
              <a:cxnLst/>
              <a:rect l="l" t="t" r="r" b="b"/>
              <a:pathLst>
                <a:path w="347" h="400" extrusionOk="0">
                  <a:moveTo>
                    <a:pt x="0" y="0"/>
                  </a:moveTo>
                  <a:cubicBezTo>
                    <a:pt x="0" y="0"/>
                    <a:pt x="31" y="210"/>
                    <a:pt x="97" y="300"/>
                  </a:cubicBezTo>
                  <a:cubicBezTo>
                    <a:pt x="145" y="365"/>
                    <a:pt x="202" y="399"/>
                    <a:pt x="249" y="399"/>
                  </a:cubicBezTo>
                  <a:cubicBezTo>
                    <a:pt x="267" y="399"/>
                    <a:pt x="284" y="394"/>
                    <a:pt x="298" y="384"/>
                  </a:cubicBezTo>
                  <a:cubicBezTo>
                    <a:pt x="347" y="348"/>
                    <a:pt x="342" y="254"/>
                    <a:pt x="273" y="162"/>
                  </a:cubicBezTo>
                  <a:cubicBezTo>
                    <a:pt x="203" y="71"/>
                    <a:pt x="0" y="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9" name="Google Shape;1079;p21"/>
            <p:cNvSpPr/>
            <p:nvPr/>
          </p:nvSpPr>
          <p:spPr>
            <a:xfrm>
              <a:off x="3250957" y="3909690"/>
              <a:ext cx="71402" cy="73084"/>
            </a:xfrm>
            <a:custGeom>
              <a:avLst/>
              <a:gdLst/>
              <a:ahLst/>
              <a:cxnLst/>
              <a:rect l="l" t="t" r="r" b="b"/>
              <a:pathLst>
                <a:path w="679" h="695" extrusionOk="0">
                  <a:moveTo>
                    <a:pt x="0" y="1"/>
                  </a:moveTo>
                  <a:lnTo>
                    <a:pt x="0" y="1"/>
                  </a:lnTo>
                  <a:cubicBezTo>
                    <a:pt x="231" y="214"/>
                    <a:pt x="445" y="446"/>
                    <a:pt x="636" y="695"/>
                  </a:cubicBezTo>
                  <a:cubicBezTo>
                    <a:pt x="651" y="684"/>
                    <a:pt x="665" y="671"/>
                    <a:pt x="679" y="660"/>
                  </a:cubicBezTo>
                  <a:cubicBezTo>
                    <a:pt x="472" y="422"/>
                    <a:pt x="244" y="20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0" name="Google Shape;1080;p21"/>
            <p:cNvSpPr/>
            <p:nvPr/>
          </p:nvSpPr>
          <p:spPr>
            <a:xfrm>
              <a:off x="3299329" y="3917472"/>
              <a:ext cx="61938" cy="102529"/>
            </a:xfrm>
            <a:custGeom>
              <a:avLst/>
              <a:gdLst/>
              <a:ahLst/>
              <a:cxnLst/>
              <a:rect l="l" t="t" r="r" b="b"/>
              <a:pathLst>
                <a:path w="589" h="975" extrusionOk="0">
                  <a:moveTo>
                    <a:pt x="5" y="0"/>
                  </a:moveTo>
                  <a:lnTo>
                    <a:pt x="1" y="4"/>
                  </a:lnTo>
                  <a:cubicBezTo>
                    <a:pt x="1" y="4"/>
                    <a:pt x="144" y="207"/>
                    <a:pt x="273" y="426"/>
                  </a:cubicBezTo>
                  <a:cubicBezTo>
                    <a:pt x="305" y="481"/>
                    <a:pt x="335" y="536"/>
                    <a:pt x="365" y="589"/>
                  </a:cubicBezTo>
                  <a:cubicBezTo>
                    <a:pt x="394" y="641"/>
                    <a:pt x="425" y="688"/>
                    <a:pt x="451" y="728"/>
                  </a:cubicBezTo>
                  <a:cubicBezTo>
                    <a:pt x="478" y="768"/>
                    <a:pt x="589" y="975"/>
                    <a:pt x="589" y="975"/>
                  </a:cubicBezTo>
                  <a:cubicBezTo>
                    <a:pt x="589" y="975"/>
                    <a:pt x="547" y="858"/>
                    <a:pt x="548" y="857"/>
                  </a:cubicBezTo>
                  <a:cubicBezTo>
                    <a:pt x="550" y="857"/>
                    <a:pt x="545" y="841"/>
                    <a:pt x="536" y="815"/>
                  </a:cubicBezTo>
                  <a:cubicBezTo>
                    <a:pt x="526" y="787"/>
                    <a:pt x="510" y="750"/>
                    <a:pt x="491" y="705"/>
                  </a:cubicBezTo>
                  <a:cubicBezTo>
                    <a:pt x="468" y="655"/>
                    <a:pt x="443" y="606"/>
                    <a:pt x="415" y="558"/>
                  </a:cubicBezTo>
                  <a:cubicBezTo>
                    <a:pt x="383" y="507"/>
                    <a:pt x="347" y="454"/>
                    <a:pt x="311" y="402"/>
                  </a:cubicBezTo>
                  <a:cubicBezTo>
                    <a:pt x="216" y="263"/>
                    <a:pt x="113" y="129"/>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1" name="Google Shape;1081;p21"/>
            <p:cNvSpPr/>
            <p:nvPr/>
          </p:nvSpPr>
          <p:spPr>
            <a:xfrm>
              <a:off x="3322990" y="3934297"/>
              <a:ext cx="87596" cy="125032"/>
            </a:xfrm>
            <a:custGeom>
              <a:avLst/>
              <a:gdLst/>
              <a:ahLst/>
              <a:cxnLst/>
              <a:rect l="l" t="t" r="r" b="b"/>
              <a:pathLst>
                <a:path w="833" h="1189" extrusionOk="0">
                  <a:moveTo>
                    <a:pt x="5" y="0"/>
                  </a:moveTo>
                  <a:lnTo>
                    <a:pt x="0" y="3"/>
                  </a:lnTo>
                  <a:cubicBezTo>
                    <a:pt x="0" y="3"/>
                    <a:pt x="390" y="323"/>
                    <a:pt x="589" y="676"/>
                  </a:cubicBezTo>
                  <a:cubicBezTo>
                    <a:pt x="632" y="739"/>
                    <a:pt x="833" y="1189"/>
                    <a:pt x="833" y="1189"/>
                  </a:cubicBezTo>
                  <a:cubicBezTo>
                    <a:pt x="833" y="1189"/>
                    <a:pt x="823" y="883"/>
                    <a:pt x="515" y="467"/>
                  </a:cubicBezTo>
                  <a:cubicBezTo>
                    <a:pt x="317" y="207"/>
                    <a:pt x="5" y="0"/>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21"/>
            <p:cNvSpPr/>
            <p:nvPr/>
          </p:nvSpPr>
          <p:spPr>
            <a:xfrm>
              <a:off x="3342655" y="3974363"/>
              <a:ext cx="87701" cy="125137"/>
            </a:xfrm>
            <a:custGeom>
              <a:avLst/>
              <a:gdLst/>
              <a:ahLst/>
              <a:cxnLst/>
              <a:rect l="l" t="t" r="r" b="b"/>
              <a:pathLst>
                <a:path w="834" h="1190" extrusionOk="0">
                  <a:moveTo>
                    <a:pt x="5" y="1"/>
                  </a:moveTo>
                  <a:lnTo>
                    <a:pt x="1" y="4"/>
                  </a:lnTo>
                  <a:cubicBezTo>
                    <a:pt x="1" y="4"/>
                    <a:pt x="391" y="325"/>
                    <a:pt x="589" y="678"/>
                  </a:cubicBezTo>
                  <a:cubicBezTo>
                    <a:pt x="633" y="739"/>
                    <a:pt x="833" y="1189"/>
                    <a:pt x="833" y="1189"/>
                  </a:cubicBezTo>
                  <a:cubicBezTo>
                    <a:pt x="833" y="1189"/>
                    <a:pt x="824" y="883"/>
                    <a:pt x="516" y="468"/>
                  </a:cubicBezTo>
                  <a:cubicBezTo>
                    <a:pt x="317" y="208"/>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3" name="Google Shape;1083;p21"/>
            <p:cNvSpPr/>
            <p:nvPr/>
          </p:nvSpPr>
          <p:spPr>
            <a:xfrm>
              <a:off x="3261998" y="4038930"/>
              <a:ext cx="102213" cy="62148"/>
            </a:xfrm>
            <a:custGeom>
              <a:avLst/>
              <a:gdLst/>
              <a:ahLst/>
              <a:cxnLst/>
              <a:rect l="l" t="t" r="r" b="b"/>
              <a:pathLst>
                <a:path w="972" h="591" extrusionOk="0">
                  <a:moveTo>
                    <a:pt x="3" y="1"/>
                  </a:moveTo>
                  <a:cubicBezTo>
                    <a:pt x="3" y="1"/>
                    <a:pt x="2" y="5"/>
                    <a:pt x="1" y="6"/>
                  </a:cubicBezTo>
                  <a:cubicBezTo>
                    <a:pt x="1" y="7"/>
                    <a:pt x="370" y="83"/>
                    <a:pt x="627" y="281"/>
                  </a:cubicBezTo>
                  <a:cubicBezTo>
                    <a:pt x="678" y="312"/>
                    <a:pt x="972" y="590"/>
                    <a:pt x="972" y="590"/>
                  </a:cubicBezTo>
                  <a:cubicBezTo>
                    <a:pt x="972" y="590"/>
                    <a:pt x="854" y="340"/>
                    <a:pt x="504" y="142"/>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21"/>
            <p:cNvSpPr/>
            <p:nvPr/>
          </p:nvSpPr>
          <p:spPr>
            <a:xfrm>
              <a:off x="3275984" y="4069531"/>
              <a:ext cx="102213" cy="61938"/>
            </a:xfrm>
            <a:custGeom>
              <a:avLst/>
              <a:gdLst/>
              <a:ahLst/>
              <a:cxnLst/>
              <a:rect l="l" t="t" r="r" b="b"/>
              <a:pathLst>
                <a:path w="972" h="589" extrusionOk="0">
                  <a:moveTo>
                    <a:pt x="3" y="1"/>
                  </a:moveTo>
                  <a:lnTo>
                    <a:pt x="1" y="6"/>
                  </a:lnTo>
                  <a:cubicBezTo>
                    <a:pt x="1" y="6"/>
                    <a:pt x="371" y="83"/>
                    <a:pt x="626" y="281"/>
                  </a:cubicBezTo>
                  <a:cubicBezTo>
                    <a:pt x="678" y="312"/>
                    <a:pt x="972" y="589"/>
                    <a:pt x="972" y="589"/>
                  </a:cubicBezTo>
                  <a:cubicBezTo>
                    <a:pt x="972" y="589"/>
                    <a:pt x="855" y="340"/>
                    <a:pt x="504" y="141"/>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21"/>
            <p:cNvSpPr/>
            <p:nvPr/>
          </p:nvSpPr>
          <p:spPr>
            <a:xfrm>
              <a:off x="3264732" y="3949230"/>
              <a:ext cx="69194" cy="78553"/>
            </a:xfrm>
            <a:custGeom>
              <a:avLst/>
              <a:gdLst/>
              <a:ahLst/>
              <a:cxnLst/>
              <a:rect l="l" t="t" r="r" b="b"/>
              <a:pathLst>
                <a:path w="658" h="747" extrusionOk="0">
                  <a:moveTo>
                    <a:pt x="3" y="0"/>
                  </a:moveTo>
                  <a:cubicBezTo>
                    <a:pt x="2" y="1"/>
                    <a:pt x="1" y="2"/>
                    <a:pt x="0" y="3"/>
                  </a:cubicBezTo>
                  <a:cubicBezTo>
                    <a:pt x="0" y="3"/>
                    <a:pt x="169" y="177"/>
                    <a:pt x="325" y="368"/>
                  </a:cubicBezTo>
                  <a:cubicBezTo>
                    <a:pt x="365" y="416"/>
                    <a:pt x="402" y="465"/>
                    <a:pt x="438" y="511"/>
                  </a:cubicBezTo>
                  <a:cubicBezTo>
                    <a:pt x="474" y="556"/>
                    <a:pt x="512" y="597"/>
                    <a:pt x="543" y="632"/>
                  </a:cubicBezTo>
                  <a:cubicBezTo>
                    <a:pt x="575" y="666"/>
                    <a:pt x="601" y="696"/>
                    <a:pt x="623" y="715"/>
                  </a:cubicBezTo>
                  <a:cubicBezTo>
                    <a:pt x="643" y="734"/>
                    <a:pt x="654" y="746"/>
                    <a:pt x="654" y="746"/>
                  </a:cubicBezTo>
                  <a:cubicBezTo>
                    <a:pt x="655" y="745"/>
                    <a:pt x="657" y="744"/>
                    <a:pt x="658" y="743"/>
                  </a:cubicBezTo>
                  <a:cubicBezTo>
                    <a:pt x="658" y="743"/>
                    <a:pt x="651" y="728"/>
                    <a:pt x="638" y="703"/>
                  </a:cubicBezTo>
                  <a:cubicBezTo>
                    <a:pt x="624" y="679"/>
                    <a:pt x="604" y="645"/>
                    <a:pt x="578" y="605"/>
                  </a:cubicBezTo>
                  <a:cubicBezTo>
                    <a:pt x="549" y="561"/>
                    <a:pt x="517" y="517"/>
                    <a:pt x="483" y="475"/>
                  </a:cubicBezTo>
                  <a:cubicBezTo>
                    <a:pt x="446" y="431"/>
                    <a:pt x="402" y="385"/>
                    <a:pt x="359" y="340"/>
                  </a:cubicBezTo>
                  <a:cubicBezTo>
                    <a:pt x="247" y="221"/>
                    <a:pt x="128" y="107"/>
                    <a:pt x="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21"/>
            <p:cNvSpPr/>
            <p:nvPr/>
          </p:nvSpPr>
          <p:spPr>
            <a:xfrm>
              <a:off x="3337186" y="3929565"/>
              <a:ext cx="31337" cy="64146"/>
            </a:xfrm>
            <a:custGeom>
              <a:avLst/>
              <a:gdLst/>
              <a:ahLst/>
              <a:cxnLst/>
              <a:rect l="l" t="t" r="r" b="b"/>
              <a:pathLst>
                <a:path w="298" h="610" extrusionOk="0">
                  <a:moveTo>
                    <a:pt x="7" y="1"/>
                  </a:moveTo>
                  <a:cubicBezTo>
                    <a:pt x="7" y="1"/>
                    <a:pt x="4" y="2"/>
                    <a:pt x="2" y="3"/>
                  </a:cubicBezTo>
                  <a:cubicBezTo>
                    <a:pt x="1" y="4"/>
                    <a:pt x="72" y="154"/>
                    <a:pt x="137" y="310"/>
                  </a:cubicBezTo>
                  <a:cubicBezTo>
                    <a:pt x="154" y="348"/>
                    <a:pt x="168" y="387"/>
                    <a:pt x="184" y="424"/>
                  </a:cubicBezTo>
                  <a:cubicBezTo>
                    <a:pt x="199" y="457"/>
                    <a:pt x="215" y="489"/>
                    <a:pt x="233" y="520"/>
                  </a:cubicBezTo>
                  <a:cubicBezTo>
                    <a:pt x="251" y="550"/>
                    <a:pt x="270" y="580"/>
                    <a:pt x="293" y="609"/>
                  </a:cubicBezTo>
                  <a:lnTo>
                    <a:pt x="297" y="606"/>
                  </a:lnTo>
                  <a:cubicBezTo>
                    <a:pt x="293" y="570"/>
                    <a:pt x="285" y="534"/>
                    <a:pt x="275" y="499"/>
                  </a:cubicBezTo>
                  <a:cubicBezTo>
                    <a:pt x="264" y="464"/>
                    <a:pt x="251" y="430"/>
                    <a:pt x="236" y="396"/>
                  </a:cubicBezTo>
                  <a:cubicBezTo>
                    <a:pt x="219" y="361"/>
                    <a:pt x="198" y="325"/>
                    <a:pt x="178" y="287"/>
                  </a:cubicBezTo>
                  <a:cubicBezTo>
                    <a:pt x="99" y="138"/>
                    <a:pt x="7" y="1"/>
                    <a:pt x="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21"/>
            <p:cNvSpPr/>
            <p:nvPr/>
          </p:nvSpPr>
          <p:spPr>
            <a:xfrm>
              <a:off x="3272514" y="3977938"/>
              <a:ext cx="43851" cy="52789"/>
            </a:xfrm>
            <a:custGeom>
              <a:avLst/>
              <a:gdLst/>
              <a:ahLst/>
              <a:cxnLst/>
              <a:rect l="l" t="t" r="r" b="b"/>
              <a:pathLst>
                <a:path w="417" h="502" extrusionOk="0">
                  <a:moveTo>
                    <a:pt x="5" y="1"/>
                  </a:moveTo>
                  <a:lnTo>
                    <a:pt x="1" y="4"/>
                  </a:lnTo>
                  <a:cubicBezTo>
                    <a:pt x="1" y="4"/>
                    <a:pt x="101" y="129"/>
                    <a:pt x="197" y="257"/>
                  </a:cubicBezTo>
                  <a:cubicBezTo>
                    <a:pt x="221" y="289"/>
                    <a:pt x="244" y="323"/>
                    <a:pt x="266" y="354"/>
                  </a:cubicBezTo>
                  <a:cubicBezTo>
                    <a:pt x="290" y="384"/>
                    <a:pt x="314" y="409"/>
                    <a:pt x="335" y="431"/>
                  </a:cubicBezTo>
                  <a:cubicBezTo>
                    <a:pt x="359" y="457"/>
                    <a:pt x="384" y="480"/>
                    <a:pt x="411" y="502"/>
                  </a:cubicBezTo>
                  <a:cubicBezTo>
                    <a:pt x="413" y="501"/>
                    <a:pt x="414" y="500"/>
                    <a:pt x="416" y="499"/>
                  </a:cubicBezTo>
                  <a:cubicBezTo>
                    <a:pt x="404" y="467"/>
                    <a:pt x="389" y="436"/>
                    <a:pt x="371" y="406"/>
                  </a:cubicBezTo>
                  <a:cubicBezTo>
                    <a:pt x="354" y="375"/>
                    <a:pt x="333" y="346"/>
                    <a:pt x="312" y="320"/>
                  </a:cubicBezTo>
                  <a:cubicBezTo>
                    <a:pt x="288" y="290"/>
                    <a:pt x="259" y="261"/>
                    <a:pt x="232" y="230"/>
                  </a:cubicBezTo>
                  <a:cubicBezTo>
                    <a:pt x="123" y="11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21"/>
            <p:cNvSpPr/>
            <p:nvPr/>
          </p:nvSpPr>
          <p:spPr>
            <a:xfrm>
              <a:off x="3310161" y="4019581"/>
              <a:ext cx="47005" cy="27131"/>
            </a:xfrm>
            <a:custGeom>
              <a:avLst/>
              <a:gdLst/>
              <a:ahLst/>
              <a:cxnLst/>
              <a:rect l="l" t="t" r="r" b="b"/>
              <a:pathLst>
                <a:path w="447" h="258" extrusionOk="0">
                  <a:moveTo>
                    <a:pt x="238" y="0"/>
                  </a:moveTo>
                  <a:cubicBezTo>
                    <a:pt x="136" y="0"/>
                    <a:pt x="1" y="60"/>
                    <a:pt x="1" y="60"/>
                  </a:cubicBezTo>
                  <a:cubicBezTo>
                    <a:pt x="1" y="60"/>
                    <a:pt x="152" y="217"/>
                    <a:pt x="252" y="246"/>
                  </a:cubicBezTo>
                  <a:cubicBezTo>
                    <a:pt x="277" y="254"/>
                    <a:pt x="300" y="257"/>
                    <a:pt x="320" y="257"/>
                  </a:cubicBezTo>
                  <a:cubicBezTo>
                    <a:pt x="386" y="257"/>
                    <a:pt x="431" y="224"/>
                    <a:pt x="438" y="172"/>
                  </a:cubicBezTo>
                  <a:cubicBezTo>
                    <a:pt x="446" y="104"/>
                    <a:pt x="385" y="30"/>
                    <a:pt x="281" y="5"/>
                  </a:cubicBezTo>
                  <a:cubicBezTo>
                    <a:pt x="268" y="2"/>
                    <a:pt x="253" y="0"/>
                    <a:pt x="2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21"/>
            <p:cNvSpPr/>
            <p:nvPr/>
          </p:nvSpPr>
          <p:spPr>
            <a:xfrm>
              <a:off x="3310476" y="4025995"/>
              <a:ext cx="45744" cy="20506"/>
            </a:xfrm>
            <a:custGeom>
              <a:avLst/>
              <a:gdLst/>
              <a:ahLst/>
              <a:cxnLst/>
              <a:rect l="l" t="t" r="r" b="b"/>
              <a:pathLst>
                <a:path w="435" h="195" extrusionOk="0">
                  <a:moveTo>
                    <a:pt x="0" y="0"/>
                  </a:moveTo>
                  <a:lnTo>
                    <a:pt x="0" y="0"/>
                  </a:lnTo>
                  <a:cubicBezTo>
                    <a:pt x="11" y="10"/>
                    <a:pt x="152" y="156"/>
                    <a:pt x="249" y="184"/>
                  </a:cubicBezTo>
                  <a:cubicBezTo>
                    <a:pt x="274" y="191"/>
                    <a:pt x="297" y="195"/>
                    <a:pt x="318" y="195"/>
                  </a:cubicBezTo>
                  <a:cubicBezTo>
                    <a:pt x="383" y="195"/>
                    <a:pt x="427" y="163"/>
                    <a:pt x="434" y="111"/>
                  </a:cubicBezTo>
                  <a:cubicBezTo>
                    <a:pt x="435" y="109"/>
                    <a:pt x="435" y="106"/>
                    <a:pt x="434" y="103"/>
                  </a:cubicBezTo>
                  <a:cubicBezTo>
                    <a:pt x="290" y="66"/>
                    <a:pt x="145" y="3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21"/>
            <p:cNvSpPr/>
            <p:nvPr/>
          </p:nvSpPr>
          <p:spPr>
            <a:xfrm>
              <a:off x="3329825" y="4049971"/>
              <a:ext cx="46480" cy="28077"/>
            </a:xfrm>
            <a:custGeom>
              <a:avLst/>
              <a:gdLst/>
              <a:ahLst/>
              <a:cxnLst/>
              <a:rect l="l" t="t" r="r" b="b"/>
              <a:pathLst>
                <a:path w="442" h="267" extrusionOk="0">
                  <a:moveTo>
                    <a:pt x="224" y="0"/>
                  </a:moveTo>
                  <a:cubicBezTo>
                    <a:pt x="125" y="0"/>
                    <a:pt x="3" y="48"/>
                    <a:pt x="0" y="48"/>
                  </a:cubicBezTo>
                  <a:lnTo>
                    <a:pt x="0" y="48"/>
                  </a:lnTo>
                  <a:cubicBezTo>
                    <a:pt x="0" y="48"/>
                    <a:pt x="0" y="48"/>
                    <a:pt x="0" y="48"/>
                  </a:cubicBezTo>
                  <a:cubicBezTo>
                    <a:pt x="0" y="48"/>
                    <a:pt x="0" y="48"/>
                    <a:pt x="0" y="48"/>
                  </a:cubicBezTo>
                  <a:cubicBezTo>
                    <a:pt x="0" y="48"/>
                    <a:pt x="0" y="48"/>
                    <a:pt x="0" y="48"/>
                  </a:cubicBezTo>
                  <a:cubicBezTo>
                    <a:pt x="0" y="48"/>
                    <a:pt x="0" y="48"/>
                    <a:pt x="0" y="48"/>
                  </a:cubicBezTo>
                  <a:lnTo>
                    <a:pt x="0" y="48"/>
                  </a:lnTo>
                  <a:cubicBezTo>
                    <a:pt x="3" y="50"/>
                    <a:pt x="143" y="217"/>
                    <a:pt x="240" y="252"/>
                  </a:cubicBezTo>
                  <a:cubicBezTo>
                    <a:pt x="268" y="262"/>
                    <a:pt x="294" y="266"/>
                    <a:pt x="318" y="266"/>
                  </a:cubicBezTo>
                  <a:cubicBezTo>
                    <a:pt x="378" y="266"/>
                    <a:pt x="420" y="235"/>
                    <a:pt x="429" y="186"/>
                  </a:cubicBezTo>
                  <a:cubicBezTo>
                    <a:pt x="442" y="116"/>
                    <a:pt x="383" y="37"/>
                    <a:pt x="283" y="8"/>
                  </a:cubicBezTo>
                  <a:cubicBezTo>
                    <a:pt x="265" y="2"/>
                    <a:pt x="245" y="0"/>
                    <a:pt x="2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21"/>
            <p:cNvSpPr/>
            <p:nvPr/>
          </p:nvSpPr>
          <p:spPr>
            <a:xfrm>
              <a:off x="3329825" y="4055334"/>
              <a:ext cx="45113" cy="22609"/>
            </a:xfrm>
            <a:custGeom>
              <a:avLst/>
              <a:gdLst/>
              <a:ahLst/>
              <a:cxnLst/>
              <a:rect l="l" t="t" r="r" b="b"/>
              <a:pathLst>
                <a:path w="429" h="215" extrusionOk="0">
                  <a:moveTo>
                    <a:pt x="0" y="0"/>
                  </a:moveTo>
                  <a:lnTo>
                    <a:pt x="0" y="0"/>
                  </a:lnTo>
                  <a:cubicBezTo>
                    <a:pt x="11" y="10"/>
                    <a:pt x="145" y="167"/>
                    <a:pt x="240" y="201"/>
                  </a:cubicBezTo>
                  <a:cubicBezTo>
                    <a:pt x="268" y="210"/>
                    <a:pt x="294" y="215"/>
                    <a:pt x="317" y="215"/>
                  </a:cubicBezTo>
                  <a:cubicBezTo>
                    <a:pt x="377" y="215"/>
                    <a:pt x="420" y="185"/>
                    <a:pt x="429" y="135"/>
                  </a:cubicBezTo>
                  <a:lnTo>
                    <a:pt x="429" y="127"/>
                  </a:lnTo>
                  <a:cubicBezTo>
                    <a:pt x="286" y="82"/>
                    <a:pt x="143" y="4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21"/>
            <p:cNvSpPr/>
            <p:nvPr/>
          </p:nvSpPr>
          <p:spPr>
            <a:xfrm>
              <a:off x="3347492" y="4081834"/>
              <a:ext cx="46164" cy="29234"/>
            </a:xfrm>
            <a:custGeom>
              <a:avLst/>
              <a:gdLst/>
              <a:ahLst/>
              <a:cxnLst/>
              <a:rect l="l" t="t" r="r" b="b"/>
              <a:pathLst>
                <a:path w="439" h="278" extrusionOk="0">
                  <a:moveTo>
                    <a:pt x="214" y="0"/>
                  </a:moveTo>
                  <a:cubicBezTo>
                    <a:pt x="117" y="0"/>
                    <a:pt x="2" y="40"/>
                    <a:pt x="1" y="40"/>
                  </a:cubicBezTo>
                  <a:lnTo>
                    <a:pt x="1" y="40"/>
                  </a:lnTo>
                  <a:cubicBezTo>
                    <a:pt x="1" y="40"/>
                    <a:pt x="1" y="40"/>
                    <a:pt x="1" y="40"/>
                  </a:cubicBezTo>
                  <a:cubicBezTo>
                    <a:pt x="1" y="40"/>
                    <a:pt x="1" y="40"/>
                    <a:pt x="1" y="40"/>
                  </a:cubicBezTo>
                  <a:cubicBezTo>
                    <a:pt x="1" y="40"/>
                    <a:pt x="1" y="40"/>
                    <a:pt x="1" y="40"/>
                  </a:cubicBezTo>
                  <a:lnTo>
                    <a:pt x="1" y="40"/>
                  </a:lnTo>
                  <a:cubicBezTo>
                    <a:pt x="2" y="41"/>
                    <a:pt x="134" y="218"/>
                    <a:pt x="231" y="259"/>
                  </a:cubicBezTo>
                  <a:cubicBezTo>
                    <a:pt x="261" y="271"/>
                    <a:pt x="289" y="277"/>
                    <a:pt x="314" y="277"/>
                  </a:cubicBezTo>
                  <a:cubicBezTo>
                    <a:pt x="371" y="277"/>
                    <a:pt x="412" y="248"/>
                    <a:pt x="423" y="199"/>
                  </a:cubicBezTo>
                  <a:cubicBezTo>
                    <a:pt x="439" y="129"/>
                    <a:pt x="386" y="47"/>
                    <a:pt x="286" y="10"/>
                  </a:cubicBezTo>
                  <a:cubicBezTo>
                    <a:pt x="265" y="3"/>
                    <a:pt x="240"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21"/>
            <p:cNvSpPr/>
            <p:nvPr/>
          </p:nvSpPr>
          <p:spPr>
            <a:xfrm>
              <a:off x="3347702" y="4086251"/>
              <a:ext cx="44376" cy="24712"/>
            </a:xfrm>
            <a:custGeom>
              <a:avLst/>
              <a:gdLst/>
              <a:ahLst/>
              <a:cxnLst/>
              <a:rect l="l" t="t" r="r" b="b"/>
              <a:pathLst>
                <a:path w="422" h="235" extrusionOk="0">
                  <a:moveTo>
                    <a:pt x="1" y="0"/>
                  </a:moveTo>
                  <a:lnTo>
                    <a:pt x="1" y="0"/>
                  </a:lnTo>
                  <a:cubicBezTo>
                    <a:pt x="11" y="11"/>
                    <a:pt x="135" y="178"/>
                    <a:pt x="229" y="217"/>
                  </a:cubicBezTo>
                  <a:cubicBezTo>
                    <a:pt x="259" y="229"/>
                    <a:pt x="287" y="235"/>
                    <a:pt x="312" y="235"/>
                  </a:cubicBezTo>
                  <a:cubicBezTo>
                    <a:pt x="369" y="235"/>
                    <a:pt x="410" y="206"/>
                    <a:pt x="421" y="157"/>
                  </a:cubicBezTo>
                  <a:cubicBezTo>
                    <a:pt x="421" y="155"/>
                    <a:pt x="422" y="152"/>
                    <a:pt x="422" y="150"/>
                  </a:cubicBezTo>
                  <a:cubicBezTo>
                    <a:pt x="282" y="96"/>
                    <a:pt x="142" y="4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21"/>
            <p:cNvSpPr/>
            <p:nvPr/>
          </p:nvSpPr>
          <p:spPr>
            <a:xfrm>
              <a:off x="3363581" y="4115169"/>
              <a:ext cx="45533" cy="30391"/>
            </a:xfrm>
            <a:custGeom>
              <a:avLst/>
              <a:gdLst/>
              <a:ahLst/>
              <a:cxnLst/>
              <a:rect l="l" t="t" r="r" b="b"/>
              <a:pathLst>
                <a:path w="433" h="289" extrusionOk="0">
                  <a:moveTo>
                    <a:pt x="197" y="1"/>
                  </a:moveTo>
                  <a:cubicBezTo>
                    <a:pt x="104" y="1"/>
                    <a:pt x="0" y="32"/>
                    <a:pt x="0" y="32"/>
                  </a:cubicBezTo>
                  <a:cubicBezTo>
                    <a:pt x="0" y="32"/>
                    <a:pt x="124" y="221"/>
                    <a:pt x="218" y="267"/>
                  </a:cubicBezTo>
                  <a:cubicBezTo>
                    <a:pt x="249" y="282"/>
                    <a:pt x="279" y="289"/>
                    <a:pt x="306" y="289"/>
                  </a:cubicBezTo>
                  <a:cubicBezTo>
                    <a:pt x="359" y="289"/>
                    <a:pt x="399" y="261"/>
                    <a:pt x="413" y="215"/>
                  </a:cubicBezTo>
                  <a:cubicBezTo>
                    <a:pt x="433" y="143"/>
                    <a:pt x="385" y="56"/>
                    <a:pt x="287" y="15"/>
                  </a:cubicBezTo>
                  <a:cubicBezTo>
                    <a:pt x="262" y="5"/>
                    <a:pt x="230"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21"/>
            <p:cNvSpPr/>
            <p:nvPr/>
          </p:nvSpPr>
          <p:spPr>
            <a:xfrm>
              <a:off x="3363791" y="4118745"/>
              <a:ext cx="43430" cy="26815"/>
            </a:xfrm>
            <a:custGeom>
              <a:avLst/>
              <a:gdLst/>
              <a:ahLst/>
              <a:cxnLst/>
              <a:rect l="l" t="t" r="r" b="b"/>
              <a:pathLst>
                <a:path w="413" h="255" extrusionOk="0">
                  <a:moveTo>
                    <a:pt x="0" y="0"/>
                  </a:moveTo>
                  <a:lnTo>
                    <a:pt x="0" y="0"/>
                  </a:lnTo>
                  <a:cubicBezTo>
                    <a:pt x="10" y="12"/>
                    <a:pt x="125" y="188"/>
                    <a:pt x="217" y="233"/>
                  </a:cubicBezTo>
                  <a:cubicBezTo>
                    <a:pt x="248" y="247"/>
                    <a:pt x="278" y="254"/>
                    <a:pt x="305" y="254"/>
                  </a:cubicBezTo>
                  <a:cubicBezTo>
                    <a:pt x="358" y="254"/>
                    <a:pt x="398" y="227"/>
                    <a:pt x="412" y="181"/>
                  </a:cubicBezTo>
                  <a:cubicBezTo>
                    <a:pt x="412" y="177"/>
                    <a:pt x="412" y="175"/>
                    <a:pt x="413" y="172"/>
                  </a:cubicBezTo>
                  <a:cubicBezTo>
                    <a:pt x="276" y="112"/>
                    <a:pt x="139" y="55"/>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21"/>
            <p:cNvSpPr/>
            <p:nvPr/>
          </p:nvSpPr>
          <p:spPr>
            <a:xfrm>
              <a:off x="3377883" y="4149977"/>
              <a:ext cx="44902" cy="31652"/>
            </a:xfrm>
            <a:custGeom>
              <a:avLst/>
              <a:gdLst/>
              <a:ahLst/>
              <a:cxnLst/>
              <a:rect l="l" t="t" r="r" b="b"/>
              <a:pathLst>
                <a:path w="427" h="301" extrusionOk="0">
                  <a:moveTo>
                    <a:pt x="1" y="24"/>
                  </a:moveTo>
                  <a:cubicBezTo>
                    <a:pt x="1" y="24"/>
                    <a:pt x="1" y="24"/>
                    <a:pt x="1" y="24"/>
                  </a:cubicBezTo>
                  <a:cubicBezTo>
                    <a:pt x="1" y="24"/>
                    <a:pt x="1" y="24"/>
                    <a:pt x="1" y="24"/>
                  </a:cubicBezTo>
                  <a:lnTo>
                    <a:pt x="1" y="24"/>
                  </a:lnTo>
                  <a:cubicBezTo>
                    <a:pt x="1" y="24"/>
                    <a:pt x="1" y="24"/>
                    <a:pt x="1" y="24"/>
                  </a:cubicBezTo>
                  <a:close/>
                  <a:moveTo>
                    <a:pt x="180" y="1"/>
                  </a:moveTo>
                  <a:cubicBezTo>
                    <a:pt x="94" y="1"/>
                    <a:pt x="3" y="24"/>
                    <a:pt x="1" y="24"/>
                  </a:cubicBezTo>
                  <a:cubicBezTo>
                    <a:pt x="1" y="24"/>
                    <a:pt x="1" y="24"/>
                    <a:pt x="1" y="24"/>
                  </a:cubicBezTo>
                  <a:lnTo>
                    <a:pt x="1" y="24"/>
                  </a:lnTo>
                  <a:cubicBezTo>
                    <a:pt x="2" y="26"/>
                    <a:pt x="113" y="223"/>
                    <a:pt x="204" y="274"/>
                  </a:cubicBezTo>
                  <a:cubicBezTo>
                    <a:pt x="237" y="292"/>
                    <a:pt x="269" y="301"/>
                    <a:pt x="297" y="301"/>
                  </a:cubicBezTo>
                  <a:cubicBezTo>
                    <a:pt x="347" y="301"/>
                    <a:pt x="386" y="274"/>
                    <a:pt x="401" y="229"/>
                  </a:cubicBezTo>
                  <a:cubicBezTo>
                    <a:pt x="427" y="157"/>
                    <a:pt x="382" y="66"/>
                    <a:pt x="287" y="20"/>
                  </a:cubicBezTo>
                  <a:cubicBezTo>
                    <a:pt x="258" y="6"/>
                    <a:pt x="220" y="1"/>
                    <a:pt x="1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21"/>
            <p:cNvSpPr/>
            <p:nvPr/>
          </p:nvSpPr>
          <p:spPr>
            <a:xfrm>
              <a:off x="3378093" y="4152711"/>
              <a:ext cx="42378" cy="28918"/>
            </a:xfrm>
            <a:custGeom>
              <a:avLst/>
              <a:gdLst/>
              <a:ahLst/>
              <a:cxnLst/>
              <a:rect l="l" t="t" r="r" b="b"/>
              <a:pathLst>
                <a:path w="403" h="275" extrusionOk="0">
                  <a:moveTo>
                    <a:pt x="1" y="0"/>
                  </a:moveTo>
                  <a:lnTo>
                    <a:pt x="1" y="0"/>
                  </a:lnTo>
                  <a:cubicBezTo>
                    <a:pt x="8" y="13"/>
                    <a:pt x="114" y="199"/>
                    <a:pt x="202" y="248"/>
                  </a:cubicBezTo>
                  <a:cubicBezTo>
                    <a:pt x="235" y="266"/>
                    <a:pt x="268" y="274"/>
                    <a:pt x="296" y="274"/>
                  </a:cubicBezTo>
                  <a:cubicBezTo>
                    <a:pt x="346" y="274"/>
                    <a:pt x="385" y="248"/>
                    <a:pt x="400" y="203"/>
                  </a:cubicBezTo>
                  <a:cubicBezTo>
                    <a:pt x="401" y="201"/>
                    <a:pt x="401" y="198"/>
                    <a:pt x="403" y="194"/>
                  </a:cubicBezTo>
                  <a:cubicBezTo>
                    <a:pt x="269" y="127"/>
                    <a:pt x="135" y="6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21"/>
            <p:cNvSpPr/>
            <p:nvPr/>
          </p:nvSpPr>
          <p:spPr>
            <a:xfrm>
              <a:off x="3390081" y="4186046"/>
              <a:ext cx="43956" cy="33125"/>
            </a:xfrm>
            <a:custGeom>
              <a:avLst/>
              <a:gdLst/>
              <a:ahLst/>
              <a:cxnLst/>
              <a:rect l="l" t="t" r="r" b="b"/>
              <a:pathLst>
                <a:path w="418" h="315" extrusionOk="0">
                  <a:moveTo>
                    <a:pt x="159" y="1"/>
                  </a:moveTo>
                  <a:cubicBezTo>
                    <a:pt x="79" y="1"/>
                    <a:pt x="2" y="18"/>
                    <a:pt x="1" y="18"/>
                  </a:cubicBezTo>
                  <a:lnTo>
                    <a:pt x="1" y="18"/>
                  </a:lnTo>
                  <a:cubicBezTo>
                    <a:pt x="1" y="18"/>
                    <a:pt x="1" y="18"/>
                    <a:pt x="1" y="18"/>
                  </a:cubicBezTo>
                  <a:cubicBezTo>
                    <a:pt x="1" y="18"/>
                    <a:pt x="1" y="18"/>
                    <a:pt x="1" y="18"/>
                  </a:cubicBezTo>
                  <a:cubicBezTo>
                    <a:pt x="1" y="18"/>
                    <a:pt x="1" y="18"/>
                    <a:pt x="1" y="18"/>
                  </a:cubicBezTo>
                  <a:lnTo>
                    <a:pt x="1" y="18"/>
                  </a:lnTo>
                  <a:cubicBezTo>
                    <a:pt x="3" y="18"/>
                    <a:pt x="101" y="226"/>
                    <a:pt x="188" y="282"/>
                  </a:cubicBezTo>
                  <a:cubicBezTo>
                    <a:pt x="223" y="304"/>
                    <a:pt x="257" y="314"/>
                    <a:pt x="287" y="314"/>
                  </a:cubicBezTo>
                  <a:cubicBezTo>
                    <a:pt x="334" y="314"/>
                    <a:pt x="372" y="289"/>
                    <a:pt x="389" y="245"/>
                  </a:cubicBezTo>
                  <a:cubicBezTo>
                    <a:pt x="417" y="173"/>
                    <a:pt x="379" y="78"/>
                    <a:pt x="287" y="25"/>
                  </a:cubicBezTo>
                  <a:cubicBezTo>
                    <a:pt x="254" y="7"/>
                    <a:pt x="206" y="1"/>
                    <a:pt x="1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21"/>
            <p:cNvSpPr/>
            <p:nvPr/>
          </p:nvSpPr>
          <p:spPr>
            <a:xfrm>
              <a:off x="3390186" y="4188149"/>
              <a:ext cx="41117" cy="30916"/>
            </a:xfrm>
            <a:custGeom>
              <a:avLst/>
              <a:gdLst/>
              <a:ahLst/>
              <a:cxnLst/>
              <a:rect l="l" t="t" r="r" b="b"/>
              <a:pathLst>
                <a:path w="391" h="294" extrusionOk="0">
                  <a:moveTo>
                    <a:pt x="1" y="0"/>
                  </a:moveTo>
                  <a:lnTo>
                    <a:pt x="1" y="0"/>
                  </a:lnTo>
                  <a:cubicBezTo>
                    <a:pt x="8" y="13"/>
                    <a:pt x="102" y="208"/>
                    <a:pt x="187" y="262"/>
                  </a:cubicBezTo>
                  <a:cubicBezTo>
                    <a:pt x="222" y="284"/>
                    <a:pt x="256" y="294"/>
                    <a:pt x="286" y="294"/>
                  </a:cubicBezTo>
                  <a:cubicBezTo>
                    <a:pt x="333" y="294"/>
                    <a:pt x="371" y="269"/>
                    <a:pt x="388" y="225"/>
                  </a:cubicBezTo>
                  <a:cubicBezTo>
                    <a:pt x="389" y="222"/>
                    <a:pt x="390" y="220"/>
                    <a:pt x="391" y="216"/>
                  </a:cubicBezTo>
                  <a:cubicBezTo>
                    <a:pt x="262" y="141"/>
                    <a:pt x="132" y="6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21"/>
            <p:cNvSpPr/>
            <p:nvPr/>
          </p:nvSpPr>
          <p:spPr>
            <a:xfrm>
              <a:off x="3350962" y="3983722"/>
              <a:ext cx="27025" cy="50160"/>
            </a:xfrm>
            <a:custGeom>
              <a:avLst/>
              <a:gdLst/>
              <a:ahLst/>
              <a:cxnLst/>
              <a:rect l="l" t="t" r="r" b="b"/>
              <a:pathLst>
                <a:path w="257" h="477" extrusionOk="0">
                  <a:moveTo>
                    <a:pt x="149" y="0"/>
                  </a:moveTo>
                  <a:cubicBezTo>
                    <a:pt x="149" y="0"/>
                    <a:pt x="149" y="0"/>
                    <a:pt x="149" y="0"/>
                  </a:cubicBezTo>
                  <a:cubicBezTo>
                    <a:pt x="148" y="1"/>
                    <a:pt x="22" y="154"/>
                    <a:pt x="11" y="260"/>
                  </a:cubicBezTo>
                  <a:cubicBezTo>
                    <a:pt x="1" y="368"/>
                    <a:pt x="43" y="454"/>
                    <a:pt x="107" y="472"/>
                  </a:cubicBezTo>
                  <a:cubicBezTo>
                    <a:pt x="116" y="475"/>
                    <a:pt x="124" y="476"/>
                    <a:pt x="132" y="476"/>
                  </a:cubicBezTo>
                  <a:cubicBezTo>
                    <a:pt x="186" y="476"/>
                    <a:pt x="235" y="421"/>
                    <a:pt x="245" y="323"/>
                  </a:cubicBezTo>
                  <a:cubicBezTo>
                    <a:pt x="257" y="212"/>
                    <a:pt x="151" y="0"/>
                    <a:pt x="1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21"/>
            <p:cNvSpPr/>
            <p:nvPr/>
          </p:nvSpPr>
          <p:spPr>
            <a:xfrm>
              <a:off x="3361583" y="3984037"/>
              <a:ext cx="16510" cy="49845"/>
            </a:xfrm>
            <a:custGeom>
              <a:avLst/>
              <a:gdLst/>
              <a:ahLst/>
              <a:cxnLst/>
              <a:rect l="l" t="t" r="r" b="b"/>
              <a:pathLst>
                <a:path w="157" h="474" extrusionOk="0">
                  <a:moveTo>
                    <a:pt x="49" y="0"/>
                  </a:moveTo>
                  <a:cubicBezTo>
                    <a:pt x="39" y="158"/>
                    <a:pt x="22" y="314"/>
                    <a:pt x="0" y="467"/>
                  </a:cubicBezTo>
                  <a:cubicBezTo>
                    <a:pt x="2" y="468"/>
                    <a:pt x="4" y="469"/>
                    <a:pt x="6" y="469"/>
                  </a:cubicBezTo>
                  <a:cubicBezTo>
                    <a:pt x="15" y="472"/>
                    <a:pt x="23" y="473"/>
                    <a:pt x="31" y="473"/>
                  </a:cubicBezTo>
                  <a:cubicBezTo>
                    <a:pt x="85" y="473"/>
                    <a:pt x="134" y="418"/>
                    <a:pt x="144" y="320"/>
                  </a:cubicBezTo>
                  <a:cubicBezTo>
                    <a:pt x="157" y="211"/>
                    <a:pt x="58" y="13"/>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21"/>
            <p:cNvSpPr/>
            <p:nvPr/>
          </p:nvSpPr>
          <p:spPr>
            <a:xfrm>
              <a:off x="3314157" y="3973942"/>
              <a:ext cx="31758" cy="41748"/>
            </a:xfrm>
            <a:custGeom>
              <a:avLst/>
              <a:gdLst/>
              <a:ahLst/>
              <a:cxnLst/>
              <a:rect l="l" t="t" r="r" b="b"/>
              <a:pathLst>
                <a:path w="302" h="397" extrusionOk="0">
                  <a:moveTo>
                    <a:pt x="0" y="1"/>
                  </a:moveTo>
                  <a:lnTo>
                    <a:pt x="0" y="1"/>
                  </a:lnTo>
                  <a:cubicBezTo>
                    <a:pt x="3" y="14"/>
                    <a:pt x="33" y="211"/>
                    <a:pt x="97" y="297"/>
                  </a:cubicBezTo>
                  <a:cubicBezTo>
                    <a:pt x="146" y="362"/>
                    <a:pt x="204" y="397"/>
                    <a:pt x="250" y="397"/>
                  </a:cubicBezTo>
                  <a:cubicBezTo>
                    <a:pt x="268" y="397"/>
                    <a:pt x="283" y="392"/>
                    <a:pt x="296" y="382"/>
                  </a:cubicBezTo>
                  <a:cubicBezTo>
                    <a:pt x="299" y="380"/>
                    <a:pt x="300" y="379"/>
                    <a:pt x="302" y="377"/>
                  </a:cubicBezTo>
                  <a:cubicBezTo>
                    <a:pt x="205" y="246"/>
                    <a:pt x="105"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21"/>
            <p:cNvSpPr/>
            <p:nvPr/>
          </p:nvSpPr>
          <p:spPr>
            <a:xfrm>
              <a:off x="3370627" y="4014849"/>
              <a:ext cx="27762" cy="51212"/>
            </a:xfrm>
            <a:custGeom>
              <a:avLst/>
              <a:gdLst/>
              <a:ahLst/>
              <a:cxnLst/>
              <a:rect l="l" t="t" r="r" b="b"/>
              <a:pathLst>
                <a:path w="264" h="487" extrusionOk="0">
                  <a:moveTo>
                    <a:pt x="169" y="1"/>
                  </a:moveTo>
                  <a:cubicBezTo>
                    <a:pt x="169" y="1"/>
                    <a:pt x="169" y="1"/>
                    <a:pt x="169" y="1"/>
                  </a:cubicBezTo>
                  <a:cubicBezTo>
                    <a:pt x="168" y="2"/>
                    <a:pt x="33" y="151"/>
                    <a:pt x="17" y="260"/>
                  </a:cubicBezTo>
                  <a:cubicBezTo>
                    <a:pt x="0" y="369"/>
                    <a:pt x="39" y="459"/>
                    <a:pt x="102" y="481"/>
                  </a:cubicBezTo>
                  <a:cubicBezTo>
                    <a:pt x="111" y="484"/>
                    <a:pt x="120" y="486"/>
                    <a:pt x="129" y="486"/>
                  </a:cubicBezTo>
                  <a:cubicBezTo>
                    <a:pt x="182" y="486"/>
                    <a:pt x="231" y="432"/>
                    <a:pt x="247" y="335"/>
                  </a:cubicBezTo>
                  <a:cubicBezTo>
                    <a:pt x="264" y="221"/>
                    <a:pt x="169" y="1"/>
                    <a:pt x="1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21"/>
            <p:cNvSpPr/>
            <p:nvPr/>
          </p:nvSpPr>
          <p:spPr>
            <a:xfrm>
              <a:off x="3380512" y="4015164"/>
              <a:ext cx="17982" cy="50896"/>
            </a:xfrm>
            <a:custGeom>
              <a:avLst/>
              <a:gdLst/>
              <a:ahLst/>
              <a:cxnLst/>
              <a:rect l="l" t="t" r="r" b="b"/>
              <a:pathLst>
                <a:path w="171" h="484" extrusionOk="0">
                  <a:moveTo>
                    <a:pt x="75" y="1"/>
                  </a:moveTo>
                  <a:cubicBezTo>
                    <a:pt x="58" y="161"/>
                    <a:pt x="32" y="319"/>
                    <a:pt x="0" y="475"/>
                  </a:cubicBezTo>
                  <a:lnTo>
                    <a:pt x="8" y="478"/>
                  </a:lnTo>
                  <a:cubicBezTo>
                    <a:pt x="17" y="481"/>
                    <a:pt x="26" y="483"/>
                    <a:pt x="35" y="483"/>
                  </a:cubicBezTo>
                  <a:cubicBezTo>
                    <a:pt x="87" y="483"/>
                    <a:pt x="137" y="428"/>
                    <a:pt x="153" y="331"/>
                  </a:cubicBezTo>
                  <a:cubicBezTo>
                    <a:pt x="171" y="221"/>
                    <a:pt x="82" y="15"/>
                    <a:pt x="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21"/>
            <p:cNvSpPr/>
            <p:nvPr/>
          </p:nvSpPr>
          <p:spPr>
            <a:xfrm>
              <a:off x="3388609" y="4047658"/>
              <a:ext cx="28603" cy="52158"/>
            </a:xfrm>
            <a:custGeom>
              <a:avLst/>
              <a:gdLst/>
              <a:ahLst/>
              <a:cxnLst/>
              <a:rect l="l" t="t" r="r" b="b"/>
              <a:pathLst>
                <a:path w="272" h="496" extrusionOk="0">
                  <a:moveTo>
                    <a:pt x="187" y="1"/>
                  </a:moveTo>
                  <a:cubicBezTo>
                    <a:pt x="187" y="1"/>
                    <a:pt x="187" y="1"/>
                    <a:pt x="187" y="1"/>
                  </a:cubicBezTo>
                  <a:cubicBezTo>
                    <a:pt x="186" y="2"/>
                    <a:pt x="45" y="148"/>
                    <a:pt x="22" y="258"/>
                  </a:cubicBezTo>
                  <a:cubicBezTo>
                    <a:pt x="1" y="370"/>
                    <a:pt x="33" y="462"/>
                    <a:pt x="94" y="489"/>
                  </a:cubicBezTo>
                  <a:cubicBezTo>
                    <a:pt x="104" y="493"/>
                    <a:pt x="114" y="495"/>
                    <a:pt x="124" y="495"/>
                  </a:cubicBezTo>
                  <a:cubicBezTo>
                    <a:pt x="177" y="495"/>
                    <a:pt x="227" y="441"/>
                    <a:pt x="247" y="346"/>
                  </a:cubicBezTo>
                  <a:cubicBezTo>
                    <a:pt x="272" y="231"/>
                    <a:pt x="189" y="1"/>
                    <a:pt x="1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21"/>
            <p:cNvSpPr/>
            <p:nvPr/>
          </p:nvSpPr>
          <p:spPr>
            <a:xfrm>
              <a:off x="3397757" y="4047973"/>
              <a:ext cx="19454" cy="51843"/>
            </a:xfrm>
            <a:custGeom>
              <a:avLst/>
              <a:gdLst/>
              <a:ahLst/>
              <a:cxnLst/>
              <a:rect l="l" t="t" r="r" b="b"/>
              <a:pathLst>
                <a:path w="185" h="493" extrusionOk="0">
                  <a:moveTo>
                    <a:pt x="100" y="1"/>
                  </a:moveTo>
                  <a:cubicBezTo>
                    <a:pt x="74" y="163"/>
                    <a:pt x="41" y="324"/>
                    <a:pt x="0" y="482"/>
                  </a:cubicBezTo>
                  <a:cubicBezTo>
                    <a:pt x="2" y="483"/>
                    <a:pt x="4" y="484"/>
                    <a:pt x="7" y="486"/>
                  </a:cubicBezTo>
                  <a:cubicBezTo>
                    <a:pt x="17" y="490"/>
                    <a:pt x="27" y="492"/>
                    <a:pt x="37" y="492"/>
                  </a:cubicBezTo>
                  <a:cubicBezTo>
                    <a:pt x="90" y="492"/>
                    <a:pt x="140" y="438"/>
                    <a:pt x="160" y="343"/>
                  </a:cubicBezTo>
                  <a:cubicBezTo>
                    <a:pt x="185" y="231"/>
                    <a:pt x="108" y="16"/>
                    <a:pt x="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21"/>
            <p:cNvSpPr/>
            <p:nvPr/>
          </p:nvSpPr>
          <p:spPr>
            <a:xfrm>
              <a:off x="3404593" y="4082255"/>
              <a:ext cx="29444" cy="52789"/>
            </a:xfrm>
            <a:custGeom>
              <a:avLst/>
              <a:gdLst/>
              <a:ahLst/>
              <a:cxnLst/>
              <a:rect l="l" t="t" r="r" b="b"/>
              <a:pathLst>
                <a:path w="280" h="502" extrusionOk="0">
                  <a:moveTo>
                    <a:pt x="208" y="0"/>
                  </a:moveTo>
                  <a:cubicBezTo>
                    <a:pt x="208" y="0"/>
                    <a:pt x="208" y="0"/>
                    <a:pt x="208" y="0"/>
                  </a:cubicBezTo>
                  <a:cubicBezTo>
                    <a:pt x="207" y="0"/>
                    <a:pt x="58" y="143"/>
                    <a:pt x="29" y="255"/>
                  </a:cubicBezTo>
                  <a:cubicBezTo>
                    <a:pt x="0" y="368"/>
                    <a:pt x="28" y="464"/>
                    <a:pt x="88" y="493"/>
                  </a:cubicBezTo>
                  <a:cubicBezTo>
                    <a:pt x="99" y="499"/>
                    <a:pt x="110" y="502"/>
                    <a:pt x="122" y="502"/>
                  </a:cubicBezTo>
                  <a:cubicBezTo>
                    <a:pt x="172" y="502"/>
                    <a:pt x="223" y="450"/>
                    <a:pt x="249" y="355"/>
                  </a:cubicBezTo>
                  <a:cubicBezTo>
                    <a:pt x="279" y="238"/>
                    <a:pt x="208" y="0"/>
                    <a:pt x="2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21"/>
            <p:cNvSpPr/>
            <p:nvPr/>
          </p:nvSpPr>
          <p:spPr>
            <a:xfrm>
              <a:off x="3413111" y="4082570"/>
              <a:ext cx="20926" cy="52474"/>
            </a:xfrm>
            <a:custGeom>
              <a:avLst/>
              <a:gdLst/>
              <a:ahLst/>
              <a:cxnLst/>
              <a:rect l="l" t="t" r="r" b="b"/>
              <a:pathLst>
                <a:path w="199" h="499" extrusionOk="0">
                  <a:moveTo>
                    <a:pt x="128" y="0"/>
                  </a:moveTo>
                  <a:cubicBezTo>
                    <a:pt x="92" y="164"/>
                    <a:pt x="49" y="326"/>
                    <a:pt x="0" y="486"/>
                  </a:cubicBezTo>
                  <a:cubicBezTo>
                    <a:pt x="2" y="487"/>
                    <a:pt x="4" y="489"/>
                    <a:pt x="7" y="490"/>
                  </a:cubicBezTo>
                  <a:cubicBezTo>
                    <a:pt x="18" y="496"/>
                    <a:pt x="29" y="498"/>
                    <a:pt x="40" y="498"/>
                  </a:cubicBezTo>
                  <a:cubicBezTo>
                    <a:pt x="91" y="498"/>
                    <a:pt x="142" y="447"/>
                    <a:pt x="168" y="352"/>
                  </a:cubicBezTo>
                  <a:cubicBezTo>
                    <a:pt x="198" y="239"/>
                    <a:pt x="133" y="15"/>
                    <a:pt x="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21"/>
            <p:cNvSpPr/>
            <p:nvPr/>
          </p:nvSpPr>
          <p:spPr>
            <a:xfrm>
              <a:off x="3417107" y="4119271"/>
              <a:ext cx="30180" cy="53630"/>
            </a:xfrm>
            <a:custGeom>
              <a:avLst/>
              <a:gdLst/>
              <a:ahLst/>
              <a:cxnLst/>
              <a:rect l="l" t="t" r="r" b="b"/>
              <a:pathLst>
                <a:path w="287" h="510" extrusionOk="0">
                  <a:moveTo>
                    <a:pt x="229" y="1"/>
                  </a:moveTo>
                  <a:cubicBezTo>
                    <a:pt x="228" y="2"/>
                    <a:pt x="71" y="140"/>
                    <a:pt x="36" y="253"/>
                  </a:cubicBezTo>
                  <a:cubicBezTo>
                    <a:pt x="1" y="367"/>
                    <a:pt x="22" y="467"/>
                    <a:pt x="81" y="500"/>
                  </a:cubicBezTo>
                  <a:cubicBezTo>
                    <a:pt x="92" y="507"/>
                    <a:pt x="105" y="510"/>
                    <a:pt x="118" y="510"/>
                  </a:cubicBezTo>
                  <a:cubicBezTo>
                    <a:pt x="167" y="510"/>
                    <a:pt x="220" y="459"/>
                    <a:pt x="249" y="365"/>
                  </a:cubicBezTo>
                  <a:cubicBezTo>
                    <a:pt x="286" y="248"/>
                    <a:pt x="230" y="1"/>
                    <a:pt x="2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21"/>
            <p:cNvSpPr/>
            <p:nvPr/>
          </p:nvSpPr>
          <p:spPr>
            <a:xfrm>
              <a:off x="3424888" y="4119586"/>
              <a:ext cx="22399" cy="53315"/>
            </a:xfrm>
            <a:custGeom>
              <a:avLst/>
              <a:gdLst/>
              <a:ahLst/>
              <a:cxnLst/>
              <a:rect l="l" t="t" r="r" b="b"/>
              <a:pathLst>
                <a:path w="213" h="507" extrusionOk="0">
                  <a:moveTo>
                    <a:pt x="156" y="1"/>
                  </a:moveTo>
                  <a:cubicBezTo>
                    <a:pt x="110" y="168"/>
                    <a:pt x="59" y="331"/>
                    <a:pt x="0" y="492"/>
                  </a:cubicBezTo>
                  <a:cubicBezTo>
                    <a:pt x="2" y="493"/>
                    <a:pt x="4" y="495"/>
                    <a:pt x="7" y="497"/>
                  </a:cubicBezTo>
                  <a:cubicBezTo>
                    <a:pt x="18" y="503"/>
                    <a:pt x="31" y="507"/>
                    <a:pt x="43" y="507"/>
                  </a:cubicBezTo>
                  <a:cubicBezTo>
                    <a:pt x="93" y="507"/>
                    <a:pt x="146" y="456"/>
                    <a:pt x="175" y="362"/>
                  </a:cubicBezTo>
                  <a:cubicBezTo>
                    <a:pt x="212" y="248"/>
                    <a:pt x="161" y="17"/>
                    <a:pt x="1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21"/>
            <p:cNvSpPr/>
            <p:nvPr/>
          </p:nvSpPr>
          <p:spPr>
            <a:xfrm>
              <a:off x="3430567" y="4155760"/>
              <a:ext cx="30811" cy="54261"/>
            </a:xfrm>
            <a:custGeom>
              <a:avLst/>
              <a:gdLst/>
              <a:ahLst/>
              <a:cxnLst/>
              <a:rect l="l" t="t" r="r" b="b"/>
              <a:pathLst>
                <a:path w="293" h="516" extrusionOk="0">
                  <a:moveTo>
                    <a:pt x="250" y="0"/>
                  </a:moveTo>
                  <a:lnTo>
                    <a:pt x="250" y="0"/>
                  </a:lnTo>
                  <a:cubicBezTo>
                    <a:pt x="249" y="0"/>
                    <a:pt x="84" y="136"/>
                    <a:pt x="42" y="250"/>
                  </a:cubicBezTo>
                  <a:cubicBezTo>
                    <a:pt x="0" y="365"/>
                    <a:pt x="16" y="467"/>
                    <a:pt x="72" y="503"/>
                  </a:cubicBezTo>
                  <a:cubicBezTo>
                    <a:pt x="84" y="511"/>
                    <a:pt x="98" y="515"/>
                    <a:pt x="111" y="515"/>
                  </a:cubicBezTo>
                  <a:cubicBezTo>
                    <a:pt x="160" y="515"/>
                    <a:pt x="215" y="466"/>
                    <a:pt x="249" y="373"/>
                  </a:cubicBezTo>
                  <a:cubicBezTo>
                    <a:pt x="292" y="255"/>
                    <a:pt x="251" y="0"/>
                    <a:pt x="2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21"/>
            <p:cNvSpPr/>
            <p:nvPr/>
          </p:nvSpPr>
          <p:spPr>
            <a:xfrm>
              <a:off x="3437507" y="4156181"/>
              <a:ext cx="23871" cy="53841"/>
            </a:xfrm>
            <a:custGeom>
              <a:avLst/>
              <a:gdLst/>
              <a:ahLst/>
              <a:cxnLst/>
              <a:rect l="l" t="t" r="r" b="b"/>
              <a:pathLst>
                <a:path w="227" h="512" extrusionOk="0">
                  <a:moveTo>
                    <a:pt x="184" y="0"/>
                  </a:moveTo>
                  <a:lnTo>
                    <a:pt x="184" y="0"/>
                  </a:lnTo>
                  <a:cubicBezTo>
                    <a:pt x="130" y="168"/>
                    <a:pt x="69" y="333"/>
                    <a:pt x="1" y="495"/>
                  </a:cubicBezTo>
                  <a:cubicBezTo>
                    <a:pt x="3" y="496"/>
                    <a:pt x="4" y="498"/>
                    <a:pt x="6" y="499"/>
                  </a:cubicBezTo>
                  <a:cubicBezTo>
                    <a:pt x="18" y="507"/>
                    <a:pt x="31" y="511"/>
                    <a:pt x="45" y="511"/>
                  </a:cubicBezTo>
                  <a:cubicBezTo>
                    <a:pt x="94" y="511"/>
                    <a:pt x="149" y="462"/>
                    <a:pt x="183" y="369"/>
                  </a:cubicBezTo>
                  <a:cubicBezTo>
                    <a:pt x="226" y="255"/>
                    <a:pt x="188" y="16"/>
                    <a:pt x="1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21"/>
            <p:cNvSpPr/>
            <p:nvPr/>
          </p:nvSpPr>
          <p:spPr>
            <a:xfrm>
              <a:off x="3400281" y="4223272"/>
              <a:ext cx="43009" cy="34387"/>
            </a:xfrm>
            <a:custGeom>
              <a:avLst/>
              <a:gdLst/>
              <a:ahLst/>
              <a:cxnLst/>
              <a:rect l="l" t="t" r="r" b="b"/>
              <a:pathLst>
                <a:path w="409" h="327" extrusionOk="0">
                  <a:moveTo>
                    <a:pt x="1" y="11"/>
                  </a:moveTo>
                  <a:cubicBezTo>
                    <a:pt x="1" y="11"/>
                    <a:pt x="1" y="11"/>
                    <a:pt x="1" y="11"/>
                  </a:cubicBezTo>
                  <a:lnTo>
                    <a:pt x="1" y="11"/>
                  </a:lnTo>
                  <a:cubicBezTo>
                    <a:pt x="1" y="11"/>
                    <a:pt x="1" y="11"/>
                    <a:pt x="1" y="11"/>
                  </a:cubicBezTo>
                  <a:close/>
                  <a:moveTo>
                    <a:pt x="134" y="1"/>
                  </a:moveTo>
                  <a:cubicBezTo>
                    <a:pt x="65" y="1"/>
                    <a:pt x="4" y="11"/>
                    <a:pt x="1" y="11"/>
                  </a:cubicBezTo>
                  <a:cubicBezTo>
                    <a:pt x="1" y="11"/>
                    <a:pt x="1" y="11"/>
                    <a:pt x="1" y="11"/>
                  </a:cubicBezTo>
                  <a:lnTo>
                    <a:pt x="1" y="11"/>
                  </a:lnTo>
                  <a:cubicBezTo>
                    <a:pt x="3" y="14"/>
                    <a:pt x="89" y="229"/>
                    <a:pt x="172" y="290"/>
                  </a:cubicBezTo>
                  <a:cubicBezTo>
                    <a:pt x="208" y="315"/>
                    <a:pt x="243" y="327"/>
                    <a:pt x="275" y="327"/>
                  </a:cubicBezTo>
                  <a:cubicBezTo>
                    <a:pt x="319" y="327"/>
                    <a:pt x="357" y="303"/>
                    <a:pt x="376" y="261"/>
                  </a:cubicBezTo>
                  <a:cubicBezTo>
                    <a:pt x="409" y="187"/>
                    <a:pt x="376" y="89"/>
                    <a:pt x="287" y="33"/>
                  </a:cubicBezTo>
                  <a:cubicBezTo>
                    <a:pt x="249" y="8"/>
                    <a:pt x="189" y="1"/>
                    <a:pt x="1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21"/>
            <p:cNvSpPr/>
            <p:nvPr/>
          </p:nvSpPr>
          <p:spPr>
            <a:xfrm>
              <a:off x="3400492" y="4224639"/>
              <a:ext cx="39644" cy="32914"/>
            </a:xfrm>
            <a:custGeom>
              <a:avLst/>
              <a:gdLst/>
              <a:ahLst/>
              <a:cxnLst/>
              <a:rect l="l" t="t" r="r" b="b"/>
              <a:pathLst>
                <a:path w="377" h="313" extrusionOk="0">
                  <a:moveTo>
                    <a:pt x="1" y="1"/>
                  </a:moveTo>
                  <a:lnTo>
                    <a:pt x="1" y="1"/>
                  </a:lnTo>
                  <a:cubicBezTo>
                    <a:pt x="7" y="14"/>
                    <a:pt x="89" y="218"/>
                    <a:pt x="170" y="277"/>
                  </a:cubicBezTo>
                  <a:cubicBezTo>
                    <a:pt x="206" y="301"/>
                    <a:pt x="241" y="313"/>
                    <a:pt x="273" y="313"/>
                  </a:cubicBezTo>
                  <a:cubicBezTo>
                    <a:pt x="317" y="313"/>
                    <a:pt x="354" y="289"/>
                    <a:pt x="374" y="247"/>
                  </a:cubicBezTo>
                  <a:cubicBezTo>
                    <a:pt x="375" y="245"/>
                    <a:pt x="375" y="241"/>
                    <a:pt x="376" y="238"/>
                  </a:cubicBezTo>
                  <a:cubicBezTo>
                    <a:pt x="252" y="156"/>
                    <a:pt x="128" y="77"/>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21"/>
            <p:cNvSpPr/>
            <p:nvPr/>
          </p:nvSpPr>
          <p:spPr>
            <a:xfrm>
              <a:off x="3440557" y="4194564"/>
              <a:ext cx="31442" cy="54682"/>
            </a:xfrm>
            <a:custGeom>
              <a:avLst/>
              <a:gdLst/>
              <a:ahLst/>
              <a:cxnLst/>
              <a:rect l="l" t="t" r="r" b="b"/>
              <a:pathLst>
                <a:path w="299" h="520" extrusionOk="0">
                  <a:moveTo>
                    <a:pt x="270" y="1"/>
                  </a:moveTo>
                  <a:cubicBezTo>
                    <a:pt x="270" y="1"/>
                    <a:pt x="270" y="1"/>
                    <a:pt x="270" y="1"/>
                  </a:cubicBezTo>
                  <a:cubicBezTo>
                    <a:pt x="269" y="1"/>
                    <a:pt x="96" y="131"/>
                    <a:pt x="48" y="245"/>
                  </a:cubicBezTo>
                  <a:cubicBezTo>
                    <a:pt x="0" y="361"/>
                    <a:pt x="9" y="467"/>
                    <a:pt x="63" y="506"/>
                  </a:cubicBezTo>
                  <a:cubicBezTo>
                    <a:pt x="76" y="515"/>
                    <a:pt x="90" y="520"/>
                    <a:pt x="104" y="520"/>
                  </a:cubicBezTo>
                  <a:cubicBezTo>
                    <a:pt x="152" y="520"/>
                    <a:pt x="208" y="472"/>
                    <a:pt x="248" y="380"/>
                  </a:cubicBezTo>
                  <a:cubicBezTo>
                    <a:pt x="299" y="262"/>
                    <a:pt x="272" y="1"/>
                    <a:pt x="2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21"/>
            <p:cNvSpPr/>
            <p:nvPr/>
          </p:nvSpPr>
          <p:spPr>
            <a:xfrm>
              <a:off x="3446446" y="4194984"/>
              <a:ext cx="25448" cy="54261"/>
            </a:xfrm>
            <a:custGeom>
              <a:avLst/>
              <a:gdLst/>
              <a:ahLst/>
              <a:cxnLst/>
              <a:rect l="l" t="t" r="r" b="b"/>
              <a:pathLst>
                <a:path w="242" h="516" extrusionOk="0">
                  <a:moveTo>
                    <a:pt x="214" y="0"/>
                  </a:moveTo>
                  <a:lnTo>
                    <a:pt x="214" y="0"/>
                  </a:lnTo>
                  <a:cubicBezTo>
                    <a:pt x="150" y="169"/>
                    <a:pt x="79" y="335"/>
                    <a:pt x="1" y="497"/>
                  </a:cubicBezTo>
                  <a:cubicBezTo>
                    <a:pt x="3" y="498"/>
                    <a:pt x="4" y="500"/>
                    <a:pt x="6" y="502"/>
                  </a:cubicBezTo>
                  <a:cubicBezTo>
                    <a:pt x="19" y="511"/>
                    <a:pt x="32" y="516"/>
                    <a:pt x="47" y="516"/>
                  </a:cubicBezTo>
                  <a:cubicBezTo>
                    <a:pt x="95" y="516"/>
                    <a:pt x="152" y="468"/>
                    <a:pt x="192" y="376"/>
                  </a:cubicBezTo>
                  <a:cubicBezTo>
                    <a:pt x="242" y="262"/>
                    <a:pt x="218" y="17"/>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21"/>
            <p:cNvSpPr/>
            <p:nvPr/>
          </p:nvSpPr>
          <p:spPr>
            <a:xfrm>
              <a:off x="3258213" y="4144403"/>
              <a:ext cx="37015" cy="32914"/>
            </a:xfrm>
            <a:custGeom>
              <a:avLst/>
              <a:gdLst/>
              <a:ahLst/>
              <a:cxnLst/>
              <a:rect l="l" t="t" r="r" b="b"/>
              <a:pathLst>
                <a:path w="352" h="313" extrusionOk="0">
                  <a:moveTo>
                    <a:pt x="1" y="0"/>
                  </a:moveTo>
                  <a:cubicBezTo>
                    <a:pt x="0" y="0"/>
                    <a:pt x="0" y="1"/>
                    <a:pt x="0" y="1"/>
                  </a:cubicBezTo>
                  <a:cubicBezTo>
                    <a:pt x="0" y="1"/>
                    <a:pt x="59" y="176"/>
                    <a:pt x="129" y="246"/>
                  </a:cubicBezTo>
                  <a:cubicBezTo>
                    <a:pt x="175" y="290"/>
                    <a:pt x="224" y="313"/>
                    <a:pt x="263" y="313"/>
                  </a:cubicBezTo>
                  <a:cubicBezTo>
                    <a:pt x="284" y="313"/>
                    <a:pt x="302" y="306"/>
                    <a:pt x="315" y="293"/>
                  </a:cubicBezTo>
                  <a:cubicBezTo>
                    <a:pt x="351" y="255"/>
                    <a:pt x="334" y="175"/>
                    <a:pt x="259" y="105"/>
                  </a:cubicBezTo>
                  <a:cubicBezTo>
                    <a:pt x="187" y="36"/>
                    <a:pt x="6"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21"/>
            <p:cNvSpPr/>
            <p:nvPr/>
          </p:nvSpPr>
          <p:spPr>
            <a:xfrm>
              <a:off x="3194066" y="4097187"/>
              <a:ext cx="72138" cy="54472"/>
            </a:xfrm>
            <a:custGeom>
              <a:avLst/>
              <a:gdLst/>
              <a:ahLst/>
              <a:cxnLst/>
              <a:rect l="l" t="t" r="r" b="b"/>
              <a:pathLst>
                <a:path w="686" h="518" extrusionOk="0">
                  <a:moveTo>
                    <a:pt x="1" y="1"/>
                  </a:moveTo>
                  <a:cubicBezTo>
                    <a:pt x="232" y="154"/>
                    <a:pt x="451" y="328"/>
                    <a:pt x="653" y="518"/>
                  </a:cubicBezTo>
                  <a:cubicBezTo>
                    <a:pt x="664" y="506"/>
                    <a:pt x="674" y="494"/>
                    <a:pt x="685" y="483"/>
                  </a:cubicBezTo>
                  <a:cubicBezTo>
                    <a:pt x="471" y="304"/>
                    <a:pt x="242" y="143"/>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21"/>
            <p:cNvSpPr/>
            <p:nvPr/>
          </p:nvSpPr>
          <p:spPr>
            <a:xfrm>
              <a:off x="3236865" y="4097713"/>
              <a:ext cx="68983" cy="80551"/>
            </a:xfrm>
            <a:custGeom>
              <a:avLst/>
              <a:gdLst/>
              <a:ahLst/>
              <a:cxnLst/>
              <a:rect l="l" t="t" r="r" b="b"/>
              <a:pathLst>
                <a:path w="656" h="766" extrusionOk="0">
                  <a:moveTo>
                    <a:pt x="4" y="0"/>
                  </a:moveTo>
                  <a:lnTo>
                    <a:pt x="1" y="3"/>
                  </a:lnTo>
                  <a:cubicBezTo>
                    <a:pt x="1" y="3"/>
                    <a:pt x="155" y="160"/>
                    <a:pt x="300" y="333"/>
                  </a:cubicBezTo>
                  <a:cubicBezTo>
                    <a:pt x="336" y="376"/>
                    <a:pt x="371" y="420"/>
                    <a:pt x="404" y="462"/>
                  </a:cubicBezTo>
                  <a:cubicBezTo>
                    <a:pt x="437" y="502"/>
                    <a:pt x="470" y="539"/>
                    <a:pt x="500" y="570"/>
                  </a:cubicBezTo>
                  <a:cubicBezTo>
                    <a:pt x="528" y="601"/>
                    <a:pt x="655" y="765"/>
                    <a:pt x="655" y="765"/>
                  </a:cubicBezTo>
                  <a:cubicBezTo>
                    <a:pt x="655" y="765"/>
                    <a:pt x="602" y="670"/>
                    <a:pt x="603" y="669"/>
                  </a:cubicBezTo>
                  <a:cubicBezTo>
                    <a:pt x="605" y="668"/>
                    <a:pt x="598" y="656"/>
                    <a:pt x="585" y="634"/>
                  </a:cubicBezTo>
                  <a:cubicBezTo>
                    <a:pt x="572" y="612"/>
                    <a:pt x="553" y="581"/>
                    <a:pt x="530" y="545"/>
                  </a:cubicBezTo>
                  <a:cubicBezTo>
                    <a:pt x="503" y="504"/>
                    <a:pt x="473" y="466"/>
                    <a:pt x="442" y="429"/>
                  </a:cubicBezTo>
                  <a:cubicBezTo>
                    <a:pt x="407" y="388"/>
                    <a:pt x="368" y="348"/>
                    <a:pt x="329" y="307"/>
                  </a:cubicBezTo>
                  <a:cubicBezTo>
                    <a:pt x="226" y="199"/>
                    <a:pt x="118" y="97"/>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21"/>
            <p:cNvSpPr/>
            <p:nvPr/>
          </p:nvSpPr>
          <p:spPr>
            <a:xfrm>
              <a:off x="3259895" y="4109070"/>
              <a:ext cx="94326" cy="96745"/>
            </a:xfrm>
            <a:custGeom>
              <a:avLst/>
              <a:gdLst/>
              <a:ahLst/>
              <a:cxnLst/>
              <a:rect l="l" t="t" r="r" b="b"/>
              <a:pathLst>
                <a:path w="897" h="920" extrusionOk="0">
                  <a:moveTo>
                    <a:pt x="4" y="1"/>
                  </a:moveTo>
                  <a:lnTo>
                    <a:pt x="0" y="4"/>
                  </a:lnTo>
                  <a:cubicBezTo>
                    <a:pt x="0" y="4"/>
                    <a:pt x="385" y="231"/>
                    <a:pt x="609" y="509"/>
                  </a:cubicBezTo>
                  <a:cubicBezTo>
                    <a:pt x="656" y="558"/>
                    <a:pt x="897" y="919"/>
                    <a:pt x="897" y="919"/>
                  </a:cubicBezTo>
                  <a:cubicBezTo>
                    <a:pt x="897" y="919"/>
                    <a:pt x="841" y="657"/>
                    <a:pt x="514" y="339"/>
                  </a:cubicBezTo>
                  <a:cubicBezTo>
                    <a:pt x="303" y="139"/>
                    <a:pt x="4" y="1"/>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21"/>
            <p:cNvSpPr/>
            <p:nvPr/>
          </p:nvSpPr>
          <p:spPr>
            <a:xfrm>
              <a:off x="3282820" y="4141144"/>
              <a:ext cx="94431" cy="96745"/>
            </a:xfrm>
            <a:custGeom>
              <a:avLst/>
              <a:gdLst/>
              <a:ahLst/>
              <a:cxnLst/>
              <a:rect l="l" t="t" r="r" b="b"/>
              <a:pathLst>
                <a:path w="898" h="920" extrusionOk="0">
                  <a:moveTo>
                    <a:pt x="5" y="1"/>
                  </a:moveTo>
                  <a:lnTo>
                    <a:pt x="1" y="4"/>
                  </a:lnTo>
                  <a:cubicBezTo>
                    <a:pt x="1" y="4"/>
                    <a:pt x="386" y="231"/>
                    <a:pt x="609" y="510"/>
                  </a:cubicBezTo>
                  <a:cubicBezTo>
                    <a:pt x="656" y="558"/>
                    <a:pt x="897" y="919"/>
                    <a:pt x="897" y="919"/>
                  </a:cubicBezTo>
                  <a:cubicBezTo>
                    <a:pt x="897" y="919"/>
                    <a:pt x="843" y="658"/>
                    <a:pt x="515" y="340"/>
                  </a:cubicBezTo>
                  <a:cubicBezTo>
                    <a:pt x="305" y="14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21"/>
            <p:cNvSpPr/>
            <p:nvPr/>
          </p:nvSpPr>
          <p:spPr>
            <a:xfrm>
              <a:off x="3223090" y="4206867"/>
              <a:ext cx="97376" cy="40696"/>
            </a:xfrm>
            <a:custGeom>
              <a:avLst/>
              <a:gdLst/>
              <a:ahLst/>
              <a:cxnLst/>
              <a:rect l="l" t="t" r="r" b="b"/>
              <a:pathLst>
                <a:path w="926" h="387" extrusionOk="0">
                  <a:moveTo>
                    <a:pt x="65" y="1"/>
                  </a:moveTo>
                  <a:cubicBezTo>
                    <a:pt x="26" y="1"/>
                    <a:pt x="3" y="2"/>
                    <a:pt x="3" y="2"/>
                  </a:cubicBezTo>
                  <a:cubicBezTo>
                    <a:pt x="3" y="2"/>
                    <a:pt x="3" y="5"/>
                    <a:pt x="2" y="8"/>
                  </a:cubicBezTo>
                  <a:cubicBezTo>
                    <a:pt x="1" y="9"/>
                    <a:pt x="332" y="27"/>
                    <a:pt x="583" y="165"/>
                  </a:cubicBezTo>
                  <a:cubicBezTo>
                    <a:pt x="632" y="186"/>
                    <a:pt x="926" y="387"/>
                    <a:pt x="926" y="387"/>
                  </a:cubicBezTo>
                  <a:cubicBezTo>
                    <a:pt x="926" y="387"/>
                    <a:pt x="787" y="186"/>
                    <a:pt x="456" y="61"/>
                  </a:cubicBezTo>
                  <a:cubicBezTo>
                    <a:pt x="311" y="9"/>
                    <a:pt x="151"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21"/>
            <p:cNvSpPr/>
            <p:nvPr/>
          </p:nvSpPr>
          <p:spPr>
            <a:xfrm>
              <a:off x="3239810" y="4231474"/>
              <a:ext cx="97376" cy="40696"/>
            </a:xfrm>
            <a:custGeom>
              <a:avLst/>
              <a:gdLst/>
              <a:ahLst/>
              <a:cxnLst/>
              <a:rect l="l" t="t" r="r" b="b"/>
              <a:pathLst>
                <a:path w="926" h="387" extrusionOk="0">
                  <a:moveTo>
                    <a:pt x="65" y="0"/>
                  </a:moveTo>
                  <a:cubicBezTo>
                    <a:pt x="26" y="0"/>
                    <a:pt x="3" y="2"/>
                    <a:pt x="3" y="2"/>
                  </a:cubicBezTo>
                  <a:cubicBezTo>
                    <a:pt x="3" y="2"/>
                    <a:pt x="3" y="5"/>
                    <a:pt x="2" y="7"/>
                  </a:cubicBezTo>
                  <a:cubicBezTo>
                    <a:pt x="1" y="8"/>
                    <a:pt x="332" y="26"/>
                    <a:pt x="583" y="165"/>
                  </a:cubicBezTo>
                  <a:cubicBezTo>
                    <a:pt x="632" y="185"/>
                    <a:pt x="926" y="386"/>
                    <a:pt x="926" y="386"/>
                  </a:cubicBezTo>
                  <a:cubicBezTo>
                    <a:pt x="926" y="386"/>
                    <a:pt x="787" y="185"/>
                    <a:pt x="456" y="60"/>
                  </a:cubicBezTo>
                  <a:cubicBezTo>
                    <a:pt x="310" y="8"/>
                    <a:pt x="150" y="0"/>
                    <a:pt x="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21"/>
            <p:cNvSpPr/>
            <p:nvPr/>
          </p:nvSpPr>
          <p:spPr>
            <a:xfrm>
              <a:off x="3211943" y="4129366"/>
              <a:ext cx="71402" cy="59099"/>
            </a:xfrm>
            <a:custGeom>
              <a:avLst/>
              <a:gdLst/>
              <a:ahLst/>
              <a:cxnLst/>
              <a:rect l="l" t="t" r="r" b="b"/>
              <a:pathLst>
                <a:path w="679" h="562" extrusionOk="0">
                  <a:moveTo>
                    <a:pt x="3" y="1"/>
                  </a:moveTo>
                  <a:lnTo>
                    <a:pt x="0" y="4"/>
                  </a:lnTo>
                  <a:cubicBezTo>
                    <a:pt x="0" y="4"/>
                    <a:pt x="172" y="133"/>
                    <a:pt x="336" y="277"/>
                  </a:cubicBezTo>
                  <a:cubicBezTo>
                    <a:pt x="376" y="314"/>
                    <a:pt x="416" y="351"/>
                    <a:pt x="454" y="385"/>
                  </a:cubicBezTo>
                  <a:cubicBezTo>
                    <a:pt x="494" y="421"/>
                    <a:pt x="531" y="450"/>
                    <a:pt x="563" y="477"/>
                  </a:cubicBezTo>
                  <a:cubicBezTo>
                    <a:pt x="596" y="503"/>
                    <a:pt x="624" y="525"/>
                    <a:pt x="643" y="539"/>
                  </a:cubicBezTo>
                  <a:cubicBezTo>
                    <a:pt x="663" y="553"/>
                    <a:pt x="675" y="561"/>
                    <a:pt x="675" y="561"/>
                  </a:cubicBezTo>
                  <a:cubicBezTo>
                    <a:pt x="676" y="560"/>
                    <a:pt x="677" y="559"/>
                    <a:pt x="678" y="558"/>
                  </a:cubicBezTo>
                  <a:cubicBezTo>
                    <a:pt x="678" y="558"/>
                    <a:pt x="671" y="546"/>
                    <a:pt x="655" y="527"/>
                  </a:cubicBezTo>
                  <a:cubicBezTo>
                    <a:pt x="640" y="508"/>
                    <a:pt x="618" y="480"/>
                    <a:pt x="590" y="449"/>
                  </a:cubicBezTo>
                  <a:cubicBezTo>
                    <a:pt x="558" y="414"/>
                    <a:pt x="524" y="381"/>
                    <a:pt x="488" y="350"/>
                  </a:cubicBezTo>
                  <a:cubicBezTo>
                    <a:pt x="448" y="316"/>
                    <a:pt x="405" y="282"/>
                    <a:pt x="362" y="249"/>
                  </a:cubicBezTo>
                  <a:cubicBezTo>
                    <a:pt x="246" y="161"/>
                    <a:pt x="127" y="77"/>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21"/>
            <p:cNvSpPr/>
            <p:nvPr/>
          </p:nvSpPr>
          <p:spPr>
            <a:xfrm>
              <a:off x="3271568" y="4103287"/>
              <a:ext cx="36384" cy="51422"/>
            </a:xfrm>
            <a:custGeom>
              <a:avLst/>
              <a:gdLst/>
              <a:ahLst/>
              <a:cxnLst/>
              <a:rect l="l" t="t" r="r" b="b"/>
              <a:pathLst>
                <a:path w="346" h="489" extrusionOk="0">
                  <a:moveTo>
                    <a:pt x="4" y="0"/>
                  </a:moveTo>
                  <a:cubicBezTo>
                    <a:pt x="3" y="0"/>
                    <a:pt x="1" y="1"/>
                    <a:pt x="0" y="3"/>
                  </a:cubicBezTo>
                  <a:cubicBezTo>
                    <a:pt x="0" y="3"/>
                    <a:pt x="83" y="125"/>
                    <a:pt x="163" y="250"/>
                  </a:cubicBezTo>
                  <a:cubicBezTo>
                    <a:pt x="182" y="281"/>
                    <a:pt x="201" y="313"/>
                    <a:pt x="220" y="342"/>
                  </a:cubicBezTo>
                  <a:cubicBezTo>
                    <a:pt x="238" y="369"/>
                    <a:pt x="257" y="395"/>
                    <a:pt x="277" y="419"/>
                  </a:cubicBezTo>
                  <a:cubicBezTo>
                    <a:pt x="297" y="444"/>
                    <a:pt x="319" y="466"/>
                    <a:pt x="341" y="489"/>
                  </a:cubicBezTo>
                  <a:cubicBezTo>
                    <a:pt x="342" y="487"/>
                    <a:pt x="343" y="486"/>
                    <a:pt x="346" y="485"/>
                  </a:cubicBezTo>
                  <a:cubicBezTo>
                    <a:pt x="336" y="454"/>
                    <a:pt x="324" y="425"/>
                    <a:pt x="309" y="396"/>
                  </a:cubicBezTo>
                  <a:cubicBezTo>
                    <a:pt x="295" y="367"/>
                    <a:pt x="279" y="339"/>
                    <a:pt x="261" y="313"/>
                  </a:cubicBezTo>
                  <a:cubicBezTo>
                    <a:pt x="241" y="284"/>
                    <a:pt x="218" y="255"/>
                    <a:pt x="195" y="225"/>
                  </a:cubicBezTo>
                  <a:cubicBezTo>
                    <a:pt x="105" y="107"/>
                    <a:pt x="4" y="0"/>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21"/>
            <p:cNvSpPr/>
            <p:nvPr/>
          </p:nvSpPr>
          <p:spPr>
            <a:xfrm>
              <a:off x="3222879" y="4153132"/>
              <a:ext cx="45744" cy="40275"/>
            </a:xfrm>
            <a:custGeom>
              <a:avLst/>
              <a:gdLst/>
              <a:ahLst/>
              <a:cxnLst/>
              <a:rect l="l" t="t" r="r" b="b"/>
              <a:pathLst>
                <a:path w="435" h="383" extrusionOk="0">
                  <a:moveTo>
                    <a:pt x="5" y="1"/>
                  </a:moveTo>
                  <a:cubicBezTo>
                    <a:pt x="5" y="1"/>
                    <a:pt x="3" y="4"/>
                    <a:pt x="2" y="5"/>
                  </a:cubicBezTo>
                  <a:cubicBezTo>
                    <a:pt x="1" y="6"/>
                    <a:pt x="106" y="99"/>
                    <a:pt x="210" y="198"/>
                  </a:cubicBezTo>
                  <a:cubicBezTo>
                    <a:pt x="235" y="222"/>
                    <a:pt x="259" y="249"/>
                    <a:pt x="283" y="271"/>
                  </a:cubicBezTo>
                  <a:cubicBezTo>
                    <a:pt x="308" y="295"/>
                    <a:pt x="333" y="314"/>
                    <a:pt x="355" y="331"/>
                  </a:cubicBezTo>
                  <a:cubicBezTo>
                    <a:pt x="379" y="349"/>
                    <a:pt x="405" y="366"/>
                    <a:pt x="431" y="382"/>
                  </a:cubicBezTo>
                  <a:cubicBezTo>
                    <a:pt x="432" y="381"/>
                    <a:pt x="433" y="380"/>
                    <a:pt x="434" y="379"/>
                  </a:cubicBezTo>
                  <a:cubicBezTo>
                    <a:pt x="420" y="352"/>
                    <a:pt x="401" y="327"/>
                    <a:pt x="381" y="303"/>
                  </a:cubicBezTo>
                  <a:cubicBezTo>
                    <a:pt x="362" y="280"/>
                    <a:pt x="341" y="257"/>
                    <a:pt x="318" y="237"/>
                  </a:cubicBezTo>
                  <a:cubicBezTo>
                    <a:pt x="293" y="215"/>
                    <a:pt x="264" y="192"/>
                    <a:pt x="235" y="170"/>
                  </a:cubicBezTo>
                  <a:cubicBezTo>
                    <a:pt x="123" y="8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21"/>
            <p:cNvSpPr/>
            <p:nvPr/>
          </p:nvSpPr>
          <p:spPr>
            <a:xfrm>
              <a:off x="3262734" y="4180893"/>
              <a:ext cx="41642" cy="22609"/>
            </a:xfrm>
            <a:custGeom>
              <a:avLst/>
              <a:gdLst/>
              <a:ahLst/>
              <a:cxnLst/>
              <a:rect l="l" t="t" r="r" b="b"/>
              <a:pathLst>
                <a:path w="396" h="215" extrusionOk="0">
                  <a:moveTo>
                    <a:pt x="222" y="1"/>
                  </a:moveTo>
                  <a:cubicBezTo>
                    <a:pt x="131" y="1"/>
                    <a:pt x="0" y="84"/>
                    <a:pt x="0" y="84"/>
                  </a:cubicBezTo>
                  <a:cubicBezTo>
                    <a:pt x="0" y="84"/>
                    <a:pt x="155" y="199"/>
                    <a:pt x="245" y="212"/>
                  </a:cubicBezTo>
                  <a:cubicBezTo>
                    <a:pt x="257" y="214"/>
                    <a:pt x="268" y="214"/>
                    <a:pt x="278" y="214"/>
                  </a:cubicBezTo>
                  <a:cubicBezTo>
                    <a:pt x="350" y="214"/>
                    <a:pt x="395" y="178"/>
                    <a:pt x="393" y="126"/>
                  </a:cubicBezTo>
                  <a:cubicBezTo>
                    <a:pt x="390" y="65"/>
                    <a:pt x="325" y="9"/>
                    <a:pt x="233" y="1"/>
                  </a:cubicBezTo>
                  <a:cubicBezTo>
                    <a:pt x="230" y="1"/>
                    <a:pt x="226" y="1"/>
                    <a:pt x="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21"/>
            <p:cNvSpPr/>
            <p:nvPr/>
          </p:nvSpPr>
          <p:spPr>
            <a:xfrm>
              <a:off x="3262945" y="4189832"/>
              <a:ext cx="41432" cy="13670"/>
            </a:xfrm>
            <a:custGeom>
              <a:avLst/>
              <a:gdLst/>
              <a:ahLst/>
              <a:cxnLst/>
              <a:rect l="l" t="t" r="r" b="b"/>
              <a:pathLst>
                <a:path w="394" h="130" extrusionOk="0">
                  <a:moveTo>
                    <a:pt x="0" y="0"/>
                  </a:moveTo>
                  <a:lnTo>
                    <a:pt x="0" y="0"/>
                  </a:lnTo>
                  <a:cubicBezTo>
                    <a:pt x="11" y="7"/>
                    <a:pt x="156" y="115"/>
                    <a:pt x="243" y="127"/>
                  </a:cubicBezTo>
                  <a:cubicBezTo>
                    <a:pt x="254" y="128"/>
                    <a:pt x="265" y="129"/>
                    <a:pt x="275" y="129"/>
                  </a:cubicBezTo>
                  <a:cubicBezTo>
                    <a:pt x="347" y="129"/>
                    <a:pt x="393" y="93"/>
                    <a:pt x="390" y="41"/>
                  </a:cubicBezTo>
                  <a:cubicBezTo>
                    <a:pt x="390" y="37"/>
                    <a:pt x="390" y="35"/>
                    <a:pt x="389" y="34"/>
                  </a:cubicBezTo>
                  <a:cubicBezTo>
                    <a:pt x="259" y="19"/>
                    <a:pt x="130" y="9"/>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21"/>
            <p:cNvSpPr/>
            <p:nvPr/>
          </p:nvSpPr>
          <p:spPr>
            <a:xfrm>
              <a:off x="3283871" y="4204659"/>
              <a:ext cx="41222" cy="23450"/>
            </a:xfrm>
            <a:custGeom>
              <a:avLst/>
              <a:gdLst/>
              <a:ahLst/>
              <a:cxnLst/>
              <a:rect l="l" t="t" r="r" b="b"/>
              <a:pathLst>
                <a:path w="392" h="223" extrusionOk="0">
                  <a:moveTo>
                    <a:pt x="218" y="1"/>
                  </a:moveTo>
                  <a:cubicBezTo>
                    <a:pt x="127" y="1"/>
                    <a:pt x="0" y="74"/>
                    <a:pt x="0" y="74"/>
                  </a:cubicBezTo>
                  <a:cubicBezTo>
                    <a:pt x="0" y="74"/>
                    <a:pt x="149" y="200"/>
                    <a:pt x="239" y="218"/>
                  </a:cubicBezTo>
                  <a:cubicBezTo>
                    <a:pt x="254" y="221"/>
                    <a:pt x="269" y="223"/>
                    <a:pt x="282" y="223"/>
                  </a:cubicBezTo>
                  <a:cubicBezTo>
                    <a:pt x="349" y="223"/>
                    <a:pt x="392" y="188"/>
                    <a:pt x="392" y="136"/>
                  </a:cubicBezTo>
                  <a:cubicBezTo>
                    <a:pt x="392" y="75"/>
                    <a:pt x="330" y="16"/>
                    <a:pt x="238" y="2"/>
                  </a:cubicBezTo>
                  <a:cubicBezTo>
                    <a:pt x="232" y="1"/>
                    <a:pt x="225" y="1"/>
                    <a:pt x="2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21"/>
            <p:cNvSpPr/>
            <p:nvPr/>
          </p:nvSpPr>
          <p:spPr>
            <a:xfrm>
              <a:off x="3284081" y="4212546"/>
              <a:ext cx="41011" cy="15563"/>
            </a:xfrm>
            <a:custGeom>
              <a:avLst/>
              <a:gdLst/>
              <a:ahLst/>
              <a:cxnLst/>
              <a:rect l="l" t="t" r="r" b="b"/>
              <a:pathLst>
                <a:path w="390" h="148" extrusionOk="0">
                  <a:moveTo>
                    <a:pt x="1" y="0"/>
                  </a:moveTo>
                  <a:cubicBezTo>
                    <a:pt x="11" y="8"/>
                    <a:pt x="150" y="126"/>
                    <a:pt x="237" y="143"/>
                  </a:cubicBezTo>
                  <a:cubicBezTo>
                    <a:pt x="252" y="146"/>
                    <a:pt x="266" y="147"/>
                    <a:pt x="279" y="147"/>
                  </a:cubicBezTo>
                  <a:cubicBezTo>
                    <a:pt x="346" y="147"/>
                    <a:pt x="390" y="113"/>
                    <a:pt x="390" y="61"/>
                  </a:cubicBezTo>
                  <a:lnTo>
                    <a:pt x="390" y="55"/>
                  </a:lnTo>
                  <a:cubicBezTo>
                    <a:pt x="260" y="35"/>
                    <a:pt x="130" y="1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21"/>
            <p:cNvSpPr/>
            <p:nvPr/>
          </p:nvSpPr>
          <p:spPr>
            <a:xfrm>
              <a:off x="3303956" y="4230107"/>
              <a:ext cx="41117" cy="24291"/>
            </a:xfrm>
            <a:custGeom>
              <a:avLst/>
              <a:gdLst/>
              <a:ahLst/>
              <a:cxnLst/>
              <a:rect l="l" t="t" r="r" b="b"/>
              <a:pathLst>
                <a:path w="391" h="231" extrusionOk="0">
                  <a:moveTo>
                    <a:pt x="211" y="0"/>
                  </a:moveTo>
                  <a:cubicBezTo>
                    <a:pt x="121" y="0"/>
                    <a:pt x="0" y="64"/>
                    <a:pt x="0" y="64"/>
                  </a:cubicBezTo>
                  <a:cubicBezTo>
                    <a:pt x="0" y="64"/>
                    <a:pt x="142" y="200"/>
                    <a:pt x="231" y="224"/>
                  </a:cubicBezTo>
                  <a:cubicBezTo>
                    <a:pt x="250" y="228"/>
                    <a:pt x="268" y="231"/>
                    <a:pt x="284" y="231"/>
                  </a:cubicBezTo>
                  <a:cubicBezTo>
                    <a:pt x="345" y="231"/>
                    <a:pt x="385" y="198"/>
                    <a:pt x="387" y="148"/>
                  </a:cubicBezTo>
                  <a:cubicBezTo>
                    <a:pt x="390" y="86"/>
                    <a:pt x="333" y="21"/>
                    <a:pt x="241" y="3"/>
                  </a:cubicBezTo>
                  <a:cubicBezTo>
                    <a:pt x="232" y="1"/>
                    <a:pt x="222" y="0"/>
                    <a:pt x="2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21"/>
            <p:cNvSpPr/>
            <p:nvPr/>
          </p:nvSpPr>
          <p:spPr>
            <a:xfrm>
              <a:off x="3304167" y="4236943"/>
              <a:ext cx="40591" cy="17351"/>
            </a:xfrm>
            <a:custGeom>
              <a:avLst/>
              <a:gdLst/>
              <a:ahLst/>
              <a:cxnLst/>
              <a:rect l="l" t="t" r="r" b="b"/>
              <a:pathLst>
                <a:path w="386" h="165" extrusionOk="0">
                  <a:moveTo>
                    <a:pt x="0" y="1"/>
                  </a:moveTo>
                  <a:cubicBezTo>
                    <a:pt x="10" y="8"/>
                    <a:pt x="143" y="136"/>
                    <a:pt x="229" y="159"/>
                  </a:cubicBezTo>
                  <a:cubicBezTo>
                    <a:pt x="247" y="163"/>
                    <a:pt x="264" y="165"/>
                    <a:pt x="280" y="165"/>
                  </a:cubicBezTo>
                  <a:cubicBezTo>
                    <a:pt x="342" y="165"/>
                    <a:pt x="383" y="132"/>
                    <a:pt x="385" y="83"/>
                  </a:cubicBezTo>
                  <a:cubicBezTo>
                    <a:pt x="385" y="81"/>
                    <a:pt x="385" y="79"/>
                    <a:pt x="385" y="75"/>
                  </a:cubicBezTo>
                  <a:cubicBezTo>
                    <a:pt x="257" y="48"/>
                    <a:pt x="128" y="23"/>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21"/>
            <p:cNvSpPr/>
            <p:nvPr/>
          </p:nvSpPr>
          <p:spPr>
            <a:xfrm>
              <a:off x="3322780" y="4256923"/>
              <a:ext cx="41011" cy="25238"/>
            </a:xfrm>
            <a:custGeom>
              <a:avLst/>
              <a:gdLst/>
              <a:ahLst/>
              <a:cxnLst/>
              <a:rect l="l" t="t" r="r" b="b"/>
              <a:pathLst>
                <a:path w="390" h="240" extrusionOk="0">
                  <a:moveTo>
                    <a:pt x="206" y="1"/>
                  </a:moveTo>
                  <a:cubicBezTo>
                    <a:pt x="117" y="1"/>
                    <a:pt x="0" y="56"/>
                    <a:pt x="0" y="56"/>
                  </a:cubicBezTo>
                  <a:cubicBezTo>
                    <a:pt x="0" y="56"/>
                    <a:pt x="135" y="202"/>
                    <a:pt x="223" y="230"/>
                  </a:cubicBezTo>
                  <a:cubicBezTo>
                    <a:pt x="244" y="236"/>
                    <a:pt x="264" y="240"/>
                    <a:pt x="282" y="240"/>
                  </a:cubicBezTo>
                  <a:cubicBezTo>
                    <a:pt x="339" y="240"/>
                    <a:pt x="378" y="209"/>
                    <a:pt x="383" y="160"/>
                  </a:cubicBezTo>
                  <a:cubicBezTo>
                    <a:pt x="389" y="96"/>
                    <a:pt x="334" y="28"/>
                    <a:pt x="244" y="5"/>
                  </a:cubicBezTo>
                  <a:cubicBezTo>
                    <a:pt x="232" y="2"/>
                    <a:pt x="220" y="1"/>
                    <a:pt x="2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21"/>
            <p:cNvSpPr/>
            <p:nvPr/>
          </p:nvSpPr>
          <p:spPr>
            <a:xfrm>
              <a:off x="3322885" y="4262811"/>
              <a:ext cx="40170" cy="19349"/>
            </a:xfrm>
            <a:custGeom>
              <a:avLst/>
              <a:gdLst/>
              <a:ahLst/>
              <a:cxnLst/>
              <a:rect l="l" t="t" r="r" b="b"/>
              <a:pathLst>
                <a:path w="382" h="184" extrusionOk="0">
                  <a:moveTo>
                    <a:pt x="0" y="1"/>
                  </a:moveTo>
                  <a:lnTo>
                    <a:pt x="0" y="1"/>
                  </a:lnTo>
                  <a:cubicBezTo>
                    <a:pt x="11" y="11"/>
                    <a:pt x="137" y="148"/>
                    <a:pt x="222" y="175"/>
                  </a:cubicBezTo>
                  <a:cubicBezTo>
                    <a:pt x="243" y="181"/>
                    <a:pt x="262" y="184"/>
                    <a:pt x="280" y="184"/>
                  </a:cubicBezTo>
                  <a:cubicBezTo>
                    <a:pt x="337" y="184"/>
                    <a:pt x="377" y="153"/>
                    <a:pt x="382" y="105"/>
                  </a:cubicBezTo>
                  <a:cubicBezTo>
                    <a:pt x="382" y="102"/>
                    <a:pt x="382" y="100"/>
                    <a:pt x="382" y="98"/>
                  </a:cubicBezTo>
                  <a:cubicBezTo>
                    <a:pt x="255" y="63"/>
                    <a:pt x="128" y="3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21"/>
            <p:cNvSpPr/>
            <p:nvPr/>
          </p:nvSpPr>
          <p:spPr>
            <a:xfrm>
              <a:off x="3340236" y="4285315"/>
              <a:ext cx="40696" cy="26289"/>
            </a:xfrm>
            <a:custGeom>
              <a:avLst/>
              <a:gdLst/>
              <a:ahLst/>
              <a:cxnLst/>
              <a:rect l="l" t="t" r="r" b="b"/>
              <a:pathLst>
                <a:path w="387" h="250" extrusionOk="0">
                  <a:moveTo>
                    <a:pt x="197" y="0"/>
                  </a:moveTo>
                  <a:cubicBezTo>
                    <a:pt x="111" y="0"/>
                    <a:pt x="3" y="46"/>
                    <a:pt x="1" y="46"/>
                  </a:cubicBezTo>
                  <a:lnTo>
                    <a:pt x="1" y="46"/>
                  </a:lnTo>
                  <a:cubicBezTo>
                    <a:pt x="1" y="46"/>
                    <a:pt x="1" y="46"/>
                    <a:pt x="1" y="46"/>
                  </a:cubicBezTo>
                  <a:cubicBezTo>
                    <a:pt x="1" y="46"/>
                    <a:pt x="1" y="46"/>
                    <a:pt x="1" y="46"/>
                  </a:cubicBezTo>
                  <a:cubicBezTo>
                    <a:pt x="1" y="46"/>
                    <a:pt x="1" y="46"/>
                    <a:pt x="1" y="46"/>
                  </a:cubicBezTo>
                  <a:cubicBezTo>
                    <a:pt x="1" y="46"/>
                    <a:pt x="1" y="46"/>
                    <a:pt x="1" y="46"/>
                  </a:cubicBezTo>
                  <a:lnTo>
                    <a:pt x="1" y="46"/>
                  </a:lnTo>
                  <a:cubicBezTo>
                    <a:pt x="3" y="48"/>
                    <a:pt x="126" y="204"/>
                    <a:pt x="212" y="236"/>
                  </a:cubicBezTo>
                  <a:cubicBezTo>
                    <a:pt x="236" y="245"/>
                    <a:pt x="258" y="249"/>
                    <a:pt x="279" y="249"/>
                  </a:cubicBezTo>
                  <a:cubicBezTo>
                    <a:pt x="332" y="249"/>
                    <a:pt x="369" y="220"/>
                    <a:pt x="376" y="173"/>
                  </a:cubicBezTo>
                  <a:cubicBezTo>
                    <a:pt x="386" y="108"/>
                    <a:pt x="334" y="34"/>
                    <a:pt x="246" y="7"/>
                  </a:cubicBezTo>
                  <a:cubicBezTo>
                    <a:pt x="231" y="2"/>
                    <a:pt x="215"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21"/>
            <p:cNvSpPr/>
            <p:nvPr/>
          </p:nvSpPr>
          <p:spPr>
            <a:xfrm>
              <a:off x="3340236" y="4290468"/>
              <a:ext cx="39539" cy="21032"/>
            </a:xfrm>
            <a:custGeom>
              <a:avLst/>
              <a:gdLst/>
              <a:ahLst/>
              <a:cxnLst/>
              <a:rect l="l" t="t" r="r" b="b"/>
              <a:pathLst>
                <a:path w="376" h="200" extrusionOk="0">
                  <a:moveTo>
                    <a:pt x="1" y="0"/>
                  </a:moveTo>
                  <a:lnTo>
                    <a:pt x="1" y="0"/>
                  </a:lnTo>
                  <a:cubicBezTo>
                    <a:pt x="10" y="10"/>
                    <a:pt x="128" y="157"/>
                    <a:pt x="213" y="187"/>
                  </a:cubicBezTo>
                  <a:cubicBezTo>
                    <a:pt x="236" y="195"/>
                    <a:pt x="259" y="200"/>
                    <a:pt x="279" y="200"/>
                  </a:cubicBezTo>
                  <a:cubicBezTo>
                    <a:pt x="331" y="200"/>
                    <a:pt x="369" y="171"/>
                    <a:pt x="376" y="124"/>
                  </a:cubicBezTo>
                  <a:cubicBezTo>
                    <a:pt x="376" y="121"/>
                    <a:pt x="376" y="118"/>
                    <a:pt x="376" y="116"/>
                  </a:cubicBezTo>
                  <a:cubicBezTo>
                    <a:pt x="251" y="75"/>
                    <a:pt x="126" y="35"/>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21"/>
            <p:cNvSpPr/>
            <p:nvPr/>
          </p:nvSpPr>
          <p:spPr>
            <a:xfrm>
              <a:off x="3356010" y="4315075"/>
              <a:ext cx="40275" cy="27341"/>
            </a:xfrm>
            <a:custGeom>
              <a:avLst/>
              <a:gdLst/>
              <a:ahLst/>
              <a:cxnLst/>
              <a:rect l="l" t="t" r="r" b="b"/>
              <a:pathLst>
                <a:path w="383" h="260" extrusionOk="0">
                  <a:moveTo>
                    <a:pt x="187" y="0"/>
                  </a:moveTo>
                  <a:cubicBezTo>
                    <a:pt x="102" y="0"/>
                    <a:pt x="1" y="39"/>
                    <a:pt x="1" y="39"/>
                  </a:cubicBezTo>
                  <a:cubicBezTo>
                    <a:pt x="1" y="39"/>
                    <a:pt x="118" y="205"/>
                    <a:pt x="202" y="243"/>
                  </a:cubicBezTo>
                  <a:cubicBezTo>
                    <a:pt x="228" y="254"/>
                    <a:pt x="252" y="259"/>
                    <a:pt x="273" y="259"/>
                  </a:cubicBezTo>
                  <a:cubicBezTo>
                    <a:pt x="323" y="259"/>
                    <a:pt x="360" y="231"/>
                    <a:pt x="370" y="185"/>
                  </a:cubicBezTo>
                  <a:cubicBezTo>
                    <a:pt x="382" y="120"/>
                    <a:pt x="335" y="42"/>
                    <a:pt x="249" y="10"/>
                  </a:cubicBezTo>
                  <a:cubicBezTo>
                    <a:pt x="231" y="3"/>
                    <a:pt x="209" y="0"/>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21"/>
            <p:cNvSpPr/>
            <p:nvPr/>
          </p:nvSpPr>
          <p:spPr>
            <a:xfrm>
              <a:off x="3356115" y="4319387"/>
              <a:ext cx="38908" cy="22924"/>
            </a:xfrm>
            <a:custGeom>
              <a:avLst/>
              <a:gdLst/>
              <a:ahLst/>
              <a:cxnLst/>
              <a:rect l="l" t="t" r="r" b="b"/>
              <a:pathLst>
                <a:path w="370" h="218" extrusionOk="0">
                  <a:moveTo>
                    <a:pt x="1" y="0"/>
                  </a:moveTo>
                  <a:cubicBezTo>
                    <a:pt x="9" y="11"/>
                    <a:pt x="120" y="166"/>
                    <a:pt x="201" y="202"/>
                  </a:cubicBezTo>
                  <a:cubicBezTo>
                    <a:pt x="227" y="212"/>
                    <a:pt x="251" y="218"/>
                    <a:pt x="273" y="218"/>
                  </a:cubicBezTo>
                  <a:cubicBezTo>
                    <a:pt x="323" y="218"/>
                    <a:pt x="359" y="190"/>
                    <a:pt x="369" y="145"/>
                  </a:cubicBezTo>
                  <a:cubicBezTo>
                    <a:pt x="369" y="142"/>
                    <a:pt x="369" y="140"/>
                    <a:pt x="370" y="138"/>
                  </a:cubicBezTo>
                  <a:cubicBezTo>
                    <a:pt x="247" y="89"/>
                    <a:pt x="124" y="4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9" name="Google Shape;1139;p21"/>
            <p:cNvSpPr/>
            <p:nvPr/>
          </p:nvSpPr>
          <p:spPr>
            <a:xfrm>
              <a:off x="3295859" y="4146296"/>
              <a:ext cx="23555" cy="43430"/>
            </a:xfrm>
            <a:custGeom>
              <a:avLst/>
              <a:gdLst/>
              <a:ahLst/>
              <a:cxnLst/>
              <a:rect l="l" t="t" r="r" b="b"/>
              <a:pathLst>
                <a:path w="224" h="413" extrusionOk="0">
                  <a:moveTo>
                    <a:pt x="86" y="1"/>
                  </a:moveTo>
                  <a:cubicBezTo>
                    <a:pt x="86" y="1"/>
                    <a:pt x="86" y="1"/>
                    <a:pt x="86" y="1"/>
                  </a:cubicBezTo>
                  <a:cubicBezTo>
                    <a:pt x="85" y="1"/>
                    <a:pt x="0" y="148"/>
                    <a:pt x="7" y="241"/>
                  </a:cubicBezTo>
                  <a:cubicBezTo>
                    <a:pt x="14" y="335"/>
                    <a:pt x="63" y="403"/>
                    <a:pt x="122" y="412"/>
                  </a:cubicBezTo>
                  <a:cubicBezTo>
                    <a:pt x="126" y="413"/>
                    <a:pt x="130" y="413"/>
                    <a:pt x="133" y="413"/>
                  </a:cubicBezTo>
                  <a:cubicBezTo>
                    <a:pt x="185" y="413"/>
                    <a:pt x="224" y="358"/>
                    <a:pt x="217" y="266"/>
                  </a:cubicBezTo>
                  <a:cubicBezTo>
                    <a:pt x="210" y="168"/>
                    <a:pt x="88" y="1"/>
                    <a:pt x="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21"/>
            <p:cNvSpPr/>
            <p:nvPr/>
          </p:nvSpPr>
          <p:spPr>
            <a:xfrm>
              <a:off x="3304903" y="4146401"/>
              <a:ext cx="14512" cy="43325"/>
            </a:xfrm>
            <a:custGeom>
              <a:avLst/>
              <a:gdLst/>
              <a:ahLst/>
              <a:cxnLst/>
              <a:rect l="l" t="t" r="r" b="b"/>
              <a:pathLst>
                <a:path w="138" h="412" extrusionOk="0">
                  <a:moveTo>
                    <a:pt x="1" y="1"/>
                  </a:moveTo>
                  <a:cubicBezTo>
                    <a:pt x="17" y="138"/>
                    <a:pt x="26" y="275"/>
                    <a:pt x="30" y="410"/>
                  </a:cubicBezTo>
                  <a:lnTo>
                    <a:pt x="36" y="411"/>
                  </a:lnTo>
                  <a:cubicBezTo>
                    <a:pt x="40" y="412"/>
                    <a:pt x="44" y="412"/>
                    <a:pt x="47" y="412"/>
                  </a:cubicBezTo>
                  <a:cubicBezTo>
                    <a:pt x="99" y="412"/>
                    <a:pt x="138" y="357"/>
                    <a:pt x="131" y="265"/>
                  </a:cubicBezTo>
                  <a:cubicBezTo>
                    <a:pt x="126" y="170"/>
                    <a:pt x="11" y="1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21"/>
            <p:cNvSpPr/>
            <p:nvPr/>
          </p:nvSpPr>
          <p:spPr>
            <a:xfrm>
              <a:off x="3258213" y="4144509"/>
              <a:ext cx="33335" cy="32704"/>
            </a:xfrm>
            <a:custGeom>
              <a:avLst/>
              <a:gdLst/>
              <a:ahLst/>
              <a:cxnLst/>
              <a:rect l="l" t="t" r="r" b="b"/>
              <a:pathLst>
                <a:path w="317" h="311" extrusionOk="0">
                  <a:moveTo>
                    <a:pt x="0" y="1"/>
                  </a:moveTo>
                  <a:cubicBezTo>
                    <a:pt x="6" y="12"/>
                    <a:pt x="60" y="176"/>
                    <a:pt x="128" y="244"/>
                  </a:cubicBezTo>
                  <a:cubicBezTo>
                    <a:pt x="175" y="288"/>
                    <a:pt x="224" y="311"/>
                    <a:pt x="263" y="311"/>
                  </a:cubicBezTo>
                  <a:cubicBezTo>
                    <a:pt x="283" y="311"/>
                    <a:pt x="301" y="304"/>
                    <a:pt x="314" y="292"/>
                  </a:cubicBezTo>
                  <a:cubicBezTo>
                    <a:pt x="315" y="289"/>
                    <a:pt x="316" y="288"/>
                    <a:pt x="317" y="286"/>
                  </a:cubicBezTo>
                  <a:cubicBezTo>
                    <a:pt x="215" y="186"/>
                    <a:pt x="109" y="9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21"/>
            <p:cNvSpPr/>
            <p:nvPr/>
          </p:nvSpPr>
          <p:spPr>
            <a:xfrm>
              <a:off x="3318363" y="4170272"/>
              <a:ext cx="22609" cy="44797"/>
            </a:xfrm>
            <a:custGeom>
              <a:avLst/>
              <a:gdLst/>
              <a:ahLst/>
              <a:cxnLst/>
              <a:rect l="l" t="t" r="r" b="b"/>
              <a:pathLst>
                <a:path w="215" h="426" extrusionOk="0">
                  <a:moveTo>
                    <a:pt x="94" y="1"/>
                  </a:moveTo>
                  <a:cubicBezTo>
                    <a:pt x="94" y="2"/>
                    <a:pt x="1" y="148"/>
                    <a:pt x="3" y="244"/>
                  </a:cubicBezTo>
                  <a:cubicBezTo>
                    <a:pt x="6" y="340"/>
                    <a:pt x="52" y="412"/>
                    <a:pt x="109" y="424"/>
                  </a:cubicBezTo>
                  <a:cubicBezTo>
                    <a:pt x="115" y="425"/>
                    <a:pt x="120" y="425"/>
                    <a:pt x="124" y="425"/>
                  </a:cubicBezTo>
                  <a:cubicBezTo>
                    <a:pt x="176" y="425"/>
                    <a:pt x="215" y="370"/>
                    <a:pt x="213" y="279"/>
                  </a:cubicBezTo>
                  <a:cubicBezTo>
                    <a:pt x="211" y="179"/>
                    <a:pt x="96" y="1"/>
                    <a:pt x="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21"/>
            <p:cNvSpPr/>
            <p:nvPr/>
          </p:nvSpPr>
          <p:spPr>
            <a:xfrm>
              <a:off x="3328353" y="4170588"/>
              <a:ext cx="12514" cy="44482"/>
            </a:xfrm>
            <a:custGeom>
              <a:avLst/>
              <a:gdLst/>
              <a:ahLst/>
              <a:cxnLst/>
              <a:rect l="l" t="t" r="r" b="b"/>
              <a:pathLst>
                <a:path w="119" h="423" extrusionOk="0">
                  <a:moveTo>
                    <a:pt x="1" y="1"/>
                  </a:moveTo>
                  <a:lnTo>
                    <a:pt x="1" y="1"/>
                  </a:lnTo>
                  <a:cubicBezTo>
                    <a:pt x="9" y="142"/>
                    <a:pt x="11" y="280"/>
                    <a:pt x="8" y="419"/>
                  </a:cubicBezTo>
                  <a:lnTo>
                    <a:pt x="14" y="421"/>
                  </a:lnTo>
                  <a:cubicBezTo>
                    <a:pt x="19" y="422"/>
                    <a:pt x="24" y="422"/>
                    <a:pt x="29" y="422"/>
                  </a:cubicBezTo>
                  <a:cubicBezTo>
                    <a:pt x="79" y="422"/>
                    <a:pt x="119" y="367"/>
                    <a:pt x="117" y="276"/>
                  </a:cubicBezTo>
                  <a:cubicBezTo>
                    <a:pt x="116" y="179"/>
                    <a:pt x="9" y="1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21"/>
            <p:cNvSpPr/>
            <p:nvPr/>
          </p:nvSpPr>
          <p:spPr>
            <a:xfrm>
              <a:off x="3339290" y="4196141"/>
              <a:ext cx="22504" cy="45744"/>
            </a:xfrm>
            <a:custGeom>
              <a:avLst/>
              <a:gdLst/>
              <a:ahLst/>
              <a:cxnLst/>
              <a:rect l="l" t="t" r="r" b="b"/>
              <a:pathLst>
                <a:path w="214" h="435" extrusionOk="0">
                  <a:moveTo>
                    <a:pt x="107" y="1"/>
                  </a:moveTo>
                  <a:cubicBezTo>
                    <a:pt x="106" y="1"/>
                    <a:pt x="106" y="1"/>
                    <a:pt x="106" y="1"/>
                  </a:cubicBezTo>
                  <a:cubicBezTo>
                    <a:pt x="105" y="1"/>
                    <a:pt x="5" y="145"/>
                    <a:pt x="3" y="243"/>
                  </a:cubicBezTo>
                  <a:cubicBezTo>
                    <a:pt x="1" y="342"/>
                    <a:pt x="43" y="418"/>
                    <a:pt x="100" y="433"/>
                  </a:cubicBezTo>
                  <a:cubicBezTo>
                    <a:pt x="106" y="434"/>
                    <a:pt x="112" y="435"/>
                    <a:pt x="118" y="435"/>
                  </a:cubicBezTo>
                  <a:cubicBezTo>
                    <a:pt x="167" y="435"/>
                    <a:pt x="207" y="381"/>
                    <a:pt x="210" y="290"/>
                  </a:cubicBezTo>
                  <a:cubicBezTo>
                    <a:pt x="213" y="188"/>
                    <a:pt x="107" y="1"/>
                    <a:pt x="1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21"/>
            <p:cNvSpPr/>
            <p:nvPr/>
          </p:nvSpPr>
          <p:spPr>
            <a:xfrm>
              <a:off x="3349069" y="4196457"/>
              <a:ext cx="12829" cy="45428"/>
            </a:xfrm>
            <a:custGeom>
              <a:avLst/>
              <a:gdLst/>
              <a:ahLst/>
              <a:cxnLst/>
              <a:rect l="l" t="t" r="r" b="b"/>
              <a:pathLst>
                <a:path w="122" h="432" extrusionOk="0">
                  <a:moveTo>
                    <a:pt x="15" y="0"/>
                  </a:moveTo>
                  <a:cubicBezTo>
                    <a:pt x="16" y="143"/>
                    <a:pt x="11" y="286"/>
                    <a:pt x="1" y="426"/>
                  </a:cubicBezTo>
                  <a:cubicBezTo>
                    <a:pt x="3" y="427"/>
                    <a:pt x="5" y="428"/>
                    <a:pt x="7" y="430"/>
                  </a:cubicBezTo>
                  <a:cubicBezTo>
                    <a:pt x="13" y="431"/>
                    <a:pt x="19" y="432"/>
                    <a:pt x="24" y="432"/>
                  </a:cubicBezTo>
                  <a:cubicBezTo>
                    <a:pt x="73" y="432"/>
                    <a:pt x="114" y="378"/>
                    <a:pt x="117" y="287"/>
                  </a:cubicBezTo>
                  <a:cubicBezTo>
                    <a:pt x="121" y="188"/>
                    <a:pt x="22" y="12"/>
                    <a:pt x="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21"/>
            <p:cNvSpPr/>
            <p:nvPr/>
          </p:nvSpPr>
          <p:spPr>
            <a:xfrm>
              <a:off x="3358428" y="4223482"/>
              <a:ext cx="23135" cy="46795"/>
            </a:xfrm>
            <a:custGeom>
              <a:avLst/>
              <a:gdLst/>
              <a:ahLst/>
              <a:cxnLst/>
              <a:rect l="l" t="t" r="r" b="b"/>
              <a:pathLst>
                <a:path w="220" h="445" extrusionOk="0">
                  <a:moveTo>
                    <a:pt x="123" y="1"/>
                  </a:moveTo>
                  <a:cubicBezTo>
                    <a:pt x="123" y="1"/>
                    <a:pt x="123" y="1"/>
                    <a:pt x="123" y="1"/>
                  </a:cubicBezTo>
                  <a:cubicBezTo>
                    <a:pt x="122" y="2"/>
                    <a:pt x="15" y="143"/>
                    <a:pt x="7" y="243"/>
                  </a:cubicBezTo>
                  <a:cubicBezTo>
                    <a:pt x="0" y="344"/>
                    <a:pt x="37" y="423"/>
                    <a:pt x="94" y="441"/>
                  </a:cubicBezTo>
                  <a:cubicBezTo>
                    <a:pt x="101" y="443"/>
                    <a:pt x="108" y="445"/>
                    <a:pt x="115" y="445"/>
                  </a:cubicBezTo>
                  <a:cubicBezTo>
                    <a:pt x="162" y="445"/>
                    <a:pt x="204" y="392"/>
                    <a:pt x="211" y="301"/>
                  </a:cubicBezTo>
                  <a:cubicBezTo>
                    <a:pt x="220" y="197"/>
                    <a:pt x="123"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21"/>
            <p:cNvSpPr/>
            <p:nvPr/>
          </p:nvSpPr>
          <p:spPr>
            <a:xfrm>
              <a:off x="3367577" y="4223798"/>
              <a:ext cx="14091" cy="46480"/>
            </a:xfrm>
            <a:custGeom>
              <a:avLst/>
              <a:gdLst/>
              <a:ahLst/>
              <a:cxnLst/>
              <a:rect l="l" t="t" r="r" b="b"/>
              <a:pathLst>
                <a:path w="134" h="442" extrusionOk="0">
                  <a:moveTo>
                    <a:pt x="37" y="0"/>
                  </a:moveTo>
                  <a:cubicBezTo>
                    <a:pt x="31" y="147"/>
                    <a:pt x="19" y="292"/>
                    <a:pt x="1" y="436"/>
                  </a:cubicBezTo>
                  <a:cubicBezTo>
                    <a:pt x="3" y="436"/>
                    <a:pt x="5" y="437"/>
                    <a:pt x="7" y="438"/>
                  </a:cubicBezTo>
                  <a:cubicBezTo>
                    <a:pt x="14" y="440"/>
                    <a:pt x="21" y="442"/>
                    <a:pt x="28" y="442"/>
                  </a:cubicBezTo>
                  <a:cubicBezTo>
                    <a:pt x="75" y="442"/>
                    <a:pt x="117" y="389"/>
                    <a:pt x="124" y="298"/>
                  </a:cubicBezTo>
                  <a:cubicBezTo>
                    <a:pt x="134" y="197"/>
                    <a:pt x="44" y="13"/>
                    <a:pt x="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21"/>
            <p:cNvSpPr/>
            <p:nvPr/>
          </p:nvSpPr>
          <p:spPr>
            <a:xfrm>
              <a:off x="3374728" y="4253663"/>
              <a:ext cx="23976" cy="47636"/>
            </a:xfrm>
            <a:custGeom>
              <a:avLst/>
              <a:gdLst/>
              <a:ahLst/>
              <a:cxnLst/>
              <a:rect l="l" t="t" r="r" b="b"/>
              <a:pathLst>
                <a:path w="228" h="453" extrusionOk="0">
                  <a:moveTo>
                    <a:pt x="141" y="1"/>
                  </a:moveTo>
                  <a:cubicBezTo>
                    <a:pt x="139" y="1"/>
                    <a:pt x="26" y="140"/>
                    <a:pt x="12" y="243"/>
                  </a:cubicBezTo>
                  <a:cubicBezTo>
                    <a:pt x="1" y="345"/>
                    <a:pt x="34" y="428"/>
                    <a:pt x="89" y="448"/>
                  </a:cubicBezTo>
                  <a:cubicBezTo>
                    <a:pt x="97" y="451"/>
                    <a:pt x="106" y="453"/>
                    <a:pt x="114" y="453"/>
                  </a:cubicBezTo>
                  <a:cubicBezTo>
                    <a:pt x="160" y="453"/>
                    <a:pt x="202" y="402"/>
                    <a:pt x="214" y="312"/>
                  </a:cubicBezTo>
                  <a:cubicBezTo>
                    <a:pt x="228" y="205"/>
                    <a:pt x="143" y="1"/>
                    <a:pt x="1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21"/>
            <p:cNvSpPr/>
            <p:nvPr/>
          </p:nvSpPr>
          <p:spPr>
            <a:xfrm>
              <a:off x="3383351" y="4253873"/>
              <a:ext cx="15458" cy="47426"/>
            </a:xfrm>
            <a:custGeom>
              <a:avLst/>
              <a:gdLst/>
              <a:ahLst/>
              <a:cxnLst/>
              <a:rect l="l" t="t" r="r" b="b"/>
              <a:pathLst>
                <a:path w="147" h="451" extrusionOk="0">
                  <a:moveTo>
                    <a:pt x="61" y="1"/>
                  </a:moveTo>
                  <a:cubicBezTo>
                    <a:pt x="47" y="150"/>
                    <a:pt x="27" y="298"/>
                    <a:pt x="1" y="444"/>
                  </a:cubicBezTo>
                  <a:cubicBezTo>
                    <a:pt x="3" y="445"/>
                    <a:pt x="5" y="446"/>
                    <a:pt x="7" y="446"/>
                  </a:cubicBezTo>
                  <a:cubicBezTo>
                    <a:pt x="15" y="449"/>
                    <a:pt x="23" y="451"/>
                    <a:pt x="31" y="451"/>
                  </a:cubicBezTo>
                  <a:cubicBezTo>
                    <a:pt x="77" y="451"/>
                    <a:pt x="120" y="400"/>
                    <a:pt x="132" y="309"/>
                  </a:cubicBezTo>
                  <a:cubicBezTo>
                    <a:pt x="147" y="206"/>
                    <a:pt x="67" y="14"/>
                    <a:pt x="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21"/>
            <p:cNvSpPr/>
            <p:nvPr/>
          </p:nvSpPr>
          <p:spPr>
            <a:xfrm>
              <a:off x="3391763" y="4283002"/>
              <a:ext cx="25027" cy="48688"/>
            </a:xfrm>
            <a:custGeom>
              <a:avLst/>
              <a:gdLst/>
              <a:ahLst/>
              <a:cxnLst/>
              <a:rect l="l" t="t" r="r" b="b"/>
              <a:pathLst>
                <a:path w="238" h="463" extrusionOk="0">
                  <a:moveTo>
                    <a:pt x="161" y="1"/>
                  </a:moveTo>
                  <a:cubicBezTo>
                    <a:pt x="160" y="1"/>
                    <a:pt x="38" y="138"/>
                    <a:pt x="19" y="242"/>
                  </a:cubicBezTo>
                  <a:cubicBezTo>
                    <a:pt x="1" y="346"/>
                    <a:pt x="30" y="432"/>
                    <a:pt x="84" y="457"/>
                  </a:cubicBezTo>
                  <a:cubicBezTo>
                    <a:pt x="93" y="461"/>
                    <a:pt x="101" y="463"/>
                    <a:pt x="110" y="463"/>
                  </a:cubicBezTo>
                  <a:cubicBezTo>
                    <a:pt x="155" y="463"/>
                    <a:pt x="199" y="413"/>
                    <a:pt x="217" y="323"/>
                  </a:cubicBezTo>
                  <a:cubicBezTo>
                    <a:pt x="237" y="215"/>
                    <a:pt x="161"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21"/>
            <p:cNvSpPr/>
            <p:nvPr/>
          </p:nvSpPr>
          <p:spPr>
            <a:xfrm>
              <a:off x="3399861" y="4283528"/>
              <a:ext cx="16930" cy="48162"/>
            </a:xfrm>
            <a:custGeom>
              <a:avLst/>
              <a:gdLst/>
              <a:ahLst/>
              <a:cxnLst/>
              <a:rect l="l" t="t" r="r" b="b"/>
              <a:pathLst>
                <a:path w="161" h="458" extrusionOk="0">
                  <a:moveTo>
                    <a:pt x="85" y="0"/>
                  </a:moveTo>
                  <a:cubicBezTo>
                    <a:pt x="62" y="150"/>
                    <a:pt x="35" y="301"/>
                    <a:pt x="0" y="449"/>
                  </a:cubicBezTo>
                  <a:cubicBezTo>
                    <a:pt x="3" y="450"/>
                    <a:pt x="5" y="451"/>
                    <a:pt x="6" y="452"/>
                  </a:cubicBezTo>
                  <a:cubicBezTo>
                    <a:pt x="14" y="456"/>
                    <a:pt x="23" y="458"/>
                    <a:pt x="32" y="458"/>
                  </a:cubicBezTo>
                  <a:cubicBezTo>
                    <a:pt x="77" y="458"/>
                    <a:pt x="122" y="408"/>
                    <a:pt x="139" y="318"/>
                  </a:cubicBezTo>
                  <a:cubicBezTo>
                    <a:pt x="160" y="214"/>
                    <a:pt x="91" y="13"/>
                    <a:pt x="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21"/>
            <p:cNvSpPr/>
            <p:nvPr/>
          </p:nvSpPr>
          <p:spPr>
            <a:xfrm>
              <a:off x="3370416" y="4345992"/>
              <a:ext cx="39750" cy="28498"/>
            </a:xfrm>
            <a:custGeom>
              <a:avLst/>
              <a:gdLst/>
              <a:ahLst/>
              <a:cxnLst/>
              <a:rect l="l" t="t" r="r" b="b"/>
              <a:pathLst>
                <a:path w="378" h="271" extrusionOk="0">
                  <a:moveTo>
                    <a:pt x="0" y="32"/>
                  </a:moveTo>
                  <a:cubicBezTo>
                    <a:pt x="0" y="32"/>
                    <a:pt x="0" y="32"/>
                    <a:pt x="0" y="32"/>
                  </a:cubicBezTo>
                  <a:lnTo>
                    <a:pt x="0" y="32"/>
                  </a:lnTo>
                  <a:cubicBezTo>
                    <a:pt x="0" y="32"/>
                    <a:pt x="0" y="32"/>
                    <a:pt x="0" y="32"/>
                  </a:cubicBezTo>
                  <a:close/>
                  <a:moveTo>
                    <a:pt x="175" y="1"/>
                  </a:moveTo>
                  <a:cubicBezTo>
                    <a:pt x="94" y="1"/>
                    <a:pt x="3" y="32"/>
                    <a:pt x="0" y="32"/>
                  </a:cubicBezTo>
                  <a:cubicBezTo>
                    <a:pt x="0" y="32"/>
                    <a:pt x="0" y="32"/>
                    <a:pt x="0" y="32"/>
                  </a:cubicBezTo>
                  <a:lnTo>
                    <a:pt x="0" y="32"/>
                  </a:lnTo>
                  <a:cubicBezTo>
                    <a:pt x="1" y="33"/>
                    <a:pt x="108" y="208"/>
                    <a:pt x="190" y="250"/>
                  </a:cubicBezTo>
                  <a:cubicBezTo>
                    <a:pt x="217" y="264"/>
                    <a:pt x="243" y="270"/>
                    <a:pt x="266" y="270"/>
                  </a:cubicBezTo>
                  <a:cubicBezTo>
                    <a:pt x="313" y="270"/>
                    <a:pt x="348" y="244"/>
                    <a:pt x="360" y="199"/>
                  </a:cubicBezTo>
                  <a:cubicBezTo>
                    <a:pt x="377" y="133"/>
                    <a:pt x="335" y="52"/>
                    <a:pt x="250" y="14"/>
                  </a:cubicBezTo>
                  <a:cubicBezTo>
                    <a:pt x="229" y="4"/>
                    <a:pt x="203" y="1"/>
                    <a:pt x="1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21"/>
            <p:cNvSpPr/>
            <p:nvPr/>
          </p:nvSpPr>
          <p:spPr>
            <a:xfrm>
              <a:off x="3370521" y="4349567"/>
              <a:ext cx="37962" cy="24817"/>
            </a:xfrm>
            <a:custGeom>
              <a:avLst/>
              <a:gdLst/>
              <a:ahLst/>
              <a:cxnLst/>
              <a:rect l="l" t="t" r="r" b="b"/>
              <a:pathLst>
                <a:path w="361" h="236" extrusionOk="0">
                  <a:moveTo>
                    <a:pt x="0" y="1"/>
                  </a:moveTo>
                  <a:cubicBezTo>
                    <a:pt x="9" y="12"/>
                    <a:pt x="110" y="176"/>
                    <a:pt x="189" y="216"/>
                  </a:cubicBezTo>
                  <a:cubicBezTo>
                    <a:pt x="216" y="230"/>
                    <a:pt x="242" y="236"/>
                    <a:pt x="265" y="236"/>
                  </a:cubicBezTo>
                  <a:cubicBezTo>
                    <a:pt x="312" y="236"/>
                    <a:pt x="347" y="210"/>
                    <a:pt x="359" y="165"/>
                  </a:cubicBezTo>
                  <a:cubicBezTo>
                    <a:pt x="359" y="163"/>
                    <a:pt x="359" y="160"/>
                    <a:pt x="360" y="158"/>
                  </a:cubicBezTo>
                  <a:cubicBezTo>
                    <a:pt x="241" y="102"/>
                    <a:pt x="122" y="5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21"/>
            <p:cNvSpPr/>
            <p:nvPr/>
          </p:nvSpPr>
          <p:spPr>
            <a:xfrm>
              <a:off x="3406170" y="4314970"/>
              <a:ext cx="25553" cy="49424"/>
            </a:xfrm>
            <a:custGeom>
              <a:avLst/>
              <a:gdLst/>
              <a:ahLst/>
              <a:cxnLst/>
              <a:rect l="l" t="t" r="r" b="b"/>
              <a:pathLst>
                <a:path w="243" h="470" extrusionOk="0">
                  <a:moveTo>
                    <a:pt x="178" y="1"/>
                  </a:moveTo>
                  <a:cubicBezTo>
                    <a:pt x="178" y="1"/>
                    <a:pt x="178" y="1"/>
                    <a:pt x="178" y="1"/>
                  </a:cubicBezTo>
                  <a:cubicBezTo>
                    <a:pt x="177" y="2"/>
                    <a:pt x="48" y="135"/>
                    <a:pt x="24" y="239"/>
                  </a:cubicBezTo>
                  <a:cubicBezTo>
                    <a:pt x="0" y="345"/>
                    <a:pt x="24" y="435"/>
                    <a:pt x="76" y="462"/>
                  </a:cubicBezTo>
                  <a:cubicBezTo>
                    <a:pt x="85" y="467"/>
                    <a:pt x="95" y="469"/>
                    <a:pt x="105" y="469"/>
                  </a:cubicBezTo>
                  <a:cubicBezTo>
                    <a:pt x="149" y="469"/>
                    <a:pt x="195" y="420"/>
                    <a:pt x="217" y="331"/>
                  </a:cubicBezTo>
                  <a:cubicBezTo>
                    <a:pt x="242" y="222"/>
                    <a:pt x="180" y="1"/>
                    <a:pt x="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21"/>
            <p:cNvSpPr/>
            <p:nvPr/>
          </p:nvSpPr>
          <p:spPr>
            <a:xfrm>
              <a:off x="3413531" y="4315180"/>
              <a:ext cx="18297" cy="49214"/>
            </a:xfrm>
            <a:custGeom>
              <a:avLst/>
              <a:gdLst/>
              <a:ahLst/>
              <a:cxnLst/>
              <a:rect l="l" t="t" r="r" b="b"/>
              <a:pathLst>
                <a:path w="174" h="468" extrusionOk="0">
                  <a:moveTo>
                    <a:pt x="109" y="1"/>
                  </a:moveTo>
                  <a:cubicBezTo>
                    <a:pt x="79" y="155"/>
                    <a:pt x="43" y="307"/>
                    <a:pt x="0" y="456"/>
                  </a:cubicBezTo>
                  <a:cubicBezTo>
                    <a:pt x="3" y="457"/>
                    <a:pt x="4" y="459"/>
                    <a:pt x="6" y="460"/>
                  </a:cubicBezTo>
                  <a:cubicBezTo>
                    <a:pt x="15" y="465"/>
                    <a:pt x="25" y="467"/>
                    <a:pt x="35" y="467"/>
                  </a:cubicBezTo>
                  <a:cubicBezTo>
                    <a:pt x="79" y="467"/>
                    <a:pt x="125" y="418"/>
                    <a:pt x="147" y="329"/>
                  </a:cubicBezTo>
                  <a:cubicBezTo>
                    <a:pt x="173" y="223"/>
                    <a:pt x="115" y="16"/>
                    <a:pt x="1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21"/>
            <p:cNvSpPr/>
            <p:nvPr/>
          </p:nvSpPr>
          <p:spPr>
            <a:xfrm>
              <a:off x="3563382" y="4087197"/>
              <a:ext cx="27341" cy="40275"/>
            </a:xfrm>
            <a:custGeom>
              <a:avLst/>
              <a:gdLst/>
              <a:ahLst/>
              <a:cxnLst/>
              <a:rect l="l" t="t" r="r" b="b"/>
              <a:pathLst>
                <a:path w="260" h="383" extrusionOk="0">
                  <a:moveTo>
                    <a:pt x="245" y="1"/>
                  </a:moveTo>
                  <a:cubicBezTo>
                    <a:pt x="244" y="1"/>
                    <a:pt x="85" y="93"/>
                    <a:pt x="43" y="182"/>
                  </a:cubicBezTo>
                  <a:cubicBezTo>
                    <a:pt x="0" y="272"/>
                    <a:pt x="14" y="353"/>
                    <a:pt x="63" y="376"/>
                  </a:cubicBezTo>
                  <a:cubicBezTo>
                    <a:pt x="73" y="381"/>
                    <a:pt x="83" y="383"/>
                    <a:pt x="93" y="383"/>
                  </a:cubicBezTo>
                  <a:cubicBezTo>
                    <a:pt x="137" y="383"/>
                    <a:pt x="186" y="343"/>
                    <a:pt x="219" y="273"/>
                  </a:cubicBezTo>
                  <a:cubicBezTo>
                    <a:pt x="259" y="185"/>
                    <a:pt x="245" y="2"/>
                    <a:pt x="245" y="1"/>
                  </a:cubicBezTo>
                  <a:cubicBezTo>
                    <a:pt x="245" y="1"/>
                    <a:pt x="245" y="1"/>
                    <a:pt x="2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21"/>
            <p:cNvSpPr/>
            <p:nvPr/>
          </p:nvSpPr>
          <p:spPr>
            <a:xfrm>
              <a:off x="3583151" y="4022946"/>
              <a:ext cx="48267" cy="72664"/>
            </a:xfrm>
            <a:custGeom>
              <a:avLst/>
              <a:gdLst/>
              <a:ahLst/>
              <a:cxnLst/>
              <a:rect l="l" t="t" r="r" b="b"/>
              <a:pathLst>
                <a:path w="459" h="691" extrusionOk="0">
                  <a:moveTo>
                    <a:pt x="458" y="0"/>
                  </a:moveTo>
                  <a:lnTo>
                    <a:pt x="458" y="0"/>
                  </a:lnTo>
                  <a:cubicBezTo>
                    <a:pt x="286" y="208"/>
                    <a:pt x="133" y="432"/>
                    <a:pt x="1" y="667"/>
                  </a:cubicBezTo>
                  <a:lnTo>
                    <a:pt x="44" y="691"/>
                  </a:lnTo>
                  <a:cubicBezTo>
                    <a:pt x="161" y="449"/>
                    <a:pt x="299" y="218"/>
                    <a:pt x="4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21"/>
            <p:cNvSpPr/>
            <p:nvPr/>
          </p:nvSpPr>
          <p:spPr>
            <a:xfrm>
              <a:off x="3557388" y="4037037"/>
              <a:ext cx="34071" cy="97060"/>
            </a:xfrm>
            <a:custGeom>
              <a:avLst/>
              <a:gdLst/>
              <a:ahLst/>
              <a:cxnLst/>
              <a:rect l="l" t="t" r="r" b="b"/>
              <a:pathLst>
                <a:path w="324" h="923" extrusionOk="0">
                  <a:moveTo>
                    <a:pt x="320" y="1"/>
                  </a:moveTo>
                  <a:cubicBezTo>
                    <a:pt x="250" y="126"/>
                    <a:pt x="187" y="256"/>
                    <a:pt x="133" y="391"/>
                  </a:cubicBezTo>
                  <a:cubicBezTo>
                    <a:pt x="112" y="441"/>
                    <a:pt x="90" y="491"/>
                    <a:pt x="73" y="540"/>
                  </a:cubicBezTo>
                  <a:cubicBezTo>
                    <a:pt x="58" y="585"/>
                    <a:pt x="46" y="630"/>
                    <a:pt x="36" y="677"/>
                  </a:cubicBezTo>
                  <a:cubicBezTo>
                    <a:pt x="28" y="719"/>
                    <a:pt x="21" y="753"/>
                    <a:pt x="19" y="779"/>
                  </a:cubicBezTo>
                  <a:cubicBezTo>
                    <a:pt x="16" y="803"/>
                    <a:pt x="15" y="817"/>
                    <a:pt x="15" y="817"/>
                  </a:cubicBezTo>
                  <a:cubicBezTo>
                    <a:pt x="15" y="817"/>
                    <a:pt x="1" y="922"/>
                    <a:pt x="3" y="922"/>
                  </a:cubicBezTo>
                  <a:cubicBezTo>
                    <a:pt x="3" y="922"/>
                    <a:pt x="3" y="922"/>
                    <a:pt x="3" y="922"/>
                  </a:cubicBezTo>
                  <a:cubicBezTo>
                    <a:pt x="4" y="922"/>
                    <a:pt x="57" y="729"/>
                    <a:pt x="73" y="691"/>
                  </a:cubicBezTo>
                  <a:cubicBezTo>
                    <a:pt x="89" y="653"/>
                    <a:pt x="105" y="607"/>
                    <a:pt x="122" y="559"/>
                  </a:cubicBezTo>
                  <a:cubicBezTo>
                    <a:pt x="138" y="510"/>
                    <a:pt x="152" y="457"/>
                    <a:pt x="169" y="406"/>
                  </a:cubicBezTo>
                  <a:cubicBezTo>
                    <a:pt x="239" y="199"/>
                    <a:pt x="324" y="3"/>
                    <a:pt x="324" y="3"/>
                  </a:cubicBezTo>
                  <a:lnTo>
                    <a:pt x="3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21"/>
            <p:cNvSpPr/>
            <p:nvPr/>
          </p:nvSpPr>
          <p:spPr>
            <a:xfrm>
              <a:off x="3517638" y="4055124"/>
              <a:ext cx="56680" cy="120300"/>
            </a:xfrm>
            <a:custGeom>
              <a:avLst/>
              <a:gdLst/>
              <a:ahLst/>
              <a:cxnLst/>
              <a:rect l="l" t="t" r="r" b="b"/>
              <a:pathLst>
                <a:path w="539" h="1144" extrusionOk="0">
                  <a:moveTo>
                    <a:pt x="534" y="0"/>
                  </a:moveTo>
                  <a:cubicBezTo>
                    <a:pt x="534" y="0"/>
                    <a:pt x="306" y="224"/>
                    <a:pt x="186" y="478"/>
                  </a:cubicBezTo>
                  <a:cubicBezTo>
                    <a:pt x="1" y="880"/>
                    <a:pt x="47" y="1143"/>
                    <a:pt x="50" y="1144"/>
                  </a:cubicBezTo>
                  <a:cubicBezTo>
                    <a:pt x="50" y="1144"/>
                    <a:pt x="50" y="1144"/>
                    <a:pt x="50" y="1144"/>
                  </a:cubicBezTo>
                  <a:cubicBezTo>
                    <a:pt x="52" y="1144"/>
                    <a:pt x="137" y="728"/>
                    <a:pt x="163" y="668"/>
                  </a:cubicBezTo>
                  <a:cubicBezTo>
                    <a:pt x="266" y="336"/>
                    <a:pt x="539" y="2"/>
                    <a:pt x="539"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0" name="Google Shape;1160;p21"/>
            <p:cNvSpPr/>
            <p:nvPr/>
          </p:nvSpPr>
          <p:spPr>
            <a:xfrm>
              <a:off x="3508384" y="4092455"/>
              <a:ext cx="56680" cy="120300"/>
            </a:xfrm>
            <a:custGeom>
              <a:avLst/>
              <a:gdLst/>
              <a:ahLst/>
              <a:cxnLst/>
              <a:rect l="l" t="t" r="r" b="b"/>
              <a:pathLst>
                <a:path w="539" h="1144" extrusionOk="0">
                  <a:moveTo>
                    <a:pt x="534" y="0"/>
                  </a:moveTo>
                  <a:cubicBezTo>
                    <a:pt x="534" y="0"/>
                    <a:pt x="306" y="225"/>
                    <a:pt x="186" y="477"/>
                  </a:cubicBezTo>
                  <a:cubicBezTo>
                    <a:pt x="0" y="880"/>
                    <a:pt x="47" y="1142"/>
                    <a:pt x="49" y="1144"/>
                  </a:cubicBezTo>
                  <a:cubicBezTo>
                    <a:pt x="51" y="1144"/>
                    <a:pt x="137" y="728"/>
                    <a:pt x="162" y="668"/>
                  </a:cubicBezTo>
                  <a:cubicBezTo>
                    <a:pt x="265" y="336"/>
                    <a:pt x="538" y="2"/>
                    <a:pt x="538"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1" name="Google Shape;1161;p21"/>
            <p:cNvSpPr/>
            <p:nvPr/>
          </p:nvSpPr>
          <p:spPr>
            <a:xfrm>
              <a:off x="3570217" y="4135149"/>
              <a:ext cx="75924" cy="68773"/>
            </a:xfrm>
            <a:custGeom>
              <a:avLst/>
              <a:gdLst/>
              <a:ahLst/>
              <a:cxnLst/>
              <a:rect l="l" t="t" r="r" b="b"/>
              <a:pathLst>
                <a:path w="722" h="654" extrusionOk="0">
                  <a:moveTo>
                    <a:pt x="720" y="0"/>
                  </a:moveTo>
                  <a:cubicBezTo>
                    <a:pt x="720" y="0"/>
                    <a:pt x="486" y="62"/>
                    <a:pt x="318" y="198"/>
                  </a:cubicBezTo>
                  <a:cubicBezTo>
                    <a:pt x="55" y="421"/>
                    <a:pt x="0" y="652"/>
                    <a:pt x="1" y="653"/>
                  </a:cubicBezTo>
                  <a:cubicBezTo>
                    <a:pt x="1" y="653"/>
                    <a:pt x="1" y="653"/>
                    <a:pt x="1" y="653"/>
                  </a:cubicBezTo>
                  <a:cubicBezTo>
                    <a:pt x="3" y="653"/>
                    <a:pt x="201" y="371"/>
                    <a:pt x="238" y="336"/>
                  </a:cubicBezTo>
                  <a:cubicBezTo>
                    <a:pt x="420" y="127"/>
                    <a:pt x="722" y="4"/>
                    <a:pt x="722" y="4"/>
                  </a:cubicBezTo>
                  <a:cubicBezTo>
                    <a:pt x="722" y="3"/>
                    <a:pt x="721" y="2"/>
                    <a:pt x="7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21"/>
            <p:cNvSpPr/>
            <p:nvPr/>
          </p:nvSpPr>
          <p:spPr>
            <a:xfrm>
              <a:off x="3564013" y="4163437"/>
              <a:ext cx="76029" cy="68668"/>
            </a:xfrm>
            <a:custGeom>
              <a:avLst/>
              <a:gdLst/>
              <a:ahLst/>
              <a:cxnLst/>
              <a:rect l="l" t="t" r="r" b="b"/>
              <a:pathLst>
                <a:path w="723" h="653" extrusionOk="0">
                  <a:moveTo>
                    <a:pt x="720" y="1"/>
                  </a:moveTo>
                  <a:cubicBezTo>
                    <a:pt x="720" y="1"/>
                    <a:pt x="486" y="60"/>
                    <a:pt x="318" y="198"/>
                  </a:cubicBezTo>
                  <a:cubicBezTo>
                    <a:pt x="55" y="421"/>
                    <a:pt x="1" y="652"/>
                    <a:pt x="2" y="653"/>
                  </a:cubicBezTo>
                  <a:cubicBezTo>
                    <a:pt x="2" y="653"/>
                    <a:pt x="2" y="653"/>
                    <a:pt x="2" y="653"/>
                  </a:cubicBezTo>
                  <a:cubicBezTo>
                    <a:pt x="4" y="653"/>
                    <a:pt x="200" y="370"/>
                    <a:pt x="238" y="336"/>
                  </a:cubicBezTo>
                  <a:cubicBezTo>
                    <a:pt x="421" y="128"/>
                    <a:pt x="722" y="4"/>
                    <a:pt x="722" y="4"/>
                  </a:cubicBezTo>
                  <a:lnTo>
                    <a:pt x="7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3" name="Google Shape;1163;p21"/>
            <p:cNvSpPr/>
            <p:nvPr/>
          </p:nvSpPr>
          <p:spPr>
            <a:xfrm>
              <a:off x="3582415" y="4058700"/>
              <a:ext cx="44587" cy="77711"/>
            </a:xfrm>
            <a:custGeom>
              <a:avLst/>
              <a:gdLst/>
              <a:ahLst/>
              <a:cxnLst/>
              <a:rect l="l" t="t" r="r" b="b"/>
              <a:pathLst>
                <a:path w="424" h="739" extrusionOk="0">
                  <a:moveTo>
                    <a:pt x="420" y="0"/>
                  </a:moveTo>
                  <a:cubicBezTo>
                    <a:pt x="334" y="111"/>
                    <a:pt x="253" y="227"/>
                    <a:pt x="180" y="347"/>
                  </a:cubicBezTo>
                  <a:cubicBezTo>
                    <a:pt x="152" y="392"/>
                    <a:pt x="123" y="437"/>
                    <a:pt x="100" y="482"/>
                  </a:cubicBezTo>
                  <a:cubicBezTo>
                    <a:pt x="78" y="522"/>
                    <a:pt x="59" y="564"/>
                    <a:pt x="43" y="607"/>
                  </a:cubicBezTo>
                  <a:cubicBezTo>
                    <a:pt x="28" y="645"/>
                    <a:pt x="17" y="677"/>
                    <a:pt x="11" y="700"/>
                  </a:cubicBezTo>
                  <a:cubicBezTo>
                    <a:pt x="5" y="724"/>
                    <a:pt x="1" y="737"/>
                    <a:pt x="1" y="737"/>
                  </a:cubicBezTo>
                  <a:cubicBezTo>
                    <a:pt x="3" y="738"/>
                    <a:pt x="4" y="738"/>
                    <a:pt x="5" y="739"/>
                  </a:cubicBezTo>
                  <a:cubicBezTo>
                    <a:pt x="5" y="739"/>
                    <a:pt x="13" y="728"/>
                    <a:pt x="26" y="708"/>
                  </a:cubicBezTo>
                  <a:cubicBezTo>
                    <a:pt x="39" y="688"/>
                    <a:pt x="57" y="659"/>
                    <a:pt x="78" y="624"/>
                  </a:cubicBezTo>
                  <a:cubicBezTo>
                    <a:pt x="100" y="590"/>
                    <a:pt x="121" y="548"/>
                    <a:pt x="144" y="504"/>
                  </a:cubicBezTo>
                  <a:cubicBezTo>
                    <a:pt x="168" y="460"/>
                    <a:pt x="190" y="412"/>
                    <a:pt x="215" y="365"/>
                  </a:cubicBezTo>
                  <a:cubicBezTo>
                    <a:pt x="313" y="177"/>
                    <a:pt x="424" y="2"/>
                    <a:pt x="424" y="2"/>
                  </a:cubicBezTo>
                  <a:cubicBezTo>
                    <a:pt x="424" y="2"/>
                    <a:pt x="421" y="1"/>
                    <a:pt x="4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4" name="Google Shape;1164;p21"/>
            <p:cNvSpPr/>
            <p:nvPr/>
          </p:nvSpPr>
          <p:spPr>
            <a:xfrm>
              <a:off x="3546030" y="4053231"/>
              <a:ext cx="15038" cy="59309"/>
            </a:xfrm>
            <a:custGeom>
              <a:avLst/>
              <a:gdLst/>
              <a:ahLst/>
              <a:cxnLst/>
              <a:rect l="l" t="t" r="r" b="b"/>
              <a:pathLst>
                <a:path w="143" h="564" extrusionOk="0">
                  <a:moveTo>
                    <a:pt x="138" y="0"/>
                  </a:moveTo>
                  <a:cubicBezTo>
                    <a:pt x="138" y="0"/>
                    <a:pt x="87" y="132"/>
                    <a:pt x="46" y="272"/>
                  </a:cubicBezTo>
                  <a:cubicBezTo>
                    <a:pt x="36" y="307"/>
                    <a:pt x="25" y="341"/>
                    <a:pt x="17" y="374"/>
                  </a:cubicBezTo>
                  <a:cubicBezTo>
                    <a:pt x="10" y="405"/>
                    <a:pt x="6" y="436"/>
                    <a:pt x="3" y="468"/>
                  </a:cubicBezTo>
                  <a:cubicBezTo>
                    <a:pt x="0" y="499"/>
                    <a:pt x="0" y="531"/>
                    <a:pt x="3" y="563"/>
                  </a:cubicBezTo>
                  <a:cubicBezTo>
                    <a:pt x="6" y="563"/>
                    <a:pt x="7" y="564"/>
                    <a:pt x="8" y="564"/>
                  </a:cubicBezTo>
                  <a:cubicBezTo>
                    <a:pt x="21" y="536"/>
                    <a:pt x="33" y="508"/>
                    <a:pt x="42" y="479"/>
                  </a:cubicBezTo>
                  <a:cubicBezTo>
                    <a:pt x="51" y="450"/>
                    <a:pt x="60" y="420"/>
                    <a:pt x="66" y="389"/>
                  </a:cubicBezTo>
                  <a:cubicBezTo>
                    <a:pt x="73" y="356"/>
                    <a:pt x="77" y="319"/>
                    <a:pt x="84" y="284"/>
                  </a:cubicBezTo>
                  <a:cubicBezTo>
                    <a:pt x="111" y="141"/>
                    <a:pt x="143" y="1"/>
                    <a:pt x="143" y="1"/>
                  </a:cubicBezTo>
                  <a:lnTo>
                    <a:pt x="1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5" name="Google Shape;1165;p21"/>
            <p:cNvSpPr/>
            <p:nvPr/>
          </p:nvSpPr>
          <p:spPr>
            <a:xfrm>
              <a:off x="3598084" y="4084568"/>
              <a:ext cx="27551" cy="51843"/>
            </a:xfrm>
            <a:custGeom>
              <a:avLst/>
              <a:gdLst/>
              <a:ahLst/>
              <a:cxnLst/>
              <a:rect l="l" t="t" r="r" b="b"/>
              <a:pathLst>
                <a:path w="262" h="493" extrusionOk="0">
                  <a:moveTo>
                    <a:pt x="259" y="0"/>
                  </a:moveTo>
                  <a:cubicBezTo>
                    <a:pt x="259" y="0"/>
                    <a:pt x="178" y="111"/>
                    <a:pt x="107" y="232"/>
                  </a:cubicBezTo>
                  <a:cubicBezTo>
                    <a:pt x="89" y="263"/>
                    <a:pt x="71" y="291"/>
                    <a:pt x="55" y="320"/>
                  </a:cubicBezTo>
                  <a:cubicBezTo>
                    <a:pt x="42" y="347"/>
                    <a:pt x="31" y="376"/>
                    <a:pt x="22" y="403"/>
                  </a:cubicBezTo>
                  <a:cubicBezTo>
                    <a:pt x="12" y="432"/>
                    <a:pt x="5" y="461"/>
                    <a:pt x="1" y="491"/>
                  </a:cubicBezTo>
                  <a:lnTo>
                    <a:pt x="5" y="493"/>
                  </a:lnTo>
                  <a:cubicBezTo>
                    <a:pt x="24" y="469"/>
                    <a:pt x="41" y="446"/>
                    <a:pt x="57" y="420"/>
                  </a:cubicBezTo>
                  <a:cubicBezTo>
                    <a:pt x="71" y="398"/>
                    <a:pt x="87" y="371"/>
                    <a:pt x="101" y="343"/>
                  </a:cubicBezTo>
                  <a:cubicBezTo>
                    <a:pt x="116" y="314"/>
                    <a:pt x="128" y="281"/>
                    <a:pt x="142" y="250"/>
                  </a:cubicBezTo>
                  <a:cubicBezTo>
                    <a:pt x="201" y="124"/>
                    <a:pt x="262" y="3"/>
                    <a:pt x="262" y="3"/>
                  </a:cubicBezTo>
                  <a:lnTo>
                    <a:pt x="25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6" name="Google Shape;1166;p21"/>
            <p:cNvSpPr/>
            <p:nvPr/>
          </p:nvSpPr>
          <p:spPr>
            <a:xfrm>
              <a:off x="3563276" y="4129261"/>
              <a:ext cx="39224" cy="25133"/>
            </a:xfrm>
            <a:custGeom>
              <a:avLst/>
              <a:gdLst/>
              <a:ahLst/>
              <a:cxnLst/>
              <a:rect l="l" t="t" r="r" b="b"/>
              <a:pathLst>
                <a:path w="373" h="239" extrusionOk="0">
                  <a:moveTo>
                    <a:pt x="372" y="19"/>
                  </a:moveTo>
                  <a:cubicBezTo>
                    <a:pt x="372" y="19"/>
                    <a:pt x="372" y="19"/>
                    <a:pt x="372" y="19"/>
                  </a:cubicBezTo>
                  <a:lnTo>
                    <a:pt x="372" y="19"/>
                  </a:lnTo>
                  <a:cubicBezTo>
                    <a:pt x="372" y="19"/>
                    <a:pt x="372" y="19"/>
                    <a:pt x="372" y="19"/>
                  </a:cubicBezTo>
                  <a:close/>
                  <a:moveTo>
                    <a:pt x="216" y="0"/>
                  </a:moveTo>
                  <a:cubicBezTo>
                    <a:pt x="182" y="0"/>
                    <a:pt x="148" y="4"/>
                    <a:pt x="122" y="16"/>
                  </a:cubicBezTo>
                  <a:cubicBezTo>
                    <a:pt x="39" y="53"/>
                    <a:pt x="0" y="125"/>
                    <a:pt x="19" y="183"/>
                  </a:cubicBezTo>
                  <a:cubicBezTo>
                    <a:pt x="32" y="219"/>
                    <a:pt x="65" y="239"/>
                    <a:pt x="108" y="239"/>
                  </a:cubicBezTo>
                  <a:cubicBezTo>
                    <a:pt x="133" y="239"/>
                    <a:pt x="162" y="232"/>
                    <a:pt x="191" y="217"/>
                  </a:cubicBezTo>
                  <a:cubicBezTo>
                    <a:pt x="272" y="178"/>
                    <a:pt x="370" y="21"/>
                    <a:pt x="372" y="19"/>
                  </a:cubicBezTo>
                  <a:lnTo>
                    <a:pt x="372" y="19"/>
                  </a:lnTo>
                  <a:cubicBezTo>
                    <a:pt x="372" y="19"/>
                    <a:pt x="372" y="19"/>
                    <a:pt x="372" y="19"/>
                  </a:cubicBezTo>
                  <a:cubicBezTo>
                    <a:pt x="369" y="19"/>
                    <a:pt x="291" y="0"/>
                    <a:pt x="2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7" name="Google Shape;1167;p21"/>
            <p:cNvSpPr/>
            <p:nvPr/>
          </p:nvSpPr>
          <p:spPr>
            <a:xfrm>
              <a:off x="3565169" y="4131364"/>
              <a:ext cx="37121" cy="23029"/>
            </a:xfrm>
            <a:custGeom>
              <a:avLst/>
              <a:gdLst/>
              <a:ahLst/>
              <a:cxnLst/>
              <a:rect l="l" t="t" r="r" b="b"/>
              <a:pathLst>
                <a:path w="353" h="219" extrusionOk="0">
                  <a:moveTo>
                    <a:pt x="352" y="1"/>
                  </a:moveTo>
                  <a:lnTo>
                    <a:pt x="352" y="1"/>
                  </a:lnTo>
                  <a:cubicBezTo>
                    <a:pt x="235" y="50"/>
                    <a:pt x="117" y="102"/>
                    <a:pt x="0" y="156"/>
                  </a:cubicBezTo>
                  <a:cubicBezTo>
                    <a:pt x="0" y="159"/>
                    <a:pt x="1" y="161"/>
                    <a:pt x="1" y="163"/>
                  </a:cubicBezTo>
                  <a:cubicBezTo>
                    <a:pt x="14" y="199"/>
                    <a:pt x="47" y="219"/>
                    <a:pt x="90" y="219"/>
                  </a:cubicBezTo>
                  <a:cubicBezTo>
                    <a:pt x="115" y="219"/>
                    <a:pt x="144" y="212"/>
                    <a:pt x="173" y="197"/>
                  </a:cubicBezTo>
                  <a:cubicBezTo>
                    <a:pt x="251" y="158"/>
                    <a:pt x="345" y="10"/>
                    <a:pt x="3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8" name="Google Shape;1168;p21"/>
            <p:cNvSpPr/>
            <p:nvPr/>
          </p:nvSpPr>
          <p:spPr>
            <a:xfrm>
              <a:off x="3552761" y="4157969"/>
              <a:ext cx="38382" cy="26289"/>
            </a:xfrm>
            <a:custGeom>
              <a:avLst/>
              <a:gdLst/>
              <a:ahLst/>
              <a:cxnLst/>
              <a:rect l="l" t="t" r="r" b="b"/>
              <a:pathLst>
                <a:path w="365" h="250" extrusionOk="0">
                  <a:moveTo>
                    <a:pt x="234" y="0"/>
                  </a:moveTo>
                  <a:cubicBezTo>
                    <a:pt x="192" y="0"/>
                    <a:pt x="147" y="5"/>
                    <a:pt x="116" y="21"/>
                  </a:cubicBezTo>
                  <a:cubicBezTo>
                    <a:pt x="35" y="62"/>
                    <a:pt x="0" y="138"/>
                    <a:pt x="24" y="196"/>
                  </a:cubicBezTo>
                  <a:cubicBezTo>
                    <a:pt x="38" y="230"/>
                    <a:pt x="70" y="249"/>
                    <a:pt x="110" y="249"/>
                  </a:cubicBezTo>
                  <a:cubicBezTo>
                    <a:pt x="136" y="249"/>
                    <a:pt x="166" y="241"/>
                    <a:pt x="197" y="223"/>
                  </a:cubicBezTo>
                  <a:cubicBezTo>
                    <a:pt x="274" y="180"/>
                    <a:pt x="365" y="12"/>
                    <a:pt x="365" y="12"/>
                  </a:cubicBezTo>
                  <a:cubicBezTo>
                    <a:pt x="365" y="12"/>
                    <a:pt x="301" y="0"/>
                    <a:pt x="2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9" name="Google Shape;1169;p21"/>
            <p:cNvSpPr/>
            <p:nvPr/>
          </p:nvSpPr>
          <p:spPr>
            <a:xfrm>
              <a:off x="3554969" y="4159546"/>
              <a:ext cx="36069" cy="24712"/>
            </a:xfrm>
            <a:custGeom>
              <a:avLst/>
              <a:gdLst/>
              <a:ahLst/>
              <a:cxnLst/>
              <a:rect l="l" t="t" r="r" b="b"/>
              <a:pathLst>
                <a:path w="343" h="235" extrusionOk="0">
                  <a:moveTo>
                    <a:pt x="343" y="0"/>
                  </a:moveTo>
                  <a:lnTo>
                    <a:pt x="343" y="0"/>
                  </a:lnTo>
                  <a:cubicBezTo>
                    <a:pt x="229" y="56"/>
                    <a:pt x="113" y="113"/>
                    <a:pt x="0" y="174"/>
                  </a:cubicBezTo>
                  <a:cubicBezTo>
                    <a:pt x="2" y="176"/>
                    <a:pt x="3" y="178"/>
                    <a:pt x="3" y="181"/>
                  </a:cubicBezTo>
                  <a:cubicBezTo>
                    <a:pt x="17" y="215"/>
                    <a:pt x="49" y="235"/>
                    <a:pt x="90" y="235"/>
                  </a:cubicBezTo>
                  <a:cubicBezTo>
                    <a:pt x="116" y="235"/>
                    <a:pt x="146" y="226"/>
                    <a:pt x="176" y="209"/>
                  </a:cubicBezTo>
                  <a:cubicBezTo>
                    <a:pt x="251" y="165"/>
                    <a:pt x="336" y="10"/>
                    <a:pt x="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21"/>
            <p:cNvSpPr/>
            <p:nvPr/>
          </p:nvSpPr>
          <p:spPr>
            <a:xfrm>
              <a:off x="3544138" y="4187729"/>
              <a:ext cx="37752" cy="27446"/>
            </a:xfrm>
            <a:custGeom>
              <a:avLst/>
              <a:gdLst/>
              <a:ahLst/>
              <a:cxnLst/>
              <a:rect l="l" t="t" r="r" b="b"/>
              <a:pathLst>
                <a:path w="359" h="261" extrusionOk="0">
                  <a:moveTo>
                    <a:pt x="358" y="7"/>
                  </a:moveTo>
                  <a:cubicBezTo>
                    <a:pt x="358" y="7"/>
                    <a:pt x="358" y="7"/>
                    <a:pt x="358" y="7"/>
                  </a:cubicBezTo>
                  <a:lnTo>
                    <a:pt x="358" y="7"/>
                  </a:lnTo>
                  <a:cubicBezTo>
                    <a:pt x="358" y="7"/>
                    <a:pt x="358" y="7"/>
                    <a:pt x="358" y="7"/>
                  </a:cubicBezTo>
                  <a:close/>
                  <a:moveTo>
                    <a:pt x="249" y="0"/>
                  </a:moveTo>
                  <a:cubicBezTo>
                    <a:pt x="200" y="0"/>
                    <a:pt x="144" y="6"/>
                    <a:pt x="109" y="27"/>
                  </a:cubicBezTo>
                  <a:cubicBezTo>
                    <a:pt x="31" y="72"/>
                    <a:pt x="0" y="151"/>
                    <a:pt x="28" y="209"/>
                  </a:cubicBezTo>
                  <a:cubicBezTo>
                    <a:pt x="44" y="242"/>
                    <a:pt x="75" y="260"/>
                    <a:pt x="112" y="260"/>
                  </a:cubicBezTo>
                  <a:cubicBezTo>
                    <a:pt x="140" y="260"/>
                    <a:pt x="171" y="251"/>
                    <a:pt x="203" y="230"/>
                  </a:cubicBezTo>
                  <a:cubicBezTo>
                    <a:pt x="278" y="182"/>
                    <a:pt x="356" y="10"/>
                    <a:pt x="358" y="7"/>
                  </a:cubicBezTo>
                  <a:lnTo>
                    <a:pt x="358" y="7"/>
                  </a:lnTo>
                  <a:cubicBezTo>
                    <a:pt x="358" y="7"/>
                    <a:pt x="358" y="7"/>
                    <a:pt x="358" y="7"/>
                  </a:cubicBezTo>
                  <a:cubicBezTo>
                    <a:pt x="355" y="7"/>
                    <a:pt x="306" y="0"/>
                    <a:pt x="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1" name="Google Shape;1171;p21"/>
            <p:cNvSpPr/>
            <p:nvPr/>
          </p:nvSpPr>
          <p:spPr>
            <a:xfrm>
              <a:off x="3546661" y="4188675"/>
              <a:ext cx="35123" cy="26500"/>
            </a:xfrm>
            <a:custGeom>
              <a:avLst/>
              <a:gdLst/>
              <a:ahLst/>
              <a:cxnLst/>
              <a:rect l="l" t="t" r="r" b="b"/>
              <a:pathLst>
                <a:path w="334" h="252" extrusionOk="0">
                  <a:moveTo>
                    <a:pt x="333" y="0"/>
                  </a:moveTo>
                  <a:lnTo>
                    <a:pt x="333" y="0"/>
                  </a:lnTo>
                  <a:cubicBezTo>
                    <a:pt x="221" y="63"/>
                    <a:pt x="110" y="127"/>
                    <a:pt x="1" y="193"/>
                  </a:cubicBezTo>
                  <a:cubicBezTo>
                    <a:pt x="2" y="196"/>
                    <a:pt x="3" y="198"/>
                    <a:pt x="4" y="200"/>
                  </a:cubicBezTo>
                  <a:cubicBezTo>
                    <a:pt x="19" y="233"/>
                    <a:pt x="50" y="251"/>
                    <a:pt x="88" y="251"/>
                  </a:cubicBezTo>
                  <a:cubicBezTo>
                    <a:pt x="115" y="251"/>
                    <a:pt x="147" y="242"/>
                    <a:pt x="179" y="221"/>
                  </a:cubicBezTo>
                  <a:cubicBezTo>
                    <a:pt x="251" y="173"/>
                    <a:pt x="327" y="12"/>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2" name="Google Shape;1172;p21"/>
            <p:cNvSpPr/>
            <p:nvPr/>
          </p:nvSpPr>
          <p:spPr>
            <a:xfrm>
              <a:off x="3537407" y="4218330"/>
              <a:ext cx="36700" cy="28813"/>
            </a:xfrm>
            <a:custGeom>
              <a:avLst/>
              <a:gdLst/>
              <a:ahLst/>
              <a:cxnLst/>
              <a:rect l="l" t="t" r="r" b="b"/>
              <a:pathLst>
                <a:path w="349" h="274" extrusionOk="0">
                  <a:moveTo>
                    <a:pt x="272" y="0"/>
                  </a:moveTo>
                  <a:cubicBezTo>
                    <a:pt x="216" y="0"/>
                    <a:pt x="143" y="6"/>
                    <a:pt x="101" y="34"/>
                  </a:cubicBezTo>
                  <a:cubicBezTo>
                    <a:pt x="26" y="84"/>
                    <a:pt x="0" y="166"/>
                    <a:pt x="31" y="224"/>
                  </a:cubicBezTo>
                  <a:cubicBezTo>
                    <a:pt x="48" y="256"/>
                    <a:pt x="78" y="273"/>
                    <a:pt x="114" y="273"/>
                  </a:cubicBezTo>
                  <a:cubicBezTo>
                    <a:pt x="143" y="273"/>
                    <a:pt x="176" y="262"/>
                    <a:pt x="208" y="239"/>
                  </a:cubicBezTo>
                  <a:cubicBezTo>
                    <a:pt x="280" y="185"/>
                    <a:pt x="349" y="4"/>
                    <a:pt x="349" y="4"/>
                  </a:cubicBezTo>
                  <a:cubicBezTo>
                    <a:pt x="349" y="4"/>
                    <a:pt x="315"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3" name="Google Shape;1173;p21"/>
            <p:cNvSpPr/>
            <p:nvPr/>
          </p:nvSpPr>
          <p:spPr>
            <a:xfrm>
              <a:off x="3540352" y="4218961"/>
              <a:ext cx="33756" cy="28077"/>
            </a:xfrm>
            <a:custGeom>
              <a:avLst/>
              <a:gdLst/>
              <a:ahLst/>
              <a:cxnLst/>
              <a:rect l="l" t="t" r="r" b="b"/>
              <a:pathLst>
                <a:path w="321" h="267" extrusionOk="0">
                  <a:moveTo>
                    <a:pt x="321" y="0"/>
                  </a:moveTo>
                  <a:lnTo>
                    <a:pt x="321" y="0"/>
                  </a:lnTo>
                  <a:cubicBezTo>
                    <a:pt x="212" y="68"/>
                    <a:pt x="105" y="139"/>
                    <a:pt x="1" y="211"/>
                  </a:cubicBezTo>
                  <a:cubicBezTo>
                    <a:pt x="1" y="213"/>
                    <a:pt x="2" y="216"/>
                    <a:pt x="3" y="218"/>
                  </a:cubicBezTo>
                  <a:cubicBezTo>
                    <a:pt x="20" y="250"/>
                    <a:pt x="51" y="267"/>
                    <a:pt x="86" y="267"/>
                  </a:cubicBezTo>
                  <a:cubicBezTo>
                    <a:pt x="115" y="267"/>
                    <a:pt x="148" y="256"/>
                    <a:pt x="180" y="233"/>
                  </a:cubicBezTo>
                  <a:cubicBezTo>
                    <a:pt x="249" y="180"/>
                    <a:pt x="314" y="12"/>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4" name="Google Shape;1174;p21"/>
            <p:cNvSpPr/>
            <p:nvPr/>
          </p:nvSpPr>
          <p:spPr>
            <a:xfrm>
              <a:off x="3532570" y="4249877"/>
              <a:ext cx="35859" cy="30075"/>
            </a:xfrm>
            <a:custGeom>
              <a:avLst/>
              <a:gdLst/>
              <a:ahLst/>
              <a:cxnLst/>
              <a:rect l="l" t="t" r="r" b="b"/>
              <a:pathLst>
                <a:path w="341" h="286" extrusionOk="0">
                  <a:moveTo>
                    <a:pt x="340" y="1"/>
                  </a:moveTo>
                  <a:cubicBezTo>
                    <a:pt x="340" y="1"/>
                    <a:pt x="340" y="1"/>
                    <a:pt x="340" y="1"/>
                  </a:cubicBezTo>
                  <a:lnTo>
                    <a:pt x="340" y="1"/>
                  </a:lnTo>
                  <a:cubicBezTo>
                    <a:pt x="340" y="1"/>
                    <a:pt x="340" y="1"/>
                    <a:pt x="340" y="1"/>
                  </a:cubicBezTo>
                  <a:close/>
                  <a:moveTo>
                    <a:pt x="295" y="1"/>
                  </a:moveTo>
                  <a:cubicBezTo>
                    <a:pt x="238" y="1"/>
                    <a:pt x="142" y="6"/>
                    <a:pt x="94" y="42"/>
                  </a:cubicBezTo>
                  <a:cubicBezTo>
                    <a:pt x="22" y="96"/>
                    <a:pt x="0" y="180"/>
                    <a:pt x="35" y="239"/>
                  </a:cubicBezTo>
                  <a:cubicBezTo>
                    <a:pt x="54" y="270"/>
                    <a:pt x="84" y="286"/>
                    <a:pt x="117" y="286"/>
                  </a:cubicBezTo>
                  <a:cubicBezTo>
                    <a:pt x="147" y="286"/>
                    <a:pt x="181" y="273"/>
                    <a:pt x="213" y="247"/>
                  </a:cubicBezTo>
                  <a:cubicBezTo>
                    <a:pt x="282" y="189"/>
                    <a:pt x="338" y="4"/>
                    <a:pt x="340" y="1"/>
                  </a:cubicBezTo>
                  <a:lnTo>
                    <a:pt x="340" y="1"/>
                  </a:lnTo>
                  <a:cubicBezTo>
                    <a:pt x="340" y="1"/>
                    <a:pt x="340" y="1"/>
                    <a:pt x="340" y="1"/>
                  </a:cubicBezTo>
                  <a:cubicBezTo>
                    <a:pt x="336" y="1"/>
                    <a:pt x="319" y="1"/>
                    <a:pt x="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5" name="Google Shape;1175;p21"/>
            <p:cNvSpPr/>
            <p:nvPr/>
          </p:nvSpPr>
          <p:spPr>
            <a:xfrm>
              <a:off x="3536040" y="4250193"/>
              <a:ext cx="32283" cy="29760"/>
            </a:xfrm>
            <a:custGeom>
              <a:avLst/>
              <a:gdLst/>
              <a:ahLst/>
              <a:cxnLst/>
              <a:rect l="l" t="t" r="r" b="b"/>
              <a:pathLst>
                <a:path w="307" h="283" extrusionOk="0">
                  <a:moveTo>
                    <a:pt x="306" y="1"/>
                  </a:moveTo>
                  <a:lnTo>
                    <a:pt x="306" y="1"/>
                  </a:lnTo>
                  <a:cubicBezTo>
                    <a:pt x="203" y="75"/>
                    <a:pt x="101" y="151"/>
                    <a:pt x="0" y="229"/>
                  </a:cubicBezTo>
                  <a:cubicBezTo>
                    <a:pt x="0" y="232"/>
                    <a:pt x="1" y="234"/>
                    <a:pt x="2" y="236"/>
                  </a:cubicBezTo>
                  <a:cubicBezTo>
                    <a:pt x="21" y="267"/>
                    <a:pt x="50" y="283"/>
                    <a:pt x="84" y="283"/>
                  </a:cubicBezTo>
                  <a:cubicBezTo>
                    <a:pt x="114" y="283"/>
                    <a:pt x="148" y="270"/>
                    <a:pt x="180" y="244"/>
                  </a:cubicBezTo>
                  <a:cubicBezTo>
                    <a:pt x="247" y="188"/>
                    <a:pt x="301" y="13"/>
                    <a:pt x="3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6" name="Google Shape;1176;p21"/>
            <p:cNvSpPr/>
            <p:nvPr/>
          </p:nvSpPr>
          <p:spPr>
            <a:xfrm>
              <a:off x="3529941" y="4281530"/>
              <a:ext cx="34702" cy="32178"/>
            </a:xfrm>
            <a:custGeom>
              <a:avLst/>
              <a:gdLst/>
              <a:ahLst/>
              <a:cxnLst/>
              <a:rect l="l" t="t" r="r" b="b"/>
              <a:pathLst>
                <a:path w="330" h="306" extrusionOk="0">
                  <a:moveTo>
                    <a:pt x="329" y="6"/>
                  </a:moveTo>
                  <a:cubicBezTo>
                    <a:pt x="329" y="6"/>
                    <a:pt x="329" y="6"/>
                    <a:pt x="329" y="6"/>
                  </a:cubicBezTo>
                  <a:lnTo>
                    <a:pt x="329" y="6"/>
                  </a:lnTo>
                  <a:cubicBezTo>
                    <a:pt x="329" y="6"/>
                    <a:pt x="329" y="6"/>
                    <a:pt x="329" y="6"/>
                  </a:cubicBezTo>
                  <a:close/>
                  <a:moveTo>
                    <a:pt x="329" y="6"/>
                  </a:moveTo>
                  <a:lnTo>
                    <a:pt x="329" y="6"/>
                  </a:lnTo>
                  <a:cubicBezTo>
                    <a:pt x="326" y="7"/>
                    <a:pt x="153" y="1"/>
                    <a:pt x="85" y="57"/>
                  </a:cubicBezTo>
                  <a:cubicBezTo>
                    <a:pt x="17" y="116"/>
                    <a:pt x="1" y="203"/>
                    <a:pt x="40" y="261"/>
                  </a:cubicBezTo>
                  <a:cubicBezTo>
                    <a:pt x="60" y="290"/>
                    <a:pt x="88" y="305"/>
                    <a:pt x="120" y="305"/>
                  </a:cubicBezTo>
                  <a:cubicBezTo>
                    <a:pt x="151" y="305"/>
                    <a:pt x="186" y="291"/>
                    <a:pt x="218" y="261"/>
                  </a:cubicBezTo>
                  <a:cubicBezTo>
                    <a:pt x="284" y="201"/>
                    <a:pt x="327" y="9"/>
                    <a:pt x="329" y="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7" name="Google Shape;1177;p21"/>
            <p:cNvSpPr/>
            <p:nvPr/>
          </p:nvSpPr>
          <p:spPr>
            <a:xfrm>
              <a:off x="3533622" y="4282371"/>
              <a:ext cx="31021" cy="31232"/>
            </a:xfrm>
            <a:custGeom>
              <a:avLst/>
              <a:gdLst/>
              <a:ahLst/>
              <a:cxnLst/>
              <a:rect l="l" t="t" r="r" b="b"/>
              <a:pathLst>
                <a:path w="295" h="297" extrusionOk="0">
                  <a:moveTo>
                    <a:pt x="294" y="0"/>
                  </a:moveTo>
                  <a:cubicBezTo>
                    <a:pt x="195" y="80"/>
                    <a:pt x="97" y="162"/>
                    <a:pt x="1" y="246"/>
                  </a:cubicBezTo>
                  <a:cubicBezTo>
                    <a:pt x="2" y="248"/>
                    <a:pt x="3" y="251"/>
                    <a:pt x="5" y="253"/>
                  </a:cubicBezTo>
                  <a:cubicBezTo>
                    <a:pt x="24" y="282"/>
                    <a:pt x="53" y="297"/>
                    <a:pt x="85" y="297"/>
                  </a:cubicBezTo>
                  <a:cubicBezTo>
                    <a:pt x="116" y="297"/>
                    <a:pt x="151" y="283"/>
                    <a:pt x="183" y="253"/>
                  </a:cubicBezTo>
                  <a:cubicBezTo>
                    <a:pt x="246" y="194"/>
                    <a:pt x="290" y="13"/>
                    <a:pt x="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8" name="Google Shape;1178;p21"/>
            <p:cNvSpPr/>
            <p:nvPr/>
          </p:nvSpPr>
          <p:spPr>
            <a:xfrm>
              <a:off x="3540667" y="4103918"/>
              <a:ext cx="26184" cy="42799"/>
            </a:xfrm>
            <a:custGeom>
              <a:avLst/>
              <a:gdLst/>
              <a:ahLst/>
              <a:cxnLst/>
              <a:rect l="l" t="t" r="r" b="b"/>
              <a:pathLst>
                <a:path w="249" h="407" extrusionOk="0">
                  <a:moveTo>
                    <a:pt x="53" y="1"/>
                  </a:moveTo>
                  <a:cubicBezTo>
                    <a:pt x="52" y="1"/>
                    <a:pt x="0" y="197"/>
                    <a:pt x="32" y="292"/>
                  </a:cubicBezTo>
                  <a:cubicBezTo>
                    <a:pt x="57" y="366"/>
                    <a:pt x="102" y="406"/>
                    <a:pt x="145" y="406"/>
                  </a:cubicBezTo>
                  <a:cubicBezTo>
                    <a:pt x="156" y="406"/>
                    <a:pt x="167" y="404"/>
                    <a:pt x="178" y="398"/>
                  </a:cubicBezTo>
                  <a:cubicBezTo>
                    <a:pt x="228" y="372"/>
                    <a:pt x="248" y="292"/>
                    <a:pt x="220" y="201"/>
                  </a:cubicBezTo>
                  <a:cubicBezTo>
                    <a:pt x="191" y="111"/>
                    <a:pt x="53" y="1"/>
                    <a:pt x="53" y="1"/>
                  </a:cubicBezTo>
                  <a:cubicBezTo>
                    <a:pt x="53" y="1"/>
                    <a:pt x="53"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9" name="Google Shape;1179;p21"/>
            <p:cNvSpPr/>
            <p:nvPr/>
          </p:nvSpPr>
          <p:spPr>
            <a:xfrm>
              <a:off x="3540773" y="4104128"/>
              <a:ext cx="19244" cy="42589"/>
            </a:xfrm>
            <a:custGeom>
              <a:avLst/>
              <a:gdLst/>
              <a:ahLst/>
              <a:cxnLst/>
              <a:rect l="l" t="t" r="r" b="b"/>
              <a:pathLst>
                <a:path w="183" h="405" extrusionOk="0">
                  <a:moveTo>
                    <a:pt x="51" y="1"/>
                  </a:moveTo>
                  <a:cubicBezTo>
                    <a:pt x="47" y="14"/>
                    <a:pt x="0" y="198"/>
                    <a:pt x="31" y="290"/>
                  </a:cubicBezTo>
                  <a:cubicBezTo>
                    <a:pt x="56" y="364"/>
                    <a:pt x="101" y="404"/>
                    <a:pt x="144" y="404"/>
                  </a:cubicBezTo>
                  <a:cubicBezTo>
                    <a:pt x="155" y="404"/>
                    <a:pt x="166" y="402"/>
                    <a:pt x="177" y="396"/>
                  </a:cubicBezTo>
                  <a:cubicBezTo>
                    <a:pt x="179" y="395"/>
                    <a:pt x="180" y="394"/>
                    <a:pt x="182" y="393"/>
                  </a:cubicBezTo>
                  <a:cubicBezTo>
                    <a:pt x="133" y="265"/>
                    <a:pt x="90" y="134"/>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0" name="Google Shape;1180;p21"/>
            <p:cNvSpPr/>
            <p:nvPr/>
          </p:nvSpPr>
          <p:spPr>
            <a:xfrm>
              <a:off x="3569481" y="4087513"/>
              <a:ext cx="21032" cy="39855"/>
            </a:xfrm>
            <a:custGeom>
              <a:avLst/>
              <a:gdLst/>
              <a:ahLst/>
              <a:cxnLst/>
              <a:rect l="l" t="t" r="r" b="b"/>
              <a:pathLst>
                <a:path w="200" h="379" extrusionOk="0">
                  <a:moveTo>
                    <a:pt x="187" y="0"/>
                  </a:moveTo>
                  <a:lnTo>
                    <a:pt x="187" y="0"/>
                  </a:lnTo>
                  <a:cubicBezTo>
                    <a:pt x="121" y="119"/>
                    <a:pt x="59" y="242"/>
                    <a:pt x="1" y="369"/>
                  </a:cubicBezTo>
                  <a:cubicBezTo>
                    <a:pt x="3" y="370"/>
                    <a:pt x="4" y="371"/>
                    <a:pt x="6" y="372"/>
                  </a:cubicBezTo>
                  <a:cubicBezTo>
                    <a:pt x="16" y="376"/>
                    <a:pt x="25" y="379"/>
                    <a:pt x="35" y="379"/>
                  </a:cubicBezTo>
                  <a:cubicBezTo>
                    <a:pt x="79" y="379"/>
                    <a:pt x="128" y="339"/>
                    <a:pt x="161" y="269"/>
                  </a:cubicBezTo>
                  <a:cubicBezTo>
                    <a:pt x="199" y="185"/>
                    <a:pt x="187" y="13"/>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1" name="Google Shape;1181;p21"/>
            <p:cNvSpPr/>
            <p:nvPr/>
          </p:nvSpPr>
          <p:spPr>
            <a:xfrm>
              <a:off x="3529100" y="4133888"/>
              <a:ext cx="26815" cy="43220"/>
            </a:xfrm>
            <a:custGeom>
              <a:avLst/>
              <a:gdLst/>
              <a:ahLst/>
              <a:cxnLst/>
              <a:rect l="l" t="t" r="r" b="b"/>
              <a:pathLst>
                <a:path w="255" h="411" extrusionOk="0">
                  <a:moveTo>
                    <a:pt x="43" y="0"/>
                  </a:moveTo>
                  <a:cubicBezTo>
                    <a:pt x="43" y="0"/>
                    <a:pt x="0" y="204"/>
                    <a:pt x="39" y="299"/>
                  </a:cubicBezTo>
                  <a:cubicBezTo>
                    <a:pt x="68" y="372"/>
                    <a:pt x="113" y="411"/>
                    <a:pt x="155" y="411"/>
                  </a:cubicBezTo>
                  <a:cubicBezTo>
                    <a:pt x="167" y="411"/>
                    <a:pt x="179" y="407"/>
                    <a:pt x="190" y="401"/>
                  </a:cubicBezTo>
                  <a:cubicBezTo>
                    <a:pt x="240" y="372"/>
                    <a:pt x="255" y="290"/>
                    <a:pt x="221" y="199"/>
                  </a:cubicBezTo>
                  <a:cubicBezTo>
                    <a:pt x="187" y="107"/>
                    <a:pt x="43" y="1"/>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2" name="Google Shape;1182;p21"/>
            <p:cNvSpPr/>
            <p:nvPr/>
          </p:nvSpPr>
          <p:spPr>
            <a:xfrm>
              <a:off x="3529310" y="4134203"/>
              <a:ext cx="20401" cy="42904"/>
            </a:xfrm>
            <a:custGeom>
              <a:avLst/>
              <a:gdLst/>
              <a:ahLst/>
              <a:cxnLst/>
              <a:rect l="l" t="t" r="r" b="b"/>
              <a:pathLst>
                <a:path w="194" h="408" extrusionOk="0">
                  <a:moveTo>
                    <a:pt x="40" y="1"/>
                  </a:moveTo>
                  <a:cubicBezTo>
                    <a:pt x="37" y="13"/>
                    <a:pt x="0" y="204"/>
                    <a:pt x="37" y="296"/>
                  </a:cubicBezTo>
                  <a:cubicBezTo>
                    <a:pt x="65" y="369"/>
                    <a:pt x="111" y="408"/>
                    <a:pt x="153" y="408"/>
                  </a:cubicBezTo>
                  <a:cubicBezTo>
                    <a:pt x="165" y="408"/>
                    <a:pt x="177" y="404"/>
                    <a:pt x="188" y="398"/>
                  </a:cubicBezTo>
                  <a:cubicBezTo>
                    <a:pt x="190" y="397"/>
                    <a:pt x="191" y="396"/>
                    <a:pt x="193" y="395"/>
                  </a:cubicBezTo>
                  <a:cubicBezTo>
                    <a:pt x="137" y="266"/>
                    <a:pt x="86" y="135"/>
                    <a:pt x="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3" name="Google Shape;1183;p21"/>
            <p:cNvSpPr/>
            <p:nvPr/>
          </p:nvSpPr>
          <p:spPr>
            <a:xfrm>
              <a:off x="3519425" y="4165120"/>
              <a:ext cx="27341" cy="43535"/>
            </a:xfrm>
            <a:custGeom>
              <a:avLst/>
              <a:gdLst/>
              <a:ahLst/>
              <a:cxnLst/>
              <a:rect l="l" t="t" r="r" b="b"/>
              <a:pathLst>
                <a:path w="260" h="414" extrusionOk="0">
                  <a:moveTo>
                    <a:pt x="30" y="1"/>
                  </a:moveTo>
                  <a:lnTo>
                    <a:pt x="30" y="1"/>
                  </a:lnTo>
                  <a:cubicBezTo>
                    <a:pt x="29" y="1"/>
                    <a:pt x="1" y="210"/>
                    <a:pt x="44" y="304"/>
                  </a:cubicBezTo>
                  <a:cubicBezTo>
                    <a:pt x="77" y="376"/>
                    <a:pt x="123" y="414"/>
                    <a:pt x="165" y="414"/>
                  </a:cubicBezTo>
                  <a:cubicBezTo>
                    <a:pt x="178" y="414"/>
                    <a:pt x="190" y="410"/>
                    <a:pt x="202" y="402"/>
                  </a:cubicBezTo>
                  <a:cubicBezTo>
                    <a:pt x="250" y="372"/>
                    <a:pt x="260" y="286"/>
                    <a:pt x="220" y="195"/>
                  </a:cubicBezTo>
                  <a:cubicBezTo>
                    <a:pt x="181" y="102"/>
                    <a:pt x="30" y="1"/>
                    <a:pt x="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4" name="Google Shape;1184;p21"/>
            <p:cNvSpPr/>
            <p:nvPr/>
          </p:nvSpPr>
          <p:spPr>
            <a:xfrm>
              <a:off x="3519636" y="4165330"/>
              <a:ext cx="21557" cy="43325"/>
            </a:xfrm>
            <a:custGeom>
              <a:avLst/>
              <a:gdLst/>
              <a:ahLst/>
              <a:cxnLst/>
              <a:rect l="l" t="t" r="r" b="b"/>
              <a:pathLst>
                <a:path w="205" h="412" extrusionOk="0">
                  <a:moveTo>
                    <a:pt x="28" y="1"/>
                  </a:moveTo>
                  <a:lnTo>
                    <a:pt x="28" y="1"/>
                  </a:lnTo>
                  <a:cubicBezTo>
                    <a:pt x="25" y="15"/>
                    <a:pt x="1" y="211"/>
                    <a:pt x="42" y="302"/>
                  </a:cubicBezTo>
                  <a:cubicBezTo>
                    <a:pt x="74" y="374"/>
                    <a:pt x="121" y="412"/>
                    <a:pt x="162" y="412"/>
                  </a:cubicBezTo>
                  <a:cubicBezTo>
                    <a:pt x="176" y="412"/>
                    <a:pt x="188" y="408"/>
                    <a:pt x="200" y="400"/>
                  </a:cubicBezTo>
                  <a:cubicBezTo>
                    <a:pt x="201" y="399"/>
                    <a:pt x="203" y="398"/>
                    <a:pt x="204" y="396"/>
                  </a:cubicBezTo>
                  <a:cubicBezTo>
                    <a:pt x="141" y="267"/>
                    <a:pt x="82" y="136"/>
                    <a:pt x="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5" name="Google Shape;1185;p21"/>
            <p:cNvSpPr/>
            <p:nvPr/>
          </p:nvSpPr>
          <p:spPr>
            <a:xfrm>
              <a:off x="3511749" y="4197298"/>
              <a:ext cx="27867" cy="43956"/>
            </a:xfrm>
            <a:custGeom>
              <a:avLst/>
              <a:gdLst/>
              <a:ahLst/>
              <a:cxnLst/>
              <a:rect l="l" t="t" r="r" b="b"/>
              <a:pathLst>
                <a:path w="265" h="418" extrusionOk="0">
                  <a:moveTo>
                    <a:pt x="17" y="1"/>
                  </a:moveTo>
                  <a:lnTo>
                    <a:pt x="17" y="1"/>
                  </a:lnTo>
                  <a:cubicBezTo>
                    <a:pt x="17" y="1"/>
                    <a:pt x="0" y="216"/>
                    <a:pt x="50" y="311"/>
                  </a:cubicBezTo>
                  <a:cubicBezTo>
                    <a:pt x="86" y="382"/>
                    <a:pt x="134" y="418"/>
                    <a:pt x="174" y="418"/>
                  </a:cubicBezTo>
                  <a:cubicBezTo>
                    <a:pt x="188" y="418"/>
                    <a:pt x="202" y="413"/>
                    <a:pt x="213" y="404"/>
                  </a:cubicBezTo>
                  <a:cubicBezTo>
                    <a:pt x="259" y="369"/>
                    <a:pt x="264" y="283"/>
                    <a:pt x="219" y="191"/>
                  </a:cubicBezTo>
                  <a:cubicBezTo>
                    <a:pt x="174" y="99"/>
                    <a:pt x="18" y="2"/>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6" name="Google Shape;1186;p21"/>
            <p:cNvSpPr/>
            <p:nvPr/>
          </p:nvSpPr>
          <p:spPr>
            <a:xfrm>
              <a:off x="3511959" y="4197613"/>
              <a:ext cx="22819" cy="43640"/>
            </a:xfrm>
            <a:custGeom>
              <a:avLst/>
              <a:gdLst/>
              <a:ahLst/>
              <a:cxnLst/>
              <a:rect l="l" t="t" r="r" b="b"/>
              <a:pathLst>
                <a:path w="217" h="415" extrusionOk="0">
                  <a:moveTo>
                    <a:pt x="17" y="1"/>
                  </a:moveTo>
                  <a:lnTo>
                    <a:pt x="17" y="1"/>
                  </a:lnTo>
                  <a:cubicBezTo>
                    <a:pt x="13" y="15"/>
                    <a:pt x="0" y="216"/>
                    <a:pt x="48" y="308"/>
                  </a:cubicBezTo>
                  <a:cubicBezTo>
                    <a:pt x="84" y="378"/>
                    <a:pt x="132" y="415"/>
                    <a:pt x="173" y="415"/>
                  </a:cubicBezTo>
                  <a:cubicBezTo>
                    <a:pt x="187" y="415"/>
                    <a:pt x="200" y="411"/>
                    <a:pt x="212" y="401"/>
                  </a:cubicBezTo>
                  <a:cubicBezTo>
                    <a:pt x="214" y="400"/>
                    <a:pt x="214" y="398"/>
                    <a:pt x="217" y="397"/>
                  </a:cubicBezTo>
                  <a:cubicBezTo>
                    <a:pt x="145" y="268"/>
                    <a:pt x="78" y="136"/>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7" name="Google Shape;1187;p21"/>
            <p:cNvSpPr/>
            <p:nvPr/>
          </p:nvSpPr>
          <p:spPr>
            <a:xfrm>
              <a:off x="3507543" y="4231369"/>
              <a:ext cx="28393" cy="44166"/>
            </a:xfrm>
            <a:custGeom>
              <a:avLst/>
              <a:gdLst/>
              <a:ahLst/>
              <a:cxnLst/>
              <a:rect l="l" t="t" r="r" b="b"/>
              <a:pathLst>
                <a:path w="270" h="420" extrusionOk="0">
                  <a:moveTo>
                    <a:pt x="4" y="1"/>
                  </a:moveTo>
                  <a:cubicBezTo>
                    <a:pt x="4" y="1"/>
                    <a:pt x="1" y="220"/>
                    <a:pt x="56" y="316"/>
                  </a:cubicBezTo>
                  <a:cubicBezTo>
                    <a:pt x="96" y="385"/>
                    <a:pt x="144" y="420"/>
                    <a:pt x="184" y="420"/>
                  </a:cubicBezTo>
                  <a:cubicBezTo>
                    <a:pt x="199" y="420"/>
                    <a:pt x="213" y="415"/>
                    <a:pt x="226" y="404"/>
                  </a:cubicBezTo>
                  <a:cubicBezTo>
                    <a:pt x="269" y="368"/>
                    <a:pt x="268" y="279"/>
                    <a:pt x="218" y="187"/>
                  </a:cubicBezTo>
                  <a:cubicBezTo>
                    <a:pt x="167" y="94"/>
                    <a:pt x="5" y="2"/>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8" name="Google Shape;1188;p21"/>
            <p:cNvSpPr/>
            <p:nvPr/>
          </p:nvSpPr>
          <p:spPr>
            <a:xfrm>
              <a:off x="3507753" y="4231685"/>
              <a:ext cx="23976" cy="43851"/>
            </a:xfrm>
            <a:custGeom>
              <a:avLst/>
              <a:gdLst/>
              <a:ahLst/>
              <a:cxnLst/>
              <a:rect l="l" t="t" r="r" b="b"/>
              <a:pathLst>
                <a:path w="228" h="417" extrusionOk="0">
                  <a:moveTo>
                    <a:pt x="2" y="1"/>
                  </a:moveTo>
                  <a:lnTo>
                    <a:pt x="2" y="1"/>
                  </a:lnTo>
                  <a:cubicBezTo>
                    <a:pt x="1" y="16"/>
                    <a:pt x="1" y="221"/>
                    <a:pt x="54" y="313"/>
                  </a:cubicBezTo>
                  <a:cubicBezTo>
                    <a:pt x="93" y="381"/>
                    <a:pt x="142" y="417"/>
                    <a:pt x="182" y="417"/>
                  </a:cubicBezTo>
                  <a:cubicBezTo>
                    <a:pt x="197" y="417"/>
                    <a:pt x="212" y="412"/>
                    <a:pt x="224" y="401"/>
                  </a:cubicBezTo>
                  <a:cubicBezTo>
                    <a:pt x="225" y="400"/>
                    <a:pt x="227" y="398"/>
                    <a:pt x="228" y="397"/>
                  </a:cubicBezTo>
                  <a:cubicBezTo>
                    <a:pt x="148" y="268"/>
                    <a:pt x="72" y="136"/>
                    <a:pt x="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9" name="Google Shape;1189;p21"/>
            <p:cNvSpPr/>
            <p:nvPr/>
          </p:nvSpPr>
          <p:spPr>
            <a:xfrm>
              <a:off x="3501233" y="4265020"/>
              <a:ext cx="30496" cy="44166"/>
            </a:xfrm>
            <a:custGeom>
              <a:avLst/>
              <a:gdLst/>
              <a:ahLst/>
              <a:cxnLst/>
              <a:rect l="l" t="t" r="r" b="b"/>
              <a:pathLst>
                <a:path w="290" h="420" extrusionOk="0">
                  <a:moveTo>
                    <a:pt x="1" y="0"/>
                  </a:moveTo>
                  <a:cubicBezTo>
                    <a:pt x="1" y="0"/>
                    <a:pt x="12" y="224"/>
                    <a:pt x="73" y="319"/>
                  </a:cubicBezTo>
                  <a:cubicBezTo>
                    <a:pt x="117" y="386"/>
                    <a:pt x="166" y="420"/>
                    <a:pt x="206" y="420"/>
                  </a:cubicBezTo>
                  <a:cubicBezTo>
                    <a:pt x="223" y="420"/>
                    <a:pt x="237" y="414"/>
                    <a:pt x="249" y="403"/>
                  </a:cubicBezTo>
                  <a:cubicBezTo>
                    <a:pt x="290" y="364"/>
                    <a:pt x="283" y="273"/>
                    <a:pt x="227" y="180"/>
                  </a:cubicBezTo>
                  <a:cubicBezTo>
                    <a:pt x="169" y="89"/>
                    <a:pt x="1"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21"/>
            <p:cNvSpPr/>
            <p:nvPr/>
          </p:nvSpPr>
          <p:spPr>
            <a:xfrm>
              <a:off x="3501443" y="4265335"/>
              <a:ext cx="26395" cy="43851"/>
            </a:xfrm>
            <a:custGeom>
              <a:avLst/>
              <a:gdLst/>
              <a:ahLst/>
              <a:cxnLst/>
              <a:rect l="l" t="t" r="r" b="b"/>
              <a:pathLst>
                <a:path w="251" h="417" extrusionOk="0">
                  <a:moveTo>
                    <a:pt x="1" y="0"/>
                  </a:moveTo>
                  <a:lnTo>
                    <a:pt x="1" y="0"/>
                  </a:lnTo>
                  <a:cubicBezTo>
                    <a:pt x="0" y="15"/>
                    <a:pt x="12" y="225"/>
                    <a:pt x="71" y="316"/>
                  </a:cubicBezTo>
                  <a:cubicBezTo>
                    <a:pt x="114" y="383"/>
                    <a:pt x="164" y="417"/>
                    <a:pt x="204" y="417"/>
                  </a:cubicBezTo>
                  <a:cubicBezTo>
                    <a:pt x="220" y="417"/>
                    <a:pt x="235" y="411"/>
                    <a:pt x="247" y="400"/>
                  </a:cubicBezTo>
                  <a:cubicBezTo>
                    <a:pt x="248" y="398"/>
                    <a:pt x="249" y="397"/>
                    <a:pt x="250" y="395"/>
                  </a:cubicBezTo>
                  <a:cubicBezTo>
                    <a:pt x="162" y="267"/>
                    <a:pt x="79" y="13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21"/>
            <p:cNvSpPr/>
            <p:nvPr/>
          </p:nvSpPr>
          <p:spPr>
            <a:xfrm>
              <a:off x="3529415" y="4314970"/>
              <a:ext cx="33230" cy="33125"/>
            </a:xfrm>
            <a:custGeom>
              <a:avLst/>
              <a:gdLst/>
              <a:ahLst/>
              <a:cxnLst/>
              <a:rect l="l" t="t" r="r" b="b"/>
              <a:pathLst>
                <a:path w="316" h="315" extrusionOk="0">
                  <a:moveTo>
                    <a:pt x="316" y="1"/>
                  </a:moveTo>
                  <a:cubicBezTo>
                    <a:pt x="316" y="1"/>
                    <a:pt x="316" y="1"/>
                    <a:pt x="316" y="1"/>
                  </a:cubicBezTo>
                  <a:lnTo>
                    <a:pt x="316" y="1"/>
                  </a:lnTo>
                  <a:cubicBezTo>
                    <a:pt x="316" y="1"/>
                    <a:pt x="316" y="1"/>
                    <a:pt x="316" y="1"/>
                  </a:cubicBezTo>
                  <a:close/>
                  <a:moveTo>
                    <a:pt x="316" y="1"/>
                  </a:moveTo>
                  <a:cubicBezTo>
                    <a:pt x="313" y="2"/>
                    <a:pt x="139" y="1"/>
                    <a:pt x="75" y="62"/>
                  </a:cubicBezTo>
                  <a:cubicBezTo>
                    <a:pt x="10" y="125"/>
                    <a:pt x="0" y="215"/>
                    <a:pt x="42" y="271"/>
                  </a:cubicBezTo>
                  <a:cubicBezTo>
                    <a:pt x="63" y="299"/>
                    <a:pt x="91" y="314"/>
                    <a:pt x="122" y="314"/>
                  </a:cubicBezTo>
                  <a:cubicBezTo>
                    <a:pt x="155" y="314"/>
                    <a:pt x="189" y="298"/>
                    <a:pt x="221" y="265"/>
                  </a:cubicBezTo>
                  <a:cubicBezTo>
                    <a:pt x="282" y="201"/>
                    <a:pt x="314" y="4"/>
                    <a:pt x="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21"/>
            <p:cNvSpPr/>
            <p:nvPr/>
          </p:nvSpPr>
          <p:spPr>
            <a:xfrm>
              <a:off x="3533411" y="4315285"/>
              <a:ext cx="29129" cy="32809"/>
            </a:xfrm>
            <a:custGeom>
              <a:avLst/>
              <a:gdLst/>
              <a:ahLst/>
              <a:cxnLst/>
              <a:rect l="l" t="t" r="r" b="b"/>
              <a:pathLst>
                <a:path w="277" h="312" extrusionOk="0">
                  <a:moveTo>
                    <a:pt x="277" y="1"/>
                  </a:moveTo>
                  <a:cubicBezTo>
                    <a:pt x="183" y="85"/>
                    <a:pt x="91" y="172"/>
                    <a:pt x="1" y="262"/>
                  </a:cubicBezTo>
                  <a:cubicBezTo>
                    <a:pt x="2" y="264"/>
                    <a:pt x="3" y="267"/>
                    <a:pt x="4" y="268"/>
                  </a:cubicBezTo>
                  <a:cubicBezTo>
                    <a:pt x="25" y="296"/>
                    <a:pt x="53" y="311"/>
                    <a:pt x="84" y="311"/>
                  </a:cubicBezTo>
                  <a:cubicBezTo>
                    <a:pt x="117" y="311"/>
                    <a:pt x="151" y="295"/>
                    <a:pt x="183" y="262"/>
                  </a:cubicBezTo>
                  <a:cubicBezTo>
                    <a:pt x="242" y="200"/>
                    <a:pt x="274" y="14"/>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3" name="Google Shape;1193;p21"/>
            <p:cNvSpPr/>
            <p:nvPr/>
          </p:nvSpPr>
          <p:spPr>
            <a:xfrm>
              <a:off x="3498289" y="4300037"/>
              <a:ext cx="32914" cy="44166"/>
            </a:xfrm>
            <a:custGeom>
              <a:avLst/>
              <a:gdLst/>
              <a:ahLst/>
              <a:cxnLst/>
              <a:rect l="l" t="t" r="r" b="b"/>
              <a:pathLst>
                <a:path w="313" h="420" extrusionOk="0">
                  <a:moveTo>
                    <a:pt x="1" y="1"/>
                  </a:moveTo>
                  <a:lnTo>
                    <a:pt x="1" y="1"/>
                  </a:lnTo>
                  <a:cubicBezTo>
                    <a:pt x="0" y="1"/>
                    <a:pt x="25" y="229"/>
                    <a:pt x="92" y="323"/>
                  </a:cubicBezTo>
                  <a:cubicBezTo>
                    <a:pt x="139" y="387"/>
                    <a:pt x="190" y="420"/>
                    <a:pt x="229" y="420"/>
                  </a:cubicBezTo>
                  <a:cubicBezTo>
                    <a:pt x="247" y="420"/>
                    <a:pt x="262" y="413"/>
                    <a:pt x="274" y="400"/>
                  </a:cubicBezTo>
                  <a:cubicBezTo>
                    <a:pt x="312" y="360"/>
                    <a:pt x="301" y="267"/>
                    <a:pt x="238" y="176"/>
                  </a:cubicBezTo>
                  <a:cubicBezTo>
                    <a:pt x="175" y="84"/>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4" name="Google Shape;1194;p21"/>
            <p:cNvSpPr/>
            <p:nvPr/>
          </p:nvSpPr>
          <p:spPr>
            <a:xfrm>
              <a:off x="3498394" y="4300458"/>
              <a:ext cx="29129" cy="43746"/>
            </a:xfrm>
            <a:custGeom>
              <a:avLst/>
              <a:gdLst/>
              <a:ahLst/>
              <a:cxnLst/>
              <a:rect l="l" t="t" r="r" b="b"/>
              <a:pathLst>
                <a:path w="277" h="416" extrusionOk="0">
                  <a:moveTo>
                    <a:pt x="0" y="0"/>
                  </a:moveTo>
                  <a:cubicBezTo>
                    <a:pt x="1" y="14"/>
                    <a:pt x="26" y="228"/>
                    <a:pt x="91" y="319"/>
                  </a:cubicBezTo>
                  <a:cubicBezTo>
                    <a:pt x="137" y="383"/>
                    <a:pt x="189" y="416"/>
                    <a:pt x="228" y="416"/>
                  </a:cubicBezTo>
                  <a:cubicBezTo>
                    <a:pt x="246" y="416"/>
                    <a:pt x="261" y="409"/>
                    <a:pt x="273" y="396"/>
                  </a:cubicBezTo>
                  <a:cubicBezTo>
                    <a:pt x="274" y="395"/>
                    <a:pt x="275" y="393"/>
                    <a:pt x="276" y="391"/>
                  </a:cubicBezTo>
                  <a:cubicBezTo>
                    <a:pt x="179" y="264"/>
                    <a:pt x="88" y="134"/>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195" name="Google Shape;1195;p21"/>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303364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196"/>
        <p:cNvGrpSpPr/>
        <p:nvPr/>
      </p:nvGrpSpPr>
      <p:grpSpPr>
        <a:xfrm>
          <a:off x="0" y="0"/>
          <a:ext cx="0" cy="0"/>
          <a:chOff x="0" y="0"/>
          <a:chExt cx="0" cy="0"/>
        </a:xfrm>
      </p:grpSpPr>
      <p:pic>
        <p:nvPicPr>
          <p:cNvPr id="1197" name="Google Shape;1197;p22"/>
          <p:cNvPicPr preferRelativeResize="0"/>
          <p:nvPr/>
        </p:nvPicPr>
        <p:blipFill rotWithShape="1">
          <a:blip r:embed="rId2">
            <a:alphaModFix amt="85000"/>
          </a:blip>
          <a:srcRect/>
          <a:stretch/>
        </p:blipFill>
        <p:spPr>
          <a:xfrm rot="10800000" flipH="1">
            <a:off x="100" y="0"/>
            <a:ext cx="12192000" cy="6858000"/>
          </a:xfrm>
          <a:prstGeom prst="rect">
            <a:avLst/>
          </a:prstGeom>
          <a:noFill/>
          <a:ln>
            <a:noFill/>
          </a:ln>
        </p:spPr>
      </p:pic>
      <p:sp>
        <p:nvSpPr>
          <p:cNvPr id="1198" name="Google Shape;1198;p22"/>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199" name="Google Shape;1199;p22"/>
          <p:cNvSpPr txBox="1">
            <a:spLocks noGrp="1"/>
          </p:cNvSpPr>
          <p:nvPr>
            <p:ph type="subTitle" idx="1"/>
          </p:nvPr>
        </p:nvSpPr>
        <p:spPr>
          <a:xfrm>
            <a:off x="1590117" y="3041767"/>
            <a:ext cx="4308400" cy="84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00" name="Google Shape;1200;p22"/>
          <p:cNvSpPr txBox="1">
            <a:spLocks noGrp="1"/>
          </p:cNvSpPr>
          <p:nvPr>
            <p:ph type="subTitle" idx="2"/>
          </p:nvPr>
        </p:nvSpPr>
        <p:spPr>
          <a:xfrm>
            <a:off x="6765248" y="3041767"/>
            <a:ext cx="4303600" cy="84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01" name="Google Shape;1201;p22"/>
          <p:cNvSpPr txBox="1">
            <a:spLocks noGrp="1"/>
          </p:cNvSpPr>
          <p:nvPr>
            <p:ph type="subTitle" idx="3"/>
          </p:nvPr>
        </p:nvSpPr>
        <p:spPr>
          <a:xfrm>
            <a:off x="1590117" y="5126400"/>
            <a:ext cx="4308400" cy="84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02" name="Google Shape;1202;p22"/>
          <p:cNvSpPr txBox="1">
            <a:spLocks noGrp="1"/>
          </p:cNvSpPr>
          <p:nvPr>
            <p:ph type="subTitle" idx="4"/>
          </p:nvPr>
        </p:nvSpPr>
        <p:spPr>
          <a:xfrm>
            <a:off x="6765248" y="5126400"/>
            <a:ext cx="4303600" cy="84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03" name="Google Shape;1203;p22"/>
          <p:cNvSpPr txBox="1">
            <a:spLocks noGrp="1"/>
          </p:cNvSpPr>
          <p:nvPr>
            <p:ph type="subTitle" idx="5"/>
          </p:nvPr>
        </p:nvSpPr>
        <p:spPr>
          <a:xfrm>
            <a:off x="1590117" y="2527767"/>
            <a:ext cx="4308400" cy="682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sp>
        <p:nvSpPr>
          <p:cNvPr id="1204" name="Google Shape;1204;p22"/>
          <p:cNvSpPr txBox="1">
            <a:spLocks noGrp="1"/>
          </p:cNvSpPr>
          <p:nvPr>
            <p:ph type="subTitle" idx="6"/>
          </p:nvPr>
        </p:nvSpPr>
        <p:spPr>
          <a:xfrm>
            <a:off x="6765249" y="2527767"/>
            <a:ext cx="4303600" cy="682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sp>
        <p:nvSpPr>
          <p:cNvPr id="1205" name="Google Shape;1205;p22"/>
          <p:cNvSpPr txBox="1">
            <a:spLocks noGrp="1"/>
          </p:cNvSpPr>
          <p:nvPr>
            <p:ph type="subTitle" idx="7"/>
          </p:nvPr>
        </p:nvSpPr>
        <p:spPr>
          <a:xfrm>
            <a:off x="1590117" y="4612300"/>
            <a:ext cx="4308400" cy="682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sp>
        <p:nvSpPr>
          <p:cNvPr id="1206" name="Google Shape;1206;p22"/>
          <p:cNvSpPr txBox="1">
            <a:spLocks noGrp="1"/>
          </p:cNvSpPr>
          <p:nvPr>
            <p:ph type="subTitle" idx="8"/>
          </p:nvPr>
        </p:nvSpPr>
        <p:spPr>
          <a:xfrm>
            <a:off x="6765251" y="4612300"/>
            <a:ext cx="4303600" cy="682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2133"/>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2133"/>
              </a:spcBef>
              <a:spcAft>
                <a:spcPts val="2133"/>
              </a:spcAft>
              <a:buSzPts val="2400"/>
              <a:buFont typeface="Bebas Neue"/>
              <a:buNone/>
              <a:defRPr sz="3200">
                <a:latin typeface="Bebas Neue"/>
                <a:ea typeface="Bebas Neue"/>
                <a:cs typeface="Bebas Neue"/>
                <a:sym typeface="Bebas Neue"/>
              </a:defRPr>
            </a:lvl9pPr>
          </a:lstStyle>
          <a:p>
            <a:endParaRPr/>
          </a:p>
        </p:txBody>
      </p:sp>
      <p:grpSp>
        <p:nvGrpSpPr>
          <p:cNvPr id="1207" name="Google Shape;1207;p22"/>
          <p:cNvGrpSpPr/>
          <p:nvPr/>
        </p:nvGrpSpPr>
        <p:grpSpPr>
          <a:xfrm>
            <a:off x="11170871" y="4313121"/>
            <a:ext cx="1817341" cy="2674132"/>
            <a:chOff x="1535297" y="2064520"/>
            <a:chExt cx="606266" cy="892091"/>
          </a:xfrm>
        </p:grpSpPr>
        <p:sp>
          <p:nvSpPr>
            <p:cNvPr id="1208" name="Google Shape;1208;p22"/>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22"/>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22"/>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22"/>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22"/>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22"/>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22"/>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22"/>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22"/>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17" name="Google Shape;1217;p22"/>
          <p:cNvSpPr/>
          <p:nvPr/>
        </p:nvSpPr>
        <p:spPr>
          <a:xfrm>
            <a:off x="759286" y="6656221"/>
            <a:ext cx="383332" cy="201796"/>
          </a:xfrm>
          <a:custGeom>
            <a:avLst/>
            <a:gdLst/>
            <a:ahLst/>
            <a:cxnLst/>
            <a:rect l="l" t="t" r="r" b="b"/>
            <a:pathLst>
              <a:path w="8110" h="4269" extrusionOk="0">
                <a:moveTo>
                  <a:pt x="3976" y="1"/>
                </a:moveTo>
                <a:cubicBezTo>
                  <a:pt x="3608" y="1"/>
                  <a:pt x="3251" y="38"/>
                  <a:pt x="2924" y="106"/>
                </a:cubicBezTo>
                <a:cubicBezTo>
                  <a:pt x="919" y="524"/>
                  <a:pt x="1" y="3530"/>
                  <a:pt x="919" y="4032"/>
                </a:cubicBezTo>
                <a:cubicBezTo>
                  <a:pt x="1226" y="4200"/>
                  <a:pt x="2132" y="4268"/>
                  <a:pt x="3202" y="4268"/>
                </a:cubicBezTo>
                <a:cubicBezTo>
                  <a:pt x="5331" y="4268"/>
                  <a:pt x="8110" y="3997"/>
                  <a:pt x="8102" y="3698"/>
                </a:cubicBezTo>
                <a:cubicBezTo>
                  <a:pt x="8033" y="972"/>
                  <a:pt x="5858" y="1"/>
                  <a:pt x="397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218" name="Google Shape;1218;p22"/>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2547661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219"/>
        <p:cNvGrpSpPr/>
        <p:nvPr/>
      </p:nvGrpSpPr>
      <p:grpSpPr>
        <a:xfrm>
          <a:off x="0" y="0"/>
          <a:ext cx="0" cy="0"/>
          <a:chOff x="0" y="0"/>
          <a:chExt cx="0" cy="0"/>
        </a:xfrm>
      </p:grpSpPr>
      <p:pic>
        <p:nvPicPr>
          <p:cNvPr id="1220" name="Google Shape;1220;p23"/>
          <p:cNvPicPr preferRelativeResize="0"/>
          <p:nvPr/>
        </p:nvPicPr>
        <p:blipFill rotWithShape="1">
          <a:blip r:embed="rId2">
            <a:alphaModFix amt="85000"/>
          </a:blip>
          <a:srcRect/>
          <a:stretch/>
        </p:blipFill>
        <p:spPr>
          <a:xfrm flipH="1">
            <a:off x="100" y="0"/>
            <a:ext cx="12192000" cy="6858000"/>
          </a:xfrm>
          <a:prstGeom prst="rect">
            <a:avLst/>
          </a:prstGeom>
          <a:noFill/>
          <a:ln>
            <a:noFill/>
          </a:ln>
        </p:spPr>
      </p:pic>
      <p:sp>
        <p:nvSpPr>
          <p:cNvPr id="1221" name="Google Shape;1221;p2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222" name="Google Shape;1222;p23"/>
          <p:cNvSpPr txBox="1">
            <a:spLocks noGrp="1"/>
          </p:cNvSpPr>
          <p:nvPr>
            <p:ph type="subTitle" idx="1"/>
          </p:nvPr>
        </p:nvSpPr>
        <p:spPr>
          <a:xfrm>
            <a:off x="1505484" y="2726933"/>
            <a:ext cx="2405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23" name="Google Shape;1223;p23"/>
          <p:cNvSpPr txBox="1">
            <a:spLocks noGrp="1"/>
          </p:cNvSpPr>
          <p:nvPr>
            <p:ph type="subTitle" idx="2"/>
          </p:nvPr>
        </p:nvSpPr>
        <p:spPr>
          <a:xfrm>
            <a:off x="5075583" y="2726933"/>
            <a:ext cx="240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24" name="Google Shape;1224;p23"/>
          <p:cNvSpPr txBox="1">
            <a:spLocks noGrp="1"/>
          </p:cNvSpPr>
          <p:nvPr>
            <p:ph type="subTitle" idx="3"/>
          </p:nvPr>
        </p:nvSpPr>
        <p:spPr>
          <a:xfrm>
            <a:off x="8645353" y="2726933"/>
            <a:ext cx="240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25" name="Google Shape;1225;p23"/>
          <p:cNvSpPr txBox="1">
            <a:spLocks noGrp="1"/>
          </p:cNvSpPr>
          <p:nvPr>
            <p:ph type="subTitle" idx="4"/>
          </p:nvPr>
        </p:nvSpPr>
        <p:spPr>
          <a:xfrm>
            <a:off x="1505484" y="2199433"/>
            <a:ext cx="2405600" cy="608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algn="ctr"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sp>
        <p:nvSpPr>
          <p:cNvPr id="1226" name="Google Shape;1226;p23"/>
          <p:cNvSpPr txBox="1">
            <a:spLocks noGrp="1"/>
          </p:cNvSpPr>
          <p:nvPr>
            <p:ph type="subTitle" idx="5"/>
          </p:nvPr>
        </p:nvSpPr>
        <p:spPr>
          <a:xfrm>
            <a:off x="5075583" y="2199433"/>
            <a:ext cx="2402000" cy="608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algn="ctr"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sp>
        <p:nvSpPr>
          <p:cNvPr id="1227" name="Google Shape;1227;p23"/>
          <p:cNvSpPr txBox="1">
            <a:spLocks noGrp="1"/>
          </p:cNvSpPr>
          <p:nvPr>
            <p:ph type="subTitle" idx="6"/>
          </p:nvPr>
        </p:nvSpPr>
        <p:spPr>
          <a:xfrm>
            <a:off x="8645353" y="2199433"/>
            <a:ext cx="2402000" cy="608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algn="ctr"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sp>
        <p:nvSpPr>
          <p:cNvPr id="1228" name="Google Shape;1228;p23"/>
          <p:cNvSpPr txBox="1">
            <a:spLocks noGrp="1"/>
          </p:cNvSpPr>
          <p:nvPr>
            <p:ph type="subTitle" idx="7"/>
          </p:nvPr>
        </p:nvSpPr>
        <p:spPr>
          <a:xfrm>
            <a:off x="1505484" y="4657333"/>
            <a:ext cx="2405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29" name="Google Shape;1229;p23"/>
          <p:cNvSpPr txBox="1">
            <a:spLocks noGrp="1"/>
          </p:cNvSpPr>
          <p:nvPr>
            <p:ph type="subTitle" idx="8"/>
          </p:nvPr>
        </p:nvSpPr>
        <p:spPr>
          <a:xfrm>
            <a:off x="5075583" y="4657333"/>
            <a:ext cx="240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30" name="Google Shape;1230;p23"/>
          <p:cNvSpPr txBox="1">
            <a:spLocks noGrp="1"/>
          </p:cNvSpPr>
          <p:nvPr>
            <p:ph type="subTitle" idx="9"/>
          </p:nvPr>
        </p:nvSpPr>
        <p:spPr>
          <a:xfrm>
            <a:off x="8645353" y="4657333"/>
            <a:ext cx="240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31" name="Google Shape;1231;p23"/>
          <p:cNvSpPr txBox="1">
            <a:spLocks noGrp="1"/>
          </p:cNvSpPr>
          <p:nvPr>
            <p:ph type="subTitle" idx="13"/>
          </p:nvPr>
        </p:nvSpPr>
        <p:spPr>
          <a:xfrm>
            <a:off x="1505484" y="4129867"/>
            <a:ext cx="2405600" cy="608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algn="ctr"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sp>
        <p:nvSpPr>
          <p:cNvPr id="1232" name="Google Shape;1232;p23"/>
          <p:cNvSpPr txBox="1">
            <a:spLocks noGrp="1"/>
          </p:cNvSpPr>
          <p:nvPr>
            <p:ph type="subTitle" idx="14"/>
          </p:nvPr>
        </p:nvSpPr>
        <p:spPr>
          <a:xfrm>
            <a:off x="5075583" y="4129867"/>
            <a:ext cx="2402000" cy="608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algn="ctr"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sp>
        <p:nvSpPr>
          <p:cNvPr id="1233" name="Google Shape;1233;p23"/>
          <p:cNvSpPr txBox="1">
            <a:spLocks noGrp="1"/>
          </p:cNvSpPr>
          <p:nvPr>
            <p:ph type="subTitle" idx="15"/>
          </p:nvPr>
        </p:nvSpPr>
        <p:spPr>
          <a:xfrm>
            <a:off x="8645353" y="4129867"/>
            <a:ext cx="2402000" cy="608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600"/>
              <a:buFont typeface="Bebas Neue"/>
              <a:buNone/>
              <a:defRPr sz="3600">
                <a:solidFill>
                  <a:schemeClr val="dk1"/>
                </a:solidFill>
                <a:latin typeface="Barlow Condensed"/>
                <a:ea typeface="Barlow Condensed"/>
                <a:cs typeface="Barlow Condensed"/>
                <a:sym typeface="Barlow Condensed"/>
              </a:defRPr>
            </a:lvl1pPr>
            <a:lvl2pPr lvl="1" algn="ctr" rtl="0">
              <a:lnSpc>
                <a:spcPct val="100000"/>
              </a:lnSpc>
              <a:spcBef>
                <a:spcPts val="0"/>
              </a:spcBef>
              <a:spcAft>
                <a:spcPts val="0"/>
              </a:spcAft>
              <a:buSzPts val="2600"/>
              <a:buFont typeface="Bebas Neue"/>
              <a:buNone/>
              <a:defRPr sz="3467">
                <a:latin typeface="Bebas Neue"/>
                <a:ea typeface="Bebas Neue"/>
                <a:cs typeface="Bebas Neue"/>
                <a:sym typeface="Bebas Neue"/>
              </a:defRPr>
            </a:lvl2pPr>
            <a:lvl3pPr lvl="2"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3pPr>
            <a:lvl4pPr lvl="3"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4pPr>
            <a:lvl5pPr lvl="4"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5pPr>
            <a:lvl6pPr lvl="5"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6pPr>
            <a:lvl7pPr lvl="6"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7pPr>
            <a:lvl8pPr lvl="7" algn="ctr" rtl="0">
              <a:lnSpc>
                <a:spcPct val="100000"/>
              </a:lnSpc>
              <a:spcBef>
                <a:spcPts val="2133"/>
              </a:spcBef>
              <a:spcAft>
                <a:spcPts val="0"/>
              </a:spcAft>
              <a:buSzPts val="2600"/>
              <a:buFont typeface="Bebas Neue"/>
              <a:buNone/>
              <a:defRPr sz="3467">
                <a:latin typeface="Bebas Neue"/>
                <a:ea typeface="Bebas Neue"/>
                <a:cs typeface="Bebas Neue"/>
                <a:sym typeface="Bebas Neue"/>
              </a:defRPr>
            </a:lvl8pPr>
            <a:lvl9pPr lvl="8" algn="ctr" rtl="0">
              <a:lnSpc>
                <a:spcPct val="100000"/>
              </a:lnSpc>
              <a:spcBef>
                <a:spcPts val="2133"/>
              </a:spcBef>
              <a:spcAft>
                <a:spcPts val="2133"/>
              </a:spcAft>
              <a:buSzPts val="2600"/>
              <a:buFont typeface="Bebas Neue"/>
              <a:buNone/>
              <a:defRPr sz="3467">
                <a:latin typeface="Bebas Neue"/>
                <a:ea typeface="Bebas Neue"/>
                <a:cs typeface="Bebas Neue"/>
                <a:sym typeface="Bebas Neue"/>
              </a:defRPr>
            </a:lvl9pPr>
          </a:lstStyle>
          <a:p>
            <a:endParaRPr/>
          </a:p>
        </p:txBody>
      </p:sp>
      <p:grpSp>
        <p:nvGrpSpPr>
          <p:cNvPr id="1234" name="Google Shape;1234;p23"/>
          <p:cNvGrpSpPr/>
          <p:nvPr/>
        </p:nvGrpSpPr>
        <p:grpSpPr>
          <a:xfrm>
            <a:off x="11412522" y="5140220"/>
            <a:ext cx="655061" cy="2009069"/>
            <a:chOff x="3194066" y="3909690"/>
            <a:chExt cx="491296" cy="1506802"/>
          </a:xfrm>
        </p:grpSpPr>
        <p:sp>
          <p:nvSpPr>
            <p:cNvPr id="1235" name="Google Shape;1235;p23"/>
            <p:cNvSpPr/>
            <p:nvPr/>
          </p:nvSpPr>
          <p:spPr>
            <a:xfrm>
              <a:off x="3331718" y="3992555"/>
              <a:ext cx="249539" cy="1423938"/>
            </a:xfrm>
            <a:custGeom>
              <a:avLst/>
              <a:gdLst/>
              <a:ahLst/>
              <a:cxnLst/>
              <a:rect l="l" t="t" r="r" b="b"/>
              <a:pathLst>
                <a:path w="2373" h="13541" extrusionOk="0">
                  <a:moveTo>
                    <a:pt x="88" y="0"/>
                  </a:moveTo>
                  <a:lnTo>
                    <a:pt x="1" y="162"/>
                  </a:lnTo>
                  <a:cubicBezTo>
                    <a:pt x="11" y="170"/>
                    <a:pt x="282" y="364"/>
                    <a:pt x="755" y="1756"/>
                  </a:cubicBezTo>
                  <a:cubicBezTo>
                    <a:pt x="838" y="2002"/>
                    <a:pt x="934" y="2260"/>
                    <a:pt x="1034" y="2532"/>
                  </a:cubicBezTo>
                  <a:cubicBezTo>
                    <a:pt x="1549" y="3922"/>
                    <a:pt x="2191" y="5654"/>
                    <a:pt x="2155" y="8171"/>
                  </a:cubicBezTo>
                  <a:cubicBezTo>
                    <a:pt x="2096" y="12570"/>
                    <a:pt x="1929" y="13497"/>
                    <a:pt x="1928" y="13505"/>
                  </a:cubicBezTo>
                  <a:lnTo>
                    <a:pt x="2105" y="13540"/>
                  </a:lnTo>
                  <a:cubicBezTo>
                    <a:pt x="2113" y="13504"/>
                    <a:pt x="2276" y="12605"/>
                    <a:pt x="2337" y="8175"/>
                  </a:cubicBezTo>
                  <a:cubicBezTo>
                    <a:pt x="2373" y="5621"/>
                    <a:pt x="1724" y="3872"/>
                    <a:pt x="1205" y="2467"/>
                  </a:cubicBezTo>
                  <a:cubicBezTo>
                    <a:pt x="1105" y="2196"/>
                    <a:pt x="1009" y="1940"/>
                    <a:pt x="926" y="1696"/>
                  </a:cubicBezTo>
                  <a:cubicBezTo>
                    <a:pt x="433" y="243"/>
                    <a:pt x="141" y="29"/>
                    <a:pt x="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36;p23"/>
            <p:cNvSpPr/>
            <p:nvPr/>
          </p:nvSpPr>
          <p:spPr>
            <a:xfrm>
              <a:off x="3278087" y="4155971"/>
              <a:ext cx="407275" cy="1200583"/>
            </a:xfrm>
            <a:custGeom>
              <a:avLst/>
              <a:gdLst/>
              <a:ahLst/>
              <a:cxnLst/>
              <a:rect l="l" t="t" r="r" b="b"/>
              <a:pathLst>
                <a:path w="3873" h="11417" extrusionOk="0">
                  <a:moveTo>
                    <a:pt x="64" y="0"/>
                  </a:moveTo>
                  <a:lnTo>
                    <a:pt x="0" y="174"/>
                  </a:lnTo>
                  <a:cubicBezTo>
                    <a:pt x="11" y="178"/>
                    <a:pt x="272" y="313"/>
                    <a:pt x="888" y="1446"/>
                  </a:cubicBezTo>
                  <a:cubicBezTo>
                    <a:pt x="989" y="1635"/>
                    <a:pt x="1101" y="1830"/>
                    <a:pt x="1219" y="2037"/>
                  </a:cubicBezTo>
                  <a:cubicBezTo>
                    <a:pt x="1870" y="3178"/>
                    <a:pt x="2681" y="4598"/>
                    <a:pt x="3064" y="6793"/>
                  </a:cubicBezTo>
                  <a:cubicBezTo>
                    <a:pt x="3691" y="10378"/>
                    <a:pt x="3676" y="11402"/>
                    <a:pt x="3676" y="11412"/>
                  </a:cubicBezTo>
                  <a:lnTo>
                    <a:pt x="3857" y="11416"/>
                  </a:lnTo>
                  <a:cubicBezTo>
                    <a:pt x="3858" y="11376"/>
                    <a:pt x="3873" y="10375"/>
                    <a:pt x="3243" y="6761"/>
                  </a:cubicBezTo>
                  <a:cubicBezTo>
                    <a:pt x="2854" y="4534"/>
                    <a:pt x="2035" y="3097"/>
                    <a:pt x="1376" y="1943"/>
                  </a:cubicBezTo>
                  <a:cubicBezTo>
                    <a:pt x="1259" y="1738"/>
                    <a:pt x="1148" y="1543"/>
                    <a:pt x="1047" y="1357"/>
                  </a:cubicBezTo>
                  <a:cubicBezTo>
                    <a:pt x="400" y="167"/>
                    <a:pt x="114" y="18"/>
                    <a:pt x="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7" name="Google Shape;1237;p23"/>
            <p:cNvSpPr/>
            <p:nvPr/>
          </p:nvSpPr>
          <p:spPr>
            <a:xfrm>
              <a:off x="3480622" y="4106652"/>
              <a:ext cx="191702" cy="1253477"/>
            </a:xfrm>
            <a:custGeom>
              <a:avLst/>
              <a:gdLst/>
              <a:ahLst/>
              <a:cxnLst/>
              <a:rect l="l" t="t" r="r" b="b"/>
              <a:pathLst>
                <a:path w="1823" h="11920" extrusionOk="0">
                  <a:moveTo>
                    <a:pt x="844" y="0"/>
                  </a:moveTo>
                  <a:cubicBezTo>
                    <a:pt x="802" y="33"/>
                    <a:pt x="589" y="266"/>
                    <a:pt x="439" y="1590"/>
                  </a:cubicBezTo>
                  <a:cubicBezTo>
                    <a:pt x="420" y="1764"/>
                    <a:pt x="396" y="1946"/>
                    <a:pt x="373" y="2136"/>
                  </a:cubicBezTo>
                  <a:cubicBezTo>
                    <a:pt x="208" y="3441"/>
                    <a:pt x="1" y="5063"/>
                    <a:pt x="452" y="7351"/>
                  </a:cubicBezTo>
                  <a:cubicBezTo>
                    <a:pt x="1176" y="11038"/>
                    <a:pt x="1645" y="11885"/>
                    <a:pt x="1664" y="11919"/>
                  </a:cubicBezTo>
                  <a:lnTo>
                    <a:pt x="1822" y="11826"/>
                  </a:lnTo>
                  <a:cubicBezTo>
                    <a:pt x="1817" y="11818"/>
                    <a:pt x="1345" y="10953"/>
                    <a:pt x="630" y="7313"/>
                  </a:cubicBezTo>
                  <a:cubicBezTo>
                    <a:pt x="185" y="5055"/>
                    <a:pt x="389" y="3450"/>
                    <a:pt x="553" y="2160"/>
                  </a:cubicBezTo>
                  <a:cubicBezTo>
                    <a:pt x="576" y="1969"/>
                    <a:pt x="600" y="1787"/>
                    <a:pt x="620" y="1612"/>
                  </a:cubicBezTo>
                  <a:cubicBezTo>
                    <a:pt x="761" y="362"/>
                    <a:pt x="953" y="151"/>
                    <a:pt x="961" y="142"/>
                  </a:cubicBezTo>
                  <a:lnTo>
                    <a:pt x="84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38;p23"/>
            <p:cNvSpPr/>
            <p:nvPr/>
          </p:nvSpPr>
          <p:spPr>
            <a:xfrm>
              <a:off x="3314157" y="3973732"/>
              <a:ext cx="36490" cy="42063"/>
            </a:xfrm>
            <a:custGeom>
              <a:avLst/>
              <a:gdLst/>
              <a:ahLst/>
              <a:cxnLst/>
              <a:rect l="l" t="t" r="r" b="b"/>
              <a:pathLst>
                <a:path w="347" h="400" extrusionOk="0">
                  <a:moveTo>
                    <a:pt x="0" y="0"/>
                  </a:moveTo>
                  <a:cubicBezTo>
                    <a:pt x="0" y="0"/>
                    <a:pt x="31" y="210"/>
                    <a:pt x="97" y="300"/>
                  </a:cubicBezTo>
                  <a:cubicBezTo>
                    <a:pt x="145" y="365"/>
                    <a:pt x="202" y="399"/>
                    <a:pt x="249" y="399"/>
                  </a:cubicBezTo>
                  <a:cubicBezTo>
                    <a:pt x="267" y="399"/>
                    <a:pt x="284" y="394"/>
                    <a:pt x="298" y="384"/>
                  </a:cubicBezTo>
                  <a:cubicBezTo>
                    <a:pt x="347" y="348"/>
                    <a:pt x="342" y="254"/>
                    <a:pt x="273" y="162"/>
                  </a:cubicBezTo>
                  <a:cubicBezTo>
                    <a:pt x="203" y="71"/>
                    <a:pt x="0" y="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9" name="Google Shape;1239;p23"/>
            <p:cNvSpPr/>
            <p:nvPr/>
          </p:nvSpPr>
          <p:spPr>
            <a:xfrm>
              <a:off x="3250957" y="3909690"/>
              <a:ext cx="71402" cy="73084"/>
            </a:xfrm>
            <a:custGeom>
              <a:avLst/>
              <a:gdLst/>
              <a:ahLst/>
              <a:cxnLst/>
              <a:rect l="l" t="t" r="r" b="b"/>
              <a:pathLst>
                <a:path w="679" h="695" extrusionOk="0">
                  <a:moveTo>
                    <a:pt x="0" y="1"/>
                  </a:moveTo>
                  <a:lnTo>
                    <a:pt x="0" y="1"/>
                  </a:lnTo>
                  <a:cubicBezTo>
                    <a:pt x="231" y="214"/>
                    <a:pt x="445" y="446"/>
                    <a:pt x="636" y="695"/>
                  </a:cubicBezTo>
                  <a:cubicBezTo>
                    <a:pt x="651" y="684"/>
                    <a:pt x="665" y="671"/>
                    <a:pt x="679" y="660"/>
                  </a:cubicBezTo>
                  <a:cubicBezTo>
                    <a:pt x="472" y="422"/>
                    <a:pt x="244" y="20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0" name="Google Shape;1240;p23"/>
            <p:cNvSpPr/>
            <p:nvPr/>
          </p:nvSpPr>
          <p:spPr>
            <a:xfrm>
              <a:off x="3299329" y="3917472"/>
              <a:ext cx="61938" cy="102529"/>
            </a:xfrm>
            <a:custGeom>
              <a:avLst/>
              <a:gdLst/>
              <a:ahLst/>
              <a:cxnLst/>
              <a:rect l="l" t="t" r="r" b="b"/>
              <a:pathLst>
                <a:path w="589" h="975" extrusionOk="0">
                  <a:moveTo>
                    <a:pt x="5" y="0"/>
                  </a:moveTo>
                  <a:lnTo>
                    <a:pt x="1" y="4"/>
                  </a:lnTo>
                  <a:cubicBezTo>
                    <a:pt x="1" y="4"/>
                    <a:pt x="144" y="207"/>
                    <a:pt x="273" y="426"/>
                  </a:cubicBezTo>
                  <a:cubicBezTo>
                    <a:pt x="305" y="481"/>
                    <a:pt x="335" y="536"/>
                    <a:pt x="365" y="589"/>
                  </a:cubicBezTo>
                  <a:cubicBezTo>
                    <a:pt x="394" y="641"/>
                    <a:pt x="425" y="688"/>
                    <a:pt x="451" y="728"/>
                  </a:cubicBezTo>
                  <a:cubicBezTo>
                    <a:pt x="478" y="768"/>
                    <a:pt x="589" y="975"/>
                    <a:pt x="589" y="975"/>
                  </a:cubicBezTo>
                  <a:cubicBezTo>
                    <a:pt x="589" y="975"/>
                    <a:pt x="547" y="858"/>
                    <a:pt x="548" y="857"/>
                  </a:cubicBezTo>
                  <a:cubicBezTo>
                    <a:pt x="550" y="857"/>
                    <a:pt x="545" y="841"/>
                    <a:pt x="536" y="815"/>
                  </a:cubicBezTo>
                  <a:cubicBezTo>
                    <a:pt x="526" y="787"/>
                    <a:pt x="510" y="750"/>
                    <a:pt x="491" y="705"/>
                  </a:cubicBezTo>
                  <a:cubicBezTo>
                    <a:pt x="468" y="655"/>
                    <a:pt x="443" y="606"/>
                    <a:pt x="415" y="558"/>
                  </a:cubicBezTo>
                  <a:cubicBezTo>
                    <a:pt x="383" y="507"/>
                    <a:pt x="347" y="454"/>
                    <a:pt x="311" y="402"/>
                  </a:cubicBezTo>
                  <a:cubicBezTo>
                    <a:pt x="216" y="263"/>
                    <a:pt x="113" y="129"/>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41;p23"/>
            <p:cNvSpPr/>
            <p:nvPr/>
          </p:nvSpPr>
          <p:spPr>
            <a:xfrm>
              <a:off x="3322990" y="3934297"/>
              <a:ext cx="87596" cy="125032"/>
            </a:xfrm>
            <a:custGeom>
              <a:avLst/>
              <a:gdLst/>
              <a:ahLst/>
              <a:cxnLst/>
              <a:rect l="l" t="t" r="r" b="b"/>
              <a:pathLst>
                <a:path w="833" h="1189" extrusionOk="0">
                  <a:moveTo>
                    <a:pt x="5" y="0"/>
                  </a:moveTo>
                  <a:lnTo>
                    <a:pt x="0" y="3"/>
                  </a:lnTo>
                  <a:cubicBezTo>
                    <a:pt x="0" y="3"/>
                    <a:pt x="390" y="323"/>
                    <a:pt x="589" y="676"/>
                  </a:cubicBezTo>
                  <a:cubicBezTo>
                    <a:pt x="632" y="739"/>
                    <a:pt x="833" y="1189"/>
                    <a:pt x="833" y="1189"/>
                  </a:cubicBezTo>
                  <a:cubicBezTo>
                    <a:pt x="833" y="1189"/>
                    <a:pt x="823" y="883"/>
                    <a:pt x="515" y="467"/>
                  </a:cubicBezTo>
                  <a:cubicBezTo>
                    <a:pt x="317" y="207"/>
                    <a:pt x="5" y="0"/>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2" name="Google Shape;1242;p23"/>
            <p:cNvSpPr/>
            <p:nvPr/>
          </p:nvSpPr>
          <p:spPr>
            <a:xfrm>
              <a:off x="3342655" y="3974363"/>
              <a:ext cx="87701" cy="125137"/>
            </a:xfrm>
            <a:custGeom>
              <a:avLst/>
              <a:gdLst/>
              <a:ahLst/>
              <a:cxnLst/>
              <a:rect l="l" t="t" r="r" b="b"/>
              <a:pathLst>
                <a:path w="834" h="1190" extrusionOk="0">
                  <a:moveTo>
                    <a:pt x="5" y="1"/>
                  </a:moveTo>
                  <a:lnTo>
                    <a:pt x="1" y="4"/>
                  </a:lnTo>
                  <a:cubicBezTo>
                    <a:pt x="1" y="4"/>
                    <a:pt x="391" y="325"/>
                    <a:pt x="589" y="678"/>
                  </a:cubicBezTo>
                  <a:cubicBezTo>
                    <a:pt x="633" y="739"/>
                    <a:pt x="833" y="1189"/>
                    <a:pt x="833" y="1189"/>
                  </a:cubicBezTo>
                  <a:cubicBezTo>
                    <a:pt x="833" y="1189"/>
                    <a:pt x="824" y="883"/>
                    <a:pt x="516" y="468"/>
                  </a:cubicBezTo>
                  <a:cubicBezTo>
                    <a:pt x="317" y="208"/>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3" name="Google Shape;1243;p23"/>
            <p:cNvSpPr/>
            <p:nvPr/>
          </p:nvSpPr>
          <p:spPr>
            <a:xfrm>
              <a:off x="3261998" y="4038930"/>
              <a:ext cx="102213" cy="62148"/>
            </a:xfrm>
            <a:custGeom>
              <a:avLst/>
              <a:gdLst/>
              <a:ahLst/>
              <a:cxnLst/>
              <a:rect l="l" t="t" r="r" b="b"/>
              <a:pathLst>
                <a:path w="972" h="591" extrusionOk="0">
                  <a:moveTo>
                    <a:pt x="3" y="1"/>
                  </a:moveTo>
                  <a:cubicBezTo>
                    <a:pt x="3" y="1"/>
                    <a:pt x="2" y="5"/>
                    <a:pt x="1" y="6"/>
                  </a:cubicBezTo>
                  <a:cubicBezTo>
                    <a:pt x="1" y="7"/>
                    <a:pt x="370" y="83"/>
                    <a:pt x="627" y="281"/>
                  </a:cubicBezTo>
                  <a:cubicBezTo>
                    <a:pt x="678" y="312"/>
                    <a:pt x="972" y="590"/>
                    <a:pt x="972" y="590"/>
                  </a:cubicBezTo>
                  <a:cubicBezTo>
                    <a:pt x="972" y="590"/>
                    <a:pt x="854" y="340"/>
                    <a:pt x="504" y="142"/>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4" name="Google Shape;1244;p23"/>
            <p:cNvSpPr/>
            <p:nvPr/>
          </p:nvSpPr>
          <p:spPr>
            <a:xfrm>
              <a:off x="3275984" y="4069531"/>
              <a:ext cx="102213" cy="61938"/>
            </a:xfrm>
            <a:custGeom>
              <a:avLst/>
              <a:gdLst/>
              <a:ahLst/>
              <a:cxnLst/>
              <a:rect l="l" t="t" r="r" b="b"/>
              <a:pathLst>
                <a:path w="972" h="589" extrusionOk="0">
                  <a:moveTo>
                    <a:pt x="3" y="1"/>
                  </a:moveTo>
                  <a:lnTo>
                    <a:pt x="1" y="6"/>
                  </a:lnTo>
                  <a:cubicBezTo>
                    <a:pt x="1" y="6"/>
                    <a:pt x="371" y="83"/>
                    <a:pt x="626" y="281"/>
                  </a:cubicBezTo>
                  <a:cubicBezTo>
                    <a:pt x="678" y="312"/>
                    <a:pt x="972" y="589"/>
                    <a:pt x="972" y="589"/>
                  </a:cubicBezTo>
                  <a:cubicBezTo>
                    <a:pt x="972" y="589"/>
                    <a:pt x="855" y="340"/>
                    <a:pt x="504" y="141"/>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5" name="Google Shape;1245;p23"/>
            <p:cNvSpPr/>
            <p:nvPr/>
          </p:nvSpPr>
          <p:spPr>
            <a:xfrm>
              <a:off x="3264732" y="3949230"/>
              <a:ext cx="69194" cy="78553"/>
            </a:xfrm>
            <a:custGeom>
              <a:avLst/>
              <a:gdLst/>
              <a:ahLst/>
              <a:cxnLst/>
              <a:rect l="l" t="t" r="r" b="b"/>
              <a:pathLst>
                <a:path w="658" h="747" extrusionOk="0">
                  <a:moveTo>
                    <a:pt x="3" y="0"/>
                  </a:moveTo>
                  <a:cubicBezTo>
                    <a:pt x="2" y="1"/>
                    <a:pt x="1" y="2"/>
                    <a:pt x="0" y="3"/>
                  </a:cubicBezTo>
                  <a:cubicBezTo>
                    <a:pt x="0" y="3"/>
                    <a:pt x="169" y="177"/>
                    <a:pt x="325" y="368"/>
                  </a:cubicBezTo>
                  <a:cubicBezTo>
                    <a:pt x="365" y="416"/>
                    <a:pt x="402" y="465"/>
                    <a:pt x="438" y="511"/>
                  </a:cubicBezTo>
                  <a:cubicBezTo>
                    <a:pt x="474" y="556"/>
                    <a:pt x="512" y="597"/>
                    <a:pt x="543" y="632"/>
                  </a:cubicBezTo>
                  <a:cubicBezTo>
                    <a:pt x="575" y="666"/>
                    <a:pt x="601" y="696"/>
                    <a:pt x="623" y="715"/>
                  </a:cubicBezTo>
                  <a:cubicBezTo>
                    <a:pt x="643" y="734"/>
                    <a:pt x="654" y="746"/>
                    <a:pt x="654" y="746"/>
                  </a:cubicBezTo>
                  <a:cubicBezTo>
                    <a:pt x="655" y="745"/>
                    <a:pt x="657" y="744"/>
                    <a:pt x="658" y="743"/>
                  </a:cubicBezTo>
                  <a:cubicBezTo>
                    <a:pt x="658" y="743"/>
                    <a:pt x="651" y="728"/>
                    <a:pt x="638" y="703"/>
                  </a:cubicBezTo>
                  <a:cubicBezTo>
                    <a:pt x="624" y="679"/>
                    <a:pt x="604" y="645"/>
                    <a:pt x="578" y="605"/>
                  </a:cubicBezTo>
                  <a:cubicBezTo>
                    <a:pt x="549" y="561"/>
                    <a:pt x="517" y="517"/>
                    <a:pt x="483" y="475"/>
                  </a:cubicBezTo>
                  <a:cubicBezTo>
                    <a:pt x="446" y="431"/>
                    <a:pt x="402" y="385"/>
                    <a:pt x="359" y="340"/>
                  </a:cubicBezTo>
                  <a:cubicBezTo>
                    <a:pt x="247" y="221"/>
                    <a:pt x="128" y="107"/>
                    <a:pt x="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6" name="Google Shape;1246;p23"/>
            <p:cNvSpPr/>
            <p:nvPr/>
          </p:nvSpPr>
          <p:spPr>
            <a:xfrm>
              <a:off x="3337186" y="3929565"/>
              <a:ext cx="31337" cy="64146"/>
            </a:xfrm>
            <a:custGeom>
              <a:avLst/>
              <a:gdLst/>
              <a:ahLst/>
              <a:cxnLst/>
              <a:rect l="l" t="t" r="r" b="b"/>
              <a:pathLst>
                <a:path w="298" h="610" extrusionOk="0">
                  <a:moveTo>
                    <a:pt x="7" y="1"/>
                  </a:moveTo>
                  <a:cubicBezTo>
                    <a:pt x="7" y="1"/>
                    <a:pt x="4" y="2"/>
                    <a:pt x="2" y="3"/>
                  </a:cubicBezTo>
                  <a:cubicBezTo>
                    <a:pt x="1" y="4"/>
                    <a:pt x="72" y="154"/>
                    <a:pt x="137" y="310"/>
                  </a:cubicBezTo>
                  <a:cubicBezTo>
                    <a:pt x="154" y="348"/>
                    <a:pt x="168" y="387"/>
                    <a:pt x="184" y="424"/>
                  </a:cubicBezTo>
                  <a:cubicBezTo>
                    <a:pt x="199" y="457"/>
                    <a:pt x="215" y="489"/>
                    <a:pt x="233" y="520"/>
                  </a:cubicBezTo>
                  <a:cubicBezTo>
                    <a:pt x="251" y="550"/>
                    <a:pt x="270" y="580"/>
                    <a:pt x="293" y="609"/>
                  </a:cubicBezTo>
                  <a:lnTo>
                    <a:pt x="297" y="606"/>
                  </a:lnTo>
                  <a:cubicBezTo>
                    <a:pt x="293" y="570"/>
                    <a:pt x="285" y="534"/>
                    <a:pt x="275" y="499"/>
                  </a:cubicBezTo>
                  <a:cubicBezTo>
                    <a:pt x="264" y="464"/>
                    <a:pt x="251" y="430"/>
                    <a:pt x="236" y="396"/>
                  </a:cubicBezTo>
                  <a:cubicBezTo>
                    <a:pt x="219" y="361"/>
                    <a:pt x="198" y="325"/>
                    <a:pt x="178" y="287"/>
                  </a:cubicBezTo>
                  <a:cubicBezTo>
                    <a:pt x="99" y="138"/>
                    <a:pt x="7" y="1"/>
                    <a:pt x="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7" name="Google Shape;1247;p23"/>
            <p:cNvSpPr/>
            <p:nvPr/>
          </p:nvSpPr>
          <p:spPr>
            <a:xfrm>
              <a:off x="3272514" y="3977938"/>
              <a:ext cx="43851" cy="52789"/>
            </a:xfrm>
            <a:custGeom>
              <a:avLst/>
              <a:gdLst/>
              <a:ahLst/>
              <a:cxnLst/>
              <a:rect l="l" t="t" r="r" b="b"/>
              <a:pathLst>
                <a:path w="417" h="502" extrusionOk="0">
                  <a:moveTo>
                    <a:pt x="5" y="1"/>
                  </a:moveTo>
                  <a:lnTo>
                    <a:pt x="1" y="4"/>
                  </a:lnTo>
                  <a:cubicBezTo>
                    <a:pt x="1" y="4"/>
                    <a:pt x="101" y="129"/>
                    <a:pt x="197" y="257"/>
                  </a:cubicBezTo>
                  <a:cubicBezTo>
                    <a:pt x="221" y="289"/>
                    <a:pt x="244" y="323"/>
                    <a:pt x="266" y="354"/>
                  </a:cubicBezTo>
                  <a:cubicBezTo>
                    <a:pt x="290" y="384"/>
                    <a:pt x="314" y="409"/>
                    <a:pt x="335" y="431"/>
                  </a:cubicBezTo>
                  <a:cubicBezTo>
                    <a:pt x="359" y="457"/>
                    <a:pt x="384" y="480"/>
                    <a:pt x="411" y="502"/>
                  </a:cubicBezTo>
                  <a:cubicBezTo>
                    <a:pt x="413" y="501"/>
                    <a:pt x="414" y="500"/>
                    <a:pt x="416" y="499"/>
                  </a:cubicBezTo>
                  <a:cubicBezTo>
                    <a:pt x="404" y="467"/>
                    <a:pt x="389" y="436"/>
                    <a:pt x="371" y="406"/>
                  </a:cubicBezTo>
                  <a:cubicBezTo>
                    <a:pt x="354" y="375"/>
                    <a:pt x="333" y="346"/>
                    <a:pt x="312" y="320"/>
                  </a:cubicBezTo>
                  <a:cubicBezTo>
                    <a:pt x="288" y="290"/>
                    <a:pt x="259" y="261"/>
                    <a:pt x="232" y="230"/>
                  </a:cubicBezTo>
                  <a:cubicBezTo>
                    <a:pt x="123" y="11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23"/>
            <p:cNvSpPr/>
            <p:nvPr/>
          </p:nvSpPr>
          <p:spPr>
            <a:xfrm>
              <a:off x="3310161" y="4019581"/>
              <a:ext cx="47005" cy="27131"/>
            </a:xfrm>
            <a:custGeom>
              <a:avLst/>
              <a:gdLst/>
              <a:ahLst/>
              <a:cxnLst/>
              <a:rect l="l" t="t" r="r" b="b"/>
              <a:pathLst>
                <a:path w="447" h="258" extrusionOk="0">
                  <a:moveTo>
                    <a:pt x="238" y="0"/>
                  </a:moveTo>
                  <a:cubicBezTo>
                    <a:pt x="136" y="0"/>
                    <a:pt x="1" y="60"/>
                    <a:pt x="1" y="60"/>
                  </a:cubicBezTo>
                  <a:cubicBezTo>
                    <a:pt x="1" y="60"/>
                    <a:pt x="152" y="217"/>
                    <a:pt x="252" y="246"/>
                  </a:cubicBezTo>
                  <a:cubicBezTo>
                    <a:pt x="277" y="254"/>
                    <a:pt x="300" y="257"/>
                    <a:pt x="320" y="257"/>
                  </a:cubicBezTo>
                  <a:cubicBezTo>
                    <a:pt x="386" y="257"/>
                    <a:pt x="431" y="224"/>
                    <a:pt x="438" y="172"/>
                  </a:cubicBezTo>
                  <a:cubicBezTo>
                    <a:pt x="446" y="104"/>
                    <a:pt x="385" y="30"/>
                    <a:pt x="281" y="5"/>
                  </a:cubicBezTo>
                  <a:cubicBezTo>
                    <a:pt x="268" y="2"/>
                    <a:pt x="253" y="0"/>
                    <a:pt x="2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23"/>
            <p:cNvSpPr/>
            <p:nvPr/>
          </p:nvSpPr>
          <p:spPr>
            <a:xfrm>
              <a:off x="3310476" y="4025995"/>
              <a:ext cx="45744" cy="20506"/>
            </a:xfrm>
            <a:custGeom>
              <a:avLst/>
              <a:gdLst/>
              <a:ahLst/>
              <a:cxnLst/>
              <a:rect l="l" t="t" r="r" b="b"/>
              <a:pathLst>
                <a:path w="435" h="195" extrusionOk="0">
                  <a:moveTo>
                    <a:pt x="0" y="0"/>
                  </a:moveTo>
                  <a:lnTo>
                    <a:pt x="0" y="0"/>
                  </a:lnTo>
                  <a:cubicBezTo>
                    <a:pt x="11" y="10"/>
                    <a:pt x="152" y="156"/>
                    <a:pt x="249" y="184"/>
                  </a:cubicBezTo>
                  <a:cubicBezTo>
                    <a:pt x="274" y="191"/>
                    <a:pt x="297" y="195"/>
                    <a:pt x="318" y="195"/>
                  </a:cubicBezTo>
                  <a:cubicBezTo>
                    <a:pt x="383" y="195"/>
                    <a:pt x="427" y="163"/>
                    <a:pt x="434" y="111"/>
                  </a:cubicBezTo>
                  <a:cubicBezTo>
                    <a:pt x="435" y="109"/>
                    <a:pt x="435" y="106"/>
                    <a:pt x="434" y="103"/>
                  </a:cubicBezTo>
                  <a:cubicBezTo>
                    <a:pt x="290" y="66"/>
                    <a:pt x="145" y="3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23"/>
            <p:cNvSpPr/>
            <p:nvPr/>
          </p:nvSpPr>
          <p:spPr>
            <a:xfrm>
              <a:off x="3329825" y="4049971"/>
              <a:ext cx="46480" cy="28077"/>
            </a:xfrm>
            <a:custGeom>
              <a:avLst/>
              <a:gdLst/>
              <a:ahLst/>
              <a:cxnLst/>
              <a:rect l="l" t="t" r="r" b="b"/>
              <a:pathLst>
                <a:path w="442" h="267" extrusionOk="0">
                  <a:moveTo>
                    <a:pt x="224" y="0"/>
                  </a:moveTo>
                  <a:cubicBezTo>
                    <a:pt x="125" y="0"/>
                    <a:pt x="3" y="48"/>
                    <a:pt x="0" y="48"/>
                  </a:cubicBezTo>
                  <a:lnTo>
                    <a:pt x="0" y="48"/>
                  </a:lnTo>
                  <a:cubicBezTo>
                    <a:pt x="0" y="48"/>
                    <a:pt x="0" y="48"/>
                    <a:pt x="0" y="48"/>
                  </a:cubicBezTo>
                  <a:cubicBezTo>
                    <a:pt x="0" y="48"/>
                    <a:pt x="0" y="48"/>
                    <a:pt x="0" y="48"/>
                  </a:cubicBezTo>
                  <a:cubicBezTo>
                    <a:pt x="0" y="48"/>
                    <a:pt x="0" y="48"/>
                    <a:pt x="0" y="48"/>
                  </a:cubicBezTo>
                  <a:cubicBezTo>
                    <a:pt x="0" y="48"/>
                    <a:pt x="0" y="48"/>
                    <a:pt x="0" y="48"/>
                  </a:cubicBezTo>
                  <a:lnTo>
                    <a:pt x="0" y="48"/>
                  </a:lnTo>
                  <a:cubicBezTo>
                    <a:pt x="3" y="50"/>
                    <a:pt x="143" y="217"/>
                    <a:pt x="240" y="252"/>
                  </a:cubicBezTo>
                  <a:cubicBezTo>
                    <a:pt x="268" y="262"/>
                    <a:pt x="294" y="266"/>
                    <a:pt x="318" y="266"/>
                  </a:cubicBezTo>
                  <a:cubicBezTo>
                    <a:pt x="378" y="266"/>
                    <a:pt x="420" y="235"/>
                    <a:pt x="429" y="186"/>
                  </a:cubicBezTo>
                  <a:cubicBezTo>
                    <a:pt x="442" y="116"/>
                    <a:pt x="383" y="37"/>
                    <a:pt x="283" y="8"/>
                  </a:cubicBezTo>
                  <a:cubicBezTo>
                    <a:pt x="265" y="2"/>
                    <a:pt x="245" y="0"/>
                    <a:pt x="2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23"/>
            <p:cNvSpPr/>
            <p:nvPr/>
          </p:nvSpPr>
          <p:spPr>
            <a:xfrm>
              <a:off x="3329825" y="4055334"/>
              <a:ext cx="45113" cy="22609"/>
            </a:xfrm>
            <a:custGeom>
              <a:avLst/>
              <a:gdLst/>
              <a:ahLst/>
              <a:cxnLst/>
              <a:rect l="l" t="t" r="r" b="b"/>
              <a:pathLst>
                <a:path w="429" h="215" extrusionOk="0">
                  <a:moveTo>
                    <a:pt x="0" y="0"/>
                  </a:moveTo>
                  <a:lnTo>
                    <a:pt x="0" y="0"/>
                  </a:lnTo>
                  <a:cubicBezTo>
                    <a:pt x="11" y="10"/>
                    <a:pt x="145" y="167"/>
                    <a:pt x="240" y="201"/>
                  </a:cubicBezTo>
                  <a:cubicBezTo>
                    <a:pt x="268" y="210"/>
                    <a:pt x="294" y="215"/>
                    <a:pt x="317" y="215"/>
                  </a:cubicBezTo>
                  <a:cubicBezTo>
                    <a:pt x="377" y="215"/>
                    <a:pt x="420" y="185"/>
                    <a:pt x="429" y="135"/>
                  </a:cubicBezTo>
                  <a:lnTo>
                    <a:pt x="429" y="127"/>
                  </a:lnTo>
                  <a:cubicBezTo>
                    <a:pt x="286" y="82"/>
                    <a:pt x="143" y="4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52;p23"/>
            <p:cNvSpPr/>
            <p:nvPr/>
          </p:nvSpPr>
          <p:spPr>
            <a:xfrm>
              <a:off x="3347492" y="4081834"/>
              <a:ext cx="46164" cy="29234"/>
            </a:xfrm>
            <a:custGeom>
              <a:avLst/>
              <a:gdLst/>
              <a:ahLst/>
              <a:cxnLst/>
              <a:rect l="l" t="t" r="r" b="b"/>
              <a:pathLst>
                <a:path w="439" h="278" extrusionOk="0">
                  <a:moveTo>
                    <a:pt x="214" y="0"/>
                  </a:moveTo>
                  <a:cubicBezTo>
                    <a:pt x="117" y="0"/>
                    <a:pt x="2" y="40"/>
                    <a:pt x="1" y="40"/>
                  </a:cubicBezTo>
                  <a:lnTo>
                    <a:pt x="1" y="40"/>
                  </a:lnTo>
                  <a:cubicBezTo>
                    <a:pt x="1" y="40"/>
                    <a:pt x="1" y="40"/>
                    <a:pt x="1" y="40"/>
                  </a:cubicBezTo>
                  <a:cubicBezTo>
                    <a:pt x="1" y="40"/>
                    <a:pt x="1" y="40"/>
                    <a:pt x="1" y="40"/>
                  </a:cubicBezTo>
                  <a:cubicBezTo>
                    <a:pt x="1" y="40"/>
                    <a:pt x="1" y="40"/>
                    <a:pt x="1" y="40"/>
                  </a:cubicBezTo>
                  <a:lnTo>
                    <a:pt x="1" y="40"/>
                  </a:lnTo>
                  <a:cubicBezTo>
                    <a:pt x="2" y="41"/>
                    <a:pt x="134" y="218"/>
                    <a:pt x="231" y="259"/>
                  </a:cubicBezTo>
                  <a:cubicBezTo>
                    <a:pt x="261" y="271"/>
                    <a:pt x="289" y="277"/>
                    <a:pt x="314" y="277"/>
                  </a:cubicBezTo>
                  <a:cubicBezTo>
                    <a:pt x="371" y="277"/>
                    <a:pt x="412" y="248"/>
                    <a:pt x="423" y="199"/>
                  </a:cubicBezTo>
                  <a:cubicBezTo>
                    <a:pt x="439" y="129"/>
                    <a:pt x="386" y="47"/>
                    <a:pt x="286" y="10"/>
                  </a:cubicBezTo>
                  <a:cubicBezTo>
                    <a:pt x="265" y="3"/>
                    <a:pt x="240"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53;p23"/>
            <p:cNvSpPr/>
            <p:nvPr/>
          </p:nvSpPr>
          <p:spPr>
            <a:xfrm>
              <a:off x="3347702" y="4086251"/>
              <a:ext cx="44376" cy="24712"/>
            </a:xfrm>
            <a:custGeom>
              <a:avLst/>
              <a:gdLst/>
              <a:ahLst/>
              <a:cxnLst/>
              <a:rect l="l" t="t" r="r" b="b"/>
              <a:pathLst>
                <a:path w="422" h="235" extrusionOk="0">
                  <a:moveTo>
                    <a:pt x="1" y="0"/>
                  </a:moveTo>
                  <a:lnTo>
                    <a:pt x="1" y="0"/>
                  </a:lnTo>
                  <a:cubicBezTo>
                    <a:pt x="11" y="11"/>
                    <a:pt x="135" y="178"/>
                    <a:pt x="229" y="217"/>
                  </a:cubicBezTo>
                  <a:cubicBezTo>
                    <a:pt x="259" y="229"/>
                    <a:pt x="287" y="235"/>
                    <a:pt x="312" y="235"/>
                  </a:cubicBezTo>
                  <a:cubicBezTo>
                    <a:pt x="369" y="235"/>
                    <a:pt x="410" y="206"/>
                    <a:pt x="421" y="157"/>
                  </a:cubicBezTo>
                  <a:cubicBezTo>
                    <a:pt x="421" y="155"/>
                    <a:pt x="422" y="152"/>
                    <a:pt x="422" y="150"/>
                  </a:cubicBezTo>
                  <a:cubicBezTo>
                    <a:pt x="282" y="96"/>
                    <a:pt x="142" y="4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54;p23"/>
            <p:cNvSpPr/>
            <p:nvPr/>
          </p:nvSpPr>
          <p:spPr>
            <a:xfrm>
              <a:off x="3363581" y="4115169"/>
              <a:ext cx="45533" cy="30391"/>
            </a:xfrm>
            <a:custGeom>
              <a:avLst/>
              <a:gdLst/>
              <a:ahLst/>
              <a:cxnLst/>
              <a:rect l="l" t="t" r="r" b="b"/>
              <a:pathLst>
                <a:path w="433" h="289" extrusionOk="0">
                  <a:moveTo>
                    <a:pt x="197" y="1"/>
                  </a:moveTo>
                  <a:cubicBezTo>
                    <a:pt x="104" y="1"/>
                    <a:pt x="0" y="32"/>
                    <a:pt x="0" y="32"/>
                  </a:cubicBezTo>
                  <a:cubicBezTo>
                    <a:pt x="0" y="32"/>
                    <a:pt x="124" y="221"/>
                    <a:pt x="218" y="267"/>
                  </a:cubicBezTo>
                  <a:cubicBezTo>
                    <a:pt x="249" y="282"/>
                    <a:pt x="279" y="289"/>
                    <a:pt x="306" y="289"/>
                  </a:cubicBezTo>
                  <a:cubicBezTo>
                    <a:pt x="359" y="289"/>
                    <a:pt x="399" y="261"/>
                    <a:pt x="413" y="215"/>
                  </a:cubicBezTo>
                  <a:cubicBezTo>
                    <a:pt x="433" y="143"/>
                    <a:pt x="385" y="56"/>
                    <a:pt x="287" y="15"/>
                  </a:cubicBezTo>
                  <a:cubicBezTo>
                    <a:pt x="262" y="5"/>
                    <a:pt x="230"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55;p23"/>
            <p:cNvSpPr/>
            <p:nvPr/>
          </p:nvSpPr>
          <p:spPr>
            <a:xfrm>
              <a:off x="3363791" y="4118745"/>
              <a:ext cx="43430" cy="26815"/>
            </a:xfrm>
            <a:custGeom>
              <a:avLst/>
              <a:gdLst/>
              <a:ahLst/>
              <a:cxnLst/>
              <a:rect l="l" t="t" r="r" b="b"/>
              <a:pathLst>
                <a:path w="413" h="255" extrusionOk="0">
                  <a:moveTo>
                    <a:pt x="0" y="0"/>
                  </a:moveTo>
                  <a:lnTo>
                    <a:pt x="0" y="0"/>
                  </a:lnTo>
                  <a:cubicBezTo>
                    <a:pt x="10" y="12"/>
                    <a:pt x="125" y="188"/>
                    <a:pt x="217" y="233"/>
                  </a:cubicBezTo>
                  <a:cubicBezTo>
                    <a:pt x="248" y="247"/>
                    <a:pt x="278" y="254"/>
                    <a:pt x="305" y="254"/>
                  </a:cubicBezTo>
                  <a:cubicBezTo>
                    <a:pt x="358" y="254"/>
                    <a:pt x="398" y="227"/>
                    <a:pt x="412" y="181"/>
                  </a:cubicBezTo>
                  <a:cubicBezTo>
                    <a:pt x="412" y="177"/>
                    <a:pt x="412" y="175"/>
                    <a:pt x="413" y="172"/>
                  </a:cubicBezTo>
                  <a:cubicBezTo>
                    <a:pt x="276" y="112"/>
                    <a:pt x="139" y="55"/>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23"/>
            <p:cNvSpPr/>
            <p:nvPr/>
          </p:nvSpPr>
          <p:spPr>
            <a:xfrm>
              <a:off x="3377883" y="4149977"/>
              <a:ext cx="44902" cy="31652"/>
            </a:xfrm>
            <a:custGeom>
              <a:avLst/>
              <a:gdLst/>
              <a:ahLst/>
              <a:cxnLst/>
              <a:rect l="l" t="t" r="r" b="b"/>
              <a:pathLst>
                <a:path w="427" h="301" extrusionOk="0">
                  <a:moveTo>
                    <a:pt x="1" y="24"/>
                  </a:moveTo>
                  <a:cubicBezTo>
                    <a:pt x="1" y="24"/>
                    <a:pt x="1" y="24"/>
                    <a:pt x="1" y="24"/>
                  </a:cubicBezTo>
                  <a:cubicBezTo>
                    <a:pt x="1" y="24"/>
                    <a:pt x="1" y="24"/>
                    <a:pt x="1" y="24"/>
                  </a:cubicBezTo>
                  <a:lnTo>
                    <a:pt x="1" y="24"/>
                  </a:lnTo>
                  <a:cubicBezTo>
                    <a:pt x="1" y="24"/>
                    <a:pt x="1" y="24"/>
                    <a:pt x="1" y="24"/>
                  </a:cubicBezTo>
                  <a:close/>
                  <a:moveTo>
                    <a:pt x="180" y="1"/>
                  </a:moveTo>
                  <a:cubicBezTo>
                    <a:pt x="94" y="1"/>
                    <a:pt x="3" y="24"/>
                    <a:pt x="1" y="24"/>
                  </a:cubicBezTo>
                  <a:cubicBezTo>
                    <a:pt x="1" y="24"/>
                    <a:pt x="1" y="24"/>
                    <a:pt x="1" y="24"/>
                  </a:cubicBezTo>
                  <a:lnTo>
                    <a:pt x="1" y="24"/>
                  </a:lnTo>
                  <a:cubicBezTo>
                    <a:pt x="2" y="26"/>
                    <a:pt x="113" y="223"/>
                    <a:pt x="204" y="274"/>
                  </a:cubicBezTo>
                  <a:cubicBezTo>
                    <a:pt x="237" y="292"/>
                    <a:pt x="269" y="301"/>
                    <a:pt x="297" y="301"/>
                  </a:cubicBezTo>
                  <a:cubicBezTo>
                    <a:pt x="347" y="301"/>
                    <a:pt x="386" y="274"/>
                    <a:pt x="401" y="229"/>
                  </a:cubicBezTo>
                  <a:cubicBezTo>
                    <a:pt x="427" y="157"/>
                    <a:pt x="382" y="66"/>
                    <a:pt x="287" y="20"/>
                  </a:cubicBezTo>
                  <a:cubicBezTo>
                    <a:pt x="258" y="6"/>
                    <a:pt x="220" y="1"/>
                    <a:pt x="1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23"/>
            <p:cNvSpPr/>
            <p:nvPr/>
          </p:nvSpPr>
          <p:spPr>
            <a:xfrm>
              <a:off x="3378093" y="4152711"/>
              <a:ext cx="42378" cy="28918"/>
            </a:xfrm>
            <a:custGeom>
              <a:avLst/>
              <a:gdLst/>
              <a:ahLst/>
              <a:cxnLst/>
              <a:rect l="l" t="t" r="r" b="b"/>
              <a:pathLst>
                <a:path w="403" h="275" extrusionOk="0">
                  <a:moveTo>
                    <a:pt x="1" y="0"/>
                  </a:moveTo>
                  <a:lnTo>
                    <a:pt x="1" y="0"/>
                  </a:lnTo>
                  <a:cubicBezTo>
                    <a:pt x="8" y="13"/>
                    <a:pt x="114" y="199"/>
                    <a:pt x="202" y="248"/>
                  </a:cubicBezTo>
                  <a:cubicBezTo>
                    <a:pt x="235" y="266"/>
                    <a:pt x="268" y="274"/>
                    <a:pt x="296" y="274"/>
                  </a:cubicBezTo>
                  <a:cubicBezTo>
                    <a:pt x="346" y="274"/>
                    <a:pt x="385" y="248"/>
                    <a:pt x="400" y="203"/>
                  </a:cubicBezTo>
                  <a:cubicBezTo>
                    <a:pt x="401" y="201"/>
                    <a:pt x="401" y="198"/>
                    <a:pt x="403" y="194"/>
                  </a:cubicBezTo>
                  <a:cubicBezTo>
                    <a:pt x="269" y="127"/>
                    <a:pt x="135" y="6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23"/>
            <p:cNvSpPr/>
            <p:nvPr/>
          </p:nvSpPr>
          <p:spPr>
            <a:xfrm>
              <a:off x="3390081" y="4186046"/>
              <a:ext cx="43956" cy="33125"/>
            </a:xfrm>
            <a:custGeom>
              <a:avLst/>
              <a:gdLst/>
              <a:ahLst/>
              <a:cxnLst/>
              <a:rect l="l" t="t" r="r" b="b"/>
              <a:pathLst>
                <a:path w="418" h="315" extrusionOk="0">
                  <a:moveTo>
                    <a:pt x="159" y="1"/>
                  </a:moveTo>
                  <a:cubicBezTo>
                    <a:pt x="79" y="1"/>
                    <a:pt x="2" y="18"/>
                    <a:pt x="1" y="18"/>
                  </a:cubicBezTo>
                  <a:lnTo>
                    <a:pt x="1" y="18"/>
                  </a:lnTo>
                  <a:cubicBezTo>
                    <a:pt x="1" y="18"/>
                    <a:pt x="1" y="18"/>
                    <a:pt x="1" y="18"/>
                  </a:cubicBezTo>
                  <a:cubicBezTo>
                    <a:pt x="1" y="18"/>
                    <a:pt x="1" y="18"/>
                    <a:pt x="1" y="18"/>
                  </a:cubicBezTo>
                  <a:cubicBezTo>
                    <a:pt x="1" y="18"/>
                    <a:pt x="1" y="18"/>
                    <a:pt x="1" y="18"/>
                  </a:cubicBezTo>
                  <a:lnTo>
                    <a:pt x="1" y="18"/>
                  </a:lnTo>
                  <a:cubicBezTo>
                    <a:pt x="3" y="18"/>
                    <a:pt x="101" y="226"/>
                    <a:pt x="188" y="282"/>
                  </a:cubicBezTo>
                  <a:cubicBezTo>
                    <a:pt x="223" y="304"/>
                    <a:pt x="257" y="314"/>
                    <a:pt x="287" y="314"/>
                  </a:cubicBezTo>
                  <a:cubicBezTo>
                    <a:pt x="334" y="314"/>
                    <a:pt x="372" y="289"/>
                    <a:pt x="389" y="245"/>
                  </a:cubicBezTo>
                  <a:cubicBezTo>
                    <a:pt x="417" y="173"/>
                    <a:pt x="379" y="78"/>
                    <a:pt x="287" y="25"/>
                  </a:cubicBezTo>
                  <a:cubicBezTo>
                    <a:pt x="254" y="7"/>
                    <a:pt x="206" y="1"/>
                    <a:pt x="1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23"/>
            <p:cNvSpPr/>
            <p:nvPr/>
          </p:nvSpPr>
          <p:spPr>
            <a:xfrm>
              <a:off x="3390186" y="4188149"/>
              <a:ext cx="41117" cy="30916"/>
            </a:xfrm>
            <a:custGeom>
              <a:avLst/>
              <a:gdLst/>
              <a:ahLst/>
              <a:cxnLst/>
              <a:rect l="l" t="t" r="r" b="b"/>
              <a:pathLst>
                <a:path w="391" h="294" extrusionOk="0">
                  <a:moveTo>
                    <a:pt x="1" y="0"/>
                  </a:moveTo>
                  <a:lnTo>
                    <a:pt x="1" y="0"/>
                  </a:lnTo>
                  <a:cubicBezTo>
                    <a:pt x="8" y="13"/>
                    <a:pt x="102" y="208"/>
                    <a:pt x="187" y="262"/>
                  </a:cubicBezTo>
                  <a:cubicBezTo>
                    <a:pt x="222" y="284"/>
                    <a:pt x="256" y="294"/>
                    <a:pt x="286" y="294"/>
                  </a:cubicBezTo>
                  <a:cubicBezTo>
                    <a:pt x="333" y="294"/>
                    <a:pt x="371" y="269"/>
                    <a:pt x="388" y="225"/>
                  </a:cubicBezTo>
                  <a:cubicBezTo>
                    <a:pt x="389" y="222"/>
                    <a:pt x="390" y="220"/>
                    <a:pt x="391" y="216"/>
                  </a:cubicBezTo>
                  <a:cubicBezTo>
                    <a:pt x="262" y="141"/>
                    <a:pt x="132" y="6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0;p23"/>
            <p:cNvSpPr/>
            <p:nvPr/>
          </p:nvSpPr>
          <p:spPr>
            <a:xfrm>
              <a:off x="3350962" y="3983722"/>
              <a:ext cx="27025" cy="50160"/>
            </a:xfrm>
            <a:custGeom>
              <a:avLst/>
              <a:gdLst/>
              <a:ahLst/>
              <a:cxnLst/>
              <a:rect l="l" t="t" r="r" b="b"/>
              <a:pathLst>
                <a:path w="257" h="477" extrusionOk="0">
                  <a:moveTo>
                    <a:pt x="149" y="0"/>
                  </a:moveTo>
                  <a:cubicBezTo>
                    <a:pt x="149" y="0"/>
                    <a:pt x="149" y="0"/>
                    <a:pt x="149" y="0"/>
                  </a:cubicBezTo>
                  <a:cubicBezTo>
                    <a:pt x="148" y="1"/>
                    <a:pt x="22" y="154"/>
                    <a:pt x="11" y="260"/>
                  </a:cubicBezTo>
                  <a:cubicBezTo>
                    <a:pt x="1" y="368"/>
                    <a:pt x="43" y="454"/>
                    <a:pt x="107" y="472"/>
                  </a:cubicBezTo>
                  <a:cubicBezTo>
                    <a:pt x="116" y="475"/>
                    <a:pt x="124" y="476"/>
                    <a:pt x="132" y="476"/>
                  </a:cubicBezTo>
                  <a:cubicBezTo>
                    <a:pt x="186" y="476"/>
                    <a:pt x="235" y="421"/>
                    <a:pt x="245" y="323"/>
                  </a:cubicBezTo>
                  <a:cubicBezTo>
                    <a:pt x="257" y="212"/>
                    <a:pt x="151" y="0"/>
                    <a:pt x="1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1" name="Google Shape;1261;p23"/>
            <p:cNvSpPr/>
            <p:nvPr/>
          </p:nvSpPr>
          <p:spPr>
            <a:xfrm>
              <a:off x="3361583" y="3984037"/>
              <a:ext cx="16510" cy="49845"/>
            </a:xfrm>
            <a:custGeom>
              <a:avLst/>
              <a:gdLst/>
              <a:ahLst/>
              <a:cxnLst/>
              <a:rect l="l" t="t" r="r" b="b"/>
              <a:pathLst>
                <a:path w="157" h="474" extrusionOk="0">
                  <a:moveTo>
                    <a:pt x="49" y="0"/>
                  </a:moveTo>
                  <a:cubicBezTo>
                    <a:pt x="39" y="158"/>
                    <a:pt x="22" y="314"/>
                    <a:pt x="0" y="467"/>
                  </a:cubicBezTo>
                  <a:cubicBezTo>
                    <a:pt x="2" y="468"/>
                    <a:pt x="4" y="469"/>
                    <a:pt x="6" y="469"/>
                  </a:cubicBezTo>
                  <a:cubicBezTo>
                    <a:pt x="15" y="472"/>
                    <a:pt x="23" y="473"/>
                    <a:pt x="31" y="473"/>
                  </a:cubicBezTo>
                  <a:cubicBezTo>
                    <a:pt x="85" y="473"/>
                    <a:pt x="134" y="418"/>
                    <a:pt x="144" y="320"/>
                  </a:cubicBezTo>
                  <a:cubicBezTo>
                    <a:pt x="157" y="211"/>
                    <a:pt x="58" y="13"/>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23"/>
            <p:cNvSpPr/>
            <p:nvPr/>
          </p:nvSpPr>
          <p:spPr>
            <a:xfrm>
              <a:off x="3314157" y="3973942"/>
              <a:ext cx="31758" cy="41748"/>
            </a:xfrm>
            <a:custGeom>
              <a:avLst/>
              <a:gdLst/>
              <a:ahLst/>
              <a:cxnLst/>
              <a:rect l="l" t="t" r="r" b="b"/>
              <a:pathLst>
                <a:path w="302" h="397" extrusionOk="0">
                  <a:moveTo>
                    <a:pt x="0" y="1"/>
                  </a:moveTo>
                  <a:lnTo>
                    <a:pt x="0" y="1"/>
                  </a:lnTo>
                  <a:cubicBezTo>
                    <a:pt x="3" y="14"/>
                    <a:pt x="33" y="211"/>
                    <a:pt x="97" y="297"/>
                  </a:cubicBezTo>
                  <a:cubicBezTo>
                    <a:pt x="146" y="362"/>
                    <a:pt x="204" y="397"/>
                    <a:pt x="250" y="397"/>
                  </a:cubicBezTo>
                  <a:cubicBezTo>
                    <a:pt x="268" y="397"/>
                    <a:pt x="283" y="392"/>
                    <a:pt x="296" y="382"/>
                  </a:cubicBezTo>
                  <a:cubicBezTo>
                    <a:pt x="299" y="380"/>
                    <a:pt x="300" y="379"/>
                    <a:pt x="302" y="377"/>
                  </a:cubicBezTo>
                  <a:cubicBezTo>
                    <a:pt x="205" y="246"/>
                    <a:pt x="105"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3;p23"/>
            <p:cNvSpPr/>
            <p:nvPr/>
          </p:nvSpPr>
          <p:spPr>
            <a:xfrm>
              <a:off x="3370627" y="4014849"/>
              <a:ext cx="27762" cy="51212"/>
            </a:xfrm>
            <a:custGeom>
              <a:avLst/>
              <a:gdLst/>
              <a:ahLst/>
              <a:cxnLst/>
              <a:rect l="l" t="t" r="r" b="b"/>
              <a:pathLst>
                <a:path w="264" h="487" extrusionOk="0">
                  <a:moveTo>
                    <a:pt x="169" y="1"/>
                  </a:moveTo>
                  <a:cubicBezTo>
                    <a:pt x="169" y="1"/>
                    <a:pt x="169" y="1"/>
                    <a:pt x="169" y="1"/>
                  </a:cubicBezTo>
                  <a:cubicBezTo>
                    <a:pt x="168" y="2"/>
                    <a:pt x="33" y="151"/>
                    <a:pt x="17" y="260"/>
                  </a:cubicBezTo>
                  <a:cubicBezTo>
                    <a:pt x="0" y="369"/>
                    <a:pt x="39" y="459"/>
                    <a:pt x="102" y="481"/>
                  </a:cubicBezTo>
                  <a:cubicBezTo>
                    <a:pt x="111" y="484"/>
                    <a:pt x="120" y="486"/>
                    <a:pt x="129" y="486"/>
                  </a:cubicBezTo>
                  <a:cubicBezTo>
                    <a:pt x="182" y="486"/>
                    <a:pt x="231" y="432"/>
                    <a:pt x="247" y="335"/>
                  </a:cubicBezTo>
                  <a:cubicBezTo>
                    <a:pt x="264" y="221"/>
                    <a:pt x="169" y="1"/>
                    <a:pt x="1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4" name="Google Shape;1264;p23"/>
            <p:cNvSpPr/>
            <p:nvPr/>
          </p:nvSpPr>
          <p:spPr>
            <a:xfrm>
              <a:off x="3380512" y="4015164"/>
              <a:ext cx="17982" cy="50896"/>
            </a:xfrm>
            <a:custGeom>
              <a:avLst/>
              <a:gdLst/>
              <a:ahLst/>
              <a:cxnLst/>
              <a:rect l="l" t="t" r="r" b="b"/>
              <a:pathLst>
                <a:path w="171" h="484" extrusionOk="0">
                  <a:moveTo>
                    <a:pt x="75" y="1"/>
                  </a:moveTo>
                  <a:cubicBezTo>
                    <a:pt x="58" y="161"/>
                    <a:pt x="32" y="319"/>
                    <a:pt x="0" y="475"/>
                  </a:cubicBezTo>
                  <a:lnTo>
                    <a:pt x="8" y="478"/>
                  </a:lnTo>
                  <a:cubicBezTo>
                    <a:pt x="17" y="481"/>
                    <a:pt x="26" y="483"/>
                    <a:pt x="35" y="483"/>
                  </a:cubicBezTo>
                  <a:cubicBezTo>
                    <a:pt x="87" y="483"/>
                    <a:pt x="137" y="428"/>
                    <a:pt x="153" y="331"/>
                  </a:cubicBezTo>
                  <a:cubicBezTo>
                    <a:pt x="171" y="221"/>
                    <a:pt x="82" y="15"/>
                    <a:pt x="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5" name="Google Shape;1265;p23"/>
            <p:cNvSpPr/>
            <p:nvPr/>
          </p:nvSpPr>
          <p:spPr>
            <a:xfrm>
              <a:off x="3388609" y="4047658"/>
              <a:ext cx="28603" cy="52158"/>
            </a:xfrm>
            <a:custGeom>
              <a:avLst/>
              <a:gdLst/>
              <a:ahLst/>
              <a:cxnLst/>
              <a:rect l="l" t="t" r="r" b="b"/>
              <a:pathLst>
                <a:path w="272" h="496" extrusionOk="0">
                  <a:moveTo>
                    <a:pt x="187" y="1"/>
                  </a:moveTo>
                  <a:cubicBezTo>
                    <a:pt x="187" y="1"/>
                    <a:pt x="187" y="1"/>
                    <a:pt x="187" y="1"/>
                  </a:cubicBezTo>
                  <a:cubicBezTo>
                    <a:pt x="186" y="2"/>
                    <a:pt x="45" y="148"/>
                    <a:pt x="22" y="258"/>
                  </a:cubicBezTo>
                  <a:cubicBezTo>
                    <a:pt x="1" y="370"/>
                    <a:pt x="33" y="462"/>
                    <a:pt x="94" y="489"/>
                  </a:cubicBezTo>
                  <a:cubicBezTo>
                    <a:pt x="104" y="493"/>
                    <a:pt x="114" y="495"/>
                    <a:pt x="124" y="495"/>
                  </a:cubicBezTo>
                  <a:cubicBezTo>
                    <a:pt x="177" y="495"/>
                    <a:pt x="227" y="441"/>
                    <a:pt x="247" y="346"/>
                  </a:cubicBezTo>
                  <a:cubicBezTo>
                    <a:pt x="272" y="231"/>
                    <a:pt x="189" y="1"/>
                    <a:pt x="1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6" name="Google Shape;1266;p23"/>
            <p:cNvSpPr/>
            <p:nvPr/>
          </p:nvSpPr>
          <p:spPr>
            <a:xfrm>
              <a:off x="3397757" y="4047973"/>
              <a:ext cx="19454" cy="51843"/>
            </a:xfrm>
            <a:custGeom>
              <a:avLst/>
              <a:gdLst/>
              <a:ahLst/>
              <a:cxnLst/>
              <a:rect l="l" t="t" r="r" b="b"/>
              <a:pathLst>
                <a:path w="185" h="493" extrusionOk="0">
                  <a:moveTo>
                    <a:pt x="100" y="1"/>
                  </a:moveTo>
                  <a:cubicBezTo>
                    <a:pt x="74" y="163"/>
                    <a:pt x="41" y="324"/>
                    <a:pt x="0" y="482"/>
                  </a:cubicBezTo>
                  <a:cubicBezTo>
                    <a:pt x="2" y="483"/>
                    <a:pt x="4" y="484"/>
                    <a:pt x="7" y="486"/>
                  </a:cubicBezTo>
                  <a:cubicBezTo>
                    <a:pt x="17" y="490"/>
                    <a:pt x="27" y="492"/>
                    <a:pt x="37" y="492"/>
                  </a:cubicBezTo>
                  <a:cubicBezTo>
                    <a:pt x="90" y="492"/>
                    <a:pt x="140" y="438"/>
                    <a:pt x="160" y="343"/>
                  </a:cubicBezTo>
                  <a:cubicBezTo>
                    <a:pt x="185" y="231"/>
                    <a:pt x="108" y="16"/>
                    <a:pt x="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23"/>
            <p:cNvSpPr/>
            <p:nvPr/>
          </p:nvSpPr>
          <p:spPr>
            <a:xfrm>
              <a:off x="3404593" y="4082255"/>
              <a:ext cx="29444" cy="52789"/>
            </a:xfrm>
            <a:custGeom>
              <a:avLst/>
              <a:gdLst/>
              <a:ahLst/>
              <a:cxnLst/>
              <a:rect l="l" t="t" r="r" b="b"/>
              <a:pathLst>
                <a:path w="280" h="502" extrusionOk="0">
                  <a:moveTo>
                    <a:pt x="208" y="0"/>
                  </a:moveTo>
                  <a:cubicBezTo>
                    <a:pt x="208" y="0"/>
                    <a:pt x="208" y="0"/>
                    <a:pt x="208" y="0"/>
                  </a:cubicBezTo>
                  <a:cubicBezTo>
                    <a:pt x="207" y="0"/>
                    <a:pt x="58" y="143"/>
                    <a:pt x="29" y="255"/>
                  </a:cubicBezTo>
                  <a:cubicBezTo>
                    <a:pt x="0" y="368"/>
                    <a:pt x="28" y="464"/>
                    <a:pt x="88" y="493"/>
                  </a:cubicBezTo>
                  <a:cubicBezTo>
                    <a:pt x="99" y="499"/>
                    <a:pt x="110" y="502"/>
                    <a:pt x="122" y="502"/>
                  </a:cubicBezTo>
                  <a:cubicBezTo>
                    <a:pt x="172" y="502"/>
                    <a:pt x="223" y="450"/>
                    <a:pt x="249" y="355"/>
                  </a:cubicBezTo>
                  <a:cubicBezTo>
                    <a:pt x="279" y="238"/>
                    <a:pt x="208" y="0"/>
                    <a:pt x="2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8" name="Google Shape;1268;p23"/>
            <p:cNvSpPr/>
            <p:nvPr/>
          </p:nvSpPr>
          <p:spPr>
            <a:xfrm>
              <a:off x="3413111" y="4082570"/>
              <a:ext cx="20926" cy="52474"/>
            </a:xfrm>
            <a:custGeom>
              <a:avLst/>
              <a:gdLst/>
              <a:ahLst/>
              <a:cxnLst/>
              <a:rect l="l" t="t" r="r" b="b"/>
              <a:pathLst>
                <a:path w="199" h="499" extrusionOk="0">
                  <a:moveTo>
                    <a:pt x="128" y="0"/>
                  </a:moveTo>
                  <a:cubicBezTo>
                    <a:pt x="92" y="164"/>
                    <a:pt x="49" y="326"/>
                    <a:pt x="0" y="486"/>
                  </a:cubicBezTo>
                  <a:cubicBezTo>
                    <a:pt x="2" y="487"/>
                    <a:pt x="4" y="489"/>
                    <a:pt x="7" y="490"/>
                  </a:cubicBezTo>
                  <a:cubicBezTo>
                    <a:pt x="18" y="496"/>
                    <a:pt x="29" y="498"/>
                    <a:pt x="40" y="498"/>
                  </a:cubicBezTo>
                  <a:cubicBezTo>
                    <a:pt x="91" y="498"/>
                    <a:pt x="142" y="447"/>
                    <a:pt x="168" y="352"/>
                  </a:cubicBezTo>
                  <a:cubicBezTo>
                    <a:pt x="198" y="239"/>
                    <a:pt x="133" y="15"/>
                    <a:pt x="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9" name="Google Shape;1269;p23"/>
            <p:cNvSpPr/>
            <p:nvPr/>
          </p:nvSpPr>
          <p:spPr>
            <a:xfrm>
              <a:off x="3417107" y="4119271"/>
              <a:ext cx="30180" cy="53630"/>
            </a:xfrm>
            <a:custGeom>
              <a:avLst/>
              <a:gdLst/>
              <a:ahLst/>
              <a:cxnLst/>
              <a:rect l="l" t="t" r="r" b="b"/>
              <a:pathLst>
                <a:path w="287" h="510" extrusionOk="0">
                  <a:moveTo>
                    <a:pt x="229" y="1"/>
                  </a:moveTo>
                  <a:cubicBezTo>
                    <a:pt x="228" y="2"/>
                    <a:pt x="71" y="140"/>
                    <a:pt x="36" y="253"/>
                  </a:cubicBezTo>
                  <a:cubicBezTo>
                    <a:pt x="1" y="367"/>
                    <a:pt x="22" y="467"/>
                    <a:pt x="81" y="500"/>
                  </a:cubicBezTo>
                  <a:cubicBezTo>
                    <a:pt x="92" y="507"/>
                    <a:pt x="105" y="510"/>
                    <a:pt x="118" y="510"/>
                  </a:cubicBezTo>
                  <a:cubicBezTo>
                    <a:pt x="167" y="510"/>
                    <a:pt x="220" y="459"/>
                    <a:pt x="249" y="365"/>
                  </a:cubicBezTo>
                  <a:cubicBezTo>
                    <a:pt x="286" y="248"/>
                    <a:pt x="230" y="1"/>
                    <a:pt x="2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0" name="Google Shape;1270;p23"/>
            <p:cNvSpPr/>
            <p:nvPr/>
          </p:nvSpPr>
          <p:spPr>
            <a:xfrm>
              <a:off x="3424888" y="4119586"/>
              <a:ext cx="22399" cy="53315"/>
            </a:xfrm>
            <a:custGeom>
              <a:avLst/>
              <a:gdLst/>
              <a:ahLst/>
              <a:cxnLst/>
              <a:rect l="l" t="t" r="r" b="b"/>
              <a:pathLst>
                <a:path w="213" h="507" extrusionOk="0">
                  <a:moveTo>
                    <a:pt x="156" y="1"/>
                  </a:moveTo>
                  <a:cubicBezTo>
                    <a:pt x="110" y="168"/>
                    <a:pt x="59" y="331"/>
                    <a:pt x="0" y="492"/>
                  </a:cubicBezTo>
                  <a:cubicBezTo>
                    <a:pt x="2" y="493"/>
                    <a:pt x="4" y="495"/>
                    <a:pt x="7" y="497"/>
                  </a:cubicBezTo>
                  <a:cubicBezTo>
                    <a:pt x="18" y="503"/>
                    <a:pt x="31" y="507"/>
                    <a:pt x="43" y="507"/>
                  </a:cubicBezTo>
                  <a:cubicBezTo>
                    <a:pt x="93" y="507"/>
                    <a:pt x="146" y="456"/>
                    <a:pt x="175" y="362"/>
                  </a:cubicBezTo>
                  <a:cubicBezTo>
                    <a:pt x="212" y="248"/>
                    <a:pt x="161" y="17"/>
                    <a:pt x="1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23"/>
            <p:cNvSpPr/>
            <p:nvPr/>
          </p:nvSpPr>
          <p:spPr>
            <a:xfrm>
              <a:off x="3430567" y="4155760"/>
              <a:ext cx="30811" cy="54261"/>
            </a:xfrm>
            <a:custGeom>
              <a:avLst/>
              <a:gdLst/>
              <a:ahLst/>
              <a:cxnLst/>
              <a:rect l="l" t="t" r="r" b="b"/>
              <a:pathLst>
                <a:path w="293" h="516" extrusionOk="0">
                  <a:moveTo>
                    <a:pt x="250" y="0"/>
                  </a:moveTo>
                  <a:lnTo>
                    <a:pt x="250" y="0"/>
                  </a:lnTo>
                  <a:cubicBezTo>
                    <a:pt x="249" y="0"/>
                    <a:pt x="84" y="136"/>
                    <a:pt x="42" y="250"/>
                  </a:cubicBezTo>
                  <a:cubicBezTo>
                    <a:pt x="0" y="365"/>
                    <a:pt x="16" y="467"/>
                    <a:pt x="72" y="503"/>
                  </a:cubicBezTo>
                  <a:cubicBezTo>
                    <a:pt x="84" y="511"/>
                    <a:pt x="98" y="515"/>
                    <a:pt x="111" y="515"/>
                  </a:cubicBezTo>
                  <a:cubicBezTo>
                    <a:pt x="160" y="515"/>
                    <a:pt x="215" y="466"/>
                    <a:pt x="249" y="373"/>
                  </a:cubicBezTo>
                  <a:cubicBezTo>
                    <a:pt x="292" y="255"/>
                    <a:pt x="251" y="0"/>
                    <a:pt x="2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23"/>
            <p:cNvSpPr/>
            <p:nvPr/>
          </p:nvSpPr>
          <p:spPr>
            <a:xfrm>
              <a:off x="3437507" y="4156181"/>
              <a:ext cx="23871" cy="53841"/>
            </a:xfrm>
            <a:custGeom>
              <a:avLst/>
              <a:gdLst/>
              <a:ahLst/>
              <a:cxnLst/>
              <a:rect l="l" t="t" r="r" b="b"/>
              <a:pathLst>
                <a:path w="227" h="512" extrusionOk="0">
                  <a:moveTo>
                    <a:pt x="184" y="0"/>
                  </a:moveTo>
                  <a:lnTo>
                    <a:pt x="184" y="0"/>
                  </a:lnTo>
                  <a:cubicBezTo>
                    <a:pt x="130" y="168"/>
                    <a:pt x="69" y="333"/>
                    <a:pt x="1" y="495"/>
                  </a:cubicBezTo>
                  <a:cubicBezTo>
                    <a:pt x="3" y="496"/>
                    <a:pt x="4" y="498"/>
                    <a:pt x="6" y="499"/>
                  </a:cubicBezTo>
                  <a:cubicBezTo>
                    <a:pt x="18" y="507"/>
                    <a:pt x="31" y="511"/>
                    <a:pt x="45" y="511"/>
                  </a:cubicBezTo>
                  <a:cubicBezTo>
                    <a:pt x="94" y="511"/>
                    <a:pt x="149" y="462"/>
                    <a:pt x="183" y="369"/>
                  </a:cubicBezTo>
                  <a:cubicBezTo>
                    <a:pt x="226" y="255"/>
                    <a:pt x="188" y="16"/>
                    <a:pt x="1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23"/>
            <p:cNvSpPr/>
            <p:nvPr/>
          </p:nvSpPr>
          <p:spPr>
            <a:xfrm>
              <a:off x="3400281" y="4223272"/>
              <a:ext cx="43009" cy="34387"/>
            </a:xfrm>
            <a:custGeom>
              <a:avLst/>
              <a:gdLst/>
              <a:ahLst/>
              <a:cxnLst/>
              <a:rect l="l" t="t" r="r" b="b"/>
              <a:pathLst>
                <a:path w="409" h="327" extrusionOk="0">
                  <a:moveTo>
                    <a:pt x="1" y="11"/>
                  </a:moveTo>
                  <a:cubicBezTo>
                    <a:pt x="1" y="11"/>
                    <a:pt x="1" y="11"/>
                    <a:pt x="1" y="11"/>
                  </a:cubicBezTo>
                  <a:lnTo>
                    <a:pt x="1" y="11"/>
                  </a:lnTo>
                  <a:cubicBezTo>
                    <a:pt x="1" y="11"/>
                    <a:pt x="1" y="11"/>
                    <a:pt x="1" y="11"/>
                  </a:cubicBezTo>
                  <a:close/>
                  <a:moveTo>
                    <a:pt x="134" y="1"/>
                  </a:moveTo>
                  <a:cubicBezTo>
                    <a:pt x="65" y="1"/>
                    <a:pt x="4" y="11"/>
                    <a:pt x="1" y="11"/>
                  </a:cubicBezTo>
                  <a:cubicBezTo>
                    <a:pt x="1" y="11"/>
                    <a:pt x="1" y="11"/>
                    <a:pt x="1" y="11"/>
                  </a:cubicBezTo>
                  <a:lnTo>
                    <a:pt x="1" y="11"/>
                  </a:lnTo>
                  <a:cubicBezTo>
                    <a:pt x="3" y="14"/>
                    <a:pt x="89" y="229"/>
                    <a:pt x="172" y="290"/>
                  </a:cubicBezTo>
                  <a:cubicBezTo>
                    <a:pt x="208" y="315"/>
                    <a:pt x="243" y="327"/>
                    <a:pt x="275" y="327"/>
                  </a:cubicBezTo>
                  <a:cubicBezTo>
                    <a:pt x="319" y="327"/>
                    <a:pt x="357" y="303"/>
                    <a:pt x="376" y="261"/>
                  </a:cubicBezTo>
                  <a:cubicBezTo>
                    <a:pt x="409" y="187"/>
                    <a:pt x="376" y="89"/>
                    <a:pt x="287" y="33"/>
                  </a:cubicBezTo>
                  <a:cubicBezTo>
                    <a:pt x="249" y="8"/>
                    <a:pt x="189" y="1"/>
                    <a:pt x="1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23"/>
            <p:cNvSpPr/>
            <p:nvPr/>
          </p:nvSpPr>
          <p:spPr>
            <a:xfrm>
              <a:off x="3400492" y="4224639"/>
              <a:ext cx="39644" cy="32914"/>
            </a:xfrm>
            <a:custGeom>
              <a:avLst/>
              <a:gdLst/>
              <a:ahLst/>
              <a:cxnLst/>
              <a:rect l="l" t="t" r="r" b="b"/>
              <a:pathLst>
                <a:path w="377" h="313" extrusionOk="0">
                  <a:moveTo>
                    <a:pt x="1" y="1"/>
                  </a:moveTo>
                  <a:lnTo>
                    <a:pt x="1" y="1"/>
                  </a:lnTo>
                  <a:cubicBezTo>
                    <a:pt x="7" y="14"/>
                    <a:pt x="89" y="218"/>
                    <a:pt x="170" y="277"/>
                  </a:cubicBezTo>
                  <a:cubicBezTo>
                    <a:pt x="206" y="301"/>
                    <a:pt x="241" y="313"/>
                    <a:pt x="273" y="313"/>
                  </a:cubicBezTo>
                  <a:cubicBezTo>
                    <a:pt x="317" y="313"/>
                    <a:pt x="354" y="289"/>
                    <a:pt x="374" y="247"/>
                  </a:cubicBezTo>
                  <a:cubicBezTo>
                    <a:pt x="375" y="245"/>
                    <a:pt x="375" y="241"/>
                    <a:pt x="376" y="238"/>
                  </a:cubicBezTo>
                  <a:cubicBezTo>
                    <a:pt x="252" y="156"/>
                    <a:pt x="128" y="77"/>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5" name="Google Shape;1275;p23"/>
            <p:cNvSpPr/>
            <p:nvPr/>
          </p:nvSpPr>
          <p:spPr>
            <a:xfrm>
              <a:off x="3440557" y="4194564"/>
              <a:ext cx="31442" cy="54682"/>
            </a:xfrm>
            <a:custGeom>
              <a:avLst/>
              <a:gdLst/>
              <a:ahLst/>
              <a:cxnLst/>
              <a:rect l="l" t="t" r="r" b="b"/>
              <a:pathLst>
                <a:path w="299" h="520" extrusionOk="0">
                  <a:moveTo>
                    <a:pt x="270" y="1"/>
                  </a:moveTo>
                  <a:cubicBezTo>
                    <a:pt x="270" y="1"/>
                    <a:pt x="270" y="1"/>
                    <a:pt x="270" y="1"/>
                  </a:cubicBezTo>
                  <a:cubicBezTo>
                    <a:pt x="269" y="1"/>
                    <a:pt x="96" y="131"/>
                    <a:pt x="48" y="245"/>
                  </a:cubicBezTo>
                  <a:cubicBezTo>
                    <a:pt x="0" y="361"/>
                    <a:pt x="9" y="467"/>
                    <a:pt x="63" y="506"/>
                  </a:cubicBezTo>
                  <a:cubicBezTo>
                    <a:pt x="76" y="515"/>
                    <a:pt x="90" y="520"/>
                    <a:pt x="104" y="520"/>
                  </a:cubicBezTo>
                  <a:cubicBezTo>
                    <a:pt x="152" y="520"/>
                    <a:pt x="208" y="472"/>
                    <a:pt x="248" y="380"/>
                  </a:cubicBezTo>
                  <a:cubicBezTo>
                    <a:pt x="299" y="262"/>
                    <a:pt x="272" y="1"/>
                    <a:pt x="2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23"/>
            <p:cNvSpPr/>
            <p:nvPr/>
          </p:nvSpPr>
          <p:spPr>
            <a:xfrm>
              <a:off x="3446446" y="4194984"/>
              <a:ext cx="25448" cy="54261"/>
            </a:xfrm>
            <a:custGeom>
              <a:avLst/>
              <a:gdLst/>
              <a:ahLst/>
              <a:cxnLst/>
              <a:rect l="l" t="t" r="r" b="b"/>
              <a:pathLst>
                <a:path w="242" h="516" extrusionOk="0">
                  <a:moveTo>
                    <a:pt x="214" y="0"/>
                  </a:moveTo>
                  <a:lnTo>
                    <a:pt x="214" y="0"/>
                  </a:lnTo>
                  <a:cubicBezTo>
                    <a:pt x="150" y="169"/>
                    <a:pt x="79" y="335"/>
                    <a:pt x="1" y="497"/>
                  </a:cubicBezTo>
                  <a:cubicBezTo>
                    <a:pt x="3" y="498"/>
                    <a:pt x="4" y="500"/>
                    <a:pt x="6" y="502"/>
                  </a:cubicBezTo>
                  <a:cubicBezTo>
                    <a:pt x="19" y="511"/>
                    <a:pt x="32" y="516"/>
                    <a:pt x="47" y="516"/>
                  </a:cubicBezTo>
                  <a:cubicBezTo>
                    <a:pt x="95" y="516"/>
                    <a:pt x="152" y="468"/>
                    <a:pt x="192" y="376"/>
                  </a:cubicBezTo>
                  <a:cubicBezTo>
                    <a:pt x="242" y="262"/>
                    <a:pt x="218" y="17"/>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7" name="Google Shape;1277;p23"/>
            <p:cNvSpPr/>
            <p:nvPr/>
          </p:nvSpPr>
          <p:spPr>
            <a:xfrm>
              <a:off x="3258213" y="4144403"/>
              <a:ext cx="37015" cy="32914"/>
            </a:xfrm>
            <a:custGeom>
              <a:avLst/>
              <a:gdLst/>
              <a:ahLst/>
              <a:cxnLst/>
              <a:rect l="l" t="t" r="r" b="b"/>
              <a:pathLst>
                <a:path w="352" h="313" extrusionOk="0">
                  <a:moveTo>
                    <a:pt x="1" y="0"/>
                  </a:moveTo>
                  <a:cubicBezTo>
                    <a:pt x="0" y="0"/>
                    <a:pt x="0" y="1"/>
                    <a:pt x="0" y="1"/>
                  </a:cubicBezTo>
                  <a:cubicBezTo>
                    <a:pt x="0" y="1"/>
                    <a:pt x="59" y="176"/>
                    <a:pt x="129" y="246"/>
                  </a:cubicBezTo>
                  <a:cubicBezTo>
                    <a:pt x="175" y="290"/>
                    <a:pt x="224" y="313"/>
                    <a:pt x="263" y="313"/>
                  </a:cubicBezTo>
                  <a:cubicBezTo>
                    <a:pt x="284" y="313"/>
                    <a:pt x="302" y="306"/>
                    <a:pt x="315" y="293"/>
                  </a:cubicBezTo>
                  <a:cubicBezTo>
                    <a:pt x="351" y="255"/>
                    <a:pt x="334" y="175"/>
                    <a:pt x="259" y="105"/>
                  </a:cubicBezTo>
                  <a:cubicBezTo>
                    <a:pt x="187" y="36"/>
                    <a:pt x="6"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23"/>
            <p:cNvSpPr/>
            <p:nvPr/>
          </p:nvSpPr>
          <p:spPr>
            <a:xfrm>
              <a:off x="3194066" y="4097187"/>
              <a:ext cx="72138" cy="54472"/>
            </a:xfrm>
            <a:custGeom>
              <a:avLst/>
              <a:gdLst/>
              <a:ahLst/>
              <a:cxnLst/>
              <a:rect l="l" t="t" r="r" b="b"/>
              <a:pathLst>
                <a:path w="686" h="518" extrusionOk="0">
                  <a:moveTo>
                    <a:pt x="1" y="1"/>
                  </a:moveTo>
                  <a:cubicBezTo>
                    <a:pt x="232" y="154"/>
                    <a:pt x="451" y="328"/>
                    <a:pt x="653" y="518"/>
                  </a:cubicBezTo>
                  <a:cubicBezTo>
                    <a:pt x="664" y="506"/>
                    <a:pt x="674" y="494"/>
                    <a:pt x="685" y="483"/>
                  </a:cubicBezTo>
                  <a:cubicBezTo>
                    <a:pt x="471" y="304"/>
                    <a:pt x="242" y="143"/>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23"/>
            <p:cNvSpPr/>
            <p:nvPr/>
          </p:nvSpPr>
          <p:spPr>
            <a:xfrm>
              <a:off x="3236865" y="4097713"/>
              <a:ext cx="68983" cy="80551"/>
            </a:xfrm>
            <a:custGeom>
              <a:avLst/>
              <a:gdLst/>
              <a:ahLst/>
              <a:cxnLst/>
              <a:rect l="l" t="t" r="r" b="b"/>
              <a:pathLst>
                <a:path w="656" h="766" extrusionOk="0">
                  <a:moveTo>
                    <a:pt x="4" y="0"/>
                  </a:moveTo>
                  <a:lnTo>
                    <a:pt x="1" y="3"/>
                  </a:lnTo>
                  <a:cubicBezTo>
                    <a:pt x="1" y="3"/>
                    <a:pt x="155" y="160"/>
                    <a:pt x="300" y="333"/>
                  </a:cubicBezTo>
                  <a:cubicBezTo>
                    <a:pt x="336" y="376"/>
                    <a:pt x="371" y="420"/>
                    <a:pt x="404" y="462"/>
                  </a:cubicBezTo>
                  <a:cubicBezTo>
                    <a:pt x="437" y="502"/>
                    <a:pt x="470" y="539"/>
                    <a:pt x="500" y="570"/>
                  </a:cubicBezTo>
                  <a:cubicBezTo>
                    <a:pt x="528" y="601"/>
                    <a:pt x="655" y="765"/>
                    <a:pt x="655" y="765"/>
                  </a:cubicBezTo>
                  <a:cubicBezTo>
                    <a:pt x="655" y="765"/>
                    <a:pt x="602" y="670"/>
                    <a:pt x="603" y="669"/>
                  </a:cubicBezTo>
                  <a:cubicBezTo>
                    <a:pt x="605" y="668"/>
                    <a:pt x="598" y="656"/>
                    <a:pt x="585" y="634"/>
                  </a:cubicBezTo>
                  <a:cubicBezTo>
                    <a:pt x="572" y="612"/>
                    <a:pt x="553" y="581"/>
                    <a:pt x="530" y="545"/>
                  </a:cubicBezTo>
                  <a:cubicBezTo>
                    <a:pt x="503" y="504"/>
                    <a:pt x="473" y="466"/>
                    <a:pt x="442" y="429"/>
                  </a:cubicBezTo>
                  <a:cubicBezTo>
                    <a:pt x="407" y="388"/>
                    <a:pt x="368" y="348"/>
                    <a:pt x="329" y="307"/>
                  </a:cubicBezTo>
                  <a:cubicBezTo>
                    <a:pt x="226" y="199"/>
                    <a:pt x="118" y="97"/>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0" name="Google Shape;1280;p23"/>
            <p:cNvSpPr/>
            <p:nvPr/>
          </p:nvSpPr>
          <p:spPr>
            <a:xfrm>
              <a:off x="3259895" y="4109070"/>
              <a:ext cx="94326" cy="96745"/>
            </a:xfrm>
            <a:custGeom>
              <a:avLst/>
              <a:gdLst/>
              <a:ahLst/>
              <a:cxnLst/>
              <a:rect l="l" t="t" r="r" b="b"/>
              <a:pathLst>
                <a:path w="897" h="920" extrusionOk="0">
                  <a:moveTo>
                    <a:pt x="4" y="1"/>
                  </a:moveTo>
                  <a:lnTo>
                    <a:pt x="0" y="4"/>
                  </a:lnTo>
                  <a:cubicBezTo>
                    <a:pt x="0" y="4"/>
                    <a:pt x="385" y="231"/>
                    <a:pt x="609" y="509"/>
                  </a:cubicBezTo>
                  <a:cubicBezTo>
                    <a:pt x="656" y="558"/>
                    <a:pt x="897" y="919"/>
                    <a:pt x="897" y="919"/>
                  </a:cubicBezTo>
                  <a:cubicBezTo>
                    <a:pt x="897" y="919"/>
                    <a:pt x="841" y="657"/>
                    <a:pt x="514" y="339"/>
                  </a:cubicBezTo>
                  <a:cubicBezTo>
                    <a:pt x="303" y="139"/>
                    <a:pt x="4" y="1"/>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23"/>
            <p:cNvSpPr/>
            <p:nvPr/>
          </p:nvSpPr>
          <p:spPr>
            <a:xfrm>
              <a:off x="3282820" y="4141144"/>
              <a:ext cx="94431" cy="96745"/>
            </a:xfrm>
            <a:custGeom>
              <a:avLst/>
              <a:gdLst/>
              <a:ahLst/>
              <a:cxnLst/>
              <a:rect l="l" t="t" r="r" b="b"/>
              <a:pathLst>
                <a:path w="898" h="920" extrusionOk="0">
                  <a:moveTo>
                    <a:pt x="5" y="1"/>
                  </a:moveTo>
                  <a:lnTo>
                    <a:pt x="1" y="4"/>
                  </a:lnTo>
                  <a:cubicBezTo>
                    <a:pt x="1" y="4"/>
                    <a:pt x="386" y="231"/>
                    <a:pt x="609" y="510"/>
                  </a:cubicBezTo>
                  <a:cubicBezTo>
                    <a:pt x="656" y="558"/>
                    <a:pt x="897" y="919"/>
                    <a:pt x="897" y="919"/>
                  </a:cubicBezTo>
                  <a:cubicBezTo>
                    <a:pt x="897" y="919"/>
                    <a:pt x="843" y="658"/>
                    <a:pt x="515" y="340"/>
                  </a:cubicBezTo>
                  <a:cubicBezTo>
                    <a:pt x="305" y="14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23"/>
            <p:cNvSpPr/>
            <p:nvPr/>
          </p:nvSpPr>
          <p:spPr>
            <a:xfrm>
              <a:off x="3223090" y="4206867"/>
              <a:ext cx="97376" cy="40696"/>
            </a:xfrm>
            <a:custGeom>
              <a:avLst/>
              <a:gdLst/>
              <a:ahLst/>
              <a:cxnLst/>
              <a:rect l="l" t="t" r="r" b="b"/>
              <a:pathLst>
                <a:path w="926" h="387" extrusionOk="0">
                  <a:moveTo>
                    <a:pt x="65" y="1"/>
                  </a:moveTo>
                  <a:cubicBezTo>
                    <a:pt x="26" y="1"/>
                    <a:pt x="3" y="2"/>
                    <a:pt x="3" y="2"/>
                  </a:cubicBezTo>
                  <a:cubicBezTo>
                    <a:pt x="3" y="2"/>
                    <a:pt x="3" y="5"/>
                    <a:pt x="2" y="8"/>
                  </a:cubicBezTo>
                  <a:cubicBezTo>
                    <a:pt x="1" y="9"/>
                    <a:pt x="332" y="27"/>
                    <a:pt x="583" y="165"/>
                  </a:cubicBezTo>
                  <a:cubicBezTo>
                    <a:pt x="632" y="186"/>
                    <a:pt x="926" y="387"/>
                    <a:pt x="926" y="387"/>
                  </a:cubicBezTo>
                  <a:cubicBezTo>
                    <a:pt x="926" y="387"/>
                    <a:pt x="787" y="186"/>
                    <a:pt x="456" y="61"/>
                  </a:cubicBezTo>
                  <a:cubicBezTo>
                    <a:pt x="311" y="9"/>
                    <a:pt x="151"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23"/>
            <p:cNvSpPr/>
            <p:nvPr/>
          </p:nvSpPr>
          <p:spPr>
            <a:xfrm>
              <a:off x="3239810" y="4231474"/>
              <a:ext cx="97376" cy="40696"/>
            </a:xfrm>
            <a:custGeom>
              <a:avLst/>
              <a:gdLst/>
              <a:ahLst/>
              <a:cxnLst/>
              <a:rect l="l" t="t" r="r" b="b"/>
              <a:pathLst>
                <a:path w="926" h="387" extrusionOk="0">
                  <a:moveTo>
                    <a:pt x="65" y="0"/>
                  </a:moveTo>
                  <a:cubicBezTo>
                    <a:pt x="26" y="0"/>
                    <a:pt x="3" y="2"/>
                    <a:pt x="3" y="2"/>
                  </a:cubicBezTo>
                  <a:cubicBezTo>
                    <a:pt x="3" y="2"/>
                    <a:pt x="3" y="5"/>
                    <a:pt x="2" y="7"/>
                  </a:cubicBezTo>
                  <a:cubicBezTo>
                    <a:pt x="1" y="8"/>
                    <a:pt x="332" y="26"/>
                    <a:pt x="583" y="165"/>
                  </a:cubicBezTo>
                  <a:cubicBezTo>
                    <a:pt x="632" y="185"/>
                    <a:pt x="926" y="386"/>
                    <a:pt x="926" y="386"/>
                  </a:cubicBezTo>
                  <a:cubicBezTo>
                    <a:pt x="926" y="386"/>
                    <a:pt x="787" y="185"/>
                    <a:pt x="456" y="60"/>
                  </a:cubicBezTo>
                  <a:cubicBezTo>
                    <a:pt x="310" y="8"/>
                    <a:pt x="150" y="0"/>
                    <a:pt x="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23"/>
            <p:cNvSpPr/>
            <p:nvPr/>
          </p:nvSpPr>
          <p:spPr>
            <a:xfrm>
              <a:off x="3211943" y="4129366"/>
              <a:ext cx="71402" cy="59099"/>
            </a:xfrm>
            <a:custGeom>
              <a:avLst/>
              <a:gdLst/>
              <a:ahLst/>
              <a:cxnLst/>
              <a:rect l="l" t="t" r="r" b="b"/>
              <a:pathLst>
                <a:path w="679" h="562" extrusionOk="0">
                  <a:moveTo>
                    <a:pt x="3" y="1"/>
                  </a:moveTo>
                  <a:lnTo>
                    <a:pt x="0" y="4"/>
                  </a:lnTo>
                  <a:cubicBezTo>
                    <a:pt x="0" y="4"/>
                    <a:pt x="172" y="133"/>
                    <a:pt x="336" y="277"/>
                  </a:cubicBezTo>
                  <a:cubicBezTo>
                    <a:pt x="376" y="314"/>
                    <a:pt x="416" y="351"/>
                    <a:pt x="454" y="385"/>
                  </a:cubicBezTo>
                  <a:cubicBezTo>
                    <a:pt x="494" y="421"/>
                    <a:pt x="531" y="450"/>
                    <a:pt x="563" y="477"/>
                  </a:cubicBezTo>
                  <a:cubicBezTo>
                    <a:pt x="596" y="503"/>
                    <a:pt x="624" y="525"/>
                    <a:pt x="643" y="539"/>
                  </a:cubicBezTo>
                  <a:cubicBezTo>
                    <a:pt x="663" y="553"/>
                    <a:pt x="675" y="561"/>
                    <a:pt x="675" y="561"/>
                  </a:cubicBezTo>
                  <a:cubicBezTo>
                    <a:pt x="676" y="560"/>
                    <a:pt x="677" y="559"/>
                    <a:pt x="678" y="558"/>
                  </a:cubicBezTo>
                  <a:cubicBezTo>
                    <a:pt x="678" y="558"/>
                    <a:pt x="671" y="546"/>
                    <a:pt x="655" y="527"/>
                  </a:cubicBezTo>
                  <a:cubicBezTo>
                    <a:pt x="640" y="508"/>
                    <a:pt x="618" y="480"/>
                    <a:pt x="590" y="449"/>
                  </a:cubicBezTo>
                  <a:cubicBezTo>
                    <a:pt x="558" y="414"/>
                    <a:pt x="524" y="381"/>
                    <a:pt x="488" y="350"/>
                  </a:cubicBezTo>
                  <a:cubicBezTo>
                    <a:pt x="448" y="316"/>
                    <a:pt x="405" y="282"/>
                    <a:pt x="362" y="249"/>
                  </a:cubicBezTo>
                  <a:cubicBezTo>
                    <a:pt x="246" y="161"/>
                    <a:pt x="127" y="77"/>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5" name="Google Shape;1285;p23"/>
            <p:cNvSpPr/>
            <p:nvPr/>
          </p:nvSpPr>
          <p:spPr>
            <a:xfrm>
              <a:off x="3271568" y="4103287"/>
              <a:ext cx="36384" cy="51422"/>
            </a:xfrm>
            <a:custGeom>
              <a:avLst/>
              <a:gdLst/>
              <a:ahLst/>
              <a:cxnLst/>
              <a:rect l="l" t="t" r="r" b="b"/>
              <a:pathLst>
                <a:path w="346" h="489" extrusionOk="0">
                  <a:moveTo>
                    <a:pt x="4" y="0"/>
                  </a:moveTo>
                  <a:cubicBezTo>
                    <a:pt x="3" y="0"/>
                    <a:pt x="1" y="1"/>
                    <a:pt x="0" y="3"/>
                  </a:cubicBezTo>
                  <a:cubicBezTo>
                    <a:pt x="0" y="3"/>
                    <a:pt x="83" y="125"/>
                    <a:pt x="163" y="250"/>
                  </a:cubicBezTo>
                  <a:cubicBezTo>
                    <a:pt x="182" y="281"/>
                    <a:pt x="201" y="313"/>
                    <a:pt x="220" y="342"/>
                  </a:cubicBezTo>
                  <a:cubicBezTo>
                    <a:pt x="238" y="369"/>
                    <a:pt x="257" y="395"/>
                    <a:pt x="277" y="419"/>
                  </a:cubicBezTo>
                  <a:cubicBezTo>
                    <a:pt x="297" y="444"/>
                    <a:pt x="319" y="466"/>
                    <a:pt x="341" y="489"/>
                  </a:cubicBezTo>
                  <a:cubicBezTo>
                    <a:pt x="342" y="487"/>
                    <a:pt x="343" y="486"/>
                    <a:pt x="346" y="485"/>
                  </a:cubicBezTo>
                  <a:cubicBezTo>
                    <a:pt x="336" y="454"/>
                    <a:pt x="324" y="425"/>
                    <a:pt x="309" y="396"/>
                  </a:cubicBezTo>
                  <a:cubicBezTo>
                    <a:pt x="295" y="367"/>
                    <a:pt x="279" y="339"/>
                    <a:pt x="261" y="313"/>
                  </a:cubicBezTo>
                  <a:cubicBezTo>
                    <a:pt x="241" y="284"/>
                    <a:pt x="218" y="255"/>
                    <a:pt x="195" y="225"/>
                  </a:cubicBezTo>
                  <a:cubicBezTo>
                    <a:pt x="105" y="107"/>
                    <a:pt x="4" y="0"/>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6" name="Google Shape;1286;p23"/>
            <p:cNvSpPr/>
            <p:nvPr/>
          </p:nvSpPr>
          <p:spPr>
            <a:xfrm>
              <a:off x="3222879" y="4153132"/>
              <a:ext cx="45744" cy="40275"/>
            </a:xfrm>
            <a:custGeom>
              <a:avLst/>
              <a:gdLst/>
              <a:ahLst/>
              <a:cxnLst/>
              <a:rect l="l" t="t" r="r" b="b"/>
              <a:pathLst>
                <a:path w="435" h="383" extrusionOk="0">
                  <a:moveTo>
                    <a:pt x="5" y="1"/>
                  </a:moveTo>
                  <a:cubicBezTo>
                    <a:pt x="5" y="1"/>
                    <a:pt x="3" y="4"/>
                    <a:pt x="2" y="5"/>
                  </a:cubicBezTo>
                  <a:cubicBezTo>
                    <a:pt x="1" y="6"/>
                    <a:pt x="106" y="99"/>
                    <a:pt x="210" y="198"/>
                  </a:cubicBezTo>
                  <a:cubicBezTo>
                    <a:pt x="235" y="222"/>
                    <a:pt x="259" y="249"/>
                    <a:pt x="283" y="271"/>
                  </a:cubicBezTo>
                  <a:cubicBezTo>
                    <a:pt x="308" y="295"/>
                    <a:pt x="333" y="314"/>
                    <a:pt x="355" y="331"/>
                  </a:cubicBezTo>
                  <a:cubicBezTo>
                    <a:pt x="379" y="349"/>
                    <a:pt x="405" y="366"/>
                    <a:pt x="431" y="382"/>
                  </a:cubicBezTo>
                  <a:cubicBezTo>
                    <a:pt x="432" y="381"/>
                    <a:pt x="433" y="380"/>
                    <a:pt x="434" y="379"/>
                  </a:cubicBezTo>
                  <a:cubicBezTo>
                    <a:pt x="420" y="352"/>
                    <a:pt x="401" y="327"/>
                    <a:pt x="381" y="303"/>
                  </a:cubicBezTo>
                  <a:cubicBezTo>
                    <a:pt x="362" y="280"/>
                    <a:pt x="341" y="257"/>
                    <a:pt x="318" y="237"/>
                  </a:cubicBezTo>
                  <a:cubicBezTo>
                    <a:pt x="293" y="215"/>
                    <a:pt x="264" y="192"/>
                    <a:pt x="235" y="170"/>
                  </a:cubicBezTo>
                  <a:cubicBezTo>
                    <a:pt x="123" y="8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23"/>
            <p:cNvSpPr/>
            <p:nvPr/>
          </p:nvSpPr>
          <p:spPr>
            <a:xfrm>
              <a:off x="3262734" y="4180893"/>
              <a:ext cx="41642" cy="22609"/>
            </a:xfrm>
            <a:custGeom>
              <a:avLst/>
              <a:gdLst/>
              <a:ahLst/>
              <a:cxnLst/>
              <a:rect l="l" t="t" r="r" b="b"/>
              <a:pathLst>
                <a:path w="396" h="215" extrusionOk="0">
                  <a:moveTo>
                    <a:pt x="222" y="1"/>
                  </a:moveTo>
                  <a:cubicBezTo>
                    <a:pt x="131" y="1"/>
                    <a:pt x="0" y="84"/>
                    <a:pt x="0" y="84"/>
                  </a:cubicBezTo>
                  <a:cubicBezTo>
                    <a:pt x="0" y="84"/>
                    <a:pt x="155" y="199"/>
                    <a:pt x="245" y="212"/>
                  </a:cubicBezTo>
                  <a:cubicBezTo>
                    <a:pt x="257" y="214"/>
                    <a:pt x="268" y="214"/>
                    <a:pt x="278" y="214"/>
                  </a:cubicBezTo>
                  <a:cubicBezTo>
                    <a:pt x="350" y="214"/>
                    <a:pt x="395" y="178"/>
                    <a:pt x="393" y="126"/>
                  </a:cubicBezTo>
                  <a:cubicBezTo>
                    <a:pt x="390" y="65"/>
                    <a:pt x="325" y="9"/>
                    <a:pt x="233" y="1"/>
                  </a:cubicBezTo>
                  <a:cubicBezTo>
                    <a:pt x="230" y="1"/>
                    <a:pt x="226" y="1"/>
                    <a:pt x="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8" name="Google Shape;1288;p23"/>
            <p:cNvSpPr/>
            <p:nvPr/>
          </p:nvSpPr>
          <p:spPr>
            <a:xfrm>
              <a:off x="3262945" y="4189832"/>
              <a:ext cx="41432" cy="13670"/>
            </a:xfrm>
            <a:custGeom>
              <a:avLst/>
              <a:gdLst/>
              <a:ahLst/>
              <a:cxnLst/>
              <a:rect l="l" t="t" r="r" b="b"/>
              <a:pathLst>
                <a:path w="394" h="130" extrusionOk="0">
                  <a:moveTo>
                    <a:pt x="0" y="0"/>
                  </a:moveTo>
                  <a:lnTo>
                    <a:pt x="0" y="0"/>
                  </a:lnTo>
                  <a:cubicBezTo>
                    <a:pt x="11" y="7"/>
                    <a:pt x="156" y="115"/>
                    <a:pt x="243" y="127"/>
                  </a:cubicBezTo>
                  <a:cubicBezTo>
                    <a:pt x="254" y="128"/>
                    <a:pt x="265" y="129"/>
                    <a:pt x="275" y="129"/>
                  </a:cubicBezTo>
                  <a:cubicBezTo>
                    <a:pt x="347" y="129"/>
                    <a:pt x="393" y="93"/>
                    <a:pt x="390" y="41"/>
                  </a:cubicBezTo>
                  <a:cubicBezTo>
                    <a:pt x="390" y="37"/>
                    <a:pt x="390" y="35"/>
                    <a:pt x="389" y="34"/>
                  </a:cubicBezTo>
                  <a:cubicBezTo>
                    <a:pt x="259" y="19"/>
                    <a:pt x="130" y="9"/>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9" name="Google Shape;1289;p23"/>
            <p:cNvSpPr/>
            <p:nvPr/>
          </p:nvSpPr>
          <p:spPr>
            <a:xfrm>
              <a:off x="3283871" y="4204659"/>
              <a:ext cx="41222" cy="23450"/>
            </a:xfrm>
            <a:custGeom>
              <a:avLst/>
              <a:gdLst/>
              <a:ahLst/>
              <a:cxnLst/>
              <a:rect l="l" t="t" r="r" b="b"/>
              <a:pathLst>
                <a:path w="392" h="223" extrusionOk="0">
                  <a:moveTo>
                    <a:pt x="218" y="1"/>
                  </a:moveTo>
                  <a:cubicBezTo>
                    <a:pt x="127" y="1"/>
                    <a:pt x="0" y="74"/>
                    <a:pt x="0" y="74"/>
                  </a:cubicBezTo>
                  <a:cubicBezTo>
                    <a:pt x="0" y="74"/>
                    <a:pt x="149" y="200"/>
                    <a:pt x="239" y="218"/>
                  </a:cubicBezTo>
                  <a:cubicBezTo>
                    <a:pt x="254" y="221"/>
                    <a:pt x="269" y="223"/>
                    <a:pt x="282" y="223"/>
                  </a:cubicBezTo>
                  <a:cubicBezTo>
                    <a:pt x="349" y="223"/>
                    <a:pt x="392" y="188"/>
                    <a:pt x="392" y="136"/>
                  </a:cubicBezTo>
                  <a:cubicBezTo>
                    <a:pt x="392" y="75"/>
                    <a:pt x="330" y="16"/>
                    <a:pt x="238" y="2"/>
                  </a:cubicBezTo>
                  <a:cubicBezTo>
                    <a:pt x="232" y="1"/>
                    <a:pt x="225" y="1"/>
                    <a:pt x="2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23"/>
            <p:cNvSpPr/>
            <p:nvPr/>
          </p:nvSpPr>
          <p:spPr>
            <a:xfrm>
              <a:off x="3284081" y="4212546"/>
              <a:ext cx="41011" cy="15563"/>
            </a:xfrm>
            <a:custGeom>
              <a:avLst/>
              <a:gdLst/>
              <a:ahLst/>
              <a:cxnLst/>
              <a:rect l="l" t="t" r="r" b="b"/>
              <a:pathLst>
                <a:path w="390" h="148" extrusionOk="0">
                  <a:moveTo>
                    <a:pt x="1" y="0"/>
                  </a:moveTo>
                  <a:cubicBezTo>
                    <a:pt x="11" y="8"/>
                    <a:pt x="150" y="126"/>
                    <a:pt x="237" y="143"/>
                  </a:cubicBezTo>
                  <a:cubicBezTo>
                    <a:pt x="252" y="146"/>
                    <a:pt x="266" y="147"/>
                    <a:pt x="279" y="147"/>
                  </a:cubicBezTo>
                  <a:cubicBezTo>
                    <a:pt x="346" y="147"/>
                    <a:pt x="390" y="113"/>
                    <a:pt x="390" y="61"/>
                  </a:cubicBezTo>
                  <a:lnTo>
                    <a:pt x="390" y="55"/>
                  </a:lnTo>
                  <a:cubicBezTo>
                    <a:pt x="260" y="35"/>
                    <a:pt x="130" y="1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23"/>
            <p:cNvSpPr/>
            <p:nvPr/>
          </p:nvSpPr>
          <p:spPr>
            <a:xfrm>
              <a:off x="3303956" y="4230107"/>
              <a:ext cx="41117" cy="24291"/>
            </a:xfrm>
            <a:custGeom>
              <a:avLst/>
              <a:gdLst/>
              <a:ahLst/>
              <a:cxnLst/>
              <a:rect l="l" t="t" r="r" b="b"/>
              <a:pathLst>
                <a:path w="391" h="231" extrusionOk="0">
                  <a:moveTo>
                    <a:pt x="211" y="0"/>
                  </a:moveTo>
                  <a:cubicBezTo>
                    <a:pt x="121" y="0"/>
                    <a:pt x="0" y="64"/>
                    <a:pt x="0" y="64"/>
                  </a:cubicBezTo>
                  <a:cubicBezTo>
                    <a:pt x="0" y="64"/>
                    <a:pt x="142" y="200"/>
                    <a:pt x="231" y="224"/>
                  </a:cubicBezTo>
                  <a:cubicBezTo>
                    <a:pt x="250" y="228"/>
                    <a:pt x="268" y="231"/>
                    <a:pt x="284" y="231"/>
                  </a:cubicBezTo>
                  <a:cubicBezTo>
                    <a:pt x="345" y="231"/>
                    <a:pt x="385" y="198"/>
                    <a:pt x="387" y="148"/>
                  </a:cubicBezTo>
                  <a:cubicBezTo>
                    <a:pt x="390" y="86"/>
                    <a:pt x="333" y="21"/>
                    <a:pt x="241" y="3"/>
                  </a:cubicBezTo>
                  <a:cubicBezTo>
                    <a:pt x="232" y="1"/>
                    <a:pt x="222" y="0"/>
                    <a:pt x="2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23"/>
            <p:cNvSpPr/>
            <p:nvPr/>
          </p:nvSpPr>
          <p:spPr>
            <a:xfrm>
              <a:off x="3304167" y="4236943"/>
              <a:ext cx="40591" cy="17351"/>
            </a:xfrm>
            <a:custGeom>
              <a:avLst/>
              <a:gdLst/>
              <a:ahLst/>
              <a:cxnLst/>
              <a:rect l="l" t="t" r="r" b="b"/>
              <a:pathLst>
                <a:path w="386" h="165" extrusionOk="0">
                  <a:moveTo>
                    <a:pt x="0" y="1"/>
                  </a:moveTo>
                  <a:cubicBezTo>
                    <a:pt x="10" y="8"/>
                    <a:pt x="143" y="136"/>
                    <a:pt x="229" y="159"/>
                  </a:cubicBezTo>
                  <a:cubicBezTo>
                    <a:pt x="247" y="163"/>
                    <a:pt x="264" y="165"/>
                    <a:pt x="280" y="165"/>
                  </a:cubicBezTo>
                  <a:cubicBezTo>
                    <a:pt x="342" y="165"/>
                    <a:pt x="383" y="132"/>
                    <a:pt x="385" y="83"/>
                  </a:cubicBezTo>
                  <a:cubicBezTo>
                    <a:pt x="385" y="81"/>
                    <a:pt x="385" y="79"/>
                    <a:pt x="385" y="75"/>
                  </a:cubicBezTo>
                  <a:cubicBezTo>
                    <a:pt x="257" y="48"/>
                    <a:pt x="128" y="23"/>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3" name="Google Shape;1293;p23"/>
            <p:cNvSpPr/>
            <p:nvPr/>
          </p:nvSpPr>
          <p:spPr>
            <a:xfrm>
              <a:off x="3322780" y="4256923"/>
              <a:ext cx="41011" cy="25238"/>
            </a:xfrm>
            <a:custGeom>
              <a:avLst/>
              <a:gdLst/>
              <a:ahLst/>
              <a:cxnLst/>
              <a:rect l="l" t="t" r="r" b="b"/>
              <a:pathLst>
                <a:path w="390" h="240" extrusionOk="0">
                  <a:moveTo>
                    <a:pt x="206" y="1"/>
                  </a:moveTo>
                  <a:cubicBezTo>
                    <a:pt x="117" y="1"/>
                    <a:pt x="0" y="56"/>
                    <a:pt x="0" y="56"/>
                  </a:cubicBezTo>
                  <a:cubicBezTo>
                    <a:pt x="0" y="56"/>
                    <a:pt x="135" y="202"/>
                    <a:pt x="223" y="230"/>
                  </a:cubicBezTo>
                  <a:cubicBezTo>
                    <a:pt x="244" y="236"/>
                    <a:pt x="264" y="240"/>
                    <a:pt x="282" y="240"/>
                  </a:cubicBezTo>
                  <a:cubicBezTo>
                    <a:pt x="339" y="240"/>
                    <a:pt x="378" y="209"/>
                    <a:pt x="383" y="160"/>
                  </a:cubicBezTo>
                  <a:cubicBezTo>
                    <a:pt x="389" y="96"/>
                    <a:pt x="334" y="28"/>
                    <a:pt x="244" y="5"/>
                  </a:cubicBezTo>
                  <a:cubicBezTo>
                    <a:pt x="232" y="2"/>
                    <a:pt x="220" y="1"/>
                    <a:pt x="2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4" name="Google Shape;1294;p23"/>
            <p:cNvSpPr/>
            <p:nvPr/>
          </p:nvSpPr>
          <p:spPr>
            <a:xfrm>
              <a:off x="3322885" y="4262811"/>
              <a:ext cx="40170" cy="19349"/>
            </a:xfrm>
            <a:custGeom>
              <a:avLst/>
              <a:gdLst/>
              <a:ahLst/>
              <a:cxnLst/>
              <a:rect l="l" t="t" r="r" b="b"/>
              <a:pathLst>
                <a:path w="382" h="184" extrusionOk="0">
                  <a:moveTo>
                    <a:pt x="0" y="1"/>
                  </a:moveTo>
                  <a:lnTo>
                    <a:pt x="0" y="1"/>
                  </a:lnTo>
                  <a:cubicBezTo>
                    <a:pt x="11" y="11"/>
                    <a:pt x="137" y="148"/>
                    <a:pt x="222" y="175"/>
                  </a:cubicBezTo>
                  <a:cubicBezTo>
                    <a:pt x="243" y="181"/>
                    <a:pt x="262" y="184"/>
                    <a:pt x="280" y="184"/>
                  </a:cubicBezTo>
                  <a:cubicBezTo>
                    <a:pt x="337" y="184"/>
                    <a:pt x="377" y="153"/>
                    <a:pt x="382" y="105"/>
                  </a:cubicBezTo>
                  <a:cubicBezTo>
                    <a:pt x="382" y="102"/>
                    <a:pt x="382" y="100"/>
                    <a:pt x="382" y="98"/>
                  </a:cubicBezTo>
                  <a:cubicBezTo>
                    <a:pt x="255" y="63"/>
                    <a:pt x="128" y="3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23"/>
            <p:cNvSpPr/>
            <p:nvPr/>
          </p:nvSpPr>
          <p:spPr>
            <a:xfrm>
              <a:off x="3340236" y="4285315"/>
              <a:ext cx="40696" cy="26289"/>
            </a:xfrm>
            <a:custGeom>
              <a:avLst/>
              <a:gdLst/>
              <a:ahLst/>
              <a:cxnLst/>
              <a:rect l="l" t="t" r="r" b="b"/>
              <a:pathLst>
                <a:path w="387" h="250" extrusionOk="0">
                  <a:moveTo>
                    <a:pt x="197" y="0"/>
                  </a:moveTo>
                  <a:cubicBezTo>
                    <a:pt x="111" y="0"/>
                    <a:pt x="3" y="46"/>
                    <a:pt x="1" y="46"/>
                  </a:cubicBezTo>
                  <a:lnTo>
                    <a:pt x="1" y="46"/>
                  </a:lnTo>
                  <a:cubicBezTo>
                    <a:pt x="1" y="46"/>
                    <a:pt x="1" y="46"/>
                    <a:pt x="1" y="46"/>
                  </a:cubicBezTo>
                  <a:cubicBezTo>
                    <a:pt x="1" y="46"/>
                    <a:pt x="1" y="46"/>
                    <a:pt x="1" y="46"/>
                  </a:cubicBezTo>
                  <a:cubicBezTo>
                    <a:pt x="1" y="46"/>
                    <a:pt x="1" y="46"/>
                    <a:pt x="1" y="46"/>
                  </a:cubicBezTo>
                  <a:cubicBezTo>
                    <a:pt x="1" y="46"/>
                    <a:pt x="1" y="46"/>
                    <a:pt x="1" y="46"/>
                  </a:cubicBezTo>
                  <a:lnTo>
                    <a:pt x="1" y="46"/>
                  </a:lnTo>
                  <a:cubicBezTo>
                    <a:pt x="3" y="48"/>
                    <a:pt x="126" y="204"/>
                    <a:pt x="212" y="236"/>
                  </a:cubicBezTo>
                  <a:cubicBezTo>
                    <a:pt x="236" y="245"/>
                    <a:pt x="258" y="249"/>
                    <a:pt x="279" y="249"/>
                  </a:cubicBezTo>
                  <a:cubicBezTo>
                    <a:pt x="332" y="249"/>
                    <a:pt x="369" y="220"/>
                    <a:pt x="376" y="173"/>
                  </a:cubicBezTo>
                  <a:cubicBezTo>
                    <a:pt x="386" y="108"/>
                    <a:pt x="334" y="34"/>
                    <a:pt x="246" y="7"/>
                  </a:cubicBezTo>
                  <a:cubicBezTo>
                    <a:pt x="231" y="2"/>
                    <a:pt x="215"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23"/>
            <p:cNvSpPr/>
            <p:nvPr/>
          </p:nvSpPr>
          <p:spPr>
            <a:xfrm>
              <a:off x="3340236" y="4290468"/>
              <a:ext cx="39539" cy="21032"/>
            </a:xfrm>
            <a:custGeom>
              <a:avLst/>
              <a:gdLst/>
              <a:ahLst/>
              <a:cxnLst/>
              <a:rect l="l" t="t" r="r" b="b"/>
              <a:pathLst>
                <a:path w="376" h="200" extrusionOk="0">
                  <a:moveTo>
                    <a:pt x="1" y="0"/>
                  </a:moveTo>
                  <a:lnTo>
                    <a:pt x="1" y="0"/>
                  </a:lnTo>
                  <a:cubicBezTo>
                    <a:pt x="10" y="10"/>
                    <a:pt x="128" y="157"/>
                    <a:pt x="213" y="187"/>
                  </a:cubicBezTo>
                  <a:cubicBezTo>
                    <a:pt x="236" y="195"/>
                    <a:pt x="259" y="200"/>
                    <a:pt x="279" y="200"/>
                  </a:cubicBezTo>
                  <a:cubicBezTo>
                    <a:pt x="331" y="200"/>
                    <a:pt x="369" y="171"/>
                    <a:pt x="376" y="124"/>
                  </a:cubicBezTo>
                  <a:cubicBezTo>
                    <a:pt x="376" y="121"/>
                    <a:pt x="376" y="118"/>
                    <a:pt x="376" y="116"/>
                  </a:cubicBezTo>
                  <a:cubicBezTo>
                    <a:pt x="251" y="75"/>
                    <a:pt x="126" y="35"/>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7" name="Google Shape;1297;p23"/>
            <p:cNvSpPr/>
            <p:nvPr/>
          </p:nvSpPr>
          <p:spPr>
            <a:xfrm>
              <a:off x="3356010" y="4315075"/>
              <a:ext cx="40275" cy="27341"/>
            </a:xfrm>
            <a:custGeom>
              <a:avLst/>
              <a:gdLst/>
              <a:ahLst/>
              <a:cxnLst/>
              <a:rect l="l" t="t" r="r" b="b"/>
              <a:pathLst>
                <a:path w="383" h="260" extrusionOk="0">
                  <a:moveTo>
                    <a:pt x="187" y="0"/>
                  </a:moveTo>
                  <a:cubicBezTo>
                    <a:pt x="102" y="0"/>
                    <a:pt x="1" y="39"/>
                    <a:pt x="1" y="39"/>
                  </a:cubicBezTo>
                  <a:cubicBezTo>
                    <a:pt x="1" y="39"/>
                    <a:pt x="118" y="205"/>
                    <a:pt x="202" y="243"/>
                  </a:cubicBezTo>
                  <a:cubicBezTo>
                    <a:pt x="228" y="254"/>
                    <a:pt x="252" y="259"/>
                    <a:pt x="273" y="259"/>
                  </a:cubicBezTo>
                  <a:cubicBezTo>
                    <a:pt x="323" y="259"/>
                    <a:pt x="360" y="231"/>
                    <a:pt x="370" y="185"/>
                  </a:cubicBezTo>
                  <a:cubicBezTo>
                    <a:pt x="382" y="120"/>
                    <a:pt x="335" y="42"/>
                    <a:pt x="249" y="10"/>
                  </a:cubicBezTo>
                  <a:cubicBezTo>
                    <a:pt x="231" y="3"/>
                    <a:pt x="209" y="0"/>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23"/>
            <p:cNvSpPr/>
            <p:nvPr/>
          </p:nvSpPr>
          <p:spPr>
            <a:xfrm>
              <a:off x="3356115" y="4319387"/>
              <a:ext cx="38908" cy="22924"/>
            </a:xfrm>
            <a:custGeom>
              <a:avLst/>
              <a:gdLst/>
              <a:ahLst/>
              <a:cxnLst/>
              <a:rect l="l" t="t" r="r" b="b"/>
              <a:pathLst>
                <a:path w="370" h="218" extrusionOk="0">
                  <a:moveTo>
                    <a:pt x="1" y="0"/>
                  </a:moveTo>
                  <a:cubicBezTo>
                    <a:pt x="9" y="11"/>
                    <a:pt x="120" y="166"/>
                    <a:pt x="201" y="202"/>
                  </a:cubicBezTo>
                  <a:cubicBezTo>
                    <a:pt x="227" y="212"/>
                    <a:pt x="251" y="218"/>
                    <a:pt x="273" y="218"/>
                  </a:cubicBezTo>
                  <a:cubicBezTo>
                    <a:pt x="323" y="218"/>
                    <a:pt x="359" y="190"/>
                    <a:pt x="369" y="145"/>
                  </a:cubicBezTo>
                  <a:cubicBezTo>
                    <a:pt x="369" y="142"/>
                    <a:pt x="369" y="140"/>
                    <a:pt x="370" y="138"/>
                  </a:cubicBezTo>
                  <a:cubicBezTo>
                    <a:pt x="247" y="89"/>
                    <a:pt x="124" y="4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23"/>
            <p:cNvSpPr/>
            <p:nvPr/>
          </p:nvSpPr>
          <p:spPr>
            <a:xfrm>
              <a:off x="3295859" y="4146296"/>
              <a:ext cx="23555" cy="43430"/>
            </a:xfrm>
            <a:custGeom>
              <a:avLst/>
              <a:gdLst/>
              <a:ahLst/>
              <a:cxnLst/>
              <a:rect l="l" t="t" r="r" b="b"/>
              <a:pathLst>
                <a:path w="224" h="413" extrusionOk="0">
                  <a:moveTo>
                    <a:pt x="86" y="1"/>
                  </a:moveTo>
                  <a:cubicBezTo>
                    <a:pt x="86" y="1"/>
                    <a:pt x="86" y="1"/>
                    <a:pt x="86" y="1"/>
                  </a:cubicBezTo>
                  <a:cubicBezTo>
                    <a:pt x="85" y="1"/>
                    <a:pt x="0" y="148"/>
                    <a:pt x="7" y="241"/>
                  </a:cubicBezTo>
                  <a:cubicBezTo>
                    <a:pt x="14" y="335"/>
                    <a:pt x="63" y="403"/>
                    <a:pt x="122" y="412"/>
                  </a:cubicBezTo>
                  <a:cubicBezTo>
                    <a:pt x="126" y="413"/>
                    <a:pt x="130" y="413"/>
                    <a:pt x="133" y="413"/>
                  </a:cubicBezTo>
                  <a:cubicBezTo>
                    <a:pt x="185" y="413"/>
                    <a:pt x="224" y="358"/>
                    <a:pt x="217" y="266"/>
                  </a:cubicBezTo>
                  <a:cubicBezTo>
                    <a:pt x="210" y="168"/>
                    <a:pt x="88" y="1"/>
                    <a:pt x="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23"/>
            <p:cNvSpPr/>
            <p:nvPr/>
          </p:nvSpPr>
          <p:spPr>
            <a:xfrm>
              <a:off x="3304903" y="4146401"/>
              <a:ext cx="14512" cy="43325"/>
            </a:xfrm>
            <a:custGeom>
              <a:avLst/>
              <a:gdLst/>
              <a:ahLst/>
              <a:cxnLst/>
              <a:rect l="l" t="t" r="r" b="b"/>
              <a:pathLst>
                <a:path w="138" h="412" extrusionOk="0">
                  <a:moveTo>
                    <a:pt x="1" y="1"/>
                  </a:moveTo>
                  <a:cubicBezTo>
                    <a:pt x="17" y="138"/>
                    <a:pt x="26" y="275"/>
                    <a:pt x="30" y="410"/>
                  </a:cubicBezTo>
                  <a:lnTo>
                    <a:pt x="36" y="411"/>
                  </a:lnTo>
                  <a:cubicBezTo>
                    <a:pt x="40" y="412"/>
                    <a:pt x="44" y="412"/>
                    <a:pt x="47" y="412"/>
                  </a:cubicBezTo>
                  <a:cubicBezTo>
                    <a:pt x="99" y="412"/>
                    <a:pt x="138" y="357"/>
                    <a:pt x="131" y="265"/>
                  </a:cubicBezTo>
                  <a:cubicBezTo>
                    <a:pt x="126" y="170"/>
                    <a:pt x="11" y="1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23"/>
            <p:cNvSpPr/>
            <p:nvPr/>
          </p:nvSpPr>
          <p:spPr>
            <a:xfrm>
              <a:off x="3258213" y="4144509"/>
              <a:ext cx="33335" cy="32704"/>
            </a:xfrm>
            <a:custGeom>
              <a:avLst/>
              <a:gdLst/>
              <a:ahLst/>
              <a:cxnLst/>
              <a:rect l="l" t="t" r="r" b="b"/>
              <a:pathLst>
                <a:path w="317" h="311" extrusionOk="0">
                  <a:moveTo>
                    <a:pt x="0" y="1"/>
                  </a:moveTo>
                  <a:cubicBezTo>
                    <a:pt x="6" y="12"/>
                    <a:pt x="60" y="176"/>
                    <a:pt x="128" y="244"/>
                  </a:cubicBezTo>
                  <a:cubicBezTo>
                    <a:pt x="175" y="288"/>
                    <a:pt x="224" y="311"/>
                    <a:pt x="263" y="311"/>
                  </a:cubicBezTo>
                  <a:cubicBezTo>
                    <a:pt x="283" y="311"/>
                    <a:pt x="301" y="304"/>
                    <a:pt x="314" y="292"/>
                  </a:cubicBezTo>
                  <a:cubicBezTo>
                    <a:pt x="315" y="289"/>
                    <a:pt x="316" y="288"/>
                    <a:pt x="317" y="286"/>
                  </a:cubicBezTo>
                  <a:cubicBezTo>
                    <a:pt x="215" y="186"/>
                    <a:pt x="109" y="9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2" name="Google Shape;1302;p23"/>
            <p:cNvSpPr/>
            <p:nvPr/>
          </p:nvSpPr>
          <p:spPr>
            <a:xfrm>
              <a:off x="3318363" y="4170272"/>
              <a:ext cx="22609" cy="44797"/>
            </a:xfrm>
            <a:custGeom>
              <a:avLst/>
              <a:gdLst/>
              <a:ahLst/>
              <a:cxnLst/>
              <a:rect l="l" t="t" r="r" b="b"/>
              <a:pathLst>
                <a:path w="215" h="426" extrusionOk="0">
                  <a:moveTo>
                    <a:pt x="94" y="1"/>
                  </a:moveTo>
                  <a:cubicBezTo>
                    <a:pt x="94" y="2"/>
                    <a:pt x="1" y="148"/>
                    <a:pt x="3" y="244"/>
                  </a:cubicBezTo>
                  <a:cubicBezTo>
                    <a:pt x="6" y="340"/>
                    <a:pt x="52" y="412"/>
                    <a:pt x="109" y="424"/>
                  </a:cubicBezTo>
                  <a:cubicBezTo>
                    <a:pt x="115" y="425"/>
                    <a:pt x="120" y="425"/>
                    <a:pt x="124" y="425"/>
                  </a:cubicBezTo>
                  <a:cubicBezTo>
                    <a:pt x="176" y="425"/>
                    <a:pt x="215" y="370"/>
                    <a:pt x="213" y="279"/>
                  </a:cubicBezTo>
                  <a:cubicBezTo>
                    <a:pt x="211" y="179"/>
                    <a:pt x="96" y="1"/>
                    <a:pt x="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3" name="Google Shape;1303;p23"/>
            <p:cNvSpPr/>
            <p:nvPr/>
          </p:nvSpPr>
          <p:spPr>
            <a:xfrm>
              <a:off x="3328353" y="4170588"/>
              <a:ext cx="12514" cy="44482"/>
            </a:xfrm>
            <a:custGeom>
              <a:avLst/>
              <a:gdLst/>
              <a:ahLst/>
              <a:cxnLst/>
              <a:rect l="l" t="t" r="r" b="b"/>
              <a:pathLst>
                <a:path w="119" h="423" extrusionOk="0">
                  <a:moveTo>
                    <a:pt x="1" y="1"/>
                  </a:moveTo>
                  <a:lnTo>
                    <a:pt x="1" y="1"/>
                  </a:lnTo>
                  <a:cubicBezTo>
                    <a:pt x="9" y="142"/>
                    <a:pt x="11" y="280"/>
                    <a:pt x="8" y="419"/>
                  </a:cubicBezTo>
                  <a:lnTo>
                    <a:pt x="14" y="421"/>
                  </a:lnTo>
                  <a:cubicBezTo>
                    <a:pt x="19" y="422"/>
                    <a:pt x="24" y="422"/>
                    <a:pt x="29" y="422"/>
                  </a:cubicBezTo>
                  <a:cubicBezTo>
                    <a:pt x="79" y="422"/>
                    <a:pt x="119" y="367"/>
                    <a:pt x="117" y="276"/>
                  </a:cubicBezTo>
                  <a:cubicBezTo>
                    <a:pt x="116" y="179"/>
                    <a:pt x="9" y="1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4" name="Google Shape;1304;p23"/>
            <p:cNvSpPr/>
            <p:nvPr/>
          </p:nvSpPr>
          <p:spPr>
            <a:xfrm>
              <a:off x="3339290" y="4196141"/>
              <a:ext cx="22504" cy="45744"/>
            </a:xfrm>
            <a:custGeom>
              <a:avLst/>
              <a:gdLst/>
              <a:ahLst/>
              <a:cxnLst/>
              <a:rect l="l" t="t" r="r" b="b"/>
              <a:pathLst>
                <a:path w="214" h="435" extrusionOk="0">
                  <a:moveTo>
                    <a:pt x="107" y="1"/>
                  </a:moveTo>
                  <a:cubicBezTo>
                    <a:pt x="106" y="1"/>
                    <a:pt x="106" y="1"/>
                    <a:pt x="106" y="1"/>
                  </a:cubicBezTo>
                  <a:cubicBezTo>
                    <a:pt x="105" y="1"/>
                    <a:pt x="5" y="145"/>
                    <a:pt x="3" y="243"/>
                  </a:cubicBezTo>
                  <a:cubicBezTo>
                    <a:pt x="1" y="342"/>
                    <a:pt x="43" y="418"/>
                    <a:pt x="100" y="433"/>
                  </a:cubicBezTo>
                  <a:cubicBezTo>
                    <a:pt x="106" y="434"/>
                    <a:pt x="112" y="435"/>
                    <a:pt x="118" y="435"/>
                  </a:cubicBezTo>
                  <a:cubicBezTo>
                    <a:pt x="167" y="435"/>
                    <a:pt x="207" y="381"/>
                    <a:pt x="210" y="290"/>
                  </a:cubicBezTo>
                  <a:cubicBezTo>
                    <a:pt x="213" y="188"/>
                    <a:pt x="107" y="1"/>
                    <a:pt x="1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5" name="Google Shape;1305;p23"/>
            <p:cNvSpPr/>
            <p:nvPr/>
          </p:nvSpPr>
          <p:spPr>
            <a:xfrm>
              <a:off x="3349069" y="4196457"/>
              <a:ext cx="12829" cy="45428"/>
            </a:xfrm>
            <a:custGeom>
              <a:avLst/>
              <a:gdLst/>
              <a:ahLst/>
              <a:cxnLst/>
              <a:rect l="l" t="t" r="r" b="b"/>
              <a:pathLst>
                <a:path w="122" h="432" extrusionOk="0">
                  <a:moveTo>
                    <a:pt x="15" y="0"/>
                  </a:moveTo>
                  <a:cubicBezTo>
                    <a:pt x="16" y="143"/>
                    <a:pt x="11" y="286"/>
                    <a:pt x="1" y="426"/>
                  </a:cubicBezTo>
                  <a:cubicBezTo>
                    <a:pt x="3" y="427"/>
                    <a:pt x="5" y="428"/>
                    <a:pt x="7" y="430"/>
                  </a:cubicBezTo>
                  <a:cubicBezTo>
                    <a:pt x="13" y="431"/>
                    <a:pt x="19" y="432"/>
                    <a:pt x="24" y="432"/>
                  </a:cubicBezTo>
                  <a:cubicBezTo>
                    <a:pt x="73" y="432"/>
                    <a:pt x="114" y="378"/>
                    <a:pt x="117" y="287"/>
                  </a:cubicBezTo>
                  <a:cubicBezTo>
                    <a:pt x="121" y="188"/>
                    <a:pt x="22" y="12"/>
                    <a:pt x="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23"/>
            <p:cNvSpPr/>
            <p:nvPr/>
          </p:nvSpPr>
          <p:spPr>
            <a:xfrm>
              <a:off x="3358428" y="4223482"/>
              <a:ext cx="23135" cy="46795"/>
            </a:xfrm>
            <a:custGeom>
              <a:avLst/>
              <a:gdLst/>
              <a:ahLst/>
              <a:cxnLst/>
              <a:rect l="l" t="t" r="r" b="b"/>
              <a:pathLst>
                <a:path w="220" h="445" extrusionOk="0">
                  <a:moveTo>
                    <a:pt x="123" y="1"/>
                  </a:moveTo>
                  <a:cubicBezTo>
                    <a:pt x="123" y="1"/>
                    <a:pt x="123" y="1"/>
                    <a:pt x="123" y="1"/>
                  </a:cubicBezTo>
                  <a:cubicBezTo>
                    <a:pt x="122" y="2"/>
                    <a:pt x="15" y="143"/>
                    <a:pt x="7" y="243"/>
                  </a:cubicBezTo>
                  <a:cubicBezTo>
                    <a:pt x="0" y="344"/>
                    <a:pt x="37" y="423"/>
                    <a:pt x="94" y="441"/>
                  </a:cubicBezTo>
                  <a:cubicBezTo>
                    <a:pt x="101" y="443"/>
                    <a:pt x="108" y="445"/>
                    <a:pt x="115" y="445"/>
                  </a:cubicBezTo>
                  <a:cubicBezTo>
                    <a:pt x="162" y="445"/>
                    <a:pt x="204" y="392"/>
                    <a:pt x="211" y="301"/>
                  </a:cubicBezTo>
                  <a:cubicBezTo>
                    <a:pt x="220" y="197"/>
                    <a:pt x="123"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7" name="Google Shape;1307;p23"/>
            <p:cNvSpPr/>
            <p:nvPr/>
          </p:nvSpPr>
          <p:spPr>
            <a:xfrm>
              <a:off x="3367577" y="4223798"/>
              <a:ext cx="14091" cy="46480"/>
            </a:xfrm>
            <a:custGeom>
              <a:avLst/>
              <a:gdLst/>
              <a:ahLst/>
              <a:cxnLst/>
              <a:rect l="l" t="t" r="r" b="b"/>
              <a:pathLst>
                <a:path w="134" h="442" extrusionOk="0">
                  <a:moveTo>
                    <a:pt x="37" y="0"/>
                  </a:moveTo>
                  <a:cubicBezTo>
                    <a:pt x="31" y="147"/>
                    <a:pt x="19" y="292"/>
                    <a:pt x="1" y="436"/>
                  </a:cubicBezTo>
                  <a:cubicBezTo>
                    <a:pt x="3" y="436"/>
                    <a:pt x="5" y="437"/>
                    <a:pt x="7" y="438"/>
                  </a:cubicBezTo>
                  <a:cubicBezTo>
                    <a:pt x="14" y="440"/>
                    <a:pt x="21" y="442"/>
                    <a:pt x="28" y="442"/>
                  </a:cubicBezTo>
                  <a:cubicBezTo>
                    <a:pt x="75" y="442"/>
                    <a:pt x="117" y="389"/>
                    <a:pt x="124" y="298"/>
                  </a:cubicBezTo>
                  <a:cubicBezTo>
                    <a:pt x="134" y="197"/>
                    <a:pt x="44" y="13"/>
                    <a:pt x="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23"/>
            <p:cNvSpPr/>
            <p:nvPr/>
          </p:nvSpPr>
          <p:spPr>
            <a:xfrm>
              <a:off x="3374728" y="4253663"/>
              <a:ext cx="23976" cy="47636"/>
            </a:xfrm>
            <a:custGeom>
              <a:avLst/>
              <a:gdLst/>
              <a:ahLst/>
              <a:cxnLst/>
              <a:rect l="l" t="t" r="r" b="b"/>
              <a:pathLst>
                <a:path w="228" h="453" extrusionOk="0">
                  <a:moveTo>
                    <a:pt x="141" y="1"/>
                  </a:moveTo>
                  <a:cubicBezTo>
                    <a:pt x="139" y="1"/>
                    <a:pt x="26" y="140"/>
                    <a:pt x="12" y="243"/>
                  </a:cubicBezTo>
                  <a:cubicBezTo>
                    <a:pt x="1" y="345"/>
                    <a:pt x="34" y="428"/>
                    <a:pt x="89" y="448"/>
                  </a:cubicBezTo>
                  <a:cubicBezTo>
                    <a:pt x="97" y="451"/>
                    <a:pt x="106" y="453"/>
                    <a:pt x="114" y="453"/>
                  </a:cubicBezTo>
                  <a:cubicBezTo>
                    <a:pt x="160" y="453"/>
                    <a:pt x="202" y="402"/>
                    <a:pt x="214" y="312"/>
                  </a:cubicBezTo>
                  <a:cubicBezTo>
                    <a:pt x="228" y="205"/>
                    <a:pt x="143" y="1"/>
                    <a:pt x="1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23"/>
            <p:cNvSpPr/>
            <p:nvPr/>
          </p:nvSpPr>
          <p:spPr>
            <a:xfrm>
              <a:off x="3383351" y="4253873"/>
              <a:ext cx="15458" cy="47426"/>
            </a:xfrm>
            <a:custGeom>
              <a:avLst/>
              <a:gdLst/>
              <a:ahLst/>
              <a:cxnLst/>
              <a:rect l="l" t="t" r="r" b="b"/>
              <a:pathLst>
                <a:path w="147" h="451" extrusionOk="0">
                  <a:moveTo>
                    <a:pt x="61" y="1"/>
                  </a:moveTo>
                  <a:cubicBezTo>
                    <a:pt x="47" y="150"/>
                    <a:pt x="27" y="298"/>
                    <a:pt x="1" y="444"/>
                  </a:cubicBezTo>
                  <a:cubicBezTo>
                    <a:pt x="3" y="445"/>
                    <a:pt x="5" y="446"/>
                    <a:pt x="7" y="446"/>
                  </a:cubicBezTo>
                  <a:cubicBezTo>
                    <a:pt x="15" y="449"/>
                    <a:pt x="23" y="451"/>
                    <a:pt x="31" y="451"/>
                  </a:cubicBezTo>
                  <a:cubicBezTo>
                    <a:pt x="77" y="451"/>
                    <a:pt x="120" y="400"/>
                    <a:pt x="132" y="309"/>
                  </a:cubicBezTo>
                  <a:cubicBezTo>
                    <a:pt x="147" y="206"/>
                    <a:pt x="67" y="14"/>
                    <a:pt x="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23"/>
            <p:cNvSpPr/>
            <p:nvPr/>
          </p:nvSpPr>
          <p:spPr>
            <a:xfrm>
              <a:off x="3391763" y="4283002"/>
              <a:ext cx="25027" cy="48688"/>
            </a:xfrm>
            <a:custGeom>
              <a:avLst/>
              <a:gdLst/>
              <a:ahLst/>
              <a:cxnLst/>
              <a:rect l="l" t="t" r="r" b="b"/>
              <a:pathLst>
                <a:path w="238" h="463" extrusionOk="0">
                  <a:moveTo>
                    <a:pt x="161" y="1"/>
                  </a:moveTo>
                  <a:cubicBezTo>
                    <a:pt x="160" y="1"/>
                    <a:pt x="38" y="138"/>
                    <a:pt x="19" y="242"/>
                  </a:cubicBezTo>
                  <a:cubicBezTo>
                    <a:pt x="1" y="346"/>
                    <a:pt x="30" y="432"/>
                    <a:pt x="84" y="457"/>
                  </a:cubicBezTo>
                  <a:cubicBezTo>
                    <a:pt x="93" y="461"/>
                    <a:pt x="101" y="463"/>
                    <a:pt x="110" y="463"/>
                  </a:cubicBezTo>
                  <a:cubicBezTo>
                    <a:pt x="155" y="463"/>
                    <a:pt x="199" y="413"/>
                    <a:pt x="217" y="323"/>
                  </a:cubicBezTo>
                  <a:cubicBezTo>
                    <a:pt x="237" y="215"/>
                    <a:pt x="161"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23"/>
            <p:cNvSpPr/>
            <p:nvPr/>
          </p:nvSpPr>
          <p:spPr>
            <a:xfrm>
              <a:off x="3399861" y="4283528"/>
              <a:ext cx="16930" cy="48162"/>
            </a:xfrm>
            <a:custGeom>
              <a:avLst/>
              <a:gdLst/>
              <a:ahLst/>
              <a:cxnLst/>
              <a:rect l="l" t="t" r="r" b="b"/>
              <a:pathLst>
                <a:path w="161" h="458" extrusionOk="0">
                  <a:moveTo>
                    <a:pt x="85" y="0"/>
                  </a:moveTo>
                  <a:cubicBezTo>
                    <a:pt x="62" y="150"/>
                    <a:pt x="35" y="301"/>
                    <a:pt x="0" y="449"/>
                  </a:cubicBezTo>
                  <a:cubicBezTo>
                    <a:pt x="3" y="450"/>
                    <a:pt x="5" y="451"/>
                    <a:pt x="6" y="452"/>
                  </a:cubicBezTo>
                  <a:cubicBezTo>
                    <a:pt x="14" y="456"/>
                    <a:pt x="23" y="458"/>
                    <a:pt x="32" y="458"/>
                  </a:cubicBezTo>
                  <a:cubicBezTo>
                    <a:pt x="77" y="458"/>
                    <a:pt x="122" y="408"/>
                    <a:pt x="139" y="318"/>
                  </a:cubicBezTo>
                  <a:cubicBezTo>
                    <a:pt x="160" y="214"/>
                    <a:pt x="91" y="13"/>
                    <a:pt x="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23"/>
            <p:cNvSpPr/>
            <p:nvPr/>
          </p:nvSpPr>
          <p:spPr>
            <a:xfrm>
              <a:off x="3370416" y="4345992"/>
              <a:ext cx="39750" cy="28498"/>
            </a:xfrm>
            <a:custGeom>
              <a:avLst/>
              <a:gdLst/>
              <a:ahLst/>
              <a:cxnLst/>
              <a:rect l="l" t="t" r="r" b="b"/>
              <a:pathLst>
                <a:path w="378" h="271" extrusionOk="0">
                  <a:moveTo>
                    <a:pt x="0" y="32"/>
                  </a:moveTo>
                  <a:cubicBezTo>
                    <a:pt x="0" y="32"/>
                    <a:pt x="0" y="32"/>
                    <a:pt x="0" y="32"/>
                  </a:cubicBezTo>
                  <a:lnTo>
                    <a:pt x="0" y="32"/>
                  </a:lnTo>
                  <a:cubicBezTo>
                    <a:pt x="0" y="32"/>
                    <a:pt x="0" y="32"/>
                    <a:pt x="0" y="32"/>
                  </a:cubicBezTo>
                  <a:close/>
                  <a:moveTo>
                    <a:pt x="175" y="1"/>
                  </a:moveTo>
                  <a:cubicBezTo>
                    <a:pt x="94" y="1"/>
                    <a:pt x="3" y="32"/>
                    <a:pt x="0" y="32"/>
                  </a:cubicBezTo>
                  <a:cubicBezTo>
                    <a:pt x="0" y="32"/>
                    <a:pt x="0" y="32"/>
                    <a:pt x="0" y="32"/>
                  </a:cubicBezTo>
                  <a:lnTo>
                    <a:pt x="0" y="32"/>
                  </a:lnTo>
                  <a:cubicBezTo>
                    <a:pt x="1" y="33"/>
                    <a:pt x="108" y="208"/>
                    <a:pt x="190" y="250"/>
                  </a:cubicBezTo>
                  <a:cubicBezTo>
                    <a:pt x="217" y="264"/>
                    <a:pt x="243" y="270"/>
                    <a:pt x="266" y="270"/>
                  </a:cubicBezTo>
                  <a:cubicBezTo>
                    <a:pt x="313" y="270"/>
                    <a:pt x="348" y="244"/>
                    <a:pt x="360" y="199"/>
                  </a:cubicBezTo>
                  <a:cubicBezTo>
                    <a:pt x="377" y="133"/>
                    <a:pt x="335" y="52"/>
                    <a:pt x="250" y="14"/>
                  </a:cubicBezTo>
                  <a:cubicBezTo>
                    <a:pt x="229" y="4"/>
                    <a:pt x="203" y="1"/>
                    <a:pt x="1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23"/>
            <p:cNvSpPr/>
            <p:nvPr/>
          </p:nvSpPr>
          <p:spPr>
            <a:xfrm>
              <a:off x="3370521" y="4349567"/>
              <a:ext cx="37962" cy="24817"/>
            </a:xfrm>
            <a:custGeom>
              <a:avLst/>
              <a:gdLst/>
              <a:ahLst/>
              <a:cxnLst/>
              <a:rect l="l" t="t" r="r" b="b"/>
              <a:pathLst>
                <a:path w="361" h="236" extrusionOk="0">
                  <a:moveTo>
                    <a:pt x="0" y="1"/>
                  </a:moveTo>
                  <a:cubicBezTo>
                    <a:pt x="9" y="12"/>
                    <a:pt x="110" y="176"/>
                    <a:pt x="189" y="216"/>
                  </a:cubicBezTo>
                  <a:cubicBezTo>
                    <a:pt x="216" y="230"/>
                    <a:pt x="242" y="236"/>
                    <a:pt x="265" y="236"/>
                  </a:cubicBezTo>
                  <a:cubicBezTo>
                    <a:pt x="312" y="236"/>
                    <a:pt x="347" y="210"/>
                    <a:pt x="359" y="165"/>
                  </a:cubicBezTo>
                  <a:cubicBezTo>
                    <a:pt x="359" y="163"/>
                    <a:pt x="359" y="160"/>
                    <a:pt x="360" y="158"/>
                  </a:cubicBezTo>
                  <a:cubicBezTo>
                    <a:pt x="241" y="102"/>
                    <a:pt x="122" y="5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23"/>
            <p:cNvSpPr/>
            <p:nvPr/>
          </p:nvSpPr>
          <p:spPr>
            <a:xfrm>
              <a:off x="3406170" y="4314970"/>
              <a:ext cx="25553" cy="49424"/>
            </a:xfrm>
            <a:custGeom>
              <a:avLst/>
              <a:gdLst/>
              <a:ahLst/>
              <a:cxnLst/>
              <a:rect l="l" t="t" r="r" b="b"/>
              <a:pathLst>
                <a:path w="243" h="470" extrusionOk="0">
                  <a:moveTo>
                    <a:pt x="178" y="1"/>
                  </a:moveTo>
                  <a:cubicBezTo>
                    <a:pt x="178" y="1"/>
                    <a:pt x="178" y="1"/>
                    <a:pt x="178" y="1"/>
                  </a:cubicBezTo>
                  <a:cubicBezTo>
                    <a:pt x="177" y="2"/>
                    <a:pt x="48" y="135"/>
                    <a:pt x="24" y="239"/>
                  </a:cubicBezTo>
                  <a:cubicBezTo>
                    <a:pt x="0" y="345"/>
                    <a:pt x="24" y="435"/>
                    <a:pt x="76" y="462"/>
                  </a:cubicBezTo>
                  <a:cubicBezTo>
                    <a:pt x="85" y="467"/>
                    <a:pt x="95" y="469"/>
                    <a:pt x="105" y="469"/>
                  </a:cubicBezTo>
                  <a:cubicBezTo>
                    <a:pt x="149" y="469"/>
                    <a:pt x="195" y="420"/>
                    <a:pt x="217" y="331"/>
                  </a:cubicBezTo>
                  <a:cubicBezTo>
                    <a:pt x="242" y="222"/>
                    <a:pt x="180" y="1"/>
                    <a:pt x="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23"/>
            <p:cNvSpPr/>
            <p:nvPr/>
          </p:nvSpPr>
          <p:spPr>
            <a:xfrm>
              <a:off x="3413531" y="4315180"/>
              <a:ext cx="18297" cy="49214"/>
            </a:xfrm>
            <a:custGeom>
              <a:avLst/>
              <a:gdLst/>
              <a:ahLst/>
              <a:cxnLst/>
              <a:rect l="l" t="t" r="r" b="b"/>
              <a:pathLst>
                <a:path w="174" h="468" extrusionOk="0">
                  <a:moveTo>
                    <a:pt x="109" y="1"/>
                  </a:moveTo>
                  <a:cubicBezTo>
                    <a:pt x="79" y="155"/>
                    <a:pt x="43" y="307"/>
                    <a:pt x="0" y="456"/>
                  </a:cubicBezTo>
                  <a:cubicBezTo>
                    <a:pt x="3" y="457"/>
                    <a:pt x="4" y="459"/>
                    <a:pt x="6" y="460"/>
                  </a:cubicBezTo>
                  <a:cubicBezTo>
                    <a:pt x="15" y="465"/>
                    <a:pt x="25" y="467"/>
                    <a:pt x="35" y="467"/>
                  </a:cubicBezTo>
                  <a:cubicBezTo>
                    <a:pt x="79" y="467"/>
                    <a:pt x="125" y="418"/>
                    <a:pt x="147" y="329"/>
                  </a:cubicBezTo>
                  <a:cubicBezTo>
                    <a:pt x="173" y="223"/>
                    <a:pt x="115" y="16"/>
                    <a:pt x="1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23"/>
            <p:cNvSpPr/>
            <p:nvPr/>
          </p:nvSpPr>
          <p:spPr>
            <a:xfrm>
              <a:off x="3563382" y="4087197"/>
              <a:ext cx="27341" cy="40275"/>
            </a:xfrm>
            <a:custGeom>
              <a:avLst/>
              <a:gdLst/>
              <a:ahLst/>
              <a:cxnLst/>
              <a:rect l="l" t="t" r="r" b="b"/>
              <a:pathLst>
                <a:path w="260" h="383" extrusionOk="0">
                  <a:moveTo>
                    <a:pt x="245" y="1"/>
                  </a:moveTo>
                  <a:cubicBezTo>
                    <a:pt x="244" y="1"/>
                    <a:pt x="85" y="93"/>
                    <a:pt x="43" y="182"/>
                  </a:cubicBezTo>
                  <a:cubicBezTo>
                    <a:pt x="0" y="272"/>
                    <a:pt x="14" y="353"/>
                    <a:pt x="63" y="376"/>
                  </a:cubicBezTo>
                  <a:cubicBezTo>
                    <a:pt x="73" y="381"/>
                    <a:pt x="83" y="383"/>
                    <a:pt x="93" y="383"/>
                  </a:cubicBezTo>
                  <a:cubicBezTo>
                    <a:pt x="137" y="383"/>
                    <a:pt x="186" y="343"/>
                    <a:pt x="219" y="273"/>
                  </a:cubicBezTo>
                  <a:cubicBezTo>
                    <a:pt x="259" y="185"/>
                    <a:pt x="245" y="2"/>
                    <a:pt x="245" y="1"/>
                  </a:cubicBezTo>
                  <a:cubicBezTo>
                    <a:pt x="245" y="1"/>
                    <a:pt x="245" y="1"/>
                    <a:pt x="2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23"/>
            <p:cNvSpPr/>
            <p:nvPr/>
          </p:nvSpPr>
          <p:spPr>
            <a:xfrm>
              <a:off x="3583151" y="4022946"/>
              <a:ext cx="48267" cy="72664"/>
            </a:xfrm>
            <a:custGeom>
              <a:avLst/>
              <a:gdLst/>
              <a:ahLst/>
              <a:cxnLst/>
              <a:rect l="l" t="t" r="r" b="b"/>
              <a:pathLst>
                <a:path w="459" h="691" extrusionOk="0">
                  <a:moveTo>
                    <a:pt x="458" y="0"/>
                  </a:moveTo>
                  <a:lnTo>
                    <a:pt x="458" y="0"/>
                  </a:lnTo>
                  <a:cubicBezTo>
                    <a:pt x="286" y="208"/>
                    <a:pt x="133" y="432"/>
                    <a:pt x="1" y="667"/>
                  </a:cubicBezTo>
                  <a:lnTo>
                    <a:pt x="44" y="691"/>
                  </a:lnTo>
                  <a:cubicBezTo>
                    <a:pt x="161" y="449"/>
                    <a:pt x="299" y="218"/>
                    <a:pt x="4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23"/>
            <p:cNvSpPr/>
            <p:nvPr/>
          </p:nvSpPr>
          <p:spPr>
            <a:xfrm>
              <a:off x="3557388" y="4037037"/>
              <a:ext cx="34071" cy="97060"/>
            </a:xfrm>
            <a:custGeom>
              <a:avLst/>
              <a:gdLst/>
              <a:ahLst/>
              <a:cxnLst/>
              <a:rect l="l" t="t" r="r" b="b"/>
              <a:pathLst>
                <a:path w="324" h="923" extrusionOk="0">
                  <a:moveTo>
                    <a:pt x="320" y="1"/>
                  </a:moveTo>
                  <a:cubicBezTo>
                    <a:pt x="250" y="126"/>
                    <a:pt x="187" y="256"/>
                    <a:pt x="133" y="391"/>
                  </a:cubicBezTo>
                  <a:cubicBezTo>
                    <a:pt x="112" y="441"/>
                    <a:pt x="90" y="491"/>
                    <a:pt x="73" y="540"/>
                  </a:cubicBezTo>
                  <a:cubicBezTo>
                    <a:pt x="58" y="585"/>
                    <a:pt x="46" y="630"/>
                    <a:pt x="36" y="677"/>
                  </a:cubicBezTo>
                  <a:cubicBezTo>
                    <a:pt x="28" y="719"/>
                    <a:pt x="21" y="753"/>
                    <a:pt x="19" y="779"/>
                  </a:cubicBezTo>
                  <a:cubicBezTo>
                    <a:pt x="16" y="803"/>
                    <a:pt x="15" y="817"/>
                    <a:pt x="15" y="817"/>
                  </a:cubicBezTo>
                  <a:cubicBezTo>
                    <a:pt x="15" y="817"/>
                    <a:pt x="1" y="922"/>
                    <a:pt x="3" y="922"/>
                  </a:cubicBezTo>
                  <a:cubicBezTo>
                    <a:pt x="3" y="922"/>
                    <a:pt x="3" y="922"/>
                    <a:pt x="3" y="922"/>
                  </a:cubicBezTo>
                  <a:cubicBezTo>
                    <a:pt x="4" y="922"/>
                    <a:pt x="57" y="729"/>
                    <a:pt x="73" y="691"/>
                  </a:cubicBezTo>
                  <a:cubicBezTo>
                    <a:pt x="89" y="653"/>
                    <a:pt x="105" y="607"/>
                    <a:pt x="122" y="559"/>
                  </a:cubicBezTo>
                  <a:cubicBezTo>
                    <a:pt x="138" y="510"/>
                    <a:pt x="152" y="457"/>
                    <a:pt x="169" y="406"/>
                  </a:cubicBezTo>
                  <a:cubicBezTo>
                    <a:pt x="239" y="199"/>
                    <a:pt x="324" y="3"/>
                    <a:pt x="324" y="3"/>
                  </a:cubicBezTo>
                  <a:lnTo>
                    <a:pt x="3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23"/>
            <p:cNvSpPr/>
            <p:nvPr/>
          </p:nvSpPr>
          <p:spPr>
            <a:xfrm>
              <a:off x="3517638" y="4055124"/>
              <a:ext cx="56680" cy="120300"/>
            </a:xfrm>
            <a:custGeom>
              <a:avLst/>
              <a:gdLst/>
              <a:ahLst/>
              <a:cxnLst/>
              <a:rect l="l" t="t" r="r" b="b"/>
              <a:pathLst>
                <a:path w="539" h="1144" extrusionOk="0">
                  <a:moveTo>
                    <a:pt x="534" y="0"/>
                  </a:moveTo>
                  <a:cubicBezTo>
                    <a:pt x="534" y="0"/>
                    <a:pt x="306" y="224"/>
                    <a:pt x="186" y="478"/>
                  </a:cubicBezTo>
                  <a:cubicBezTo>
                    <a:pt x="1" y="880"/>
                    <a:pt x="47" y="1143"/>
                    <a:pt x="50" y="1144"/>
                  </a:cubicBezTo>
                  <a:cubicBezTo>
                    <a:pt x="50" y="1144"/>
                    <a:pt x="50" y="1144"/>
                    <a:pt x="50" y="1144"/>
                  </a:cubicBezTo>
                  <a:cubicBezTo>
                    <a:pt x="52" y="1144"/>
                    <a:pt x="137" y="728"/>
                    <a:pt x="163" y="668"/>
                  </a:cubicBezTo>
                  <a:cubicBezTo>
                    <a:pt x="266" y="336"/>
                    <a:pt x="539" y="2"/>
                    <a:pt x="539"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23"/>
            <p:cNvSpPr/>
            <p:nvPr/>
          </p:nvSpPr>
          <p:spPr>
            <a:xfrm>
              <a:off x="3508384" y="4092455"/>
              <a:ext cx="56680" cy="120300"/>
            </a:xfrm>
            <a:custGeom>
              <a:avLst/>
              <a:gdLst/>
              <a:ahLst/>
              <a:cxnLst/>
              <a:rect l="l" t="t" r="r" b="b"/>
              <a:pathLst>
                <a:path w="539" h="1144" extrusionOk="0">
                  <a:moveTo>
                    <a:pt x="534" y="0"/>
                  </a:moveTo>
                  <a:cubicBezTo>
                    <a:pt x="534" y="0"/>
                    <a:pt x="306" y="225"/>
                    <a:pt x="186" y="477"/>
                  </a:cubicBezTo>
                  <a:cubicBezTo>
                    <a:pt x="0" y="880"/>
                    <a:pt x="47" y="1142"/>
                    <a:pt x="49" y="1144"/>
                  </a:cubicBezTo>
                  <a:cubicBezTo>
                    <a:pt x="51" y="1144"/>
                    <a:pt x="137" y="728"/>
                    <a:pt x="162" y="668"/>
                  </a:cubicBezTo>
                  <a:cubicBezTo>
                    <a:pt x="265" y="336"/>
                    <a:pt x="538" y="2"/>
                    <a:pt x="538"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23"/>
            <p:cNvSpPr/>
            <p:nvPr/>
          </p:nvSpPr>
          <p:spPr>
            <a:xfrm>
              <a:off x="3570217" y="4135149"/>
              <a:ext cx="75924" cy="68773"/>
            </a:xfrm>
            <a:custGeom>
              <a:avLst/>
              <a:gdLst/>
              <a:ahLst/>
              <a:cxnLst/>
              <a:rect l="l" t="t" r="r" b="b"/>
              <a:pathLst>
                <a:path w="722" h="654" extrusionOk="0">
                  <a:moveTo>
                    <a:pt x="720" y="0"/>
                  </a:moveTo>
                  <a:cubicBezTo>
                    <a:pt x="720" y="0"/>
                    <a:pt x="486" y="62"/>
                    <a:pt x="318" y="198"/>
                  </a:cubicBezTo>
                  <a:cubicBezTo>
                    <a:pt x="55" y="421"/>
                    <a:pt x="0" y="652"/>
                    <a:pt x="1" y="653"/>
                  </a:cubicBezTo>
                  <a:cubicBezTo>
                    <a:pt x="1" y="653"/>
                    <a:pt x="1" y="653"/>
                    <a:pt x="1" y="653"/>
                  </a:cubicBezTo>
                  <a:cubicBezTo>
                    <a:pt x="3" y="653"/>
                    <a:pt x="201" y="371"/>
                    <a:pt x="238" y="336"/>
                  </a:cubicBezTo>
                  <a:cubicBezTo>
                    <a:pt x="420" y="127"/>
                    <a:pt x="722" y="4"/>
                    <a:pt x="722" y="4"/>
                  </a:cubicBezTo>
                  <a:cubicBezTo>
                    <a:pt x="722" y="3"/>
                    <a:pt x="721" y="2"/>
                    <a:pt x="7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23"/>
            <p:cNvSpPr/>
            <p:nvPr/>
          </p:nvSpPr>
          <p:spPr>
            <a:xfrm>
              <a:off x="3564013" y="4163437"/>
              <a:ext cx="76029" cy="68668"/>
            </a:xfrm>
            <a:custGeom>
              <a:avLst/>
              <a:gdLst/>
              <a:ahLst/>
              <a:cxnLst/>
              <a:rect l="l" t="t" r="r" b="b"/>
              <a:pathLst>
                <a:path w="723" h="653" extrusionOk="0">
                  <a:moveTo>
                    <a:pt x="720" y="1"/>
                  </a:moveTo>
                  <a:cubicBezTo>
                    <a:pt x="720" y="1"/>
                    <a:pt x="486" y="60"/>
                    <a:pt x="318" y="198"/>
                  </a:cubicBezTo>
                  <a:cubicBezTo>
                    <a:pt x="55" y="421"/>
                    <a:pt x="1" y="652"/>
                    <a:pt x="2" y="653"/>
                  </a:cubicBezTo>
                  <a:cubicBezTo>
                    <a:pt x="2" y="653"/>
                    <a:pt x="2" y="653"/>
                    <a:pt x="2" y="653"/>
                  </a:cubicBezTo>
                  <a:cubicBezTo>
                    <a:pt x="4" y="653"/>
                    <a:pt x="200" y="370"/>
                    <a:pt x="238" y="336"/>
                  </a:cubicBezTo>
                  <a:cubicBezTo>
                    <a:pt x="421" y="128"/>
                    <a:pt x="722" y="4"/>
                    <a:pt x="722" y="4"/>
                  </a:cubicBezTo>
                  <a:lnTo>
                    <a:pt x="7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23"/>
            <p:cNvSpPr/>
            <p:nvPr/>
          </p:nvSpPr>
          <p:spPr>
            <a:xfrm>
              <a:off x="3582415" y="4058700"/>
              <a:ext cx="44587" cy="77711"/>
            </a:xfrm>
            <a:custGeom>
              <a:avLst/>
              <a:gdLst/>
              <a:ahLst/>
              <a:cxnLst/>
              <a:rect l="l" t="t" r="r" b="b"/>
              <a:pathLst>
                <a:path w="424" h="739" extrusionOk="0">
                  <a:moveTo>
                    <a:pt x="420" y="0"/>
                  </a:moveTo>
                  <a:cubicBezTo>
                    <a:pt x="334" y="111"/>
                    <a:pt x="253" y="227"/>
                    <a:pt x="180" y="347"/>
                  </a:cubicBezTo>
                  <a:cubicBezTo>
                    <a:pt x="152" y="392"/>
                    <a:pt x="123" y="437"/>
                    <a:pt x="100" y="482"/>
                  </a:cubicBezTo>
                  <a:cubicBezTo>
                    <a:pt x="78" y="522"/>
                    <a:pt x="59" y="564"/>
                    <a:pt x="43" y="607"/>
                  </a:cubicBezTo>
                  <a:cubicBezTo>
                    <a:pt x="28" y="645"/>
                    <a:pt x="17" y="677"/>
                    <a:pt x="11" y="700"/>
                  </a:cubicBezTo>
                  <a:cubicBezTo>
                    <a:pt x="5" y="724"/>
                    <a:pt x="1" y="737"/>
                    <a:pt x="1" y="737"/>
                  </a:cubicBezTo>
                  <a:cubicBezTo>
                    <a:pt x="3" y="738"/>
                    <a:pt x="4" y="738"/>
                    <a:pt x="5" y="739"/>
                  </a:cubicBezTo>
                  <a:cubicBezTo>
                    <a:pt x="5" y="739"/>
                    <a:pt x="13" y="728"/>
                    <a:pt x="26" y="708"/>
                  </a:cubicBezTo>
                  <a:cubicBezTo>
                    <a:pt x="39" y="688"/>
                    <a:pt x="57" y="659"/>
                    <a:pt x="78" y="624"/>
                  </a:cubicBezTo>
                  <a:cubicBezTo>
                    <a:pt x="100" y="590"/>
                    <a:pt x="121" y="548"/>
                    <a:pt x="144" y="504"/>
                  </a:cubicBezTo>
                  <a:cubicBezTo>
                    <a:pt x="168" y="460"/>
                    <a:pt x="190" y="412"/>
                    <a:pt x="215" y="365"/>
                  </a:cubicBezTo>
                  <a:cubicBezTo>
                    <a:pt x="313" y="177"/>
                    <a:pt x="424" y="2"/>
                    <a:pt x="424" y="2"/>
                  </a:cubicBezTo>
                  <a:cubicBezTo>
                    <a:pt x="424" y="2"/>
                    <a:pt x="421" y="1"/>
                    <a:pt x="4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23"/>
            <p:cNvSpPr/>
            <p:nvPr/>
          </p:nvSpPr>
          <p:spPr>
            <a:xfrm>
              <a:off x="3546030" y="4053231"/>
              <a:ext cx="15038" cy="59309"/>
            </a:xfrm>
            <a:custGeom>
              <a:avLst/>
              <a:gdLst/>
              <a:ahLst/>
              <a:cxnLst/>
              <a:rect l="l" t="t" r="r" b="b"/>
              <a:pathLst>
                <a:path w="143" h="564" extrusionOk="0">
                  <a:moveTo>
                    <a:pt x="138" y="0"/>
                  </a:moveTo>
                  <a:cubicBezTo>
                    <a:pt x="138" y="0"/>
                    <a:pt x="87" y="132"/>
                    <a:pt x="46" y="272"/>
                  </a:cubicBezTo>
                  <a:cubicBezTo>
                    <a:pt x="36" y="307"/>
                    <a:pt x="25" y="341"/>
                    <a:pt x="17" y="374"/>
                  </a:cubicBezTo>
                  <a:cubicBezTo>
                    <a:pt x="10" y="405"/>
                    <a:pt x="6" y="436"/>
                    <a:pt x="3" y="468"/>
                  </a:cubicBezTo>
                  <a:cubicBezTo>
                    <a:pt x="0" y="499"/>
                    <a:pt x="0" y="531"/>
                    <a:pt x="3" y="563"/>
                  </a:cubicBezTo>
                  <a:cubicBezTo>
                    <a:pt x="6" y="563"/>
                    <a:pt x="7" y="564"/>
                    <a:pt x="8" y="564"/>
                  </a:cubicBezTo>
                  <a:cubicBezTo>
                    <a:pt x="21" y="536"/>
                    <a:pt x="33" y="508"/>
                    <a:pt x="42" y="479"/>
                  </a:cubicBezTo>
                  <a:cubicBezTo>
                    <a:pt x="51" y="450"/>
                    <a:pt x="60" y="420"/>
                    <a:pt x="66" y="389"/>
                  </a:cubicBezTo>
                  <a:cubicBezTo>
                    <a:pt x="73" y="356"/>
                    <a:pt x="77" y="319"/>
                    <a:pt x="84" y="284"/>
                  </a:cubicBezTo>
                  <a:cubicBezTo>
                    <a:pt x="111" y="141"/>
                    <a:pt x="143" y="1"/>
                    <a:pt x="143" y="1"/>
                  </a:cubicBezTo>
                  <a:lnTo>
                    <a:pt x="1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23"/>
            <p:cNvSpPr/>
            <p:nvPr/>
          </p:nvSpPr>
          <p:spPr>
            <a:xfrm>
              <a:off x="3598084" y="4084568"/>
              <a:ext cx="27551" cy="51843"/>
            </a:xfrm>
            <a:custGeom>
              <a:avLst/>
              <a:gdLst/>
              <a:ahLst/>
              <a:cxnLst/>
              <a:rect l="l" t="t" r="r" b="b"/>
              <a:pathLst>
                <a:path w="262" h="493" extrusionOk="0">
                  <a:moveTo>
                    <a:pt x="259" y="0"/>
                  </a:moveTo>
                  <a:cubicBezTo>
                    <a:pt x="259" y="0"/>
                    <a:pt x="178" y="111"/>
                    <a:pt x="107" y="232"/>
                  </a:cubicBezTo>
                  <a:cubicBezTo>
                    <a:pt x="89" y="263"/>
                    <a:pt x="71" y="291"/>
                    <a:pt x="55" y="320"/>
                  </a:cubicBezTo>
                  <a:cubicBezTo>
                    <a:pt x="42" y="347"/>
                    <a:pt x="31" y="376"/>
                    <a:pt x="22" y="403"/>
                  </a:cubicBezTo>
                  <a:cubicBezTo>
                    <a:pt x="12" y="432"/>
                    <a:pt x="5" y="461"/>
                    <a:pt x="1" y="491"/>
                  </a:cubicBezTo>
                  <a:lnTo>
                    <a:pt x="5" y="493"/>
                  </a:lnTo>
                  <a:cubicBezTo>
                    <a:pt x="24" y="469"/>
                    <a:pt x="41" y="446"/>
                    <a:pt x="57" y="420"/>
                  </a:cubicBezTo>
                  <a:cubicBezTo>
                    <a:pt x="71" y="398"/>
                    <a:pt x="87" y="371"/>
                    <a:pt x="101" y="343"/>
                  </a:cubicBezTo>
                  <a:cubicBezTo>
                    <a:pt x="116" y="314"/>
                    <a:pt x="128" y="281"/>
                    <a:pt x="142" y="250"/>
                  </a:cubicBezTo>
                  <a:cubicBezTo>
                    <a:pt x="201" y="124"/>
                    <a:pt x="262" y="3"/>
                    <a:pt x="262" y="3"/>
                  </a:cubicBezTo>
                  <a:lnTo>
                    <a:pt x="25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23"/>
            <p:cNvSpPr/>
            <p:nvPr/>
          </p:nvSpPr>
          <p:spPr>
            <a:xfrm>
              <a:off x="3563276" y="4129261"/>
              <a:ext cx="39224" cy="25133"/>
            </a:xfrm>
            <a:custGeom>
              <a:avLst/>
              <a:gdLst/>
              <a:ahLst/>
              <a:cxnLst/>
              <a:rect l="l" t="t" r="r" b="b"/>
              <a:pathLst>
                <a:path w="373" h="239" extrusionOk="0">
                  <a:moveTo>
                    <a:pt x="372" y="19"/>
                  </a:moveTo>
                  <a:cubicBezTo>
                    <a:pt x="372" y="19"/>
                    <a:pt x="372" y="19"/>
                    <a:pt x="372" y="19"/>
                  </a:cubicBezTo>
                  <a:lnTo>
                    <a:pt x="372" y="19"/>
                  </a:lnTo>
                  <a:cubicBezTo>
                    <a:pt x="372" y="19"/>
                    <a:pt x="372" y="19"/>
                    <a:pt x="372" y="19"/>
                  </a:cubicBezTo>
                  <a:close/>
                  <a:moveTo>
                    <a:pt x="216" y="0"/>
                  </a:moveTo>
                  <a:cubicBezTo>
                    <a:pt x="182" y="0"/>
                    <a:pt x="148" y="4"/>
                    <a:pt x="122" y="16"/>
                  </a:cubicBezTo>
                  <a:cubicBezTo>
                    <a:pt x="39" y="53"/>
                    <a:pt x="0" y="125"/>
                    <a:pt x="19" y="183"/>
                  </a:cubicBezTo>
                  <a:cubicBezTo>
                    <a:pt x="32" y="219"/>
                    <a:pt x="65" y="239"/>
                    <a:pt x="108" y="239"/>
                  </a:cubicBezTo>
                  <a:cubicBezTo>
                    <a:pt x="133" y="239"/>
                    <a:pt x="162" y="232"/>
                    <a:pt x="191" y="217"/>
                  </a:cubicBezTo>
                  <a:cubicBezTo>
                    <a:pt x="272" y="178"/>
                    <a:pt x="370" y="21"/>
                    <a:pt x="372" y="19"/>
                  </a:cubicBezTo>
                  <a:lnTo>
                    <a:pt x="372" y="19"/>
                  </a:lnTo>
                  <a:cubicBezTo>
                    <a:pt x="372" y="19"/>
                    <a:pt x="372" y="19"/>
                    <a:pt x="372" y="19"/>
                  </a:cubicBezTo>
                  <a:cubicBezTo>
                    <a:pt x="369" y="19"/>
                    <a:pt x="291" y="0"/>
                    <a:pt x="2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23"/>
            <p:cNvSpPr/>
            <p:nvPr/>
          </p:nvSpPr>
          <p:spPr>
            <a:xfrm>
              <a:off x="3565169" y="4131364"/>
              <a:ext cx="37121" cy="23029"/>
            </a:xfrm>
            <a:custGeom>
              <a:avLst/>
              <a:gdLst/>
              <a:ahLst/>
              <a:cxnLst/>
              <a:rect l="l" t="t" r="r" b="b"/>
              <a:pathLst>
                <a:path w="353" h="219" extrusionOk="0">
                  <a:moveTo>
                    <a:pt x="352" y="1"/>
                  </a:moveTo>
                  <a:lnTo>
                    <a:pt x="352" y="1"/>
                  </a:lnTo>
                  <a:cubicBezTo>
                    <a:pt x="235" y="50"/>
                    <a:pt x="117" y="102"/>
                    <a:pt x="0" y="156"/>
                  </a:cubicBezTo>
                  <a:cubicBezTo>
                    <a:pt x="0" y="159"/>
                    <a:pt x="1" y="161"/>
                    <a:pt x="1" y="163"/>
                  </a:cubicBezTo>
                  <a:cubicBezTo>
                    <a:pt x="14" y="199"/>
                    <a:pt x="47" y="219"/>
                    <a:pt x="90" y="219"/>
                  </a:cubicBezTo>
                  <a:cubicBezTo>
                    <a:pt x="115" y="219"/>
                    <a:pt x="144" y="212"/>
                    <a:pt x="173" y="197"/>
                  </a:cubicBezTo>
                  <a:cubicBezTo>
                    <a:pt x="251" y="158"/>
                    <a:pt x="345" y="10"/>
                    <a:pt x="3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23"/>
            <p:cNvSpPr/>
            <p:nvPr/>
          </p:nvSpPr>
          <p:spPr>
            <a:xfrm>
              <a:off x="3552761" y="4157969"/>
              <a:ext cx="38382" cy="26289"/>
            </a:xfrm>
            <a:custGeom>
              <a:avLst/>
              <a:gdLst/>
              <a:ahLst/>
              <a:cxnLst/>
              <a:rect l="l" t="t" r="r" b="b"/>
              <a:pathLst>
                <a:path w="365" h="250" extrusionOk="0">
                  <a:moveTo>
                    <a:pt x="234" y="0"/>
                  </a:moveTo>
                  <a:cubicBezTo>
                    <a:pt x="192" y="0"/>
                    <a:pt x="147" y="5"/>
                    <a:pt x="116" y="21"/>
                  </a:cubicBezTo>
                  <a:cubicBezTo>
                    <a:pt x="35" y="62"/>
                    <a:pt x="0" y="138"/>
                    <a:pt x="24" y="196"/>
                  </a:cubicBezTo>
                  <a:cubicBezTo>
                    <a:pt x="38" y="230"/>
                    <a:pt x="70" y="249"/>
                    <a:pt x="110" y="249"/>
                  </a:cubicBezTo>
                  <a:cubicBezTo>
                    <a:pt x="136" y="249"/>
                    <a:pt x="166" y="241"/>
                    <a:pt x="197" y="223"/>
                  </a:cubicBezTo>
                  <a:cubicBezTo>
                    <a:pt x="274" y="180"/>
                    <a:pt x="365" y="12"/>
                    <a:pt x="365" y="12"/>
                  </a:cubicBezTo>
                  <a:cubicBezTo>
                    <a:pt x="365" y="12"/>
                    <a:pt x="301" y="0"/>
                    <a:pt x="2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23"/>
            <p:cNvSpPr/>
            <p:nvPr/>
          </p:nvSpPr>
          <p:spPr>
            <a:xfrm>
              <a:off x="3554969" y="4159546"/>
              <a:ext cx="36069" cy="24712"/>
            </a:xfrm>
            <a:custGeom>
              <a:avLst/>
              <a:gdLst/>
              <a:ahLst/>
              <a:cxnLst/>
              <a:rect l="l" t="t" r="r" b="b"/>
              <a:pathLst>
                <a:path w="343" h="235" extrusionOk="0">
                  <a:moveTo>
                    <a:pt x="343" y="0"/>
                  </a:moveTo>
                  <a:lnTo>
                    <a:pt x="343" y="0"/>
                  </a:lnTo>
                  <a:cubicBezTo>
                    <a:pt x="229" y="56"/>
                    <a:pt x="113" y="113"/>
                    <a:pt x="0" y="174"/>
                  </a:cubicBezTo>
                  <a:cubicBezTo>
                    <a:pt x="2" y="176"/>
                    <a:pt x="3" y="178"/>
                    <a:pt x="3" y="181"/>
                  </a:cubicBezTo>
                  <a:cubicBezTo>
                    <a:pt x="17" y="215"/>
                    <a:pt x="49" y="235"/>
                    <a:pt x="90" y="235"/>
                  </a:cubicBezTo>
                  <a:cubicBezTo>
                    <a:pt x="116" y="235"/>
                    <a:pt x="146" y="226"/>
                    <a:pt x="176" y="209"/>
                  </a:cubicBezTo>
                  <a:cubicBezTo>
                    <a:pt x="251" y="165"/>
                    <a:pt x="336" y="10"/>
                    <a:pt x="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23"/>
            <p:cNvSpPr/>
            <p:nvPr/>
          </p:nvSpPr>
          <p:spPr>
            <a:xfrm>
              <a:off x="3544138" y="4187729"/>
              <a:ext cx="37752" cy="27446"/>
            </a:xfrm>
            <a:custGeom>
              <a:avLst/>
              <a:gdLst/>
              <a:ahLst/>
              <a:cxnLst/>
              <a:rect l="l" t="t" r="r" b="b"/>
              <a:pathLst>
                <a:path w="359" h="261" extrusionOk="0">
                  <a:moveTo>
                    <a:pt x="358" y="7"/>
                  </a:moveTo>
                  <a:cubicBezTo>
                    <a:pt x="358" y="7"/>
                    <a:pt x="358" y="7"/>
                    <a:pt x="358" y="7"/>
                  </a:cubicBezTo>
                  <a:lnTo>
                    <a:pt x="358" y="7"/>
                  </a:lnTo>
                  <a:cubicBezTo>
                    <a:pt x="358" y="7"/>
                    <a:pt x="358" y="7"/>
                    <a:pt x="358" y="7"/>
                  </a:cubicBezTo>
                  <a:close/>
                  <a:moveTo>
                    <a:pt x="249" y="0"/>
                  </a:moveTo>
                  <a:cubicBezTo>
                    <a:pt x="200" y="0"/>
                    <a:pt x="144" y="6"/>
                    <a:pt x="109" y="27"/>
                  </a:cubicBezTo>
                  <a:cubicBezTo>
                    <a:pt x="31" y="72"/>
                    <a:pt x="0" y="151"/>
                    <a:pt x="28" y="209"/>
                  </a:cubicBezTo>
                  <a:cubicBezTo>
                    <a:pt x="44" y="242"/>
                    <a:pt x="75" y="260"/>
                    <a:pt x="112" y="260"/>
                  </a:cubicBezTo>
                  <a:cubicBezTo>
                    <a:pt x="140" y="260"/>
                    <a:pt x="171" y="251"/>
                    <a:pt x="203" y="230"/>
                  </a:cubicBezTo>
                  <a:cubicBezTo>
                    <a:pt x="278" y="182"/>
                    <a:pt x="356" y="10"/>
                    <a:pt x="358" y="7"/>
                  </a:cubicBezTo>
                  <a:lnTo>
                    <a:pt x="358" y="7"/>
                  </a:lnTo>
                  <a:cubicBezTo>
                    <a:pt x="358" y="7"/>
                    <a:pt x="358" y="7"/>
                    <a:pt x="358" y="7"/>
                  </a:cubicBezTo>
                  <a:cubicBezTo>
                    <a:pt x="355" y="7"/>
                    <a:pt x="306" y="0"/>
                    <a:pt x="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1" name="Google Shape;1331;p23"/>
            <p:cNvSpPr/>
            <p:nvPr/>
          </p:nvSpPr>
          <p:spPr>
            <a:xfrm>
              <a:off x="3546661" y="4188675"/>
              <a:ext cx="35123" cy="26500"/>
            </a:xfrm>
            <a:custGeom>
              <a:avLst/>
              <a:gdLst/>
              <a:ahLst/>
              <a:cxnLst/>
              <a:rect l="l" t="t" r="r" b="b"/>
              <a:pathLst>
                <a:path w="334" h="252" extrusionOk="0">
                  <a:moveTo>
                    <a:pt x="333" y="0"/>
                  </a:moveTo>
                  <a:lnTo>
                    <a:pt x="333" y="0"/>
                  </a:lnTo>
                  <a:cubicBezTo>
                    <a:pt x="221" y="63"/>
                    <a:pt x="110" y="127"/>
                    <a:pt x="1" y="193"/>
                  </a:cubicBezTo>
                  <a:cubicBezTo>
                    <a:pt x="2" y="196"/>
                    <a:pt x="3" y="198"/>
                    <a:pt x="4" y="200"/>
                  </a:cubicBezTo>
                  <a:cubicBezTo>
                    <a:pt x="19" y="233"/>
                    <a:pt x="50" y="251"/>
                    <a:pt x="88" y="251"/>
                  </a:cubicBezTo>
                  <a:cubicBezTo>
                    <a:pt x="115" y="251"/>
                    <a:pt x="147" y="242"/>
                    <a:pt x="179" y="221"/>
                  </a:cubicBezTo>
                  <a:cubicBezTo>
                    <a:pt x="251" y="173"/>
                    <a:pt x="327" y="12"/>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2" name="Google Shape;1332;p23"/>
            <p:cNvSpPr/>
            <p:nvPr/>
          </p:nvSpPr>
          <p:spPr>
            <a:xfrm>
              <a:off x="3537407" y="4218330"/>
              <a:ext cx="36700" cy="28813"/>
            </a:xfrm>
            <a:custGeom>
              <a:avLst/>
              <a:gdLst/>
              <a:ahLst/>
              <a:cxnLst/>
              <a:rect l="l" t="t" r="r" b="b"/>
              <a:pathLst>
                <a:path w="349" h="274" extrusionOk="0">
                  <a:moveTo>
                    <a:pt x="272" y="0"/>
                  </a:moveTo>
                  <a:cubicBezTo>
                    <a:pt x="216" y="0"/>
                    <a:pt x="143" y="6"/>
                    <a:pt x="101" y="34"/>
                  </a:cubicBezTo>
                  <a:cubicBezTo>
                    <a:pt x="26" y="84"/>
                    <a:pt x="0" y="166"/>
                    <a:pt x="31" y="224"/>
                  </a:cubicBezTo>
                  <a:cubicBezTo>
                    <a:pt x="48" y="256"/>
                    <a:pt x="78" y="273"/>
                    <a:pt x="114" y="273"/>
                  </a:cubicBezTo>
                  <a:cubicBezTo>
                    <a:pt x="143" y="273"/>
                    <a:pt x="176" y="262"/>
                    <a:pt x="208" y="239"/>
                  </a:cubicBezTo>
                  <a:cubicBezTo>
                    <a:pt x="280" y="185"/>
                    <a:pt x="349" y="4"/>
                    <a:pt x="349" y="4"/>
                  </a:cubicBezTo>
                  <a:cubicBezTo>
                    <a:pt x="349" y="4"/>
                    <a:pt x="315"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23"/>
            <p:cNvSpPr/>
            <p:nvPr/>
          </p:nvSpPr>
          <p:spPr>
            <a:xfrm>
              <a:off x="3540352" y="4218961"/>
              <a:ext cx="33756" cy="28077"/>
            </a:xfrm>
            <a:custGeom>
              <a:avLst/>
              <a:gdLst/>
              <a:ahLst/>
              <a:cxnLst/>
              <a:rect l="l" t="t" r="r" b="b"/>
              <a:pathLst>
                <a:path w="321" h="267" extrusionOk="0">
                  <a:moveTo>
                    <a:pt x="321" y="0"/>
                  </a:moveTo>
                  <a:lnTo>
                    <a:pt x="321" y="0"/>
                  </a:lnTo>
                  <a:cubicBezTo>
                    <a:pt x="212" y="68"/>
                    <a:pt x="105" y="139"/>
                    <a:pt x="1" y="211"/>
                  </a:cubicBezTo>
                  <a:cubicBezTo>
                    <a:pt x="1" y="213"/>
                    <a:pt x="2" y="216"/>
                    <a:pt x="3" y="218"/>
                  </a:cubicBezTo>
                  <a:cubicBezTo>
                    <a:pt x="20" y="250"/>
                    <a:pt x="51" y="267"/>
                    <a:pt x="86" y="267"/>
                  </a:cubicBezTo>
                  <a:cubicBezTo>
                    <a:pt x="115" y="267"/>
                    <a:pt x="148" y="256"/>
                    <a:pt x="180" y="233"/>
                  </a:cubicBezTo>
                  <a:cubicBezTo>
                    <a:pt x="249" y="180"/>
                    <a:pt x="314" y="12"/>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23"/>
            <p:cNvSpPr/>
            <p:nvPr/>
          </p:nvSpPr>
          <p:spPr>
            <a:xfrm>
              <a:off x="3532570" y="4249877"/>
              <a:ext cx="35859" cy="30075"/>
            </a:xfrm>
            <a:custGeom>
              <a:avLst/>
              <a:gdLst/>
              <a:ahLst/>
              <a:cxnLst/>
              <a:rect l="l" t="t" r="r" b="b"/>
              <a:pathLst>
                <a:path w="341" h="286" extrusionOk="0">
                  <a:moveTo>
                    <a:pt x="340" y="1"/>
                  </a:moveTo>
                  <a:cubicBezTo>
                    <a:pt x="340" y="1"/>
                    <a:pt x="340" y="1"/>
                    <a:pt x="340" y="1"/>
                  </a:cubicBezTo>
                  <a:lnTo>
                    <a:pt x="340" y="1"/>
                  </a:lnTo>
                  <a:cubicBezTo>
                    <a:pt x="340" y="1"/>
                    <a:pt x="340" y="1"/>
                    <a:pt x="340" y="1"/>
                  </a:cubicBezTo>
                  <a:close/>
                  <a:moveTo>
                    <a:pt x="295" y="1"/>
                  </a:moveTo>
                  <a:cubicBezTo>
                    <a:pt x="238" y="1"/>
                    <a:pt x="142" y="6"/>
                    <a:pt x="94" y="42"/>
                  </a:cubicBezTo>
                  <a:cubicBezTo>
                    <a:pt x="22" y="96"/>
                    <a:pt x="0" y="180"/>
                    <a:pt x="35" y="239"/>
                  </a:cubicBezTo>
                  <a:cubicBezTo>
                    <a:pt x="54" y="270"/>
                    <a:pt x="84" y="286"/>
                    <a:pt x="117" y="286"/>
                  </a:cubicBezTo>
                  <a:cubicBezTo>
                    <a:pt x="147" y="286"/>
                    <a:pt x="181" y="273"/>
                    <a:pt x="213" y="247"/>
                  </a:cubicBezTo>
                  <a:cubicBezTo>
                    <a:pt x="282" y="189"/>
                    <a:pt x="338" y="4"/>
                    <a:pt x="340" y="1"/>
                  </a:cubicBezTo>
                  <a:lnTo>
                    <a:pt x="340" y="1"/>
                  </a:lnTo>
                  <a:cubicBezTo>
                    <a:pt x="340" y="1"/>
                    <a:pt x="340" y="1"/>
                    <a:pt x="340" y="1"/>
                  </a:cubicBezTo>
                  <a:cubicBezTo>
                    <a:pt x="336" y="1"/>
                    <a:pt x="319" y="1"/>
                    <a:pt x="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23"/>
            <p:cNvSpPr/>
            <p:nvPr/>
          </p:nvSpPr>
          <p:spPr>
            <a:xfrm>
              <a:off x="3536040" y="4250193"/>
              <a:ext cx="32283" cy="29760"/>
            </a:xfrm>
            <a:custGeom>
              <a:avLst/>
              <a:gdLst/>
              <a:ahLst/>
              <a:cxnLst/>
              <a:rect l="l" t="t" r="r" b="b"/>
              <a:pathLst>
                <a:path w="307" h="283" extrusionOk="0">
                  <a:moveTo>
                    <a:pt x="306" y="1"/>
                  </a:moveTo>
                  <a:lnTo>
                    <a:pt x="306" y="1"/>
                  </a:lnTo>
                  <a:cubicBezTo>
                    <a:pt x="203" y="75"/>
                    <a:pt x="101" y="151"/>
                    <a:pt x="0" y="229"/>
                  </a:cubicBezTo>
                  <a:cubicBezTo>
                    <a:pt x="0" y="232"/>
                    <a:pt x="1" y="234"/>
                    <a:pt x="2" y="236"/>
                  </a:cubicBezTo>
                  <a:cubicBezTo>
                    <a:pt x="21" y="267"/>
                    <a:pt x="50" y="283"/>
                    <a:pt x="84" y="283"/>
                  </a:cubicBezTo>
                  <a:cubicBezTo>
                    <a:pt x="114" y="283"/>
                    <a:pt x="148" y="270"/>
                    <a:pt x="180" y="244"/>
                  </a:cubicBezTo>
                  <a:cubicBezTo>
                    <a:pt x="247" y="188"/>
                    <a:pt x="301" y="13"/>
                    <a:pt x="3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23"/>
            <p:cNvSpPr/>
            <p:nvPr/>
          </p:nvSpPr>
          <p:spPr>
            <a:xfrm>
              <a:off x="3529941" y="4281530"/>
              <a:ext cx="34702" cy="32178"/>
            </a:xfrm>
            <a:custGeom>
              <a:avLst/>
              <a:gdLst/>
              <a:ahLst/>
              <a:cxnLst/>
              <a:rect l="l" t="t" r="r" b="b"/>
              <a:pathLst>
                <a:path w="330" h="306" extrusionOk="0">
                  <a:moveTo>
                    <a:pt x="329" y="6"/>
                  </a:moveTo>
                  <a:cubicBezTo>
                    <a:pt x="329" y="6"/>
                    <a:pt x="329" y="6"/>
                    <a:pt x="329" y="6"/>
                  </a:cubicBezTo>
                  <a:lnTo>
                    <a:pt x="329" y="6"/>
                  </a:lnTo>
                  <a:cubicBezTo>
                    <a:pt x="329" y="6"/>
                    <a:pt x="329" y="6"/>
                    <a:pt x="329" y="6"/>
                  </a:cubicBezTo>
                  <a:close/>
                  <a:moveTo>
                    <a:pt x="329" y="6"/>
                  </a:moveTo>
                  <a:lnTo>
                    <a:pt x="329" y="6"/>
                  </a:lnTo>
                  <a:cubicBezTo>
                    <a:pt x="326" y="7"/>
                    <a:pt x="153" y="1"/>
                    <a:pt x="85" y="57"/>
                  </a:cubicBezTo>
                  <a:cubicBezTo>
                    <a:pt x="17" y="116"/>
                    <a:pt x="1" y="203"/>
                    <a:pt x="40" y="261"/>
                  </a:cubicBezTo>
                  <a:cubicBezTo>
                    <a:pt x="60" y="290"/>
                    <a:pt x="88" y="305"/>
                    <a:pt x="120" y="305"/>
                  </a:cubicBezTo>
                  <a:cubicBezTo>
                    <a:pt x="151" y="305"/>
                    <a:pt x="186" y="291"/>
                    <a:pt x="218" y="261"/>
                  </a:cubicBezTo>
                  <a:cubicBezTo>
                    <a:pt x="284" y="201"/>
                    <a:pt x="327" y="9"/>
                    <a:pt x="329" y="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23"/>
            <p:cNvSpPr/>
            <p:nvPr/>
          </p:nvSpPr>
          <p:spPr>
            <a:xfrm>
              <a:off x="3533622" y="4282371"/>
              <a:ext cx="31021" cy="31232"/>
            </a:xfrm>
            <a:custGeom>
              <a:avLst/>
              <a:gdLst/>
              <a:ahLst/>
              <a:cxnLst/>
              <a:rect l="l" t="t" r="r" b="b"/>
              <a:pathLst>
                <a:path w="295" h="297" extrusionOk="0">
                  <a:moveTo>
                    <a:pt x="294" y="0"/>
                  </a:moveTo>
                  <a:cubicBezTo>
                    <a:pt x="195" y="80"/>
                    <a:pt x="97" y="162"/>
                    <a:pt x="1" y="246"/>
                  </a:cubicBezTo>
                  <a:cubicBezTo>
                    <a:pt x="2" y="248"/>
                    <a:pt x="3" y="251"/>
                    <a:pt x="5" y="253"/>
                  </a:cubicBezTo>
                  <a:cubicBezTo>
                    <a:pt x="24" y="282"/>
                    <a:pt x="53" y="297"/>
                    <a:pt x="85" y="297"/>
                  </a:cubicBezTo>
                  <a:cubicBezTo>
                    <a:pt x="116" y="297"/>
                    <a:pt x="151" y="283"/>
                    <a:pt x="183" y="253"/>
                  </a:cubicBezTo>
                  <a:cubicBezTo>
                    <a:pt x="246" y="194"/>
                    <a:pt x="290" y="13"/>
                    <a:pt x="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8" name="Google Shape;1338;p23"/>
            <p:cNvSpPr/>
            <p:nvPr/>
          </p:nvSpPr>
          <p:spPr>
            <a:xfrm>
              <a:off x="3540667" y="4103918"/>
              <a:ext cx="26184" cy="42799"/>
            </a:xfrm>
            <a:custGeom>
              <a:avLst/>
              <a:gdLst/>
              <a:ahLst/>
              <a:cxnLst/>
              <a:rect l="l" t="t" r="r" b="b"/>
              <a:pathLst>
                <a:path w="249" h="407" extrusionOk="0">
                  <a:moveTo>
                    <a:pt x="53" y="1"/>
                  </a:moveTo>
                  <a:cubicBezTo>
                    <a:pt x="52" y="1"/>
                    <a:pt x="0" y="197"/>
                    <a:pt x="32" y="292"/>
                  </a:cubicBezTo>
                  <a:cubicBezTo>
                    <a:pt x="57" y="366"/>
                    <a:pt x="102" y="406"/>
                    <a:pt x="145" y="406"/>
                  </a:cubicBezTo>
                  <a:cubicBezTo>
                    <a:pt x="156" y="406"/>
                    <a:pt x="167" y="404"/>
                    <a:pt x="178" y="398"/>
                  </a:cubicBezTo>
                  <a:cubicBezTo>
                    <a:pt x="228" y="372"/>
                    <a:pt x="248" y="292"/>
                    <a:pt x="220" y="201"/>
                  </a:cubicBezTo>
                  <a:cubicBezTo>
                    <a:pt x="191" y="111"/>
                    <a:pt x="53" y="1"/>
                    <a:pt x="53" y="1"/>
                  </a:cubicBezTo>
                  <a:cubicBezTo>
                    <a:pt x="53" y="1"/>
                    <a:pt x="53"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23"/>
            <p:cNvSpPr/>
            <p:nvPr/>
          </p:nvSpPr>
          <p:spPr>
            <a:xfrm>
              <a:off x="3540773" y="4104128"/>
              <a:ext cx="19244" cy="42589"/>
            </a:xfrm>
            <a:custGeom>
              <a:avLst/>
              <a:gdLst/>
              <a:ahLst/>
              <a:cxnLst/>
              <a:rect l="l" t="t" r="r" b="b"/>
              <a:pathLst>
                <a:path w="183" h="405" extrusionOk="0">
                  <a:moveTo>
                    <a:pt x="51" y="1"/>
                  </a:moveTo>
                  <a:cubicBezTo>
                    <a:pt x="47" y="14"/>
                    <a:pt x="0" y="198"/>
                    <a:pt x="31" y="290"/>
                  </a:cubicBezTo>
                  <a:cubicBezTo>
                    <a:pt x="56" y="364"/>
                    <a:pt x="101" y="404"/>
                    <a:pt x="144" y="404"/>
                  </a:cubicBezTo>
                  <a:cubicBezTo>
                    <a:pt x="155" y="404"/>
                    <a:pt x="166" y="402"/>
                    <a:pt x="177" y="396"/>
                  </a:cubicBezTo>
                  <a:cubicBezTo>
                    <a:pt x="179" y="395"/>
                    <a:pt x="180" y="394"/>
                    <a:pt x="182" y="393"/>
                  </a:cubicBezTo>
                  <a:cubicBezTo>
                    <a:pt x="133" y="265"/>
                    <a:pt x="90" y="134"/>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23"/>
            <p:cNvSpPr/>
            <p:nvPr/>
          </p:nvSpPr>
          <p:spPr>
            <a:xfrm>
              <a:off x="3569481" y="4087513"/>
              <a:ext cx="21032" cy="39855"/>
            </a:xfrm>
            <a:custGeom>
              <a:avLst/>
              <a:gdLst/>
              <a:ahLst/>
              <a:cxnLst/>
              <a:rect l="l" t="t" r="r" b="b"/>
              <a:pathLst>
                <a:path w="200" h="379" extrusionOk="0">
                  <a:moveTo>
                    <a:pt x="187" y="0"/>
                  </a:moveTo>
                  <a:lnTo>
                    <a:pt x="187" y="0"/>
                  </a:lnTo>
                  <a:cubicBezTo>
                    <a:pt x="121" y="119"/>
                    <a:pt x="59" y="242"/>
                    <a:pt x="1" y="369"/>
                  </a:cubicBezTo>
                  <a:cubicBezTo>
                    <a:pt x="3" y="370"/>
                    <a:pt x="4" y="371"/>
                    <a:pt x="6" y="372"/>
                  </a:cubicBezTo>
                  <a:cubicBezTo>
                    <a:pt x="16" y="376"/>
                    <a:pt x="25" y="379"/>
                    <a:pt x="35" y="379"/>
                  </a:cubicBezTo>
                  <a:cubicBezTo>
                    <a:pt x="79" y="379"/>
                    <a:pt x="128" y="339"/>
                    <a:pt x="161" y="269"/>
                  </a:cubicBezTo>
                  <a:cubicBezTo>
                    <a:pt x="199" y="185"/>
                    <a:pt x="187" y="13"/>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23"/>
            <p:cNvSpPr/>
            <p:nvPr/>
          </p:nvSpPr>
          <p:spPr>
            <a:xfrm>
              <a:off x="3529100" y="4133888"/>
              <a:ext cx="26815" cy="43220"/>
            </a:xfrm>
            <a:custGeom>
              <a:avLst/>
              <a:gdLst/>
              <a:ahLst/>
              <a:cxnLst/>
              <a:rect l="l" t="t" r="r" b="b"/>
              <a:pathLst>
                <a:path w="255" h="411" extrusionOk="0">
                  <a:moveTo>
                    <a:pt x="43" y="0"/>
                  </a:moveTo>
                  <a:cubicBezTo>
                    <a:pt x="43" y="0"/>
                    <a:pt x="0" y="204"/>
                    <a:pt x="39" y="299"/>
                  </a:cubicBezTo>
                  <a:cubicBezTo>
                    <a:pt x="68" y="372"/>
                    <a:pt x="113" y="411"/>
                    <a:pt x="155" y="411"/>
                  </a:cubicBezTo>
                  <a:cubicBezTo>
                    <a:pt x="167" y="411"/>
                    <a:pt x="179" y="407"/>
                    <a:pt x="190" y="401"/>
                  </a:cubicBezTo>
                  <a:cubicBezTo>
                    <a:pt x="240" y="372"/>
                    <a:pt x="255" y="290"/>
                    <a:pt x="221" y="199"/>
                  </a:cubicBezTo>
                  <a:cubicBezTo>
                    <a:pt x="187" y="107"/>
                    <a:pt x="43" y="1"/>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23"/>
            <p:cNvSpPr/>
            <p:nvPr/>
          </p:nvSpPr>
          <p:spPr>
            <a:xfrm>
              <a:off x="3529310" y="4134203"/>
              <a:ext cx="20401" cy="42904"/>
            </a:xfrm>
            <a:custGeom>
              <a:avLst/>
              <a:gdLst/>
              <a:ahLst/>
              <a:cxnLst/>
              <a:rect l="l" t="t" r="r" b="b"/>
              <a:pathLst>
                <a:path w="194" h="408" extrusionOk="0">
                  <a:moveTo>
                    <a:pt x="40" y="1"/>
                  </a:moveTo>
                  <a:cubicBezTo>
                    <a:pt x="37" y="13"/>
                    <a:pt x="0" y="204"/>
                    <a:pt x="37" y="296"/>
                  </a:cubicBezTo>
                  <a:cubicBezTo>
                    <a:pt x="65" y="369"/>
                    <a:pt x="111" y="408"/>
                    <a:pt x="153" y="408"/>
                  </a:cubicBezTo>
                  <a:cubicBezTo>
                    <a:pt x="165" y="408"/>
                    <a:pt x="177" y="404"/>
                    <a:pt x="188" y="398"/>
                  </a:cubicBezTo>
                  <a:cubicBezTo>
                    <a:pt x="190" y="397"/>
                    <a:pt x="191" y="396"/>
                    <a:pt x="193" y="395"/>
                  </a:cubicBezTo>
                  <a:cubicBezTo>
                    <a:pt x="137" y="266"/>
                    <a:pt x="86" y="135"/>
                    <a:pt x="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23"/>
            <p:cNvSpPr/>
            <p:nvPr/>
          </p:nvSpPr>
          <p:spPr>
            <a:xfrm>
              <a:off x="3519425" y="4165120"/>
              <a:ext cx="27341" cy="43535"/>
            </a:xfrm>
            <a:custGeom>
              <a:avLst/>
              <a:gdLst/>
              <a:ahLst/>
              <a:cxnLst/>
              <a:rect l="l" t="t" r="r" b="b"/>
              <a:pathLst>
                <a:path w="260" h="414" extrusionOk="0">
                  <a:moveTo>
                    <a:pt x="30" y="1"/>
                  </a:moveTo>
                  <a:lnTo>
                    <a:pt x="30" y="1"/>
                  </a:lnTo>
                  <a:cubicBezTo>
                    <a:pt x="29" y="1"/>
                    <a:pt x="1" y="210"/>
                    <a:pt x="44" y="304"/>
                  </a:cubicBezTo>
                  <a:cubicBezTo>
                    <a:pt x="77" y="376"/>
                    <a:pt x="123" y="414"/>
                    <a:pt x="165" y="414"/>
                  </a:cubicBezTo>
                  <a:cubicBezTo>
                    <a:pt x="178" y="414"/>
                    <a:pt x="190" y="410"/>
                    <a:pt x="202" y="402"/>
                  </a:cubicBezTo>
                  <a:cubicBezTo>
                    <a:pt x="250" y="372"/>
                    <a:pt x="260" y="286"/>
                    <a:pt x="220" y="195"/>
                  </a:cubicBezTo>
                  <a:cubicBezTo>
                    <a:pt x="181" y="102"/>
                    <a:pt x="30" y="1"/>
                    <a:pt x="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23"/>
            <p:cNvSpPr/>
            <p:nvPr/>
          </p:nvSpPr>
          <p:spPr>
            <a:xfrm>
              <a:off x="3519636" y="4165330"/>
              <a:ext cx="21557" cy="43325"/>
            </a:xfrm>
            <a:custGeom>
              <a:avLst/>
              <a:gdLst/>
              <a:ahLst/>
              <a:cxnLst/>
              <a:rect l="l" t="t" r="r" b="b"/>
              <a:pathLst>
                <a:path w="205" h="412" extrusionOk="0">
                  <a:moveTo>
                    <a:pt x="28" y="1"/>
                  </a:moveTo>
                  <a:lnTo>
                    <a:pt x="28" y="1"/>
                  </a:lnTo>
                  <a:cubicBezTo>
                    <a:pt x="25" y="15"/>
                    <a:pt x="1" y="211"/>
                    <a:pt x="42" y="302"/>
                  </a:cubicBezTo>
                  <a:cubicBezTo>
                    <a:pt x="74" y="374"/>
                    <a:pt x="121" y="412"/>
                    <a:pt x="162" y="412"/>
                  </a:cubicBezTo>
                  <a:cubicBezTo>
                    <a:pt x="176" y="412"/>
                    <a:pt x="188" y="408"/>
                    <a:pt x="200" y="400"/>
                  </a:cubicBezTo>
                  <a:cubicBezTo>
                    <a:pt x="201" y="399"/>
                    <a:pt x="203" y="398"/>
                    <a:pt x="204" y="396"/>
                  </a:cubicBezTo>
                  <a:cubicBezTo>
                    <a:pt x="141" y="267"/>
                    <a:pt x="82" y="136"/>
                    <a:pt x="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23"/>
            <p:cNvSpPr/>
            <p:nvPr/>
          </p:nvSpPr>
          <p:spPr>
            <a:xfrm>
              <a:off x="3511749" y="4197298"/>
              <a:ext cx="27867" cy="43956"/>
            </a:xfrm>
            <a:custGeom>
              <a:avLst/>
              <a:gdLst/>
              <a:ahLst/>
              <a:cxnLst/>
              <a:rect l="l" t="t" r="r" b="b"/>
              <a:pathLst>
                <a:path w="265" h="418" extrusionOk="0">
                  <a:moveTo>
                    <a:pt x="17" y="1"/>
                  </a:moveTo>
                  <a:lnTo>
                    <a:pt x="17" y="1"/>
                  </a:lnTo>
                  <a:cubicBezTo>
                    <a:pt x="17" y="1"/>
                    <a:pt x="0" y="216"/>
                    <a:pt x="50" y="311"/>
                  </a:cubicBezTo>
                  <a:cubicBezTo>
                    <a:pt x="86" y="382"/>
                    <a:pt x="134" y="418"/>
                    <a:pt x="174" y="418"/>
                  </a:cubicBezTo>
                  <a:cubicBezTo>
                    <a:pt x="188" y="418"/>
                    <a:pt x="202" y="413"/>
                    <a:pt x="213" y="404"/>
                  </a:cubicBezTo>
                  <a:cubicBezTo>
                    <a:pt x="259" y="369"/>
                    <a:pt x="264" y="283"/>
                    <a:pt x="219" y="191"/>
                  </a:cubicBezTo>
                  <a:cubicBezTo>
                    <a:pt x="174" y="99"/>
                    <a:pt x="18" y="2"/>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23"/>
            <p:cNvSpPr/>
            <p:nvPr/>
          </p:nvSpPr>
          <p:spPr>
            <a:xfrm>
              <a:off x="3511959" y="4197613"/>
              <a:ext cx="22819" cy="43640"/>
            </a:xfrm>
            <a:custGeom>
              <a:avLst/>
              <a:gdLst/>
              <a:ahLst/>
              <a:cxnLst/>
              <a:rect l="l" t="t" r="r" b="b"/>
              <a:pathLst>
                <a:path w="217" h="415" extrusionOk="0">
                  <a:moveTo>
                    <a:pt x="17" y="1"/>
                  </a:moveTo>
                  <a:lnTo>
                    <a:pt x="17" y="1"/>
                  </a:lnTo>
                  <a:cubicBezTo>
                    <a:pt x="13" y="15"/>
                    <a:pt x="0" y="216"/>
                    <a:pt x="48" y="308"/>
                  </a:cubicBezTo>
                  <a:cubicBezTo>
                    <a:pt x="84" y="378"/>
                    <a:pt x="132" y="415"/>
                    <a:pt x="173" y="415"/>
                  </a:cubicBezTo>
                  <a:cubicBezTo>
                    <a:pt x="187" y="415"/>
                    <a:pt x="200" y="411"/>
                    <a:pt x="212" y="401"/>
                  </a:cubicBezTo>
                  <a:cubicBezTo>
                    <a:pt x="214" y="400"/>
                    <a:pt x="214" y="398"/>
                    <a:pt x="217" y="397"/>
                  </a:cubicBezTo>
                  <a:cubicBezTo>
                    <a:pt x="145" y="268"/>
                    <a:pt x="78" y="136"/>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23"/>
            <p:cNvSpPr/>
            <p:nvPr/>
          </p:nvSpPr>
          <p:spPr>
            <a:xfrm>
              <a:off x="3507543" y="4231369"/>
              <a:ext cx="28393" cy="44166"/>
            </a:xfrm>
            <a:custGeom>
              <a:avLst/>
              <a:gdLst/>
              <a:ahLst/>
              <a:cxnLst/>
              <a:rect l="l" t="t" r="r" b="b"/>
              <a:pathLst>
                <a:path w="270" h="420" extrusionOk="0">
                  <a:moveTo>
                    <a:pt x="4" y="1"/>
                  </a:moveTo>
                  <a:cubicBezTo>
                    <a:pt x="4" y="1"/>
                    <a:pt x="1" y="220"/>
                    <a:pt x="56" y="316"/>
                  </a:cubicBezTo>
                  <a:cubicBezTo>
                    <a:pt x="96" y="385"/>
                    <a:pt x="144" y="420"/>
                    <a:pt x="184" y="420"/>
                  </a:cubicBezTo>
                  <a:cubicBezTo>
                    <a:pt x="199" y="420"/>
                    <a:pt x="213" y="415"/>
                    <a:pt x="226" y="404"/>
                  </a:cubicBezTo>
                  <a:cubicBezTo>
                    <a:pt x="269" y="368"/>
                    <a:pt x="268" y="279"/>
                    <a:pt x="218" y="187"/>
                  </a:cubicBezTo>
                  <a:cubicBezTo>
                    <a:pt x="167" y="94"/>
                    <a:pt x="5" y="2"/>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23"/>
            <p:cNvSpPr/>
            <p:nvPr/>
          </p:nvSpPr>
          <p:spPr>
            <a:xfrm>
              <a:off x="3507753" y="4231685"/>
              <a:ext cx="23976" cy="43851"/>
            </a:xfrm>
            <a:custGeom>
              <a:avLst/>
              <a:gdLst/>
              <a:ahLst/>
              <a:cxnLst/>
              <a:rect l="l" t="t" r="r" b="b"/>
              <a:pathLst>
                <a:path w="228" h="417" extrusionOk="0">
                  <a:moveTo>
                    <a:pt x="2" y="1"/>
                  </a:moveTo>
                  <a:lnTo>
                    <a:pt x="2" y="1"/>
                  </a:lnTo>
                  <a:cubicBezTo>
                    <a:pt x="1" y="16"/>
                    <a:pt x="1" y="221"/>
                    <a:pt x="54" y="313"/>
                  </a:cubicBezTo>
                  <a:cubicBezTo>
                    <a:pt x="93" y="381"/>
                    <a:pt x="142" y="417"/>
                    <a:pt x="182" y="417"/>
                  </a:cubicBezTo>
                  <a:cubicBezTo>
                    <a:pt x="197" y="417"/>
                    <a:pt x="212" y="412"/>
                    <a:pt x="224" y="401"/>
                  </a:cubicBezTo>
                  <a:cubicBezTo>
                    <a:pt x="225" y="400"/>
                    <a:pt x="227" y="398"/>
                    <a:pt x="228" y="397"/>
                  </a:cubicBezTo>
                  <a:cubicBezTo>
                    <a:pt x="148" y="268"/>
                    <a:pt x="72" y="136"/>
                    <a:pt x="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9" name="Google Shape;1349;p23"/>
            <p:cNvSpPr/>
            <p:nvPr/>
          </p:nvSpPr>
          <p:spPr>
            <a:xfrm>
              <a:off x="3501233" y="4265020"/>
              <a:ext cx="30496" cy="44166"/>
            </a:xfrm>
            <a:custGeom>
              <a:avLst/>
              <a:gdLst/>
              <a:ahLst/>
              <a:cxnLst/>
              <a:rect l="l" t="t" r="r" b="b"/>
              <a:pathLst>
                <a:path w="290" h="420" extrusionOk="0">
                  <a:moveTo>
                    <a:pt x="1" y="0"/>
                  </a:moveTo>
                  <a:cubicBezTo>
                    <a:pt x="1" y="0"/>
                    <a:pt x="12" y="224"/>
                    <a:pt x="73" y="319"/>
                  </a:cubicBezTo>
                  <a:cubicBezTo>
                    <a:pt x="117" y="386"/>
                    <a:pt x="166" y="420"/>
                    <a:pt x="206" y="420"/>
                  </a:cubicBezTo>
                  <a:cubicBezTo>
                    <a:pt x="223" y="420"/>
                    <a:pt x="237" y="414"/>
                    <a:pt x="249" y="403"/>
                  </a:cubicBezTo>
                  <a:cubicBezTo>
                    <a:pt x="290" y="364"/>
                    <a:pt x="283" y="273"/>
                    <a:pt x="227" y="180"/>
                  </a:cubicBezTo>
                  <a:cubicBezTo>
                    <a:pt x="169" y="89"/>
                    <a:pt x="1"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23"/>
            <p:cNvSpPr/>
            <p:nvPr/>
          </p:nvSpPr>
          <p:spPr>
            <a:xfrm>
              <a:off x="3501443" y="4265335"/>
              <a:ext cx="26395" cy="43851"/>
            </a:xfrm>
            <a:custGeom>
              <a:avLst/>
              <a:gdLst/>
              <a:ahLst/>
              <a:cxnLst/>
              <a:rect l="l" t="t" r="r" b="b"/>
              <a:pathLst>
                <a:path w="251" h="417" extrusionOk="0">
                  <a:moveTo>
                    <a:pt x="1" y="0"/>
                  </a:moveTo>
                  <a:lnTo>
                    <a:pt x="1" y="0"/>
                  </a:lnTo>
                  <a:cubicBezTo>
                    <a:pt x="0" y="15"/>
                    <a:pt x="12" y="225"/>
                    <a:pt x="71" y="316"/>
                  </a:cubicBezTo>
                  <a:cubicBezTo>
                    <a:pt x="114" y="383"/>
                    <a:pt x="164" y="417"/>
                    <a:pt x="204" y="417"/>
                  </a:cubicBezTo>
                  <a:cubicBezTo>
                    <a:pt x="220" y="417"/>
                    <a:pt x="235" y="411"/>
                    <a:pt x="247" y="400"/>
                  </a:cubicBezTo>
                  <a:cubicBezTo>
                    <a:pt x="248" y="398"/>
                    <a:pt x="249" y="397"/>
                    <a:pt x="250" y="395"/>
                  </a:cubicBezTo>
                  <a:cubicBezTo>
                    <a:pt x="162" y="267"/>
                    <a:pt x="79" y="13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23"/>
            <p:cNvSpPr/>
            <p:nvPr/>
          </p:nvSpPr>
          <p:spPr>
            <a:xfrm>
              <a:off x="3529415" y="4314970"/>
              <a:ext cx="33230" cy="33125"/>
            </a:xfrm>
            <a:custGeom>
              <a:avLst/>
              <a:gdLst/>
              <a:ahLst/>
              <a:cxnLst/>
              <a:rect l="l" t="t" r="r" b="b"/>
              <a:pathLst>
                <a:path w="316" h="315" extrusionOk="0">
                  <a:moveTo>
                    <a:pt x="316" y="1"/>
                  </a:moveTo>
                  <a:cubicBezTo>
                    <a:pt x="316" y="1"/>
                    <a:pt x="316" y="1"/>
                    <a:pt x="316" y="1"/>
                  </a:cubicBezTo>
                  <a:lnTo>
                    <a:pt x="316" y="1"/>
                  </a:lnTo>
                  <a:cubicBezTo>
                    <a:pt x="316" y="1"/>
                    <a:pt x="316" y="1"/>
                    <a:pt x="316" y="1"/>
                  </a:cubicBezTo>
                  <a:close/>
                  <a:moveTo>
                    <a:pt x="316" y="1"/>
                  </a:moveTo>
                  <a:cubicBezTo>
                    <a:pt x="313" y="2"/>
                    <a:pt x="139" y="1"/>
                    <a:pt x="75" y="62"/>
                  </a:cubicBezTo>
                  <a:cubicBezTo>
                    <a:pt x="10" y="125"/>
                    <a:pt x="0" y="215"/>
                    <a:pt x="42" y="271"/>
                  </a:cubicBezTo>
                  <a:cubicBezTo>
                    <a:pt x="63" y="299"/>
                    <a:pt x="91" y="314"/>
                    <a:pt x="122" y="314"/>
                  </a:cubicBezTo>
                  <a:cubicBezTo>
                    <a:pt x="155" y="314"/>
                    <a:pt x="189" y="298"/>
                    <a:pt x="221" y="265"/>
                  </a:cubicBezTo>
                  <a:cubicBezTo>
                    <a:pt x="282" y="201"/>
                    <a:pt x="314" y="4"/>
                    <a:pt x="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23"/>
            <p:cNvSpPr/>
            <p:nvPr/>
          </p:nvSpPr>
          <p:spPr>
            <a:xfrm>
              <a:off x="3533411" y="4315285"/>
              <a:ext cx="29129" cy="32809"/>
            </a:xfrm>
            <a:custGeom>
              <a:avLst/>
              <a:gdLst/>
              <a:ahLst/>
              <a:cxnLst/>
              <a:rect l="l" t="t" r="r" b="b"/>
              <a:pathLst>
                <a:path w="277" h="312" extrusionOk="0">
                  <a:moveTo>
                    <a:pt x="277" y="1"/>
                  </a:moveTo>
                  <a:cubicBezTo>
                    <a:pt x="183" y="85"/>
                    <a:pt x="91" y="172"/>
                    <a:pt x="1" y="262"/>
                  </a:cubicBezTo>
                  <a:cubicBezTo>
                    <a:pt x="2" y="264"/>
                    <a:pt x="3" y="267"/>
                    <a:pt x="4" y="268"/>
                  </a:cubicBezTo>
                  <a:cubicBezTo>
                    <a:pt x="25" y="296"/>
                    <a:pt x="53" y="311"/>
                    <a:pt x="84" y="311"/>
                  </a:cubicBezTo>
                  <a:cubicBezTo>
                    <a:pt x="117" y="311"/>
                    <a:pt x="151" y="295"/>
                    <a:pt x="183" y="262"/>
                  </a:cubicBezTo>
                  <a:cubicBezTo>
                    <a:pt x="242" y="200"/>
                    <a:pt x="274" y="14"/>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23"/>
            <p:cNvSpPr/>
            <p:nvPr/>
          </p:nvSpPr>
          <p:spPr>
            <a:xfrm>
              <a:off x="3498289" y="4300037"/>
              <a:ext cx="32914" cy="44166"/>
            </a:xfrm>
            <a:custGeom>
              <a:avLst/>
              <a:gdLst/>
              <a:ahLst/>
              <a:cxnLst/>
              <a:rect l="l" t="t" r="r" b="b"/>
              <a:pathLst>
                <a:path w="313" h="420" extrusionOk="0">
                  <a:moveTo>
                    <a:pt x="1" y="1"/>
                  </a:moveTo>
                  <a:lnTo>
                    <a:pt x="1" y="1"/>
                  </a:lnTo>
                  <a:cubicBezTo>
                    <a:pt x="0" y="1"/>
                    <a:pt x="25" y="229"/>
                    <a:pt x="92" y="323"/>
                  </a:cubicBezTo>
                  <a:cubicBezTo>
                    <a:pt x="139" y="387"/>
                    <a:pt x="190" y="420"/>
                    <a:pt x="229" y="420"/>
                  </a:cubicBezTo>
                  <a:cubicBezTo>
                    <a:pt x="247" y="420"/>
                    <a:pt x="262" y="413"/>
                    <a:pt x="274" y="400"/>
                  </a:cubicBezTo>
                  <a:cubicBezTo>
                    <a:pt x="312" y="360"/>
                    <a:pt x="301" y="267"/>
                    <a:pt x="238" y="176"/>
                  </a:cubicBezTo>
                  <a:cubicBezTo>
                    <a:pt x="175" y="84"/>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23"/>
            <p:cNvSpPr/>
            <p:nvPr/>
          </p:nvSpPr>
          <p:spPr>
            <a:xfrm>
              <a:off x="3498394" y="4300458"/>
              <a:ext cx="29129" cy="43746"/>
            </a:xfrm>
            <a:custGeom>
              <a:avLst/>
              <a:gdLst/>
              <a:ahLst/>
              <a:cxnLst/>
              <a:rect l="l" t="t" r="r" b="b"/>
              <a:pathLst>
                <a:path w="277" h="416" extrusionOk="0">
                  <a:moveTo>
                    <a:pt x="0" y="0"/>
                  </a:moveTo>
                  <a:cubicBezTo>
                    <a:pt x="1" y="14"/>
                    <a:pt x="26" y="228"/>
                    <a:pt x="91" y="319"/>
                  </a:cubicBezTo>
                  <a:cubicBezTo>
                    <a:pt x="137" y="383"/>
                    <a:pt x="189" y="416"/>
                    <a:pt x="228" y="416"/>
                  </a:cubicBezTo>
                  <a:cubicBezTo>
                    <a:pt x="246" y="416"/>
                    <a:pt x="261" y="409"/>
                    <a:pt x="273" y="396"/>
                  </a:cubicBezTo>
                  <a:cubicBezTo>
                    <a:pt x="274" y="395"/>
                    <a:pt x="275" y="393"/>
                    <a:pt x="276" y="391"/>
                  </a:cubicBezTo>
                  <a:cubicBezTo>
                    <a:pt x="179" y="264"/>
                    <a:pt x="88" y="134"/>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55" name="Google Shape;1355;p23"/>
          <p:cNvGrpSpPr/>
          <p:nvPr/>
        </p:nvGrpSpPr>
        <p:grpSpPr>
          <a:xfrm flipH="1">
            <a:off x="192688" y="5140220"/>
            <a:ext cx="655061" cy="2009069"/>
            <a:chOff x="3194066" y="3909690"/>
            <a:chExt cx="491296" cy="1506802"/>
          </a:xfrm>
        </p:grpSpPr>
        <p:sp>
          <p:nvSpPr>
            <p:cNvPr id="1356" name="Google Shape;1356;p23"/>
            <p:cNvSpPr/>
            <p:nvPr/>
          </p:nvSpPr>
          <p:spPr>
            <a:xfrm>
              <a:off x="3331718" y="3992555"/>
              <a:ext cx="249539" cy="1423938"/>
            </a:xfrm>
            <a:custGeom>
              <a:avLst/>
              <a:gdLst/>
              <a:ahLst/>
              <a:cxnLst/>
              <a:rect l="l" t="t" r="r" b="b"/>
              <a:pathLst>
                <a:path w="2373" h="13541" extrusionOk="0">
                  <a:moveTo>
                    <a:pt x="88" y="0"/>
                  </a:moveTo>
                  <a:lnTo>
                    <a:pt x="1" y="162"/>
                  </a:lnTo>
                  <a:cubicBezTo>
                    <a:pt x="11" y="170"/>
                    <a:pt x="282" y="364"/>
                    <a:pt x="755" y="1756"/>
                  </a:cubicBezTo>
                  <a:cubicBezTo>
                    <a:pt x="838" y="2002"/>
                    <a:pt x="934" y="2260"/>
                    <a:pt x="1034" y="2532"/>
                  </a:cubicBezTo>
                  <a:cubicBezTo>
                    <a:pt x="1549" y="3922"/>
                    <a:pt x="2191" y="5654"/>
                    <a:pt x="2155" y="8171"/>
                  </a:cubicBezTo>
                  <a:cubicBezTo>
                    <a:pt x="2096" y="12570"/>
                    <a:pt x="1929" y="13497"/>
                    <a:pt x="1928" y="13505"/>
                  </a:cubicBezTo>
                  <a:lnTo>
                    <a:pt x="2105" y="13540"/>
                  </a:lnTo>
                  <a:cubicBezTo>
                    <a:pt x="2113" y="13504"/>
                    <a:pt x="2276" y="12605"/>
                    <a:pt x="2337" y="8175"/>
                  </a:cubicBezTo>
                  <a:cubicBezTo>
                    <a:pt x="2373" y="5621"/>
                    <a:pt x="1724" y="3872"/>
                    <a:pt x="1205" y="2467"/>
                  </a:cubicBezTo>
                  <a:cubicBezTo>
                    <a:pt x="1105" y="2196"/>
                    <a:pt x="1009" y="1940"/>
                    <a:pt x="926" y="1696"/>
                  </a:cubicBezTo>
                  <a:cubicBezTo>
                    <a:pt x="433" y="243"/>
                    <a:pt x="141" y="29"/>
                    <a:pt x="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23"/>
            <p:cNvSpPr/>
            <p:nvPr/>
          </p:nvSpPr>
          <p:spPr>
            <a:xfrm>
              <a:off x="3278087" y="4155971"/>
              <a:ext cx="407275" cy="1200583"/>
            </a:xfrm>
            <a:custGeom>
              <a:avLst/>
              <a:gdLst/>
              <a:ahLst/>
              <a:cxnLst/>
              <a:rect l="l" t="t" r="r" b="b"/>
              <a:pathLst>
                <a:path w="3873" h="11417" extrusionOk="0">
                  <a:moveTo>
                    <a:pt x="64" y="0"/>
                  </a:moveTo>
                  <a:lnTo>
                    <a:pt x="0" y="174"/>
                  </a:lnTo>
                  <a:cubicBezTo>
                    <a:pt x="11" y="178"/>
                    <a:pt x="272" y="313"/>
                    <a:pt x="888" y="1446"/>
                  </a:cubicBezTo>
                  <a:cubicBezTo>
                    <a:pt x="989" y="1635"/>
                    <a:pt x="1101" y="1830"/>
                    <a:pt x="1219" y="2037"/>
                  </a:cubicBezTo>
                  <a:cubicBezTo>
                    <a:pt x="1870" y="3178"/>
                    <a:pt x="2681" y="4598"/>
                    <a:pt x="3064" y="6793"/>
                  </a:cubicBezTo>
                  <a:cubicBezTo>
                    <a:pt x="3691" y="10378"/>
                    <a:pt x="3676" y="11402"/>
                    <a:pt x="3676" y="11412"/>
                  </a:cubicBezTo>
                  <a:lnTo>
                    <a:pt x="3857" y="11416"/>
                  </a:lnTo>
                  <a:cubicBezTo>
                    <a:pt x="3858" y="11376"/>
                    <a:pt x="3873" y="10375"/>
                    <a:pt x="3243" y="6761"/>
                  </a:cubicBezTo>
                  <a:cubicBezTo>
                    <a:pt x="2854" y="4534"/>
                    <a:pt x="2035" y="3097"/>
                    <a:pt x="1376" y="1943"/>
                  </a:cubicBezTo>
                  <a:cubicBezTo>
                    <a:pt x="1259" y="1738"/>
                    <a:pt x="1148" y="1543"/>
                    <a:pt x="1047" y="1357"/>
                  </a:cubicBezTo>
                  <a:cubicBezTo>
                    <a:pt x="400" y="167"/>
                    <a:pt x="114" y="18"/>
                    <a:pt x="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23"/>
            <p:cNvSpPr/>
            <p:nvPr/>
          </p:nvSpPr>
          <p:spPr>
            <a:xfrm>
              <a:off x="3480622" y="4106652"/>
              <a:ext cx="191702" cy="1253477"/>
            </a:xfrm>
            <a:custGeom>
              <a:avLst/>
              <a:gdLst/>
              <a:ahLst/>
              <a:cxnLst/>
              <a:rect l="l" t="t" r="r" b="b"/>
              <a:pathLst>
                <a:path w="1823" h="11920" extrusionOk="0">
                  <a:moveTo>
                    <a:pt x="844" y="0"/>
                  </a:moveTo>
                  <a:cubicBezTo>
                    <a:pt x="802" y="33"/>
                    <a:pt x="589" y="266"/>
                    <a:pt x="439" y="1590"/>
                  </a:cubicBezTo>
                  <a:cubicBezTo>
                    <a:pt x="420" y="1764"/>
                    <a:pt x="396" y="1946"/>
                    <a:pt x="373" y="2136"/>
                  </a:cubicBezTo>
                  <a:cubicBezTo>
                    <a:pt x="208" y="3441"/>
                    <a:pt x="1" y="5063"/>
                    <a:pt x="452" y="7351"/>
                  </a:cubicBezTo>
                  <a:cubicBezTo>
                    <a:pt x="1176" y="11038"/>
                    <a:pt x="1645" y="11885"/>
                    <a:pt x="1664" y="11919"/>
                  </a:cubicBezTo>
                  <a:lnTo>
                    <a:pt x="1822" y="11826"/>
                  </a:lnTo>
                  <a:cubicBezTo>
                    <a:pt x="1817" y="11818"/>
                    <a:pt x="1345" y="10953"/>
                    <a:pt x="630" y="7313"/>
                  </a:cubicBezTo>
                  <a:cubicBezTo>
                    <a:pt x="185" y="5055"/>
                    <a:pt x="389" y="3450"/>
                    <a:pt x="553" y="2160"/>
                  </a:cubicBezTo>
                  <a:cubicBezTo>
                    <a:pt x="576" y="1969"/>
                    <a:pt x="600" y="1787"/>
                    <a:pt x="620" y="1612"/>
                  </a:cubicBezTo>
                  <a:cubicBezTo>
                    <a:pt x="761" y="362"/>
                    <a:pt x="953" y="151"/>
                    <a:pt x="961" y="142"/>
                  </a:cubicBezTo>
                  <a:lnTo>
                    <a:pt x="84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9" name="Google Shape;1359;p23"/>
            <p:cNvSpPr/>
            <p:nvPr/>
          </p:nvSpPr>
          <p:spPr>
            <a:xfrm>
              <a:off x="3314157" y="3973732"/>
              <a:ext cx="36490" cy="42063"/>
            </a:xfrm>
            <a:custGeom>
              <a:avLst/>
              <a:gdLst/>
              <a:ahLst/>
              <a:cxnLst/>
              <a:rect l="l" t="t" r="r" b="b"/>
              <a:pathLst>
                <a:path w="347" h="400" extrusionOk="0">
                  <a:moveTo>
                    <a:pt x="0" y="0"/>
                  </a:moveTo>
                  <a:cubicBezTo>
                    <a:pt x="0" y="0"/>
                    <a:pt x="31" y="210"/>
                    <a:pt x="97" y="300"/>
                  </a:cubicBezTo>
                  <a:cubicBezTo>
                    <a:pt x="145" y="365"/>
                    <a:pt x="202" y="399"/>
                    <a:pt x="249" y="399"/>
                  </a:cubicBezTo>
                  <a:cubicBezTo>
                    <a:pt x="267" y="399"/>
                    <a:pt x="284" y="394"/>
                    <a:pt x="298" y="384"/>
                  </a:cubicBezTo>
                  <a:cubicBezTo>
                    <a:pt x="347" y="348"/>
                    <a:pt x="342" y="254"/>
                    <a:pt x="273" y="162"/>
                  </a:cubicBezTo>
                  <a:cubicBezTo>
                    <a:pt x="203" y="71"/>
                    <a:pt x="0" y="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0" name="Google Shape;1360;p23"/>
            <p:cNvSpPr/>
            <p:nvPr/>
          </p:nvSpPr>
          <p:spPr>
            <a:xfrm>
              <a:off x="3250957" y="3909690"/>
              <a:ext cx="71402" cy="73084"/>
            </a:xfrm>
            <a:custGeom>
              <a:avLst/>
              <a:gdLst/>
              <a:ahLst/>
              <a:cxnLst/>
              <a:rect l="l" t="t" r="r" b="b"/>
              <a:pathLst>
                <a:path w="679" h="695" extrusionOk="0">
                  <a:moveTo>
                    <a:pt x="0" y="1"/>
                  </a:moveTo>
                  <a:lnTo>
                    <a:pt x="0" y="1"/>
                  </a:lnTo>
                  <a:cubicBezTo>
                    <a:pt x="231" y="214"/>
                    <a:pt x="445" y="446"/>
                    <a:pt x="636" y="695"/>
                  </a:cubicBezTo>
                  <a:cubicBezTo>
                    <a:pt x="651" y="684"/>
                    <a:pt x="665" y="671"/>
                    <a:pt x="679" y="660"/>
                  </a:cubicBezTo>
                  <a:cubicBezTo>
                    <a:pt x="472" y="422"/>
                    <a:pt x="244" y="20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1" name="Google Shape;1361;p23"/>
            <p:cNvSpPr/>
            <p:nvPr/>
          </p:nvSpPr>
          <p:spPr>
            <a:xfrm>
              <a:off x="3299329" y="3917472"/>
              <a:ext cx="61938" cy="102529"/>
            </a:xfrm>
            <a:custGeom>
              <a:avLst/>
              <a:gdLst/>
              <a:ahLst/>
              <a:cxnLst/>
              <a:rect l="l" t="t" r="r" b="b"/>
              <a:pathLst>
                <a:path w="589" h="975" extrusionOk="0">
                  <a:moveTo>
                    <a:pt x="5" y="0"/>
                  </a:moveTo>
                  <a:lnTo>
                    <a:pt x="1" y="4"/>
                  </a:lnTo>
                  <a:cubicBezTo>
                    <a:pt x="1" y="4"/>
                    <a:pt x="144" y="207"/>
                    <a:pt x="273" y="426"/>
                  </a:cubicBezTo>
                  <a:cubicBezTo>
                    <a:pt x="305" y="481"/>
                    <a:pt x="335" y="536"/>
                    <a:pt x="365" y="589"/>
                  </a:cubicBezTo>
                  <a:cubicBezTo>
                    <a:pt x="394" y="641"/>
                    <a:pt x="425" y="688"/>
                    <a:pt x="451" y="728"/>
                  </a:cubicBezTo>
                  <a:cubicBezTo>
                    <a:pt x="478" y="768"/>
                    <a:pt x="589" y="975"/>
                    <a:pt x="589" y="975"/>
                  </a:cubicBezTo>
                  <a:cubicBezTo>
                    <a:pt x="589" y="975"/>
                    <a:pt x="547" y="858"/>
                    <a:pt x="548" y="857"/>
                  </a:cubicBezTo>
                  <a:cubicBezTo>
                    <a:pt x="550" y="857"/>
                    <a:pt x="545" y="841"/>
                    <a:pt x="536" y="815"/>
                  </a:cubicBezTo>
                  <a:cubicBezTo>
                    <a:pt x="526" y="787"/>
                    <a:pt x="510" y="750"/>
                    <a:pt x="491" y="705"/>
                  </a:cubicBezTo>
                  <a:cubicBezTo>
                    <a:pt x="468" y="655"/>
                    <a:pt x="443" y="606"/>
                    <a:pt x="415" y="558"/>
                  </a:cubicBezTo>
                  <a:cubicBezTo>
                    <a:pt x="383" y="507"/>
                    <a:pt x="347" y="454"/>
                    <a:pt x="311" y="402"/>
                  </a:cubicBezTo>
                  <a:cubicBezTo>
                    <a:pt x="216" y="263"/>
                    <a:pt x="113" y="129"/>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2" name="Google Shape;1362;p23"/>
            <p:cNvSpPr/>
            <p:nvPr/>
          </p:nvSpPr>
          <p:spPr>
            <a:xfrm>
              <a:off x="3322990" y="3934297"/>
              <a:ext cx="87596" cy="125032"/>
            </a:xfrm>
            <a:custGeom>
              <a:avLst/>
              <a:gdLst/>
              <a:ahLst/>
              <a:cxnLst/>
              <a:rect l="l" t="t" r="r" b="b"/>
              <a:pathLst>
                <a:path w="833" h="1189" extrusionOk="0">
                  <a:moveTo>
                    <a:pt x="5" y="0"/>
                  </a:moveTo>
                  <a:lnTo>
                    <a:pt x="0" y="3"/>
                  </a:lnTo>
                  <a:cubicBezTo>
                    <a:pt x="0" y="3"/>
                    <a:pt x="390" y="323"/>
                    <a:pt x="589" y="676"/>
                  </a:cubicBezTo>
                  <a:cubicBezTo>
                    <a:pt x="632" y="739"/>
                    <a:pt x="833" y="1189"/>
                    <a:pt x="833" y="1189"/>
                  </a:cubicBezTo>
                  <a:cubicBezTo>
                    <a:pt x="833" y="1189"/>
                    <a:pt x="823" y="883"/>
                    <a:pt x="515" y="467"/>
                  </a:cubicBezTo>
                  <a:cubicBezTo>
                    <a:pt x="317" y="207"/>
                    <a:pt x="5" y="0"/>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3" name="Google Shape;1363;p23"/>
            <p:cNvSpPr/>
            <p:nvPr/>
          </p:nvSpPr>
          <p:spPr>
            <a:xfrm>
              <a:off x="3342655" y="3974363"/>
              <a:ext cx="87701" cy="125137"/>
            </a:xfrm>
            <a:custGeom>
              <a:avLst/>
              <a:gdLst/>
              <a:ahLst/>
              <a:cxnLst/>
              <a:rect l="l" t="t" r="r" b="b"/>
              <a:pathLst>
                <a:path w="834" h="1190" extrusionOk="0">
                  <a:moveTo>
                    <a:pt x="5" y="1"/>
                  </a:moveTo>
                  <a:lnTo>
                    <a:pt x="1" y="4"/>
                  </a:lnTo>
                  <a:cubicBezTo>
                    <a:pt x="1" y="4"/>
                    <a:pt x="391" y="325"/>
                    <a:pt x="589" y="678"/>
                  </a:cubicBezTo>
                  <a:cubicBezTo>
                    <a:pt x="633" y="739"/>
                    <a:pt x="833" y="1189"/>
                    <a:pt x="833" y="1189"/>
                  </a:cubicBezTo>
                  <a:cubicBezTo>
                    <a:pt x="833" y="1189"/>
                    <a:pt x="824" y="883"/>
                    <a:pt x="516" y="468"/>
                  </a:cubicBezTo>
                  <a:cubicBezTo>
                    <a:pt x="317" y="208"/>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23"/>
            <p:cNvSpPr/>
            <p:nvPr/>
          </p:nvSpPr>
          <p:spPr>
            <a:xfrm>
              <a:off x="3261998" y="4038930"/>
              <a:ext cx="102213" cy="62148"/>
            </a:xfrm>
            <a:custGeom>
              <a:avLst/>
              <a:gdLst/>
              <a:ahLst/>
              <a:cxnLst/>
              <a:rect l="l" t="t" r="r" b="b"/>
              <a:pathLst>
                <a:path w="972" h="591" extrusionOk="0">
                  <a:moveTo>
                    <a:pt x="3" y="1"/>
                  </a:moveTo>
                  <a:cubicBezTo>
                    <a:pt x="3" y="1"/>
                    <a:pt x="2" y="5"/>
                    <a:pt x="1" y="6"/>
                  </a:cubicBezTo>
                  <a:cubicBezTo>
                    <a:pt x="1" y="7"/>
                    <a:pt x="370" y="83"/>
                    <a:pt x="627" y="281"/>
                  </a:cubicBezTo>
                  <a:cubicBezTo>
                    <a:pt x="678" y="312"/>
                    <a:pt x="972" y="590"/>
                    <a:pt x="972" y="590"/>
                  </a:cubicBezTo>
                  <a:cubicBezTo>
                    <a:pt x="972" y="590"/>
                    <a:pt x="854" y="340"/>
                    <a:pt x="504" y="142"/>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5" name="Google Shape;1365;p23"/>
            <p:cNvSpPr/>
            <p:nvPr/>
          </p:nvSpPr>
          <p:spPr>
            <a:xfrm>
              <a:off x="3275984" y="4069531"/>
              <a:ext cx="102213" cy="61938"/>
            </a:xfrm>
            <a:custGeom>
              <a:avLst/>
              <a:gdLst/>
              <a:ahLst/>
              <a:cxnLst/>
              <a:rect l="l" t="t" r="r" b="b"/>
              <a:pathLst>
                <a:path w="972" h="589" extrusionOk="0">
                  <a:moveTo>
                    <a:pt x="3" y="1"/>
                  </a:moveTo>
                  <a:lnTo>
                    <a:pt x="1" y="6"/>
                  </a:lnTo>
                  <a:cubicBezTo>
                    <a:pt x="1" y="6"/>
                    <a:pt x="371" y="83"/>
                    <a:pt x="626" y="281"/>
                  </a:cubicBezTo>
                  <a:cubicBezTo>
                    <a:pt x="678" y="312"/>
                    <a:pt x="972" y="589"/>
                    <a:pt x="972" y="589"/>
                  </a:cubicBezTo>
                  <a:cubicBezTo>
                    <a:pt x="972" y="589"/>
                    <a:pt x="855" y="340"/>
                    <a:pt x="504" y="141"/>
                  </a:cubicBezTo>
                  <a:cubicBezTo>
                    <a:pt x="280" y="22"/>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6" name="Google Shape;1366;p23"/>
            <p:cNvSpPr/>
            <p:nvPr/>
          </p:nvSpPr>
          <p:spPr>
            <a:xfrm>
              <a:off x="3264732" y="3949230"/>
              <a:ext cx="69194" cy="78553"/>
            </a:xfrm>
            <a:custGeom>
              <a:avLst/>
              <a:gdLst/>
              <a:ahLst/>
              <a:cxnLst/>
              <a:rect l="l" t="t" r="r" b="b"/>
              <a:pathLst>
                <a:path w="658" h="747" extrusionOk="0">
                  <a:moveTo>
                    <a:pt x="3" y="0"/>
                  </a:moveTo>
                  <a:cubicBezTo>
                    <a:pt x="2" y="1"/>
                    <a:pt x="1" y="2"/>
                    <a:pt x="0" y="3"/>
                  </a:cubicBezTo>
                  <a:cubicBezTo>
                    <a:pt x="0" y="3"/>
                    <a:pt x="169" y="177"/>
                    <a:pt x="325" y="368"/>
                  </a:cubicBezTo>
                  <a:cubicBezTo>
                    <a:pt x="365" y="416"/>
                    <a:pt x="402" y="465"/>
                    <a:pt x="438" y="511"/>
                  </a:cubicBezTo>
                  <a:cubicBezTo>
                    <a:pt x="474" y="556"/>
                    <a:pt x="512" y="597"/>
                    <a:pt x="543" y="632"/>
                  </a:cubicBezTo>
                  <a:cubicBezTo>
                    <a:pt x="575" y="666"/>
                    <a:pt x="601" y="696"/>
                    <a:pt x="623" y="715"/>
                  </a:cubicBezTo>
                  <a:cubicBezTo>
                    <a:pt x="643" y="734"/>
                    <a:pt x="654" y="746"/>
                    <a:pt x="654" y="746"/>
                  </a:cubicBezTo>
                  <a:cubicBezTo>
                    <a:pt x="655" y="745"/>
                    <a:pt x="657" y="744"/>
                    <a:pt x="658" y="743"/>
                  </a:cubicBezTo>
                  <a:cubicBezTo>
                    <a:pt x="658" y="743"/>
                    <a:pt x="651" y="728"/>
                    <a:pt x="638" y="703"/>
                  </a:cubicBezTo>
                  <a:cubicBezTo>
                    <a:pt x="624" y="679"/>
                    <a:pt x="604" y="645"/>
                    <a:pt x="578" y="605"/>
                  </a:cubicBezTo>
                  <a:cubicBezTo>
                    <a:pt x="549" y="561"/>
                    <a:pt x="517" y="517"/>
                    <a:pt x="483" y="475"/>
                  </a:cubicBezTo>
                  <a:cubicBezTo>
                    <a:pt x="446" y="431"/>
                    <a:pt x="402" y="385"/>
                    <a:pt x="359" y="340"/>
                  </a:cubicBezTo>
                  <a:cubicBezTo>
                    <a:pt x="247" y="221"/>
                    <a:pt x="128" y="107"/>
                    <a:pt x="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7" name="Google Shape;1367;p23"/>
            <p:cNvSpPr/>
            <p:nvPr/>
          </p:nvSpPr>
          <p:spPr>
            <a:xfrm>
              <a:off x="3337186" y="3929565"/>
              <a:ext cx="31337" cy="64146"/>
            </a:xfrm>
            <a:custGeom>
              <a:avLst/>
              <a:gdLst/>
              <a:ahLst/>
              <a:cxnLst/>
              <a:rect l="l" t="t" r="r" b="b"/>
              <a:pathLst>
                <a:path w="298" h="610" extrusionOk="0">
                  <a:moveTo>
                    <a:pt x="7" y="1"/>
                  </a:moveTo>
                  <a:cubicBezTo>
                    <a:pt x="7" y="1"/>
                    <a:pt x="4" y="2"/>
                    <a:pt x="2" y="3"/>
                  </a:cubicBezTo>
                  <a:cubicBezTo>
                    <a:pt x="1" y="4"/>
                    <a:pt x="72" y="154"/>
                    <a:pt x="137" y="310"/>
                  </a:cubicBezTo>
                  <a:cubicBezTo>
                    <a:pt x="154" y="348"/>
                    <a:pt x="168" y="387"/>
                    <a:pt x="184" y="424"/>
                  </a:cubicBezTo>
                  <a:cubicBezTo>
                    <a:pt x="199" y="457"/>
                    <a:pt x="215" y="489"/>
                    <a:pt x="233" y="520"/>
                  </a:cubicBezTo>
                  <a:cubicBezTo>
                    <a:pt x="251" y="550"/>
                    <a:pt x="270" y="580"/>
                    <a:pt x="293" y="609"/>
                  </a:cubicBezTo>
                  <a:lnTo>
                    <a:pt x="297" y="606"/>
                  </a:lnTo>
                  <a:cubicBezTo>
                    <a:pt x="293" y="570"/>
                    <a:pt x="285" y="534"/>
                    <a:pt x="275" y="499"/>
                  </a:cubicBezTo>
                  <a:cubicBezTo>
                    <a:pt x="264" y="464"/>
                    <a:pt x="251" y="430"/>
                    <a:pt x="236" y="396"/>
                  </a:cubicBezTo>
                  <a:cubicBezTo>
                    <a:pt x="219" y="361"/>
                    <a:pt x="198" y="325"/>
                    <a:pt x="178" y="287"/>
                  </a:cubicBezTo>
                  <a:cubicBezTo>
                    <a:pt x="99" y="138"/>
                    <a:pt x="7" y="1"/>
                    <a:pt x="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8" name="Google Shape;1368;p23"/>
            <p:cNvSpPr/>
            <p:nvPr/>
          </p:nvSpPr>
          <p:spPr>
            <a:xfrm>
              <a:off x="3272514" y="3977938"/>
              <a:ext cx="43851" cy="52789"/>
            </a:xfrm>
            <a:custGeom>
              <a:avLst/>
              <a:gdLst/>
              <a:ahLst/>
              <a:cxnLst/>
              <a:rect l="l" t="t" r="r" b="b"/>
              <a:pathLst>
                <a:path w="417" h="502" extrusionOk="0">
                  <a:moveTo>
                    <a:pt x="5" y="1"/>
                  </a:moveTo>
                  <a:lnTo>
                    <a:pt x="1" y="4"/>
                  </a:lnTo>
                  <a:cubicBezTo>
                    <a:pt x="1" y="4"/>
                    <a:pt x="101" y="129"/>
                    <a:pt x="197" y="257"/>
                  </a:cubicBezTo>
                  <a:cubicBezTo>
                    <a:pt x="221" y="289"/>
                    <a:pt x="244" y="323"/>
                    <a:pt x="266" y="354"/>
                  </a:cubicBezTo>
                  <a:cubicBezTo>
                    <a:pt x="290" y="384"/>
                    <a:pt x="314" y="409"/>
                    <a:pt x="335" y="431"/>
                  </a:cubicBezTo>
                  <a:cubicBezTo>
                    <a:pt x="359" y="457"/>
                    <a:pt x="384" y="480"/>
                    <a:pt x="411" y="502"/>
                  </a:cubicBezTo>
                  <a:cubicBezTo>
                    <a:pt x="413" y="501"/>
                    <a:pt x="414" y="500"/>
                    <a:pt x="416" y="499"/>
                  </a:cubicBezTo>
                  <a:cubicBezTo>
                    <a:pt x="404" y="467"/>
                    <a:pt x="389" y="436"/>
                    <a:pt x="371" y="406"/>
                  </a:cubicBezTo>
                  <a:cubicBezTo>
                    <a:pt x="354" y="375"/>
                    <a:pt x="333" y="346"/>
                    <a:pt x="312" y="320"/>
                  </a:cubicBezTo>
                  <a:cubicBezTo>
                    <a:pt x="288" y="290"/>
                    <a:pt x="259" y="261"/>
                    <a:pt x="232" y="230"/>
                  </a:cubicBezTo>
                  <a:cubicBezTo>
                    <a:pt x="123" y="11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9" name="Google Shape;1369;p23"/>
            <p:cNvSpPr/>
            <p:nvPr/>
          </p:nvSpPr>
          <p:spPr>
            <a:xfrm>
              <a:off x="3310161" y="4019581"/>
              <a:ext cx="47005" cy="27131"/>
            </a:xfrm>
            <a:custGeom>
              <a:avLst/>
              <a:gdLst/>
              <a:ahLst/>
              <a:cxnLst/>
              <a:rect l="l" t="t" r="r" b="b"/>
              <a:pathLst>
                <a:path w="447" h="258" extrusionOk="0">
                  <a:moveTo>
                    <a:pt x="238" y="0"/>
                  </a:moveTo>
                  <a:cubicBezTo>
                    <a:pt x="136" y="0"/>
                    <a:pt x="1" y="60"/>
                    <a:pt x="1" y="60"/>
                  </a:cubicBezTo>
                  <a:cubicBezTo>
                    <a:pt x="1" y="60"/>
                    <a:pt x="152" y="217"/>
                    <a:pt x="252" y="246"/>
                  </a:cubicBezTo>
                  <a:cubicBezTo>
                    <a:pt x="277" y="254"/>
                    <a:pt x="300" y="257"/>
                    <a:pt x="320" y="257"/>
                  </a:cubicBezTo>
                  <a:cubicBezTo>
                    <a:pt x="386" y="257"/>
                    <a:pt x="431" y="224"/>
                    <a:pt x="438" y="172"/>
                  </a:cubicBezTo>
                  <a:cubicBezTo>
                    <a:pt x="446" y="104"/>
                    <a:pt x="385" y="30"/>
                    <a:pt x="281" y="5"/>
                  </a:cubicBezTo>
                  <a:cubicBezTo>
                    <a:pt x="268" y="2"/>
                    <a:pt x="253" y="0"/>
                    <a:pt x="2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0" name="Google Shape;1370;p23"/>
            <p:cNvSpPr/>
            <p:nvPr/>
          </p:nvSpPr>
          <p:spPr>
            <a:xfrm>
              <a:off x="3310476" y="4025995"/>
              <a:ext cx="45744" cy="20506"/>
            </a:xfrm>
            <a:custGeom>
              <a:avLst/>
              <a:gdLst/>
              <a:ahLst/>
              <a:cxnLst/>
              <a:rect l="l" t="t" r="r" b="b"/>
              <a:pathLst>
                <a:path w="435" h="195" extrusionOk="0">
                  <a:moveTo>
                    <a:pt x="0" y="0"/>
                  </a:moveTo>
                  <a:lnTo>
                    <a:pt x="0" y="0"/>
                  </a:lnTo>
                  <a:cubicBezTo>
                    <a:pt x="11" y="10"/>
                    <a:pt x="152" y="156"/>
                    <a:pt x="249" y="184"/>
                  </a:cubicBezTo>
                  <a:cubicBezTo>
                    <a:pt x="274" y="191"/>
                    <a:pt x="297" y="195"/>
                    <a:pt x="318" y="195"/>
                  </a:cubicBezTo>
                  <a:cubicBezTo>
                    <a:pt x="383" y="195"/>
                    <a:pt x="427" y="163"/>
                    <a:pt x="434" y="111"/>
                  </a:cubicBezTo>
                  <a:cubicBezTo>
                    <a:pt x="435" y="109"/>
                    <a:pt x="435" y="106"/>
                    <a:pt x="434" y="103"/>
                  </a:cubicBezTo>
                  <a:cubicBezTo>
                    <a:pt x="290" y="66"/>
                    <a:pt x="145" y="32"/>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1" name="Google Shape;1371;p23"/>
            <p:cNvSpPr/>
            <p:nvPr/>
          </p:nvSpPr>
          <p:spPr>
            <a:xfrm>
              <a:off x="3329825" y="4049971"/>
              <a:ext cx="46480" cy="28077"/>
            </a:xfrm>
            <a:custGeom>
              <a:avLst/>
              <a:gdLst/>
              <a:ahLst/>
              <a:cxnLst/>
              <a:rect l="l" t="t" r="r" b="b"/>
              <a:pathLst>
                <a:path w="442" h="267" extrusionOk="0">
                  <a:moveTo>
                    <a:pt x="224" y="0"/>
                  </a:moveTo>
                  <a:cubicBezTo>
                    <a:pt x="125" y="0"/>
                    <a:pt x="3" y="48"/>
                    <a:pt x="0" y="48"/>
                  </a:cubicBezTo>
                  <a:lnTo>
                    <a:pt x="0" y="48"/>
                  </a:lnTo>
                  <a:cubicBezTo>
                    <a:pt x="0" y="48"/>
                    <a:pt x="0" y="48"/>
                    <a:pt x="0" y="48"/>
                  </a:cubicBezTo>
                  <a:cubicBezTo>
                    <a:pt x="0" y="48"/>
                    <a:pt x="0" y="48"/>
                    <a:pt x="0" y="48"/>
                  </a:cubicBezTo>
                  <a:cubicBezTo>
                    <a:pt x="0" y="48"/>
                    <a:pt x="0" y="48"/>
                    <a:pt x="0" y="48"/>
                  </a:cubicBezTo>
                  <a:cubicBezTo>
                    <a:pt x="0" y="48"/>
                    <a:pt x="0" y="48"/>
                    <a:pt x="0" y="48"/>
                  </a:cubicBezTo>
                  <a:lnTo>
                    <a:pt x="0" y="48"/>
                  </a:lnTo>
                  <a:cubicBezTo>
                    <a:pt x="3" y="50"/>
                    <a:pt x="143" y="217"/>
                    <a:pt x="240" y="252"/>
                  </a:cubicBezTo>
                  <a:cubicBezTo>
                    <a:pt x="268" y="262"/>
                    <a:pt x="294" y="266"/>
                    <a:pt x="318" y="266"/>
                  </a:cubicBezTo>
                  <a:cubicBezTo>
                    <a:pt x="378" y="266"/>
                    <a:pt x="420" y="235"/>
                    <a:pt x="429" y="186"/>
                  </a:cubicBezTo>
                  <a:cubicBezTo>
                    <a:pt x="442" y="116"/>
                    <a:pt x="383" y="37"/>
                    <a:pt x="283" y="8"/>
                  </a:cubicBezTo>
                  <a:cubicBezTo>
                    <a:pt x="265" y="2"/>
                    <a:pt x="245" y="0"/>
                    <a:pt x="2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23"/>
            <p:cNvSpPr/>
            <p:nvPr/>
          </p:nvSpPr>
          <p:spPr>
            <a:xfrm>
              <a:off x="3329825" y="4055334"/>
              <a:ext cx="45113" cy="22609"/>
            </a:xfrm>
            <a:custGeom>
              <a:avLst/>
              <a:gdLst/>
              <a:ahLst/>
              <a:cxnLst/>
              <a:rect l="l" t="t" r="r" b="b"/>
              <a:pathLst>
                <a:path w="429" h="215" extrusionOk="0">
                  <a:moveTo>
                    <a:pt x="0" y="0"/>
                  </a:moveTo>
                  <a:lnTo>
                    <a:pt x="0" y="0"/>
                  </a:lnTo>
                  <a:cubicBezTo>
                    <a:pt x="11" y="10"/>
                    <a:pt x="145" y="167"/>
                    <a:pt x="240" y="201"/>
                  </a:cubicBezTo>
                  <a:cubicBezTo>
                    <a:pt x="268" y="210"/>
                    <a:pt x="294" y="215"/>
                    <a:pt x="317" y="215"/>
                  </a:cubicBezTo>
                  <a:cubicBezTo>
                    <a:pt x="377" y="215"/>
                    <a:pt x="420" y="185"/>
                    <a:pt x="429" y="135"/>
                  </a:cubicBezTo>
                  <a:lnTo>
                    <a:pt x="429" y="127"/>
                  </a:lnTo>
                  <a:cubicBezTo>
                    <a:pt x="286" y="82"/>
                    <a:pt x="143" y="4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23"/>
            <p:cNvSpPr/>
            <p:nvPr/>
          </p:nvSpPr>
          <p:spPr>
            <a:xfrm>
              <a:off x="3347492" y="4081834"/>
              <a:ext cx="46164" cy="29234"/>
            </a:xfrm>
            <a:custGeom>
              <a:avLst/>
              <a:gdLst/>
              <a:ahLst/>
              <a:cxnLst/>
              <a:rect l="l" t="t" r="r" b="b"/>
              <a:pathLst>
                <a:path w="439" h="278" extrusionOk="0">
                  <a:moveTo>
                    <a:pt x="214" y="0"/>
                  </a:moveTo>
                  <a:cubicBezTo>
                    <a:pt x="117" y="0"/>
                    <a:pt x="2" y="40"/>
                    <a:pt x="1" y="40"/>
                  </a:cubicBezTo>
                  <a:lnTo>
                    <a:pt x="1" y="40"/>
                  </a:lnTo>
                  <a:cubicBezTo>
                    <a:pt x="1" y="40"/>
                    <a:pt x="1" y="40"/>
                    <a:pt x="1" y="40"/>
                  </a:cubicBezTo>
                  <a:cubicBezTo>
                    <a:pt x="1" y="40"/>
                    <a:pt x="1" y="40"/>
                    <a:pt x="1" y="40"/>
                  </a:cubicBezTo>
                  <a:cubicBezTo>
                    <a:pt x="1" y="40"/>
                    <a:pt x="1" y="40"/>
                    <a:pt x="1" y="40"/>
                  </a:cubicBezTo>
                  <a:lnTo>
                    <a:pt x="1" y="40"/>
                  </a:lnTo>
                  <a:cubicBezTo>
                    <a:pt x="2" y="41"/>
                    <a:pt x="134" y="218"/>
                    <a:pt x="231" y="259"/>
                  </a:cubicBezTo>
                  <a:cubicBezTo>
                    <a:pt x="261" y="271"/>
                    <a:pt x="289" y="277"/>
                    <a:pt x="314" y="277"/>
                  </a:cubicBezTo>
                  <a:cubicBezTo>
                    <a:pt x="371" y="277"/>
                    <a:pt x="412" y="248"/>
                    <a:pt x="423" y="199"/>
                  </a:cubicBezTo>
                  <a:cubicBezTo>
                    <a:pt x="439" y="129"/>
                    <a:pt x="386" y="47"/>
                    <a:pt x="286" y="10"/>
                  </a:cubicBezTo>
                  <a:cubicBezTo>
                    <a:pt x="265" y="3"/>
                    <a:pt x="240"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4" name="Google Shape;1374;p23"/>
            <p:cNvSpPr/>
            <p:nvPr/>
          </p:nvSpPr>
          <p:spPr>
            <a:xfrm>
              <a:off x="3347702" y="4086251"/>
              <a:ext cx="44376" cy="24712"/>
            </a:xfrm>
            <a:custGeom>
              <a:avLst/>
              <a:gdLst/>
              <a:ahLst/>
              <a:cxnLst/>
              <a:rect l="l" t="t" r="r" b="b"/>
              <a:pathLst>
                <a:path w="422" h="235" extrusionOk="0">
                  <a:moveTo>
                    <a:pt x="1" y="0"/>
                  </a:moveTo>
                  <a:lnTo>
                    <a:pt x="1" y="0"/>
                  </a:lnTo>
                  <a:cubicBezTo>
                    <a:pt x="11" y="11"/>
                    <a:pt x="135" y="178"/>
                    <a:pt x="229" y="217"/>
                  </a:cubicBezTo>
                  <a:cubicBezTo>
                    <a:pt x="259" y="229"/>
                    <a:pt x="287" y="235"/>
                    <a:pt x="312" y="235"/>
                  </a:cubicBezTo>
                  <a:cubicBezTo>
                    <a:pt x="369" y="235"/>
                    <a:pt x="410" y="206"/>
                    <a:pt x="421" y="157"/>
                  </a:cubicBezTo>
                  <a:cubicBezTo>
                    <a:pt x="421" y="155"/>
                    <a:pt x="422" y="152"/>
                    <a:pt x="422" y="150"/>
                  </a:cubicBezTo>
                  <a:cubicBezTo>
                    <a:pt x="282" y="96"/>
                    <a:pt x="142" y="4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5" name="Google Shape;1375;p23"/>
            <p:cNvSpPr/>
            <p:nvPr/>
          </p:nvSpPr>
          <p:spPr>
            <a:xfrm>
              <a:off x="3363581" y="4115169"/>
              <a:ext cx="45533" cy="30391"/>
            </a:xfrm>
            <a:custGeom>
              <a:avLst/>
              <a:gdLst/>
              <a:ahLst/>
              <a:cxnLst/>
              <a:rect l="l" t="t" r="r" b="b"/>
              <a:pathLst>
                <a:path w="433" h="289" extrusionOk="0">
                  <a:moveTo>
                    <a:pt x="197" y="1"/>
                  </a:moveTo>
                  <a:cubicBezTo>
                    <a:pt x="104" y="1"/>
                    <a:pt x="0" y="32"/>
                    <a:pt x="0" y="32"/>
                  </a:cubicBezTo>
                  <a:cubicBezTo>
                    <a:pt x="0" y="32"/>
                    <a:pt x="124" y="221"/>
                    <a:pt x="218" y="267"/>
                  </a:cubicBezTo>
                  <a:cubicBezTo>
                    <a:pt x="249" y="282"/>
                    <a:pt x="279" y="289"/>
                    <a:pt x="306" y="289"/>
                  </a:cubicBezTo>
                  <a:cubicBezTo>
                    <a:pt x="359" y="289"/>
                    <a:pt x="399" y="261"/>
                    <a:pt x="413" y="215"/>
                  </a:cubicBezTo>
                  <a:cubicBezTo>
                    <a:pt x="433" y="143"/>
                    <a:pt x="385" y="56"/>
                    <a:pt x="287" y="15"/>
                  </a:cubicBezTo>
                  <a:cubicBezTo>
                    <a:pt x="262" y="5"/>
                    <a:pt x="230"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23"/>
            <p:cNvSpPr/>
            <p:nvPr/>
          </p:nvSpPr>
          <p:spPr>
            <a:xfrm>
              <a:off x="3363791" y="4118745"/>
              <a:ext cx="43430" cy="26815"/>
            </a:xfrm>
            <a:custGeom>
              <a:avLst/>
              <a:gdLst/>
              <a:ahLst/>
              <a:cxnLst/>
              <a:rect l="l" t="t" r="r" b="b"/>
              <a:pathLst>
                <a:path w="413" h="255" extrusionOk="0">
                  <a:moveTo>
                    <a:pt x="0" y="0"/>
                  </a:moveTo>
                  <a:lnTo>
                    <a:pt x="0" y="0"/>
                  </a:lnTo>
                  <a:cubicBezTo>
                    <a:pt x="10" y="12"/>
                    <a:pt x="125" y="188"/>
                    <a:pt x="217" y="233"/>
                  </a:cubicBezTo>
                  <a:cubicBezTo>
                    <a:pt x="248" y="247"/>
                    <a:pt x="278" y="254"/>
                    <a:pt x="305" y="254"/>
                  </a:cubicBezTo>
                  <a:cubicBezTo>
                    <a:pt x="358" y="254"/>
                    <a:pt x="398" y="227"/>
                    <a:pt x="412" y="181"/>
                  </a:cubicBezTo>
                  <a:cubicBezTo>
                    <a:pt x="412" y="177"/>
                    <a:pt x="412" y="175"/>
                    <a:pt x="413" y="172"/>
                  </a:cubicBezTo>
                  <a:cubicBezTo>
                    <a:pt x="276" y="112"/>
                    <a:pt x="139" y="55"/>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23"/>
            <p:cNvSpPr/>
            <p:nvPr/>
          </p:nvSpPr>
          <p:spPr>
            <a:xfrm>
              <a:off x="3377883" y="4149977"/>
              <a:ext cx="44902" cy="31652"/>
            </a:xfrm>
            <a:custGeom>
              <a:avLst/>
              <a:gdLst/>
              <a:ahLst/>
              <a:cxnLst/>
              <a:rect l="l" t="t" r="r" b="b"/>
              <a:pathLst>
                <a:path w="427" h="301" extrusionOk="0">
                  <a:moveTo>
                    <a:pt x="1" y="24"/>
                  </a:moveTo>
                  <a:cubicBezTo>
                    <a:pt x="1" y="24"/>
                    <a:pt x="1" y="24"/>
                    <a:pt x="1" y="24"/>
                  </a:cubicBezTo>
                  <a:cubicBezTo>
                    <a:pt x="1" y="24"/>
                    <a:pt x="1" y="24"/>
                    <a:pt x="1" y="24"/>
                  </a:cubicBezTo>
                  <a:lnTo>
                    <a:pt x="1" y="24"/>
                  </a:lnTo>
                  <a:cubicBezTo>
                    <a:pt x="1" y="24"/>
                    <a:pt x="1" y="24"/>
                    <a:pt x="1" y="24"/>
                  </a:cubicBezTo>
                  <a:close/>
                  <a:moveTo>
                    <a:pt x="180" y="1"/>
                  </a:moveTo>
                  <a:cubicBezTo>
                    <a:pt x="94" y="1"/>
                    <a:pt x="3" y="24"/>
                    <a:pt x="1" y="24"/>
                  </a:cubicBezTo>
                  <a:cubicBezTo>
                    <a:pt x="1" y="24"/>
                    <a:pt x="1" y="24"/>
                    <a:pt x="1" y="24"/>
                  </a:cubicBezTo>
                  <a:lnTo>
                    <a:pt x="1" y="24"/>
                  </a:lnTo>
                  <a:cubicBezTo>
                    <a:pt x="2" y="26"/>
                    <a:pt x="113" y="223"/>
                    <a:pt x="204" y="274"/>
                  </a:cubicBezTo>
                  <a:cubicBezTo>
                    <a:pt x="237" y="292"/>
                    <a:pt x="269" y="301"/>
                    <a:pt x="297" y="301"/>
                  </a:cubicBezTo>
                  <a:cubicBezTo>
                    <a:pt x="347" y="301"/>
                    <a:pt x="386" y="274"/>
                    <a:pt x="401" y="229"/>
                  </a:cubicBezTo>
                  <a:cubicBezTo>
                    <a:pt x="427" y="157"/>
                    <a:pt x="382" y="66"/>
                    <a:pt x="287" y="20"/>
                  </a:cubicBezTo>
                  <a:cubicBezTo>
                    <a:pt x="258" y="6"/>
                    <a:pt x="220" y="1"/>
                    <a:pt x="1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23"/>
            <p:cNvSpPr/>
            <p:nvPr/>
          </p:nvSpPr>
          <p:spPr>
            <a:xfrm>
              <a:off x="3378093" y="4152711"/>
              <a:ext cx="42378" cy="28918"/>
            </a:xfrm>
            <a:custGeom>
              <a:avLst/>
              <a:gdLst/>
              <a:ahLst/>
              <a:cxnLst/>
              <a:rect l="l" t="t" r="r" b="b"/>
              <a:pathLst>
                <a:path w="403" h="275" extrusionOk="0">
                  <a:moveTo>
                    <a:pt x="1" y="0"/>
                  </a:moveTo>
                  <a:lnTo>
                    <a:pt x="1" y="0"/>
                  </a:lnTo>
                  <a:cubicBezTo>
                    <a:pt x="8" y="13"/>
                    <a:pt x="114" y="199"/>
                    <a:pt x="202" y="248"/>
                  </a:cubicBezTo>
                  <a:cubicBezTo>
                    <a:pt x="235" y="266"/>
                    <a:pt x="268" y="274"/>
                    <a:pt x="296" y="274"/>
                  </a:cubicBezTo>
                  <a:cubicBezTo>
                    <a:pt x="346" y="274"/>
                    <a:pt x="385" y="248"/>
                    <a:pt x="400" y="203"/>
                  </a:cubicBezTo>
                  <a:cubicBezTo>
                    <a:pt x="401" y="201"/>
                    <a:pt x="401" y="198"/>
                    <a:pt x="403" y="194"/>
                  </a:cubicBezTo>
                  <a:cubicBezTo>
                    <a:pt x="269" y="127"/>
                    <a:pt x="135" y="6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9" name="Google Shape;1379;p23"/>
            <p:cNvSpPr/>
            <p:nvPr/>
          </p:nvSpPr>
          <p:spPr>
            <a:xfrm>
              <a:off x="3390081" y="4186046"/>
              <a:ext cx="43956" cy="33125"/>
            </a:xfrm>
            <a:custGeom>
              <a:avLst/>
              <a:gdLst/>
              <a:ahLst/>
              <a:cxnLst/>
              <a:rect l="l" t="t" r="r" b="b"/>
              <a:pathLst>
                <a:path w="418" h="315" extrusionOk="0">
                  <a:moveTo>
                    <a:pt x="159" y="1"/>
                  </a:moveTo>
                  <a:cubicBezTo>
                    <a:pt x="79" y="1"/>
                    <a:pt x="2" y="18"/>
                    <a:pt x="1" y="18"/>
                  </a:cubicBezTo>
                  <a:lnTo>
                    <a:pt x="1" y="18"/>
                  </a:lnTo>
                  <a:cubicBezTo>
                    <a:pt x="1" y="18"/>
                    <a:pt x="1" y="18"/>
                    <a:pt x="1" y="18"/>
                  </a:cubicBezTo>
                  <a:cubicBezTo>
                    <a:pt x="1" y="18"/>
                    <a:pt x="1" y="18"/>
                    <a:pt x="1" y="18"/>
                  </a:cubicBezTo>
                  <a:cubicBezTo>
                    <a:pt x="1" y="18"/>
                    <a:pt x="1" y="18"/>
                    <a:pt x="1" y="18"/>
                  </a:cubicBezTo>
                  <a:lnTo>
                    <a:pt x="1" y="18"/>
                  </a:lnTo>
                  <a:cubicBezTo>
                    <a:pt x="3" y="18"/>
                    <a:pt x="101" y="226"/>
                    <a:pt x="188" y="282"/>
                  </a:cubicBezTo>
                  <a:cubicBezTo>
                    <a:pt x="223" y="304"/>
                    <a:pt x="257" y="314"/>
                    <a:pt x="287" y="314"/>
                  </a:cubicBezTo>
                  <a:cubicBezTo>
                    <a:pt x="334" y="314"/>
                    <a:pt x="372" y="289"/>
                    <a:pt x="389" y="245"/>
                  </a:cubicBezTo>
                  <a:cubicBezTo>
                    <a:pt x="417" y="173"/>
                    <a:pt x="379" y="78"/>
                    <a:pt x="287" y="25"/>
                  </a:cubicBezTo>
                  <a:cubicBezTo>
                    <a:pt x="254" y="7"/>
                    <a:pt x="206" y="1"/>
                    <a:pt x="1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0" name="Google Shape;1380;p23"/>
            <p:cNvSpPr/>
            <p:nvPr/>
          </p:nvSpPr>
          <p:spPr>
            <a:xfrm>
              <a:off x="3390186" y="4188149"/>
              <a:ext cx="41117" cy="30916"/>
            </a:xfrm>
            <a:custGeom>
              <a:avLst/>
              <a:gdLst/>
              <a:ahLst/>
              <a:cxnLst/>
              <a:rect l="l" t="t" r="r" b="b"/>
              <a:pathLst>
                <a:path w="391" h="294" extrusionOk="0">
                  <a:moveTo>
                    <a:pt x="1" y="0"/>
                  </a:moveTo>
                  <a:lnTo>
                    <a:pt x="1" y="0"/>
                  </a:lnTo>
                  <a:cubicBezTo>
                    <a:pt x="8" y="13"/>
                    <a:pt x="102" y="208"/>
                    <a:pt x="187" y="262"/>
                  </a:cubicBezTo>
                  <a:cubicBezTo>
                    <a:pt x="222" y="284"/>
                    <a:pt x="256" y="294"/>
                    <a:pt x="286" y="294"/>
                  </a:cubicBezTo>
                  <a:cubicBezTo>
                    <a:pt x="333" y="294"/>
                    <a:pt x="371" y="269"/>
                    <a:pt x="388" y="225"/>
                  </a:cubicBezTo>
                  <a:cubicBezTo>
                    <a:pt x="389" y="222"/>
                    <a:pt x="390" y="220"/>
                    <a:pt x="391" y="216"/>
                  </a:cubicBezTo>
                  <a:cubicBezTo>
                    <a:pt x="262" y="141"/>
                    <a:pt x="132" y="6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1" name="Google Shape;1381;p23"/>
            <p:cNvSpPr/>
            <p:nvPr/>
          </p:nvSpPr>
          <p:spPr>
            <a:xfrm>
              <a:off x="3350962" y="3983722"/>
              <a:ext cx="27025" cy="50160"/>
            </a:xfrm>
            <a:custGeom>
              <a:avLst/>
              <a:gdLst/>
              <a:ahLst/>
              <a:cxnLst/>
              <a:rect l="l" t="t" r="r" b="b"/>
              <a:pathLst>
                <a:path w="257" h="477" extrusionOk="0">
                  <a:moveTo>
                    <a:pt x="149" y="0"/>
                  </a:moveTo>
                  <a:cubicBezTo>
                    <a:pt x="149" y="0"/>
                    <a:pt x="149" y="0"/>
                    <a:pt x="149" y="0"/>
                  </a:cubicBezTo>
                  <a:cubicBezTo>
                    <a:pt x="148" y="1"/>
                    <a:pt x="22" y="154"/>
                    <a:pt x="11" y="260"/>
                  </a:cubicBezTo>
                  <a:cubicBezTo>
                    <a:pt x="1" y="368"/>
                    <a:pt x="43" y="454"/>
                    <a:pt x="107" y="472"/>
                  </a:cubicBezTo>
                  <a:cubicBezTo>
                    <a:pt x="116" y="475"/>
                    <a:pt x="124" y="476"/>
                    <a:pt x="132" y="476"/>
                  </a:cubicBezTo>
                  <a:cubicBezTo>
                    <a:pt x="186" y="476"/>
                    <a:pt x="235" y="421"/>
                    <a:pt x="245" y="323"/>
                  </a:cubicBezTo>
                  <a:cubicBezTo>
                    <a:pt x="257" y="212"/>
                    <a:pt x="151" y="0"/>
                    <a:pt x="1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2" name="Google Shape;1382;p23"/>
            <p:cNvSpPr/>
            <p:nvPr/>
          </p:nvSpPr>
          <p:spPr>
            <a:xfrm>
              <a:off x="3361583" y="3984037"/>
              <a:ext cx="16510" cy="49845"/>
            </a:xfrm>
            <a:custGeom>
              <a:avLst/>
              <a:gdLst/>
              <a:ahLst/>
              <a:cxnLst/>
              <a:rect l="l" t="t" r="r" b="b"/>
              <a:pathLst>
                <a:path w="157" h="474" extrusionOk="0">
                  <a:moveTo>
                    <a:pt x="49" y="0"/>
                  </a:moveTo>
                  <a:cubicBezTo>
                    <a:pt x="39" y="158"/>
                    <a:pt x="22" y="314"/>
                    <a:pt x="0" y="467"/>
                  </a:cubicBezTo>
                  <a:cubicBezTo>
                    <a:pt x="2" y="468"/>
                    <a:pt x="4" y="469"/>
                    <a:pt x="6" y="469"/>
                  </a:cubicBezTo>
                  <a:cubicBezTo>
                    <a:pt x="15" y="472"/>
                    <a:pt x="23" y="473"/>
                    <a:pt x="31" y="473"/>
                  </a:cubicBezTo>
                  <a:cubicBezTo>
                    <a:pt x="85" y="473"/>
                    <a:pt x="134" y="418"/>
                    <a:pt x="144" y="320"/>
                  </a:cubicBezTo>
                  <a:cubicBezTo>
                    <a:pt x="157" y="211"/>
                    <a:pt x="58" y="13"/>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3" name="Google Shape;1383;p23"/>
            <p:cNvSpPr/>
            <p:nvPr/>
          </p:nvSpPr>
          <p:spPr>
            <a:xfrm>
              <a:off x="3314157" y="3973942"/>
              <a:ext cx="31758" cy="41748"/>
            </a:xfrm>
            <a:custGeom>
              <a:avLst/>
              <a:gdLst/>
              <a:ahLst/>
              <a:cxnLst/>
              <a:rect l="l" t="t" r="r" b="b"/>
              <a:pathLst>
                <a:path w="302" h="397" extrusionOk="0">
                  <a:moveTo>
                    <a:pt x="0" y="1"/>
                  </a:moveTo>
                  <a:lnTo>
                    <a:pt x="0" y="1"/>
                  </a:lnTo>
                  <a:cubicBezTo>
                    <a:pt x="3" y="14"/>
                    <a:pt x="33" y="211"/>
                    <a:pt x="97" y="297"/>
                  </a:cubicBezTo>
                  <a:cubicBezTo>
                    <a:pt x="146" y="362"/>
                    <a:pt x="204" y="397"/>
                    <a:pt x="250" y="397"/>
                  </a:cubicBezTo>
                  <a:cubicBezTo>
                    <a:pt x="268" y="397"/>
                    <a:pt x="283" y="392"/>
                    <a:pt x="296" y="382"/>
                  </a:cubicBezTo>
                  <a:cubicBezTo>
                    <a:pt x="299" y="380"/>
                    <a:pt x="300" y="379"/>
                    <a:pt x="302" y="377"/>
                  </a:cubicBezTo>
                  <a:cubicBezTo>
                    <a:pt x="205" y="246"/>
                    <a:pt x="105"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4" name="Google Shape;1384;p23"/>
            <p:cNvSpPr/>
            <p:nvPr/>
          </p:nvSpPr>
          <p:spPr>
            <a:xfrm>
              <a:off x="3370627" y="4014849"/>
              <a:ext cx="27762" cy="51212"/>
            </a:xfrm>
            <a:custGeom>
              <a:avLst/>
              <a:gdLst/>
              <a:ahLst/>
              <a:cxnLst/>
              <a:rect l="l" t="t" r="r" b="b"/>
              <a:pathLst>
                <a:path w="264" h="487" extrusionOk="0">
                  <a:moveTo>
                    <a:pt x="169" y="1"/>
                  </a:moveTo>
                  <a:cubicBezTo>
                    <a:pt x="169" y="1"/>
                    <a:pt x="169" y="1"/>
                    <a:pt x="169" y="1"/>
                  </a:cubicBezTo>
                  <a:cubicBezTo>
                    <a:pt x="168" y="2"/>
                    <a:pt x="33" y="151"/>
                    <a:pt x="17" y="260"/>
                  </a:cubicBezTo>
                  <a:cubicBezTo>
                    <a:pt x="0" y="369"/>
                    <a:pt x="39" y="459"/>
                    <a:pt x="102" y="481"/>
                  </a:cubicBezTo>
                  <a:cubicBezTo>
                    <a:pt x="111" y="484"/>
                    <a:pt x="120" y="486"/>
                    <a:pt x="129" y="486"/>
                  </a:cubicBezTo>
                  <a:cubicBezTo>
                    <a:pt x="182" y="486"/>
                    <a:pt x="231" y="432"/>
                    <a:pt x="247" y="335"/>
                  </a:cubicBezTo>
                  <a:cubicBezTo>
                    <a:pt x="264" y="221"/>
                    <a:pt x="169" y="1"/>
                    <a:pt x="1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5" name="Google Shape;1385;p23"/>
            <p:cNvSpPr/>
            <p:nvPr/>
          </p:nvSpPr>
          <p:spPr>
            <a:xfrm>
              <a:off x="3380512" y="4015164"/>
              <a:ext cx="17982" cy="50896"/>
            </a:xfrm>
            <a:custGeom>
              <a:avLst/>
              <a:gdLst/>
              <a:ahLst/>
              <a:cxnLst/>
              <a:rect l="l" t="t" r="r" b="b"/>
              <a:pathLst>
                <a:path w="171" h="484" extrusionOk="0">
                  <a:moveTo>
                    <a:pt x="75" y="1"/>
                  </a:moveTo>
                  <a:cubicBezTo>
                    <a:pt x="58" y="161"/>
                    <a:pt x="32" y="319"/>
                    <a:pt x="0" y="475"/>
                  </a:cubicBezTo>
                  <a:lnTo>
                    <a:pt x="8" y="478"/>
                  </a:lnTo>
                  <a:cubicBezTo>
                    <a:pt x="17" y="481"/>
                    <a:pt x="26" y="483"/>
                    <a:pt x="35" y="483"/>
                  </a:cubicBezTo>
                  <a:cubicBezTo>
                    <a:pt x="87" y="483"/>
                    <a:pt x="137" y="428"/>
                    <a:pt x="153" y="331"/>
                  </a:cubicBezTo>
                  <a:cubicBezTo>
                    <a:pt x="171" y="221"/>
                    <a:pt x="82" y="15"/>
                    <a:pt x="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6" name="Google Shape;1386;p23"/>
            <p:cNvSpPr/>
            <p:nvPr/>
          </p:nvSpPr>
          <p:spPr>
            <a:xfrm>
              <a:off x="3388609" y="4047658"/>
              <a:ext cx="28603" cy="52158"/>
            </a:xfrm>
            <a:custGeom>
              <a:avLst/>
              <a:gdLst/>
              <a:ahLst/>
              <a:cxnLst/>
              <a:rect l="l" t="t" r="r" b="b"/>
              <a:pathLst>
                <a:path w="272" h="496" extrusionOk="0">
                  <a:moveTo>
                    <a:pt x="187" y="1"/>
                  </a:moveTo>
                  <a:cubicBezTo>
                    <a:pt x="187" y="1"/>
                    <a:pt x="187" y="1"/>
                    <a:pt x="187" y="1"/>
                  </a:cubicBezTo>
                  <a:cubicBezTo>
                    <a:pt x="186" y="2"/>
                    <a:pt x="45" y="148"/>
                    <a:pt x="22" y="258"/>
                  </a:cubicBezTo>
                  <a:cubicBezTo>
                    <a:pt x="1" y="370"/>
                    <a:pt x="33" y="462"/>
                    <a:pt x="94" y="489"/>
                  </a:cubicBezTo>
                  <a:cubicBezTo>
                    <a:pt x="104" y="493"/>
                    <a:pt x="114" y="495"/>
                    <a:pt x="124" y="495"/>
                  </a:cubicBezTo>
                  <a:cubicBezTo>
                    <a:pt x="177" y="495"/>
                    <a:pt x="227" y="441"/>
                    <a:pt x="247" y="346"/>
                  </a:cubicBezTo>
                  <a:cubicBezTo>
                    <a:pt x="272" y="231"/>
                    <a:pt x="189" y="1"/>
                    <a:pt x="1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23"/>
            <p:cNvSpPr/>
            <p:nvPr/>
          </p:nvSpPr>
          <p:spPr>
            <a:xfrm>
              <a:off x="3397757" y="4047973"/>
              <a:ext cx="19454" cy="51843"/>
            </a:xfrm>
            <a:custGeom>
              <a:avLst/>
              <a:gdLst/>
              <a:ahLst/>
              <a:cxnLst/>
              <a:rect l="l" t="t" r="r" b="b"/>
              <a:pathLst>
                <a:path w="185" h="493" extrusionOk="0">
                  <a:moveTo>
                    <a:pt x="100" y="1"/>
                  </a:moveTo>
                  <a:cubicBezTo>
                    <a:pt x="74" y="163"/>
                    <a:pt x="41" y="324"/>
                    <a:pt x="0" y="482"/>
                  </a:cubicBezTo>
                  <a:cubicBezTo>
                    <a:pt x="2" y="483"/>
                    <a:pt x="4" y="484"/>
                    <a:pt x="7" y="486"/>
                  </a:cubicBezTo>
                  <a:cubicBezTo>
                    <a:pt x="17" y="490"/>
                    <a:pt x="27" y="492"/>
                    <a:pt x="37" y="492"/>
                  </a:cubicBezTo>
                  <a:cubicBezTo>
                    <a:pt x="90" y="492"/>
                    <a:pt x="140" y="438"/>
                    <a:pt x="160" y="343"/>
                  </a:cubicBezTo>
                  <a:cubicBezTo>
                    <a:pt x="185" y="231"/>
                    <a:pt x="108" y="16"/>
                    <a:pt x="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23"/>
            <p:cNvSpPr/>
            <p:nvPr/>
          </p:nvSpPr>
          <p:spPr>
            <a:xfrm>
              <a:off x="3404593" y="4082255"/>
              <a:ext cx="29444" cy="52789"/>
            </a:xfrm>
            <a:custGeom>
              <a:avLst/>
              <a:gdLst/>
              <a:ahLst/>
              <a:cxnLst/>
              <a:rect l="l" t="t" r="r" b="b"/>
              <a:pathLst>
                <a:path w="280" h="502" extrusionOk="0">
                  <a:moveTo>
                    <a:pt x="208" y="0"/>
                  </a:moveTo>
                  <a:cubicBezTo>
                    <a:pt x="208" y="0"/>
                    <a:pt x="208" y="0"/>
                    <a:pt x="208" y="0"/>
                  </a:cubicBezTo>
                  <a:cubicBezTo>
                    <a:pt x="207" y="0"/>
                    <a:pt x="58" y="143"/>
                    <a:pt x="29" y="255"/>
                  </a:cubicBezTo>
                  <a:cubicBezTo>
                    <a:pt x="0" y="368"/>
                    <a:pt x="28" y="464"/>
                    <a:pt x="88" y="493"/>
                  </a:cubicBezTo>
                  <a:cubicBezTo>
                    <a:pt x="99" y="499"/>
                    <a:pt x="110" y="502"/>
                    <a:pt x="122" y="502"/>
                  </a:cubicBezTo>
                  <a:cubicBezTo>
                    <a:pt x="172" y="502"/>
                    <a:pt x="223" y="450"/>
                    <a:pt x="249" y="355"/>
                  </a:cubicBezTo>
                  <a:cubicBezTo>
                    <a:pt x="279" y="238"/>
                    <a:pt x="208" y="0"/>
                    <a:pt x="2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9" name="Google Shape;1389;p23"/>
            <p:cNvSpPr/>
            <p:nvPr/>
          </p:nvSpPr>
          <p:spPr>
            <a:xfrm>
              <a:off x="3413111" y="4082570"/>
              <a:ext cx="20926" cy="52474"/>
            </a:xfrm>
            <a:custGeom>
              <a:avLst/>
              <a:gdLst/>
              <a:ahLst/>
              <a:cxnLst/>
              <a:rect l="l" t="t" r="r" b="b"/>
              <a:pathLst>
                <a:path w="199" h="499" extrusionOk="0">
                  <a:moveTo>
                    <a:pt x="128" y="0"/>
                  </a:moveTo>
                  <a:cubicBezTo>
                    <a:pt x="92" y="164"/>
                    <a:pt x="49" y="326"/>
                    <a:pt x="0" y="486"/>
                  </a:cubicBezTo>
                  <a:cubicBezTo>
                    <a:pt x="2" y="487"/>
                    <a:pt x="4" y="489"/>
                    <a:pt x="7" y="490"/>
                  </a:cubicBezTo>
                  <a:cubicBezTo>
                    <a:pt x="18" y="496"/>
                    <a:pt x="29" y="498"/>
                    <a:pt x="40" y="498"/>
                  </a:cubicBezTo>
                  <a:cubicBezTo>
                    <a:pt x="91" y="498"/>
                    <a:pt x="142" y="447"/>
                    <a:pt x="168" y="352"/>
                  </a:cubicBezTo>
                  <a:cubicBezTo>
                    <a:pt x="198" y="239"/>
                    <a:pt x="133" y="15"/>
                    <a:pt x="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0" name="Google Shape;1390;p23"/>
            <p:cNvSpPr/>
            <p:nvPr/>
          </p:nvSpPr>
          <p:spPr>
            <a:xfrm>
              <a:off x="3417107" y="4119271"/>
              <a:ext cx="30180" cy="53630"/>
            </a:xfrm>
            <a:custGeom>
              <a:avLst/>
              <a:gdLst/>
              <a:ahLst/>
              <a:cxnLst/>
              <a:rect l="l" t="t" r="r" b="b"/>
              <a:pathLst>
                <a:path w="287" h="510" extrusionOk="0">
                  <a:moveTo>
                    <a:pt x="229" y="1"/>
                  </a:moveTo>
                  <a:cubicBezTo>
                    <a:pt x="228" y="2"/>
                    <a:pt x="71" y="140"/>
                    <a:pt x="36" y="253"/>
                  </a:cubicBezTo>
                  <a:cubicBezTo>
                    <a:pt x="1" y="367"/>
                    <a:pt x="22" y="467"/>
                    <a:pt x="81" y="500"/>
                  </a:cubicBezTo>
                  <a:cubicBezTo>
                    <a:pt x="92" y="507"/>
                    <a:pt x="105" y="510"/>
                    <a:pt x="118" y="510"/>
                  </a:cubicBezTo>
                  <a:cubicBezTo>
                    <a:pt x="167" y="510"/>
                    <a:pt x="220" y="459"/>
                    <a:pt x="249" y="365"/>
                  </a:cubicBezTo>
                  <a:cubicBezTo>
                    <a:pt x="286" y="248"/>
                    <a:pt x="230" y="1"/>
                    <a:pt x="2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23"/>
            <p:cNvSpPr/>
            <p:nvPr/>
          </p:nvSpPr>
          <p:spPr>
            <a:xfrm>
              <a:off x="3424888" y="4119586"/>
              <a:ext cx="22399" cy="53315"/>
            </a:xfrm>
            <a:custGeom>
              <a:avLst/>
              <a:gdLst/>
              <a:ahLst/>
              <a:cxnLst/>
              <a:rect l="l" t="t" r="r" b="b"/>
              <a:pathLst>
                <a:path w="213" h="507" extrusionOk="0">
                  <a:moveTo>
                    <a:pt x="156" y="1"/>
                  </a:moveTo>
                  <a:cubicBezTo>
                    <a:pt x="110" y="168"/>
                    <a:pt x="59" y="331"/>
                    <a:pt x="0" y="492"/>
                  </a:cubicBezTo>
                  <a:cubicBezTo>
                    <a:pt x="2" y="493"/>
                    <a:pt x="4" y="495"/>
                    <a:pt x="7" y="497"/>
                  </a:cubicBezTo>
                  <a:cubicBezTo>
                    <a:pt x="18" y="503"/>
                    <a:pt x="31" y="507"/>
                    <a:pt x="43" y="507"/>
                  </a:cubicBezTo>
                  <a:cubicBezTo>
                    <a:pt x="93" y="507"/>
                    <a:pt x="146" y="456"/>
                    <a:pt x="175" y="362"/>
                  </a:cubicBezTo>
                  <a:cubicBezTo>
                    <a:pt x="212" y="248"/>
                    <a:pt x="161" y="17"/>
                    <a:pt x="1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23"/>
            <p:cNvSpPr/>
            <p:nvPr/>
          </p:nvSpPr>
          <p:spPr>
            <a:xfrm>
              <a:off x="3430567" y="4155760"/>
              <a:ext cx="30811" cy="54261"/>
            </a:xfrm>
            <a:custGeom>
              <a:avLst/>
              <a:gdLst/>
              <a:ahLst/>
              <a:cxnLst/>
              <a:rect l="l" t="t" r="r" b="b"/>
              <a:pathLst>
                <a:path w="293" h="516" extrusionOk="0">
                  <a:moveTo>
                    <a:pt x="250" y="0"/>
                  </a:moveTo>
                  <a:lnTo>
                    <a:pt x="250" y="0"/>
                  </a:lnTo>
                  <a:cubicBezTo>
                    <a:pt x="249" y="0"/>
                    <a:pt x="84" y="136"/>
                    <a:pt x="42" y="250"/>
                  </a:cubicBezTo>
                  <a:cubicBezTo>
                    <a:pt x="0" y="365"/>
                    <a:pt x="16" y="467"/>
                    <a:pt x="72" y="503"/>
                  </a:cubicBezTo>
                  <a:cubicBezTo>
                    <a:pt x="84" y="511"/>
                    <a:pt x="98" y="515"/>
                    <a:pt x="111" y="515"/>
                  </a:cubicBezTo>
                  <a:cubicBezTo>
                    <a:pt x="160" y="515"/>
                    <a:pt x="215" y="466"/>
                    <a:pt x="249" y="373"/>
                  </a:cubicBezTo>
                  <a:cubicBezTo>
                    <a:pt x="292" y="255"/>
                    <a:pt x="251" y="0"/>
                    <a:pt x="2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3" name="Google Shape;1393;p23"/>
            <p:cNvSpPr/>
            <p:nvPr/>
          </p:nvSpPr>
          <p:spPr>
            <a:xfrm>
              <a:off x="3437507" y="4156181"/>
              <a:ext cx="23871" cy="53841"/>
            </a:xfrm>
            <a:custGeom>
              <a:avLst/>
              <a:gdLst/>
              <a:ahLst/>
              <a:cxnLst/>
              <a:rect l="l" t="t" r="r" b="b"/>
              <a:pathLst>
                <a:path w="227" h="512" extrusionOk="0">
                  <a:moveTo>
                    <a:pt x="184" y="0"/>
                  </a:moveTo>
                  <a:lnTo>
                    <a:pt x="184" y="0"/>
                  </a:lnTo>
                  <a:cubicBezTo>
                    <a:pt x="130" y="168"/>
                    <a:pt x="69" y="333"/>
                    <a:pt x="1" y="495"/>
                  </a:cubicBezTo>
                  <a:cubicBezTo>
                    <a:pt x="3" y="496"/>
                    <a:pt x="4" y="498"/>
                    <a:pt x="6" y="499"/>
                  </a:cubicBezTo>
                  <a:cubicBezTo>
                    <a:pt x="18" y="507"/>
                    <a:pt x="31" y="511"/>
                    <a:pt x="45" y="511"/>
                  </a:cubicBezTo>
                  <a:cubicBezTo>
                    <a:pt x="94" y="511"/>
                    <a:pt x="149" y="462"/>
                    <a:pt x="183" y="369"/>
                  </a:cubicBezTo>
                  <a:cubicBezTo>
                    <a:pt x="226" y="255"/>
                    <a:pt x="188" y="16"/>
                    <a:pt x="1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4" name="Google Shape;1394;p23"/>
            <p:cNvSpPr/>
            <p:nvPr/>
          </p:nvSpPr>
          <p:spPr>
            <a:xfrm>
              <a:off x="3400281" y="4223272"/>
              <a:ext cx="43009" cy="34387"/>
            </a:xfrm>
            <a:custGeom>
              <a:avLst/>
              <a:gdLst/>
              <a:ahLst/>
              <a:cxnLst/>
              <a:rect l="l" t="t" r="r" b="b"/>
              <a:pathLst>
                <a:path w="409" h="327" extrusionOk="0">
                  <a:moveTo>
                    <a:pt x="1" y="11"/>
                  </a:moveTo>
                  <a:cubicBezTo>
                    <a:pt x="1" y="11"/>
                    <a:pt x="1" y="11"/>
                    <a:pt x="1" y="11"/>
                  </a:cubicBezTo>
                  <a:lnTo>
                    <a:pt x="1" y="11"/>
                  </a:lnTo>
                  <a:cubicBezTo>
                    <a:pt x="1" y="11"/>
                    <a:pt x="1" y="11"/>
                    <a:pt x="1" y="11"/>
                  </a:cubicBezTo>
                  <a:close/>
                  <a:moveTo>
                    <a:pt x="134" y="1"/>
                  </a:moveTo>
                  <a:cubicBezTo>
                    <a:pt x="65" y="1"/>
                    <a:pt x="4" y="11"/>
                    <a:pt x="1" y="11"/>
                  </a:cubicBezTo>
                  <a:cubicBezTo>
                    <a:pt x="1" y="11"/>
                    <a:pt x="1" y="11"/>
                    <a:pt x="1" y="11"/>
                  </a:cubicBezTo>
                  <a:lnTo>
                    <a:pt x="1" y="11"/>
                  </a:lnTo>
                  <a:cubicBezTo>
                    <a:pt x="3" y="14"/>
                    <a:pt x="89" y="229"/>
                    <a:pt x="172" y="290"/>
                  </a:cubicBezTo>
                  <a:cubicBezTo>
                    <a:pt x="208" y="315"/>
                    <a:pt x="243" y="327"/>
                    <a:pt x="275" y="327"/>
                  </a:cubicBezTo>
                  <a:cubicBezTo>
                    <a:pt x="319" y="327"/>
                    <a:pt x="357" y="303"/>
                    <a:pt x="376" y="261"/>
                  </a:cubicBezTo>
                  <a:cubicBezTo>
                    <a:pt x="409" y="187"/>
                    <a:pt x="376" y="89"/>
                    <a:pt x="287" y="33"/>
                  </a:cubicBezTo>
                  <a:cubicBezTo>
                    <a:pt x="249" y="8"/>
                    <a:pt x="189" y="1"/>
                    <a:pt x="1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5" name="Google Shape;1395;p23"/>
            <p:cNvSpPr/>
            <p:nvPr/>
          </p:nvSpPr>
          <p:spPr>
            <a:xfrm>
              <a:off x="3400492" y="4224639"/>
              <a:ext cx="39644" cy="32914"/>
            </a:xfrm>
            <a:custGeom>
              <a:avLst/>
              <a:gdLst/>
              <a:ahLst/>
              <a:cxnLst/>
              <a:rect l="l" t="t" r="r" b="b"/>
              <a:pathLst>
                <a:path w="377" h="313" extrusionOk="0">
                  <a:moveTo>
                    <a:pt x="1" y="1"/>
                  </a:moveTo>
                  <a:lnTo>
                    <a:pt x="1" y="1"/>
                  </a:lnTo>
                  <a:cubicBezTo>
                    <a:pt x="7" y="14"/>
                    <a:pt x="89" y="218"/>
                    <a:pt x="170" y="277"/>
                  </a:cubicBezTo>
                  <a:cubicBezTo>
                    <a:pt x="206" y="301"/>
                    <a:pt x="241" y="313"/>
                    <a:pt x="273" y="313"/>
                  </a:cubicBezTo>
                  <a:cubicBezTo>
                    <a:pt x="317" y="313"/>
                    <a:pt x="354" y="289"/>
                    <a:pt x="374" y="247"/>
                  </a:cubicBezTo>
                  <a:cubicBezTo>
                    <a:pt x="375" y="245"/>
                    <a:pt x="375" y="241"/>
                    <a:pt x="376" y="238"/>
                  </a:cubicBezTo>
                  <a:cubicBezTo>
                    <a:pt x="252" y="156"/>
                    <a:pt x="128" y="77"/>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23"/>
            <p:cNvSpPr/>
            <p:nvPr/>
          </p:nvSpPr>
          <p:spPr>
            <a:xfrm>
              <a:off x="3440557" y="4194564"/>
              <a:ext cx="31442" cy="54682"/>
            </a:xfrm>
            <a:custGeom>
              <a:avLst/>
              <a:gdLst/>
              <a:ahLst/>
              <a:cxnLst/>
              <a:rect l="l" t="t" r="r" b="b"/>
              <a:pathLst>
                <a:path w="299" h="520" extrusionOk="0">
                  <a:moveTo>
                    <a:pt x="270" y="1"/>
                  </a:moveTo>
                  <a:cubicBezTo>
                    <a:pt x="270" y="1"/>
                    <a:pt x="270" y="1"/>
                    <a:pt x="270" y="1"/>
                  </a:cubicBezTo>
                  <a:cubicBezTo>
                    <a:pt x="269" y="1"/>
                    <a:pt x="96" y="131"/>
                    <a:pt x="48" y="245"/>
                  </a:cubicBezTo>
                  <a:cubicBezTo>
                    <a:pt x="0" y="361"/>
                    <a:pt x="9" y="467"/>
                    <a:pt x="63" y="506"/>
                  </a:cubicBezTo>
                  <a:cubicBezTo>
                    <a:pt x="76" y="515"/>
                    <a:pt x="90" y="520"/>
                    <a:pt x="104" y="520"/>
                  </a:cubicBezTo>
                  <a:cubicBezTo>
                    <a:pt x="152" y="520"/>
                    <a:pt x="208" y="472"/>
                    <a:pt x="248" y="380"/>
                  </a:cubicBezTo>
                  <a:cubicBezTo>
                    <a:pt x="299" y="262"/>
                    <a:pt x="272" y="1"/>
                    <a:pt x="2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7" name="Google Shape;1397;p23"/>
            <p:cNvSpPr/>
            <p:nvPr/>
          </p:nvSpPr>
          <p:spPr>
            <a:xfrm>
              <a:off x="3446446" y="4194984"/>
              <a:ext cx="25448" cy="54261"/>
            </a:xfrm>
            <a:custGeom>
              <a:avLst/>
              <a:gdLst/>
              <a:ahLst/>
              <a:cxnLst/>
              <a:rect l="l" t="t" r="r" b="b"/>
              <a:pathLst>
                <a:path w="242" h="516" extrusionOk="0">
                  <a:moveTo>
                    <a:pt x="214" y="0"/>
                  </a:moveTo>
                  <a:lnTo>
                    <a:pt x="214" y="0"/>
                  </a:lnTo>
                  <a:cubicBezTo>
                    <a:pt x="150" y="169"/>
                    <a:pt x="79" y="335"/>
                    <a:pt x="1" y="497"/>
                  </a:cubicBezTo>
                  <a:cubicBezTo>
                    <a:pt x="3" y="498"/>
                    <a:pt x="4" y="500"/>
                    <a:pt x="6" y="502"/>
                  </a:cubicBezTo>
                  <a:cubicBezTo>
                    <a:pt x="19" y="511"/>
                    <a:pt x="32" y="516"/>
                    <a:pt x="47" y="516"/>
                  </a:cubicBezTo>
                  <a:cubicBezTo>
                    <a:pt x="95" y="516"/>
                    <a:pt x="152" y="468"/>
                    <a:pt x="192" y="376"/>
                  </a:cubicBezTo>
                  <a:cubicBezTo>
                    <a:pt x="242" y="262"/>
                    <a:pt x="218" y="17"/>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8" name="Google Shape;1398;p23"/>
            <p:cNvSpPr/>
            <p:nvPr/>
          </p:nvSpPr>
          <p:spPr>
            <a:xfrm>
              <a:off x="3258213" y="4144403"/>
              <a:ext cx="37015" cy="32914"/>
            </a:xfrm>
            <a:custGeom>
              <a:avLst/>
              <a:gdLst/>
              <a:ahLst/>
              <a:cxnLst/>
              <a:rect l="l" t="t" r="r" b="b"/>
              <a:pathLst>
                <a:path w="352" h="313" extrusionOk="0">
                  <a:moveTo>
                    <a:pt x="1" y="0"/>
                  </a:moveTo>
                  <a:cubicBezTo>
                    <a:pt x="0" y="0"/>
                    <a:pt x="0" y="1"/>
                    <a:pt x="0" y="1"/>
                  </a:cubicBezTo>
                  <a:cubicBezTo>
                    <a:pt x="0" y="1"/>
                    <a:pt x="59" y="176"/>
                    <a:pt x="129" y="246"/>
                  </a:cubicBezTo>
                  <a:cubicBezTo>
                    <a:pt x="175" y="290"/>
                    <a:pt x="224" y="313"/>
                    <a:pt x="263" y="313"/>
                  </a:cubicBezTo>
                  <a:cubicBezTo>
                    <a:pt x="284" y="313"/>
                    <a:pt x="302" y="306"/>
                    <a:pt x="315" y="293"/>
                  </a:cubicBezTo>
                  <a:cubicBezTo>
                    <a:pt x="351" y="255"/>
                    <a:pt x="334" y="175"/>
                    <a:pt x="259" y="105"/>
                  </a:cubicBezTo>
                  <a:cubicBezTo>
                    <a:pt x="187" y="36"/>
                    <a:pt x="6"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9" name="Google Shape;1399;p23"/>
            <p:cNvSpPr/>
            <p:nvPr/>
          </p:nvSpPr>
          <p:spPr>
            <a:xfrm>
              <a:off x="3194066" y="4097187"/>
              <a:ext cx="72138" cy="54472"/>
            </a:xfrm>
            <a:custGeom>
              <a:avLst/>
              <a:gdLst/>
              <a:ahLst/>
              <a:cxnLst/>
              <a:rect l="l" t="t" r="r" b="b"/>
              <a:pathLst>
                <a:path w="686" h="518" extrusionOk="0">
                  <a:moveTo>
                    <a:pt x="1" y="1"/>
                  </a:moveTo>
                  <a:cubicBezTo>
                    <a:pt x="232" y="154"/>
                    <a:pt x="451" y="328"/>
                    <a:pt x="653" y="518"/>
                  </a:cubicBezTo>
                  <a:cubicBezTo>
                    <a:pt x="664" y="506"/>
                    <a:pt x="674" y="494"/>
                    <a:pt x="685" y="483"/>
                  </a:cubicBezTo>
                  <a:cubicBezTo>
                    <a:pt x="471" y="304"/>
                    <a:pt x="242" y="143"/>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0" name="Google Shape;1400;p23"/>
            <p:cNvSpPr/>
            <p:nvPr/>
          </p:nvSpPr>
          <p:spPr>
            <a:xfrm>
              <a:off x="3236865" y="4097713"/>
              <a:ext cx="68983" cy="80551"/>
            </a:xfrm>
            <a:custGeom>
              <a:avLst/>
              <a:gdLst/>
              <a:ahLst/>
              <a:cxnLst/>
              <a:rect l="l" t="t" r="r" b="b"/>
              <a:pathLst>
                <a:path w="656" h="766" extrusionOk="0">
                  <a:moveTo>
                    <a:pt x="4" y="0"/>
                  </a:moveTo>
                  <a:lnTo>
                    <a:pt x="1" y="3"/>
                  </a:lnTo>
                  <a:cubicBezTo>
                    <a:pt x="1" y="3"/>
                    <a:pt x="155" y="160"/>
                    <a:pt x="300" y="333"/>
                  </a:cubicBezTo>
                  <a:cubicBezTo>
                    <a:pt x="336" y="376"/>
                    <a:pt x="371" y="420"/>
                    <a:pt x="404" y="462"/>
                  </a:cubicBezTo>
                  <a:cubicBezTo>
                    <a:pt x="437" y="502"/>
                    <a:pt x="470" y="539"/>
                    <a:pt x="500" y="570"/>
                  </a:cubicBezTo>
                  <a:cubicBezTo>
                    <a:pt x="528" y="601"/>
                    <a:pt x="655" y="765"/>
                    <a:pt x="655" y="765"/>
                  </a:cubicBezTo>
                  <a:cubicBezTo>
                    <a:pt x="655" y="765"/>
                    <a:pt x="602" y="670"/>
                    <a:pt x="603" y="669"/>
                  </a:cubicBezTo>
                  <a:cubicBezTo>
                    <a:pt x="605" y="668"/>
                    <a:pt x="598" y="656"/>
                    <a:pt x="585" y="634"/>
                  </a:cubicBezTo>
                  <a:cubicBezTo>
                    <a:pt x="572" y="612"/>
                    <a:pt x="553" y="581"/>
                    <a:pt x="530" y="545"/>
                  </a:cubicBezTo>
                  <a:cubicBezTo>
                    <a:pt x="503" y="504"/>
                    <a:pt x="473" y="466"/>
                    <a:pt x="442" y="429"/>
                  </a:cubicBezTo>
                  <a:cubicBezTo>
                    <a:pt x="407" y="388"/>
                    <a:pt x="368" y="348"/>
                    <a:pt x="329" y="307"/>
                  </a:cubicBezTo>
                  <a:cubicBezTo>
                    <a:pt x="226" y="199"/>
                    <a:pt x="118" y="97"/>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1" name="Google Shape;1401;p23"/>
            <p:cNvSpPr/>
            <p:nvPr/>
          </p:nvSpPr>
          <p:spPr>
            <a:xfrm>
              <a:off x="3259895" y="4109070"/>
              <a:ext cx="94326" cy="96745"/>
            </a:xfrm>
            <a:custGeom>
              <a:avLst/>
              <a:gdLst/>
              <a:ahLst/>
              <a:cxnLst/>
              <a:rect l="l" t="t" r="r" b="b"/>
              <a:pathLst>
                <a:path w="897" h="920" extrusionOk="0">
                  <a:moveTo>
                    <a:pt x="4" y="1"/>
                  </a:moveTo>
                  <a:lnTo>
                    <a:pt x="0" y="4"/>
                  </a:lnTo>
                  <a:cubicBezTo>
                    <a:pt x="0" y="4"/>
                    <a:pt x="385" y="231"/>
                    <a:pt x="609" y="509"/>
                  </a:cubicBezTo>
                  <a:cubicBezTo>
                    <a:pt x="656" y="558"/>
                    <a:pt x="897" y="919"/>
                    <a:pt x="897" y="919"/>
                  </a:cubicBezTo>
                  <a:cubicBezTo>
                    <a:pt x="897" y="919"/>
                    <a:pt x="841" y="657"/>
                    <a:pt x="514" y="339"/>
                  </a:cubicBezTo>
                  <a:cubicBezTo>
                    <a:pt x="303" y="139"/>
                    <a:pt x="4" y="1"/>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2" name="Google Shape;1402;p23"/>
            <p:cNvSpPr/>
            <p:nvPr/>
          </p:nvSpPr>
          <p:spPr>
            <a:xfrm>
              <a:off x="3282820" y="4141144"/>
              <a:ext cx="94431" cy="96745"/>
            </a:xfrm>
            <a:custGeom>
              <a:avLst/>
              <a:gdLst/>
              <a:ahLst/>
              <a:cxnLst/>
              <a:rect l="l" t="t" r="r" b="b"/>
              <a:pathLst>
                <a:path w="898" h="920" extrusionOk="0">
                  <a:moveTo>
                    <a:pt x="5" y="1"/>
                  </a:moveTo>
                  <a:lnTo>
                    <a:pt x="1" y="4"/>
                  </a:lnTo>
                  <a:cubicBezTo>
                    <a:pt x="1" y="4"/>
                    <a:pt x="386" y="231"/>
                    <a:pt x="609" y="510"/>
                  </a:cubicBezTo>
                  <a:cubicBezTo>
                    <a:pt x="656" y="558"/>
                    <a:pt x="897" y="919"/>
                    <a:pt x="897" y="919"/>
                  </a:cubicBezTo>
                  <a:cubicBezTo>
                    <a:pt x="897" y="919"/>
                    <a:pt x="843" y="658"/>
                    <a:pt x="515" y="340"/>
                  </a:cubicBezTo>
                  <a:cubicBezTo>
                    <a:pt x="305" y="14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3" name="Google Shape;1403;p23"/>
            <p:cNvSpPr/>
            <p:nvPr/>
          </p:nvSpPr>
          <p:spPr>
            <a:xfrm>
              <a:off x="3223090" y="4206867"/>
              <a:ext cx="97376" cy="40696"/>
            </a:xfrm>
            <a:custGeom>
              <a:avLst/>
              <a:gdLst/>
              <a:ahLst/>
              <a:cxnLst/>
              <a:rect l="l" t="t" r="r" b="b"/>
              <a:pathLst>
                <a:path w="926" h="387" extrusionOk="0">
                  <a:moveTo>
                    <a:pt x="65" y="1"/>
                  </a:moveTo>
                  <a:cubicBezTo>
                    <a:pt x="26" y="1"/>
                    <a:pt x="3" y="2"/>
                    <a:pt x="3" y="2"/>
                  </a:cubicBezTo>
                  <a:cubicBezTo>
                    <a:pt x="3" y="2"/>
                    <a:pt x="3" y="5"/>
                    <a:pt x="2" y="8"/>
                  </a:cubicBezTo>
                  <a:cubicBezTo>
                    <a:pt x="1" y="9"/>
                    <a:pt x="332" y="27"/>
                    <a:pt x="583" y="165"/>
                  </a:cubicBezTo>
                  <a:cubicBezTo>
                    <a:pt x="632" y="186"/>
                    <a:pt x="926" y="387"/>
                    <a:pt x="926" y="387"/>
                  </a:cubicBezTo>
                  <a:cubicBezTo>
                    <a:pt x="926" y="387"/>
                    <a:pt x="787" y="186"/>
                    <a:pt x="456" y="61"/>
                  </a:cubicBezTo>
                  <a:cubicBezTo>
                    <a:pt x="311" y="9"/>
                    <a:pt x="151"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4" name="Google Shape;1404;p23"/>
            <p:cNvSpPr/>
            <p:nvPr/>
          </p:nvSpPr>
          <p:spPr>
            <a:xfrm>
              <a:off x="3239810" y="4231474"/>
              <a:ext cx="97376" cy="40696"/>
            </a:xfrm>
            <a:custGeom>
              <a:avLst/>
              <a:gdLst/>
              <a:ahLst/>
              <a:cxnLst/>
              <a:rect l="l" t="t" r="r" b="b"/>
              <a:pathLst>
                <a:path w="926" h="387" extrusionOk="0">
                  <a:moveTo>
                    <a:pt x="65" y="0"/>
                  </a:moveTo>
                  <a:cubicBezTo>
                    <a:pt x="26" y="0"/>
                    <a:pt x="3" y="2"/>
                    <a:pt x="3" y="2"/>
                  </a:cubicBezTo>
                  <a:cubicBezTo>
                    <a:pt x="3" y="2"/>
                    <a:pt x="3" y="5"/>
                    <a:pt x="2" y="7"/>
                  </a:cubicBezTo>
                  <a:cubicBezTo>
                    <a:pt x="1" y="8"/>
                    <a:pt x="332" y="26"/>
                    <a:pt x="583" y="165"/>
                  </a:cubicBezTo>
                  <a:cubicBezTo>
                    <a:pt x="632" y="185"/>
                    <a:pt x="926" y="386"/>
                    <a:pt x="926" y="386"/>
                  </a:cubicBezTo>
                  <a:cubicBezTo>
                    <a:pt x="926" y="386"/>
                    <a:pt x="787" y="185"/>
                    <a:pt x="456" y="60"/>
                  </a:cubicBezTo>
                  <a:cubicBezTo>
                    <a:pt x="310" y="8"/>
                    <a:pt x="150" y="0"/>
                    <a:pt x="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5" name="Google Shape;1405;p23"/>
            <p:cNvSpPr/>
            <p:nvPr/>
          </p:nvSpPr>
          <p:spPr>
            <a:xfrm>
              <a:off x="3211943" y="4129366"/>
              <a:ext cx="71402" cy="59099"/>
            </a:xfrm>
            <a:custGeom>
              <a:avLst/>
              <a:gdLst/>
              <a:ahLst/>
              <a:cxnLst/>
              <a:rect l="l" t="t" r="r" b="b"/>
              <a:pathLst>
                <a:path w="679" h="562" extrusionOk="0">
                  <a:moveTo>
                    <a:pt x="3" y="1"/>
                  </a:moveTo>
                  <a:lnTo>
                    <a:pt x="0" y="4"/>
                  </a:lnTo>
                  <a:cubicBezTo>
                    <a:pt x="0" y="4"/>
                    <a:pt x="172" y="133"/>
                    <a:pt x="336" y="277"/>
                  </a:cubicBezTo>
                  <a:cubicBezTo>
                    <a:pt x="376" y="314"/>
                    <a:pt x="416" y="351"/>
                    <a:pt x="454" y="385"/>
                  </a:cubicBezTo>
                  <a:cubicBezTo>
                    <a:pt x="494" y="421"/>
                    <a:pt x="531" y="450"/>
                    <a:pt x="563" y="477"/>
                  </a:cubicBezTo>
                  <a:cubicBezTo>
                    <a:pt x="596" y="503"/>
                    <a:pt x="624" y="525"/>
                    <a:pt x="643" y="539"/>
                  </a:cubicBezTo>
                  <a:cubicBezTo>
                    <a:pt x="663" y="553"/>
                    <a:pt x="675" y="561"/>
                    <a:pt x="675" y="561"/>
                  </a:cubicBezTo>
                  <a:cubicBezTo>
                    <a:pt x="676" y="560"/>
                    <a:pt x="677" y="559"/>
                    <a:pt x="678" y="558"/>
                  </a:cubicBezTo>
                  <a:cubicBezTo>
                    <a:pt x="678" y="558"/>
                    <a:pt x="671" y="546"/>
                    <a:pt x="655" y="527"/>
                  </a:cubicBezTo>
                  <a:cubicBezTo>
                    <a:pt x="640" y="508"/>
                    <a:pt x="618" y="480"/>
                    <a:pt x="590" y="449"/>
                  </a:cubicBezTo>
                  <a:cubicBezTo>
                    <a:pt x="558" y="414"/>
                    <a:pt x="524" y="381"/>
                    <a:pt x="488" y="350"/>
                  </a:cubicBezTo>
                  <a:cubicBezTo>
                    <a:pt x="448" y="316"/>
                    <a:pt x="405" y="282"/>
                    <a:pt x="362" y="249"/>
                  </a:cubicBezTo>
                  <a:cubicBezTo>
                    <a:pt x="246" y="161"/>
                    <a:pt x="127" y="77"/>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6" name="Google Shape;1406;p23"/>
            <p:cNvSpPr/>
            <p:nvPr/>
          </p:nvSpPr>
          <p:spPr>
            <a:xfrm>
              <a:off x="3271568" y="4103287"/>
              <a:ext cx="36384" cy="51422"/>
            </a:xfrm>
            <a:custGeom>
              <a:avLst/>
              <a:gdLst/>
              <a:ahLst/>
              <a:cxnLst/>
              <a:rect l="l" t="t" r="r" b="b"/>
              <a:pathLst>
                <a:path w="346" h="489" extrusionOk="0">
                  <a:moveTo>
                    <a:pt x="4" y="0"/>
                  </a:moveTo>
                  <a:cubicBezTo>
                    <a:pt x="3" y="0"/>
                    <a:pt x="1" y="1"/>
                    <a:pt x="0" y="3"/>
                  </a:cubicBezTo>
                  <a:cubicBezTo>
                    <a:pt x="0" y="3"/>
                    <a:pt x="83" y="125"/>
                    <a:pt x="163" y="250"/>
                  </a:cubicBezTo>
                  <a:cubicBezTo>
                    <a:pt x="182" y="281"/>
                    <a:pt x="201" y="313"/>
                    <a:pt x="220" y="342"/>
                  </a:cubicBezTo>
                  <a:cubicBezTo>
                    <a:pt x="238" y="369"/>
                    <a:pt x="257" y="395"/>
                    <a:pt x="277" y="419"/>
                  </a:cubicBezTo>
                  <a:cubicBezTo>
                    <a:pt x="297" y="444"/>
                    <a:pt x="319" y="466"/>
                    <a:pt x="341" y="489"/>
                  </a:cubicBezTo>
                  <a:cubicBezTo>
                    <a:pt x="342" y="487"/>
                    <a:pt x="343" y="486"/>
                    <a:pt x="346" y="485"/>
                  </a:cubicBezTo>
                  <a:cubicBezTo>
                    <a:pt x="336" y="454"/>
                    <a:pt x="324" y="425"/>
                    <a:pt x="309" y="396"/>
                  </a:cubicBezTo>
                  <a:cubicBezTo>
                    <a:pt x="295" y="367"/>
                    <a:pt x="279" y="339"/>
                    <a:pt x="261" y="313"/>
                  </a:cubicBezTo>
                  <a:cubicBezTo>
                    <a:pt x="241" y="284"/>
                    <a:pt x="218" y="255"/>
                    <a:pt x="195" y="225"/>
                  </a:cubicBezTo>
                  <a:cubicBezTo>
                    <a:pt x="105" y="107"/>
                    <a:pt x="4" y="0"/>
                    <a:pt x="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7" name="Google Shape;1407;p23"/>
            <p:cNvSpPr/>
            <p:nvPr/>
          </p:nvSpPr>
          <p:spPr>
            <a:xfrm>
              <a:off x="3222879" y="4153132"/>
              <a:ext cx="45744" cy="40275"/>
            </a:xfrm>
            <a:custGeom>
              <a:avLst/>
              <a:gdLst/>
              <a:ahLst/>
              <a:cxnLst/>
              <a:rect l="l" t="t" r="r" b="b"/>
              <a:pathLst>
                <a:path w="435" h="383" extrusionOk="0">
                  <a:moveTo>
                    <a:pt x="5" y="1"/>
                  </a:moveTo>
                  <a:cubicBezTo>
                    <a:pt x="5" y="1"/>
                    <a:pt x="3" y="4"/>
                    <a:pt x="2" y="5"/>
                  </a:cubicBezTo>
                  <a:cubicBezTo>
                    <a:pt x="1" y="6"/>
                    <a:pt x="106" y="99"/>
                    <a:pt x="210" y="198"/>
                  </a:cubicBezTo>
                  <a:cubicBezTo>
                    <a:pt x="235" y="222"/>
                    <a:pt x="259" y="249"/>
                    <a:pt x="283" y="271"/>
                  </a:cubicBezTo>
                  <a:cubicBezTo>
                    <a:pt x="308" y="295"/>
                    <a:pt x="333" y="314"/>
                    <a:pt x="355" y="331"/>
                  </a:cubicBezTo>
                  <a:cubicBezTo>
                    <a:pt x="379" y="349"/>
                    <a:pt x="405" y="366"/>
                    <a:pt x="431" y="382"/>
                  </a:cubicBezTo>
                  <a:cubicBezTo>
                    <a:pt x="432" y="381"/>
                    <a:pt x="433" y="380"/>
                    <a:pt x="434" y="379"/>
                  </a:cubicBezTo>
                  <a:cubicBezTo>
                    <a:pt x="420" y="352"/>
                    <a:pt x="401" y="327"/>
                    <a:pt x="381" y="303"/>
                  </a:cubicBezTo>
                  <a:cubicBezTo>
                    <a:pt x="362" y="280"/>
                    <a:pt x="341" y="257"/>
                    <a:pt x="318" y="237"/>
                  </a:cubicBezTo>
                  <a:cubicBezTo>
                    <a:pt x="293" y="215"/>
                    <a:pt x="264" y="192"/>
                    <a:pt x="235" y="170"/>
                  </a:cubicBezTo>
                  <a:cubicBezTo>
                    <a:pt x="123" y="80"/>
                    <a:pt x="5"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8" name="Google Shape;1408;p23"/>
            <p:cNvSpPr/>
            <p:nvPr/>
          </p:nvSpPr>
          <p:spPr>
            <a:xfrm>
              <a:off x="3262734" y="4180893"/>
              <a:ext cx="41642" cy="22609"/>
            </a:xfrm>
            <a:custGeom>
              <a:avLst/>
              <a:gdLst/>
              <a:ahLst/>
              <a:cxnLst/>
              <a:rect l="l" t="t" r="r" b="b"/>
              <a:pathLst>
                <a:path w="396" h="215" extrusionOk="0">
                  <a:moveTo>
                    <a:pt x="222" y="1"/>
                  </a:moveTo>
                  <a:cubicBezTo>
                    <a:pt x="131" y="1"/>
                    <a:pt x="0" y="84"/>
                    <a:pt x="0" y="84"/>
                  </a:cubicBezTo>
                  <a:cubicBezTo>
                    <a:pt x="0" y="84"/>
                    <a:pt x="155" y="199"/>
                    <a:pt x="245" y="212"/>
                  </a:cubicBezTo>
                  <a:cubicBezTo>
                    <a:pt x="257" y="214"/>
                    <a:pt x="268" y="214"/>
                    <a:pt x="278" y="214"/>
                  </a:cubicBezTo>
                  <a:cubicBezTo>
                    <a:pt x="350" y="214"/>
                    <a:pt x="395" y="178"/>
                    <a:pt x="393" y="126"/>
                  </a:cubicBezTo>
                  <a:cubicBezTo>
                    <a:pt x="390" y="65"/>
                    <a:pt x="325" y="9"/>
                    <a:pt x="233" y="1"/>
                  </a:cubicBezTo>
                  <a:cubicBezTo>
                    <a:pt x="230" y="1"/>
                    <a:pt x="226" y="1"/>
                    <a:pt x="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9" name="Google Shape;1409;p23"/>
            <p:cNvSpPr/>
            <p:nvPr/>
          </p:nvSpPr>
          <p:spPr>
            <a:xfrm>
              <a:off x="3262945" y="4189832"/>
              <a:ext cx="41432" cy="13670"/>
            </a:xfrm>
            <a:custGeom>
              <a:avLst/>
              <a:gdLst/>
              <a:ahLst/>
              <a:cxnLst/>
              <a:rect l="l" t="t" r="r" b="b"/>
              <a:pathLst>
                <a:path w="394" h="130" extrusionOk="0">
                  <a:moveTo>
                    <a:pt x="0" y="0"/>
                  </a:moveTo>
                  <a:lnTo>
                    <a:pt x="0" y="0"/>
                  </a:lnTo>
                  <a:cubicBezTo>
                    <a:pt x="11" y="7"/>
                    <a:pt x="156" y="115"/>
                    <a:pt x="243" y="127"/>
                  </a:cubicBezTo>
                  <a:cubicBezTo>
                    <a:pt x="254" y="128"/>
                    <a:pt x="265" y="129"/>
                    <a:pt x="275" y="129"/>
                  </a:cubicBezTo>
                  <a:cubicBezTo>
                    <a:pt x="347" y="129"/>
                    <a:pt x="393" y="93"/>
                    <a:pt x="390" y="41"/>
                  </a:cubicBezTo>
                  <a:cubicBezTo>
                    <a:pt x="390" y="37"/>
                    <a:pt x="390" y="35"/>
                    <a:pt x="389" y="34"/>
                  </a:cubicBezTo>
                  <a:cubicBezTo>
                    <a:pt x="259" y="19"/>
                    <a:pt x="130" y="9"/>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0" name="Google Shape;1410;p23"/>
            <p:cNvSpPr/>
            <p:nvPr/>
          </p:nvSpPr>
          <p:spPr>
            <a:xfrm>
              <a:off x="3283871" y="4204659"/>
              <a:ext cx="41222" cy="23450"/>
            </a:xfrm>
            <a:custGeom>
              <a:avLst/>
              <a:gdLst/>
              <a:ahLst/>
              <a:cxnLst/>
              <a:rect l="l" t="t" r="r" b="b"/>
              <a:pathLst>
                <a:path w="392" h="223" extrusionOk="0">
                  <a:moveTo>
                    <a:pt x="218" y="1"/>
                  </a:moveTo>
                  <a:cubicBezTo>
                    <a:pt x="127" y="1"/>
                    <a:pt x="0" y="74"/>
                    <a:pt x="0" y="74"/>
                  </a:cubicBezTo>
                  <a:cubicBezTo>
                    <a:pt x="0" y="74"/>
                    <a:pt x="149" y="200"/>
                    <a:pt x="239" y="218"/>
                  </a:cubicBezTo>
                  <a:cubicBezTo>
                    <a:pt x="254" y="221"/>
                    <a:pt x="269" y="223"/>
                    <a:pt x="282" y="223"/>
                  </a:cubicBezTo>
                  <a:cubicBezTo>
                    <a:pt x="349" y="223"/>
                    <a:pt x="392" y="188"/>
                    <a:pt x="392" y="136"/>
                  </a:cubicBezTo>
                  <a:cubicBezTo>
                    <a:pt x="392" y="75"/>
                    <a:pt x="330" y="16"/>
                    <a:pt x="238" y="2"/>
                  </a:cubicBezTo>
                  <a:cubicBezTo>
                    <a:pt x="232" y="1"/>
                    <a:pt x="225" y="1"/>
                    <a:pt x="2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1" name="Google Shape;1411;p23"/>
            <p:cNvSpPr/>
            <p:nvPr/>
          </p:nvSpPr>
          <p:spPr>
            <a:xfrm>
              <a:off x="3284081" y="4212546"/>
              <a:ext cx="41011" cy="15563"/>
            </a:xfrm>
            <a:custGeom>
              <a:avLst/>
              <a:gdLst/>
              <a:ahLst/>
              <a:cxnLst/>
              <a:rect l="l" t="t" r="r" b="b"/>
              <a:pathLst>
                <a:path w="390" h="148" extrusionOk="0">
                  <a:moveTo>
                    <a:pt x="1" y="0"/>
                  </a:moveTo>
                  <a:cubicBezTo>
                    <a:pt x="11" y="8"/>
                    <a:pt x="150" y="126"/>
                    <a:pt x="237" y="143"/>
                  </a:cubicBezTo>
                  <a:cubicBezTo>
                    <a:pt x="252" y="146"/>
                    <a:pt x="266" y="147"/>
                    <a:pt x="279" y="147"/>
                  </a:cubicBezTo>
                  <a:cubicBezTo>
                    <a:pt x="346" y="147"/>
                    <a:pt x="390" y="113"/>
                    <a:pt x="390" y="61"/>
                  </a:cubicBezTo>
                  <a:lnTo>
                    <a:pt x="390" y="55"/>
                  </a:lnTo>
                  <a:cubicBezTo>
                    <a:pt x="260" y="35"/>
                    <a:pt x="130" y="1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2" name="Google Shape;1412;p23"/>
            <p:cNvSpPr/>
            <p:nvPr/>
          </p:nvSpPr>
          <p:spPr>
            <a:xfrm>
              <a:off x="3303956" y="4230107"/>
              <a:ext cx="41117" cy="24291"/>
            </a:xfrm>
            <a:custGeom>
              <a:avLst/>
              <a:gdLst/>
              <a:ahLst/>
              <a:cxnLst/>
              <a:rect l="l" t="t" r="r" b="b"/>
              <a:pathLst>
                <a:path w="391" h="231" extrusionOk="0">
                  <a:moveTo>
                    <a:pt x="211" y="0"/>
                  </a:moveTo>
                  <a:cubicBezTo>
                    <a:pt x="121" y="0"/>
                    <a:pt x="0" y="64"/>
                    <a:pt x="0" y="64"/>
                  </a:cubicBezTo>
                  <a:cubicBezTo>
                    <a:pt x="0" y="64"/>
                    <a:pt x="142" y="200"/>
                    <a:pt x="231" y="224"/>
                  </a:cubicBezTo>
                  <a:cubicBezTo>
                    <a:pt x="250" y="228"/>
                    <a:pt x="268" y="231"/>
                    <a:pt x="284" y="231"/>
                  </a:cubicBezTo>
                  <a:cubicBezTo>
                    <a:pt x="345" y="231"/>
                    <a:pt x="385" y="198"/>
                    <a:pt x="387" y="148"/>
                  </a:cubicBezTo>
                  <a:cubicBezTo>
                    <a:pt x="390" y="86"/>
                    <a:pt x="333" y="21"/>
                    <a:pt x="241" y="3"/>
                  </a:cubicBezTo>
                  <a:cubicBezTo>
                    <a:pt x="232" y="1"/>
                    <a:pt x="222" y="0"/>
                    <a:pt x="2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23"/>
            <p:cNvSpPr/>
            <p:nvPr/>
          </p:nvSpPr>
          <p:spPr>
            <a:xfrm>
              <a:off x="3304167" y="4236943"/>
              <a:ext cx="40591" cy="17351"/>
            </a:xfrm>
            <a:custGeom>
              <a:avLst/>
              <a:gdLst/>
              <a:ahLst/>
              <a:cxnLst/>
              <a:rect l="l" t="t" r="r" b="b"/>
              <a:pathLst>
                <a:path w="386" h="165" extrusionOk="0">
                  <a:moveTo>
                    <a:pt x="0" y="1"/>
                  </a:moveTo>
                  <a:cubicBezTo>
                    <a:pt x="10" y="8"/>
                    <a:pt x="143" y="136"/>
                    <a:pt x="229" y="159"/>
                  </a:cubicBezTo>
                  <a:cubicBezTo>
                    <a:pt x="247" y="163"/>
                    <a:pt x="264" y="165"/>
                    <a:pt x="280" y="165"/>
                  </a:cubicBezTo>
                  <a:cubicBezTo>
                    <a:pt x="342" y="165"/>
                    <a:pt x="383" y="132"/>
                    <a:pt x="385" y="83"/>
                  </a:cubicBezTo>
                  <a:cubicBezTo>
                    <a:pt x="385" y="81"/>
                    <a:pt x="385" y="79"/>
                    <a:pt x="385" y="75"/>
                  </a:cubicBezTo>
                  <a:cubicBezTo>
                    <a:pt x="257" y="48"/>
                    <a:pt x="128" y="23"/>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23"/>
            <p:cNvSpPr/>
            <p:nvPr/>
          </p:nvSpPr>
          <p:spPr>
            <a:xfrm>
              <a:off x="3322780" y="4256923"/>
              <a:ext cx="41011" cy="25238"/>
            </a:xfrm>
            <a:custGeom>
              <a:avLst/>
              <a:gdLst/>
              <a:ahLst/>
              <a:cxnLst/>
              <a:rect l="l" t="t" r="r" b="b"/>
              <a:pathLst>
                <a:path w="390" h="240" extrusionOk="0">
                  <a:moveTo>
                    <a:pt x="206" y="1"/>
                  </a:moveTo>
                  <a:cubicBezTo>
                    <a:pt x="117" y="1"/>
                    <a:pt x="0" y="56"/>
                    <a:pt x="0" y="56"/>
                  </a:cubicBezTo>
                  <a:cubicBezTo>
                    <a:pt x="0" y="56"/>
                    <a:pt x="135" y="202"/>
                    <a:pt x="223" y="230"/>
                  </a:cubicBezTo>
                  <a:cubicBezTo>
                    <a:pt x="244" y="236"/>
                    <a:pt x="264" y="240"/>
                    <a:pt x="282" y="240"/>
                  </a:cubicBezTo>
                  <a:cubicBezTo>
                    <a:pt x="339" y="240"/>
                    <a:pt x="378" y="209"/>
                    <a:pt x="383" y="160"/>
                  </a:cubicBezTo>
                  <a:cubicBezTo>
                    <a:pt x="389" y="96"/>
                    <a:pt x="334" y="28"/>
                    <a:pt x="244" y="5"/>
                  </a:cubicBezTo>
                  <a:cubicBezTo>
                    <a:pt x="232" y="2"/>
                    <a:pt x="220" y="1"/>
                    <a:pt x="2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5" name="Google Shape;1415;p23"/>
            <p:cNvSpPr/>
            <p:nvPr/>
          </p:nvSpPr>
          <p:spPr>
            <a:xfrm>
              <a:off x="3322885" y="4262811"/>
              <a:ext cx="40170" cy="19349"/>
            </a:xfrm>
            <a:custGeom>
              <a:avLst/>
              <a:gdLst/>
              <a:ahLst/>
              <a:cxnLst/>
              <a:rect l="l" t="t" r="r" b="b"/>
              <a:pathLst>
                <a:path w="382" h="184" extrusionOk="0">
                  <a:moveTo>
                    <a:pt x="0" y="1"/>
                  </a:moveTo>
                  <a:lnTo>
                    <a:pt x="0" y="1"/>
                  </a:lnTo>
                  <a:cubicBezTo>
                    <a:pt x="11" y="11"/>
                    <a:pt x="137" y="148"/>
                    <a:pt x="222" y="175"/>
                  </a:cubicBezTo>
                  <a:cubicBezTo>
                    <a:pt x="243" y="181"/>
                    <a:pt x="262" y="184"/>
                    <a:pt x="280" y="184"/>
                  </a:cubicBezTo>
                  <a:cubicBezTo>
                    <a:pt x="337" y="184"/>
                    <a:pt x="377" y="153"/>
                    <a:pt x="382" y="105"/>
                  </a:cubicBezTo>
                  <a:cubicBezTo>
                    <a:pt x="382" y="102"/>
                    <a:pt x="382" y="100"/>
                    <a:pt x="382" y="98"/>
                  </a:cubicBezTo>
                  <a:cubicBezTo>
                    <a:pt x="255" y="63"/>
                    <a:pt x="128" y="3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6" name="Google Shape;1416;p23"/>
            <p:cNvSpPr/>
            <p:nvPr/>
          </p:nvSpPr>
          <p:spPr>
            <a:xfrm>
              <a:off x="3340236" y="4285315"/>
              <a:ext cx="40696" cy="26289"/>
            </a:xfrm>
            <a:custGeom>
              <a:avLst/>
              <a:gdLst/>
              <a:ahLst/>
              <a:cxnLst/>
              <a:rect l="l" t="t" r="r" b="b"/>
              <a:pathLst>
                <a:path w="387" h="250" extrusionOk="0">
                  <a:moveTo>
                    <a:pt x="197" y="0"/>
                  </a:moveTo>
                  <a:cubicBezTo>
                    <a:pt x="111" y="0"/>
                    <a:pt x="3" y="46"/>
                    <a:pt x="1" y="46"/>
                  </a:cubicBezTo>
                  <a:lnTo>
                    <a:pt x="1" y="46"/>
                  </a:lnTo>
                  <a:cubicBezTo>
                    <a:pt x="1" y="46"/>
                    <a:pt x="1" y="46"/>
                    <a:pt x="1" y="46"/>
                  </a:cubicBezTo>
                  <a:cubicBezTo>
                    <a:pt x="1" y="46"/>
                    <a:pt x="1" y="46"/>
                    <a:pt x="1" y="46"/>
                  </a:cubicBezTo>
                  <a:cubicBezTo>
                    <a:pt x="1" y="46"/>
                    <a:pt x="1" y="46"/>
                    <a:pt x="1" y="46"/>
                  </a:cubicBezTo>
                  <a:cubicBezTo>
                    <a:pt x="1" y="46"/>
                    <a:pt x="1" y="46"/>
                    <a:pt x="1" y="46"/>
                  </a:cubicBezTo>
                  <a:lnTo>
                    <a:pt x="1" y="46"/>
                  </a:lnTo>
                  <a:cubicBezTo>
                    <a:pt x="3" y="48"/>
                    <a:pt x="126" y="204"/>
                    <a:pt x="212" y="236"/>
                  </a:cubicBezTo>
                  <a:cubicBezTo>
                    <a:pt x="236" y="245"/>
                    <a:pt x="258" y="249"/>
                    <a:pt x="279" y="249"/>
                  </a:cubicBezTo>
                  <a:cubicBezTo>
                    <a:pt x="332" y="249"/>
                    <a:pt x="369" y="220"/>
                    <a:pt x="376" y="173"/>
                  </a:cubicBezTo>
                  <a:cubicBezTo>
                    <a:pt x="386" y="108"/>
                    <a:pt x="334" y="34"/>
                    <a:pt x="246" y="7"/>
                  </a:cubicBezTo>
                  <a:cubicBezTo>
                    <a:pt x="231" y="2"/>
                    <a:pt x="215"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23"/>
            <p:cNvSpPr/>
            <p:nvPr/>
          </p:nvSpPr>
          <p:spPr>
            <a:xfrm>
              <a:off x="3340236" y="4290468"/>
              <a:ext cx="39539" cy="21032"/>
            </a:xfrm>
            <a:custGeom>
              <a:avLst/>
              <a:gdLst/>
              <a:ahLst/>
              <a:cxnLst/>
              <a:rect l="l" t="t" r="r" b="b"/>
              <a:pathLst>
                <a:path w="376" h="200" extrusionOk="0">
                  <a:moveTo>
                    <a:pt x="1" y="0"/>
                  </a:moveTo>
                  <a:lnTo>
                    <a:pt x="1" y="0"/>
                  </a:lnTo>
                  <a:cubicBezTo>
                    <a:pt x="10" y="10"/>
                    <a:pt x="128" y="157"/>
                    <a:pt x="213" y="187"/>
                  </a:cubicBezTo>
                  <a:cubicBezTo>
                    <a:pt x="236" y="195"/>
                    <a:pt x="259" y="200"/>
                    <a:pt x="279" y="200"/>
                  </a:cubicBezTo>
                  <a:cubicBezTo>
                    <a:pt x="331" y="200"/>
                    <a:pt x="369" y="171"/>
                    <a:pt x="376" y="124"/>
                  </a:cubicBezTo>
                  <a:cubicBezTo>
                    <a:pt x="376" y="121"/>
                    <a:pt x="376" y="118"/>
                    <a:pt x="376" y="116"/>
                  </a:cubicBezTo>
                  <a:cubicBezTo>
                    <a:pt x="251" y="75"/>
                    <a:pt x="126" y="35"/>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23"/>
            <p:cNvSpPr/>
            <p:nvPr/>
          </p:nvSpPr>
          <p:spPr>
            <a:xfrm>
              <a:off x="3356010" y="4315075"/>
              <a:ext cx="40275" cy="27341"/>
            </a:xfrm>
            <a:custGeom>
              <a:avLst/>
              <a:gdLst/>
              <a:ahLst/>
              <a:cxnLst/>
              <a:rect l="l" t="t" r="r" b="b"/>
              <a:pathLst>
                <a:path w="383" h="260" extrusionOk="0">
                  <a:moveTo>
                    <a:pt x="187" y="0"/>
                  </a:moveTo>
                  <a:cubicBezTo>
                    <a:pt x="102" y="0"/>
                    <a:pt x="1" y="39"/>
                    <a:pt x="1" y="39"/>
                  </a:cubicBezTo>
                  <a:cubicBezTo>
                    <a:pt x="1" y="39"/>
                    <a:pt x="118" y="205"/>
                    <a:pt x="202" y="243"/>
                  </a:cubicBezTo>
                  <a:cubicBezTo>
                    <a:pt x="228" y="254"/>
                    <a:pt x="252" y="259"/>
                    <a:pt x="273" y="259"/>
                  </a:cubicBezTo>
                  <a:cubicBezTo>
                    <a:pt x="323" y="259"/>
                    <a:pt x="360" y="231"/>
                    <a:pt x="370" y="185"/>
                  </a:cubicBezTo>
                  <a:cubicBezTo>
                    <a:pt x="382" y="120"/>
                    <a:pt x="335" y="42"/>
                    <a:pt x="249" y="10"/>
                  </a:cubicBezTo>
                  <a:cubicBezTo>
                    <a:pt x="231" y="3"/>
                    <a:pt x="209" y="0"/>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9" name="Google Shape;1419;p23"/>
            <p:cNvSpPr/>
            <p:nvPr/>
          </p:nvSpPr>
          <p:spPr>
            <a:xfrm>
              <a:off x="3356115" y="4319387"/>
              <a:ext cx="38908" cy="22924"/>
            </a:xfrm>
            <a:custGeom>
              <a:avLst/>
              <a:gdLst/>
              <a:ahLst/>
              <a:cxnLst/>
              <a:rect l="l" t="t" r="r" b="b"/>
              <a:pathLst>
                <a:path w="370" h="218" extrusionOk="0">
                  <a:moveTo>
                    <a:pt x="1" y="0"/>
                  </a:moveTo>
                  <a:cubicBezTo>
                    <a:pt x="9" y="11"/>
                    <a:pt x="120" y="166"/>
                    <a:pt x="201" y="202"/>
                  </a:cubicBezTo>
                  <a:cubicBezTo>
                    <a:pt x="227" y="212"/>
                    <a:pt x="251" y="218"/>
                    <a:pt x="273" y="218"/>
                  </a:cubicBezTo>
                  <a:cubicBezTo>
                    <a:pt x="323" y="218"/>
                    <a:pt x="359" y="190"/>
                    <a:pt x="369" y="145"/>
                  </a:cubicBezTo>
                  <a:cubicBezTo>
                    <a:pt x="369" y="142"/>
                    <a:pt x="369" y="140"/>
                    <a:pt x="370" y="138"/>
                  </a:cubicBezTo>
                  <a:cubicBezTo>
                    <a:pt x="247" y="89"/>
                    <a:pt x="124" y="4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0" name="Google Shape;1420;p23"/>
            <p:cNvSpPr/>
            <p:nvPr/>
          </p:nvSpPr>
          <p:spPr>
            <a:xfrm>
              <a:off x="3295859" y="4146296"/>
              <a:ext cx="23555" cy="43430"/>
            </a:xfrm>
            <a:custGeom>
              <a:avLst/>
              <a:gdLst/>
              <a:ahLst/>
              <a:cxnLst/>
              <a:rect l="l" t="t" r="r" b="b"/>
              <a:pathLst>
                <a:path w="224" h="413" extrusionOk="0">
                  <a:moveTo>
                    <a:pt x="86" y="1"/>
                  </a:moveTo>
                  <a:cubicBezTo>
                    <a:pt x="86" y="1"/>
                    <a:pt x="86" y="1"/>
                    <a:pt x="86" y="1"/>
                  </a:cubicBezTo>
                  <a:cubicBezTo>
                    <a:pt x="85" y="1"/>
                    <a:pt x="0" y="148"/>
                    <a:pt x="7" y="241"/>
                  </a:cubicBezTo>
                  <a:cubicBezTo>
                    <a:pt x="14" y="335"/>
                    <a:pt x="63" y="403"/>
                    <a:pt x="122" y="412"/>
                  </a:cubicBezTo>
                  <a:cubicBezTo>
                    <a:pt x="126" y="413"/>
                    <a:pt x="130" y="413"/>
                    <a:pt x="133" y="413"/>
                  </a:cubicBezTo>
                  <a:cubicBezTo>
                    <a:pt x="185" y="413"/>
                    <a:pt x="224" y="358"/>
                    <a:pt x="217" y="266"/>
                  </a:cubicBezTo>
                  <a:cubicBezTo>
                    <a:pt x="210" y="168"/>
                    <a:pt x="88" y="1"/>
                    <a:pt x="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1" name="Google Shape;1421;p23"/>
            <p:cNvSpPr/>
            <p:nvPr/>
          </p:nvSpPr>
          <p:spPr>
            <a:xfrm>
              <a:off x="3304903" y="4146401"/>
              <a:ext cx="14512" cy="43325"/>
            </a:xfrm>
            <a:custGeom>
              <a:avLst/>
              <a:gdLst/>
              <a:ahLst/>
              <a:cxnLst/>
              <a:rect l="l" t="t" r="r" b="b"/>
              <a:pathLst>
                <a:path w="138" h="412" extrusionOk="0">
                  <a:moveTo>
                    <a:pt x="1" y="1"/>
                  </a:moveTo>
                  <a:cubicBezTo>
                    <a:pt x="17" y="138"/>
                    <a:pt x="26" y="275"/>
                    <a:pt x="30" y="410"/>
                  </a:cubicBezTo>
                  <a:lnTo>
                    <a:pt x="36" y="411"/>
                  </a:lnTo>
                  <a:cubicBezTo>
                    <a:pt x="40" y="412"/>
                    <a:pt x="44" y="412"/>
                    <a:pt x="47" y="412"/>
                  </a:cubicBezTo>
                  <a:cubicBezTo>
                    <a:pt x="99" y="412"/>
                    <a:pt x="138" y="357"/>
                    <a:pt x="131" y="265"/>
                  </a:cubicBezTo>
                  <a:cubicBezTo>
                    <a:pt x="126" y="170"/>
                    <a:pt x="11" y="1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2" name="Google Shape;1422;p23"/>
            <p:cNvSpPr/>
            <p:nvPr/>
          </p:nvSpPr>
          <p:spPr>
            <a:xfrm>
              <a:off x="3258213" y="4144509"/>
              <a:ext cx="33335" cy="32704"/>
            </a:xfrm>
            <a:custGeom>
              <a:avLst/>
              <a:gdLst/>
              <a:ahLst/>
              <a:cxnLst/>
              <a:rect l="l" t="t" r="r" b="b"/>
              <a:pathLst>
                <a:path w="317" h="311" extrusionOk="0">
                  <a:moveTo>
                    <a:pt x="0" y="1"/>
                  </a:moveTo>
                  <a:cubicBezTo>
                    <a:pt x="6" y="12"/>
                    <a:pt x="60" y="176"/>
                    <a:pt x="128" y="244"/>
                  </a:cubicBezTo>
                  <a:cubicBezTo>
                    <a:pt x="175" y="288"/>
                    <a:pt x="224" y="311"/>
                    <a:pt x="263" y="311"/>
                  </a:cubicBezTo>
                  <a:cubicBezTo>
                    <a:pt x="283" y="311"/>
                    <a:pt x="301" y="304"/>
                    <a:pt x="314" y="292"/>
                  </a:cubicBezTo>
                  <a:cubicBezTo>
                    <a:pt x="315" y="289"/>
                    <a:pt x="316" y="288"/>
                    <a:pt x="317" y="286"/>
                  </a:cubicBezTo>
                  <a:cubicBezTo>
                    <a:pt x="215" y="186"/>
                    <a:pt x="109" y="9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23"/>
            <p:cNvSpPr/>
            <p:nvPr/>
          </p:nvSpPr>
          <p:spPr>
            <a:xfrm>
              <a:off x="3318363" y="4170272"/>
              <a:ext cx="22609" cy="44797"/>
            </a:xfrm>
            <a:custGeom>
              <a:avLst/>
              <a:gdLst/>
              <a:ahLst/>
              <a:cxnLst/>
              <a:rect l="l" t="t" r="r" b="b"/>
              <a:pathLst>
                <a:path w="215" h="426" extrusionOk="0">
                  <a:moveTo>
                    <a:pt x="94" y="1"/>
                  </a:moveTo>
                  <a:cubicBezTo>
                    <a:pt x="94" y="2"/>
                    <a:pt x="1" y="148"/>
                    <a:pt x="3" y="244"/>
                  </a:cubicBezTo>
                  <a:cubicBezTo>
                    <a:pt x="6" y="340"/>
                    <a:pt x="52" y="412"/>
                    <a:pt x="109" y="424"/>
                  </a:cubicBezTo>
                  <a:cubicBezTo>
                    <a:pt x="115" y="425"/>
                    <a:pt x="120" y="425"/>
                    <a:pt x="124" y="425"/>
                  </a:cubicBezTo>
                  <a:cubicBezTo>
                    <a:pt x="176" y="425"/>
                    <a:pt x="215" y="370"/>
                    <a:pt x="213" y="279"/>
                  </a:cubicBezTo>
                  <a:cubicBezTo>
                    <a:pt x="211" y="179"/>
                    <a:pt x="96" y="1"/>
                    <a:pt x="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23"/>
            <p:cNvSpPr/>
            <p:nvPr/>
          </p:nvSpPr>
          <p:spPr>
            <a:xfrm>
              <a:off x="3328353" y="4170588"/>
              <a:ext cx="12514" cy="44482"/>
            </a:xfrm>
            <a:custGeom>
              <a:avLst/>
              <a:gdLst/>
              <a:ahLst/>
              <a:cxnLst/>
              <a:rect l="l" t="t" r="r" b="b"/>
              <a:pathLst>
                <a:path w="119" h="423" extrusionOk="0">
                  <a:moveTo>
                    <a:pt x="1" y="1"/>
                  </a:moveTo>
                  <a:lnTo>
                    <a:pt x="1" y="1"/>
                  </a:lnTo>
                  <a:cubicBezTo>
                    <a:pt x="9" y="142"/>
                    <a:pt x="11" y="280"/>
                    <a:pt x="8" y="419"/>
                  </a:cubicBezTo>
                  <a:lnTo>
                    <a:pt x="14" y="421"/>
                  </a:lnTo>
                  <a:cubicBezTo>
                    <a:pt x="19" y="422"/>
                    <a:pt x="24" y="422"/>
                    <a:pt x="29" y="422"/>
                  </a:cubicBezTo>
                  <a:cubicBezTo>
                    <a:pt x="79" y="422"/>
                    <a:pt x="119" y="367"/>
                    <a:pt x="117" y="276"/>
                  </a:cubicBezTo>
                  <a:cubicBezTo>
                    <a:pt x="116" y="179"/>
                    <a:pt x="9" y="1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5" name="Google Shape;1425;p23"/>
            <p:cNvSpPr/>
            <p:nvPr/>
          </p:nvSpPr>
          <p:spPr>
            <a:xfrm>
              <a:off x="3339290" y="4196141"/>
              <a:ext cx="22504" cy="45744"/>
            </a:xfrm>
            <a:custGeom>
              <a:avLst/>
              <a:gdLst/>
              <a:ahLst/>
              <a:cxnLst/>
              <a:rect l="l" t="t" r="r" b="b"/>
              <a:pathLst>
                <a:path w="214" h="435" extrusionOk="0">
                  <a:moveTo>
                    <a:pt x="107" y="1"/>
                  </a:moveTo>
                  <a:cubicBezTo>
                    <a:pt x="106" y="1"/>
                    <a:pt x="106" y="1"/>
                    <a:pt x="106" y="1"/>
                  </a:cubicBezTo>
                  <a:cubicBezTo>
                    <a:pt x="105" y="1"/>
                    <a:pt x="5" y="145"/>
                    <a:pt x="3" y="243"/>
                  </a:cubicBezTo>
                  <a:cubicBezTo>
                    <a:pt x="1" y="342"/>
                    <a:pt x="43" y="418"/>
                    <a:pt x="100" y="433"/>
                  </a:cubicBezTo>
                  <a:cubicBezTo>
                    <a:pt x="106" y="434"/>
                    <a:pt x="112" y="435"/>
                    <a:pt x="118" y="435"/>
                  </a:cubicBezTo>
                  <a:cubicBezTo>
                    <a:pt x="167" y="435"/>
                    <a:pt x="207" y="381"/>
                    <a:pt x="210" y="290"/>
                  </a:cubicBezTo>
                  <a:cubicBezTo>
                    <a:pt x="213" y="188"/>
                    <a:pt x="107" y="1"/>
                    <a:pt x="1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6" name="Google Shape;1426;p23"/>
            <p:cNvSpPr/>
            <p:nvPr/>
          </p:nvSpPr>
          <p:spPr>
            <a:xfrm>
              <a:off x="3349069" y="4196457"/>
              <a:ext cx="12829" cy="45428"/>
            </a:xfrm>
            <a:custGeom>
              <a:avLst/>
              <a:gdLst/>
              <a:ahLst/>
              <a:cxnLst/>
              <a:rect l="l" t="t" r="r" b="b"/>
              <a:pathLst>
                <a:path w="122" h="432" extrusionOk="0">
                  <a:moveTo>
                    <a:pt x="15" y="0"/>
                  </a:moveTo>
                  <a:cubicBezTo>
                    <a:pt x="16" y="143"/>
                    <a:pt x="11" y="286"/>
                    <a:pt x="1" y="426"/>
                  </a:cubicBezTo>
                  <a:cubicBezTo>
                    <a:pt x="3" y="427"/>
                    <a:pt x="5" y="428"/>
                    <a:pt x="7" y="430"/>
                  </a:cubicBezTo>
                  <a:cubicBezTo>
                    <a:pt x="13" y="431"/>
                    <a:pt x="19" y="432"/>
                    <a:pt x="24" y="432"/>
                  </a:cubicBezTo>
                  <a:cubicBezTo>
                    <a:pt x="73" y="432"/>
                    <a:pt x="114" y="378"/>
                    <a:pt x="117" y="287"/>
                  </a:cubicBezTo>
                  <a:cubicBezTo>
                    <a:pt x="121" y="188"/>
                    <a:pt x="22" y="12"/>
                    <a:pt x="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7" name="Google Shape;1427;p23"/>
            <p:cNvSpPr/>
            <p:nvPr/>
          </p:nvSpPr>
          <p:spPr>
            <a:xfrm>
              <a:off x="3358428" y="4223482"/>
              <a:ext cx="23135" cy="46795"/>
            </a:xfrm>
            <a:custGeom>
              <a:avLst/>
              <a:gdLst/>
              <a:ahLst/>
              <a:cxnLst/>
              <a:rect l="l" t="t" r="r" b="b"/>
              <a:pathLst>
                <a:path w="220" h="445" extrusionOk="0">
                  <a:moveTo>
                    <a:pt x="123" y="1"/>
                  </a:moveTo>
                  <a:cubicBezTo>
                    <a:pt x="123" y="1"/>
                    <a:pt x="123" y="1"/>
                    <a:pt x="123" y="1"/>
                  </a:cubicBezTo>
                  <a:cubicBezTo>
                    <a:pt x="122" y="2"/>
                    <a:pt x="15" y="143"/>
                    <a:pt x="7" y="243"/>
                  </a:cubicBezTo>
                  <a:cubicBezTo>
                    <a:pt x="0" y="344"/>
                    <a:pt x="37" y="423"/>
                    <a:pt x="94" y="441"/>
                  </a:cubicBezTo>
                  <a:cubicBezTo>
                    <a:pt x="101" y="443"/>
                    <a:pt x="108" y="445"/>
                    <a:pt x="115" y="445"/>
                  </a:cubicBezTo>
                  <a:cubicBezTo>
                    <a:pt x="162" y="445"/>
                    <a:pt x="204" y="392"/>
                    <a:pt x="211" y="301"/>
                  </a:cubicBezTo>
                  <a:cubicBezTo>
                    <a:pt x="220" y="197"/>
                    <a:pt x="123" y="1"/>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8" name="Google Shape;1428;p23"/>
            <p:cNvSpPr/>
            <p:nvPr/>
          </p:nvSpPr>
          <p:spPr>
            <a:xfrm>
              <a:off x="3367577" y="4223798"/>
              <a:ext cx="14091" cy="46480"/>
            </a:xfrm>
            <a:custGeom>
              <a:avLst/>
              <a:gdLst/>
              <a:ahLst/>
              <a:cxnLst/>
              <a:rect l="l" t="t" r="r" b="b"/>
              <a:pathLst>
                <a:path w="134" h="442" extrusionOk="0">
                  <a:moveTo>
                    <a:pt x="37" y="0"/>
                  </a:moveTo>
                  <a:cubicBezTo>
                    <a:pt x="31" y="147"/>
                    <a:pt x="19" y="292"/>
                    <a:pt x="1" y="436"/>
                  </a:cubicBezTo>
                  <a:cubicBezTo>
                    <a:pt x="3" y="436"/>
                    <a:pt x="5" y="437"/>
                    <a:pt x="7" y="438"/>
                  </a:cubicBezTo>
                  <a:cubicBezTo>
                    <a:pt x="14" y="440"/>
                    <a:pt x="21" y="442"/>
                    <a:pt x="28" y="442"/>
                  </a:cubicBezTo>
                  <a:cubicBezTo>
                    <a:pt x="75" y="442"/>
                    <a:pt x="117" y="389"/>
                    <a:pt x="124" y="298"/>
                  </a:cubicBezTo>
                  <a:cubicBezTo>
                    <a:pt x="134" y="197"/>
                    <a:pt x="44" y="13"/>
                    <a:pt x="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9" name="Google Shape;1429;p23"/>
            <p:cNvSpPr/>
            <p:nvPr/>
          </p:nvSpPr>
          <p:spPr>
            <a:xfrm>
              <a:off x="3374728" y="4253663"/>
              <a:ext cx="23976" cy="47636"/>
            </a:xfrm>
            <a:custGeom>
              <a:avLst/>
              <a:gdLst/>
              <a:ahLst/>
              <a:cxnLst/>
              <a:rect l="l" t="t" r="r" b="b"/>
              <a:pathLst>
                <a:path w="228" h="453" extrusionOk="0">
                  <a:moveTo>
                    <a:pt x="141" y="1"/>
                  </a:moveTo>
                  <a:cubicBezTo>
                    <a:pt x="139" y="1"/>
                    <a:pt x="26" y="140"/>
                    <a:pt x="12" y="243"/>
                  </a:cubicBezTo>
                  <a:cubicBezTo>
                    <a:pt x="1" y="345"/>
                    <a:pt x="34" y="428"/>
                    <a:pt x="89" y="448"/>
                  </a:cubicBezTo>
                  <a:cubicBezTo>
                    <a:pt x="97" y="451"/>
                    <a:pt x="106" y="453"/>
                    <a:pt x="114" y="453"/>
                  </a:cubicBezTo>
                  <a:cubicBezTo>
                    <a:pt x="160" y="453"/>
                    <a:pt x="202" y="402"/>
                    <a:pt x="214" y="312"/>
                  </a:cubicBezTo>
                  <a:cubicBezTo>
                    <a:pt x="228" y="205"/>
                    <a:pt x="143" y="1"/>
                    <a:pt x="1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0" name="Google Shape;1430;p23"/>
            <p:cNvSpPr/>
            <p:nvPr/>
          </p:nvSpPr>
          <p:spPr>
            <a:xfrm>
              <a:off x="3383351" y="4253873"/>
              <a:ext cx="15458" cy="47426"/>
            </a:xfrm>
            <a:custGeom>
              <a:avLst/>
              <a:gdLst/>
              <a:ahLst/>
              <a:cxnLst/>
              <a:rect l="l" t="t" r="r" b="b"/>
              <a:pathLst>
                <a:path w="147" h="451" extrusionOk="0">
                  <a:moveTo>
                    <a:pt x="61" y="1"/>
                  </a:moveTo>
                  <a:cubicBezTo>
                    <a:pt x="47" y="150"/>
                    <a:pt x="27" y="298"/>
                    <a:pt x="1" y="444"/>
                  </a:cubicBezTo>
                  <a:cubicBezTo>
                    <a:pt x="3" y="445"/>
                    <a:pt x="5" y="446"/>
                    <a:pt x="7" y="446"/>
                  </a:cubicBezTo>
                  <a:cubicBezTo>
                    <a:pt x="15" y="449"/>
                    <a:pt x="23" y="451"/>
                    <a:pt x="31" y="451"/>
                  </a:cubicBezTo>
                  <a:cubicBezTo>
                    <a:pt x="77" y="451"/>
                    <a:pt x="120" y="400"/>
                    <a:pt x="132" y="309"/>
                  </a:cubicBezTo>
                  <a:cubicBezTo>
                    <a:pt x="147" y="206"/>
                    <a:pt x="67" y="14"/>
                    <a:pt x="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1" name="Google Shape;1431;p23"/>
            <p:cNvSpPr/>
            <p:nvPr/>
          </p:nvSpPr>
          <p:spPr>
            <a:xfrm>
              <a:off x="3391763" y="4283002"/>
              <a:ext cx="25027" cy="48688"/>
            </a:xfrm>
            <a:custGeom>
              <a:avLst/>
              <a:gdLst/>
              <a:ahLst/>
              <a:cxnLst/>
              <a:rect l="l" t="t" r="r" b="b"/>
              <a:pathLst>
                <a:path w="238" h="463" extrusionOk="0">
                  <a:moveTo>
                    <a:pt x="161" y="1"/>
                  </a:moveTo>
                  <a:cubicBezTo>
                    <a:pt x="160" y="1"/>
                    <a:pt x="38" y="138"/>
                    <a:pt x="19" y="242"/>
                  </a:cubicBezTo>
                  <a:cubicBezTo>
                    <a:pt x="1" y="346"/>
                    <a:pt x="30" y="432"/>
                    <a:pt x="84" y="457"/>
                  </a:cubicBezTo>
                  <a:cubicBezTo>
                    <a:pt x="93" y="461"/>
                    <a:pt x="101" y="463"/>
                    <a:pt x="110" y="463"/>
                  </a:cubicBezTo>
                  <a:cubicBezTo>
                    <a:pt x="155" y="463"/>
                    <a:pt x="199" y="413"/>
                    <a:pt x="217" y="323"/>
                  </a:cubicBezTo>
                  <a:cubicBezTo>
                    <a:pt x="237" y="215"/>
                    <a:pt x="161"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23"/>
            <p:cNvSpPr/>
            <p:nvPr/>
          </p:nvSpPr>
          <p:spPr>
            <a:xfrm>
              <a:off x="3399861" y="4283528"/>
              <a:ext cx="16930" cy="48162"/>
            </a:xfrm>
            <a:custGeom>
              <a:avLst/>
              <a:gdLst/>
              <a:ahLst/>
              <a:cxnLst/>
              <a:rect l="l" t="t" r="r" b="b"/>
              <a:pathLst>
                <a:path w="161" h="458" extrusionOk="0">
                  <a:moveTo>
                    <a:pt x="85" y="0"/>
                  </a:moveTo>
                  <a:cubicBezTo>
                    <a:pt x="62" y="150"/>
                    <a:pt x="35" y="301"/>
                    <a:pt x="0" y="449"/>
                  </a:cubicBezTo>
                  <a:cubicBezTo>
                    <a:pt x="3" y="450"/>
                    <a:pt x="5" y="451"/>
                    <a:pt x="6" y="452"/>
                  </a:cubicBezTo>
                  <a:cubicBezTo>
                    <a:pt x="14" y="456"/>
                    <a:pt x="23" y="458"/>
                    <a:pt x="32" y="458"/>
                  </a:cubicBezTo>
                  <a:cubicBezTo>
                    <a:pt x="77" y="458"/>
                    <a:pt x="122" y="408"/>
                    <a:pt x="139" y="318"/>
                  </a:cubicBezTo>
                  <a:cubicBezTo>
                    <a:pt x="160" y="214"/>
                    <a:pt x="91" y="13"/>
                    <a:pt x="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3" name="Google Shape;1433;p23"/>
            <p:cNvSpPr/>
            <p:nvPr/>
          </p:nvSpPr>
          <p:spPr>
            <a:xfrm>
              <a:off x="3370416" y="4345992"/>
              <a:ext cx="39750" cy="28498"/>
            </a:xfrm>
            <a:custGeom>
              <a:avLst/>
              <a:gdLst/>
              <a:ahLst/>
              <a:cxnLst/>
              <a:rect l="l" t="t" r="r" b="b"/>
              <a:pathLst>
                <a:path w="378" h="271" extrusionOk="0">
                  <a:moveTo>
                    <a:pt x="0" y="32"/>
                  </a:moveTo>
                  <a:cubicBezTo>
                    <a:pt x="0" y="32"/>
                    <a:pt x="0" y="32"/>
                    <a:pt x="0" y="32"/>
                  </a:cubicBezTo>
                  <a:lnTo>
                    <a:pt x="0" y="32"/>
                  </a:lnTo>
                  <a:cubicBezTo>
                    <a:pt x="0" y="32"/>
                    <a:pt x="0" y="32"/>
                    <a:pt x="0" y="32"/>
                  </a:cubicBezTo>
                  <a:close/>
                  <a:moveTo>
                    <a:pt x="175" y="1"/>
                  </a:moveTo>
                  <a:cubicBezTo>
                    <a:pt x="94" y="1"/>
                    <a:pt x="3" y="32"/>
                    <a:pt x="0" y="32"/>
                  </a:cubicBezTo>
                  <a:cubicBezTo>
                    <a:pt x="0" y="32"/>
                    <a:pt x="0" y="32"/>
                    <a:pt x="0" y="32"/>
                  </a:cubicBezTo>
                  <a:lnTo>
                    <a:pt x="0" y="32"/>
                  </a:lnTo>
                  <a:cubicBezTo>
                    <a:pt x="1" y="33"/>
                    <a:pt x="108" y="208"/>
                    <a:pt x="190" y="250"/>
                  </a:cubicBezTo>
                  <a:cubicBezTo>
                    <a:pt x="217" y="264"/>
                    <a:pt x="243" y="270"/>
                    <a:pt x="266" y="270"/>
                  </a:cubicBezTo>
                  <a:cubicBezTo>
                    <a:pt x="313" y="270"/>
                    <a:pt x="348" y="244"/>
                    <a:pt x="360" y="199"/>
                  </a:cubicBezTo>
                  <a:cubicBezTo>
                    <a:pt x="377" y="133"/>
                    <a:pt x="335" y="52"/>
                    <a:pt x="250" y="14"/>
                  </a:cubicBezTo>
                  <a:cubicBezTo>
                    <a:pt x="229" y="4"/>
                    <a:pt x="203" y="1"/>
                    <a:pt x="1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4" name="Google Shape;1434;p23"/>
            <p:cNvSpPr/>
            <p:nvPr/>
          </p:nvSpPr>
          <p:spPr>
            <a:xfrm>
              <a:off x="3370521" y="4349567"/>
              <a:ext cx="37962" cy="24817"/>
            </a:xfrm>
            <a:custGeom>
              <a:avLst/>
              <a:gdLst/>
              <a:ahLst/>
              <a:cxnLst/>
              <a:rect l="l" t="t" r="r" b="b"/>
              <a:pathLst>
                <a:path w="361" h="236" extrusionOk="0">
                  <a:moveTo>
                    <a:pt x="0" y="1"/>
                  </a:moveTo>
                  <a:cubicBezTo>
                    <a:pt x="9" y="12"/>
                    <a:pt x="110" y="176"/>
                    <a:pt x="189" y="216"/>
                  </a:cubicBezTo>
                  <a:cubicBezTo>
                    <a:pt x="216" y="230"/>
                    <a:pt x="242" y="236"/>
                    <a:pt x="265" y="236"/>
                  </a:cubicBezTo>
                  <a:cubicBezTo>
                    <a:pt x="312" y="236"/>
                    <a:pt x="347" y="210"/>
                    <a:pt x="359" y="165"/>
                  </a:cubicBezTo>
                  <a:cubicBezTo>
                    <a:pt x="359" y="163"/>
                    <a:pt x="359" y="160"/>
                    <a:pt x="360" y="158"/>
                  </a:cubicBezTo>
                  <a:cubicBezTo>
                    <a:pt x="241" y="102"/>
                    <a:pt x="122" y="50"/>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5" name="Google Shape;1435;p23"/>
            <p:cNvSpPr/>
            <p:nvPr/>
          </p:nvSpPr>
          <p:spPr>
            <a:xfrm>
              <a:off x="3406170" y="4314970"/>
              <a:ext cx="25553" cy="49424"/>
            </a:xfrm>
            <a:custGeom>
              <a:avLst/>
              <a:gdLst/>
              <a:ahLst/>
              <a:cxnLst/>
              <a:rect l="l" t="t" r="r" b="b"/>
              <a:pathLst>
                <a:path w="243" h="470" extrusionOk="0">
                  <a:moveTo>
                    <a:pt x="178" y="1"/>
                  </a:moveTo>
                  <a:cubicBezTo>
                    <a:pt x="178" y="1"/>
                    <a:pt x="178" y="1"/>
                    <a:pt x="178" y="1"/>
                  </a:cubicBezTo>
                  <a:cubicBezTo>
                    <a:pt x="177" y="2"/>
                    <a:pt x="48" y="135"/>
                    <a:pt x="24" y="239"/>
                  </a:cubicBezTo>
                  <a:cubicBezTo>
                    <a:pt x="0" y="345"/>
                    <a:pt x="24" y="435"/>
                    <a:pt x="76" y="462"/>
                  </a:cubicBezTo>
                  <a:cubicBezTo>
                    <a:pt x="85" y="467"/>
                    <a:pt x="95" y="469"/>
                    <a:pt x="105" y="469"/>
                  </a:cubicBezTo>
                  <a:cubicBezTo>
                    <a:pt x="149" y="469"/>
                    <a:pt x="195" y="420"/>
                    <a:pt x="217" y="331"/>
                  </a:cubicBezTo>
                  <a:cubicBezTo>
                    <a:pt x="242" y="222"/>
                    <a:pt x="180" y="1"/>
                    <a:pt x="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6" name="Google Shape;1436;p23"/>
            <p:cNvSpPr/>
            <p:nvPr/>
          </p:nvSpPr>
          <p:spPr>
            <a:xfrm>
              <a:off x="3413531" y="4315180"/>
              <a:ext cx="18297" cy="49214"/>
            </a:xfrm>
            <a:custGeom>
              <a:avLst/>
              <a:gdLst/>
              <a:ahLst/>
              <a:cxnLst/>
              <a:rect l="l" t="t" r="r" b="b"/>
              <a:pathLst>
                <a:path w="174" h="468" extrusionOk="0">
                  <a:moveTo>
                    <a:pt x="109" y="1"/>
                  </a:moveTo>
                  <a:cubicBezTo>
                    <a:pt x="79" y="155"/>
                    <a:pt x="43" y="307"/>
                    <a:pt x="0" y="456"/>
                  </a:cubicBezTo>
                  <a:cubicBezTo>
                    <a:pt x="3" y="457"/>
                    <a:pt x="4" y="459"/>
                    <a:pt x="6" y="460"/>
                  </a:cubicBezTo>
                  <a:cubicBezTo>
                    <a:pt x="15" y="465"/>
                    <a:pt x="25" y="467"/>
                    <a:pt x="35" y="467"/>
                  </a:cubicBezTo>
                  <a:cubicBezTo>
                    <a:pt x="79" y="467"/>
                    <a:pt x="125" y="418"/>
                    <a:pt x="147" y="329"/>
                  </a:cubicBezTo>
                  <a:cubicBezTo>
                    <a:pt x="173" y="223"/>
                    <a:pt x="115" y="16"/>
                    <a:pt x="1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23"/>
            <p:cNvSpPr/>
            <p:nvPr/>
          </p:nvSpPr>
          <p:spPr>
            <a:xfrm>
              <a:off x="3563382" y="4087197"/>
              <a:ext cx="27341" cy="40275"/>
            </a:xfrm>
            <a:custGeom>
              <a:avLst/>
              <a:gdLst/>
              <a:ahLst/>
              <a:cxnLst/>
              <a:rect l="l" t="t" r="r" b="b"/>
              <a:pathLst>
                <a:path w="260" h="383" extrusionOk="0">
                  <a:moveTo>
                    <a:pt x="245" y="1"/>
                  </a:moveTo>
                  <a:cubicBezTo>
                    <a:pt x="244" y="1"/>
                    <a:pt x="85" y="93"/>
                    <a:pt x="43" y="182"/>
                  </a:cubicBezTo>
                  <a:cubicBezTo>
                    <a:pt x="0" y="272"/>
                    <a:pt x="14" y="353"/>
                    <a:pt x="63" y="376"/>
                  </a:cubicBezTo>
                  <a:cubicBezTo>
                    <a:pt x="73" y="381"/>
                    <a:pt x="83" y="383"/>
                    <a:pt x="93" y="383"/>
                  </a:cubicBezTo>
                  <a:cubicBezTo>
                    <a:pt x="137" y="383"/>
                    <a:pt x="186" y="343"/>
                    <a:pt x="219" y="273"/>
                  </a:cubicBezTo>
                  <a:cubicBezTo>
                    <a:pt x="259" y="185"/>
                    <a:pt x="245" y="2"/>
                    <a:pt x="245" y="1"/>
                  </a:cubicBezTo>
                  <a:cubicBezTo>
                    <a:pt x="245" y="1"/>
                    <a:pt x="245" y="1"/>
                    <a:pt x="2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8" name="Google Shape;1438;p23"/>
            <p:cNvSpPr/>
            <p:nvPr/>
          </p:nvSpPr>
          <p:spPr>
            <a:xfrm>
              <a:off x="3583151" y="4022946"/>
              <a:ext cx="48267" cy="72664"/>
            </a:xfrm>
            <a:custGeom>
              <a:avLst/>
              <a:gdLst/>
              <a:ahLst/>
              <a:cxnLst/>
              <a:rect l="l" t="t" r="r" b="b"/>
              <a:pathLst>
                <a:path w="459" h="691" extrusionOk="0">
                  <a:moveTo>
                    <a:pt x="458" y="0"/>
                  </a:moveTo>
                  <a:lnTo>
                    <a:pt x="458" y="0"/>
                  </a:lnTo>
                  <a:cubicBezTo>
                    <a:pt x="286" y="208"/>
                    <a:pt x="133" y="432"/>
                    <a:pt x="1" y="667"/>
                  </a:cubicBezTo>
                  <a:lnTo>
                    <a:pt x="44" y="691"/>
                  </a:lnTo>
                  <a:cubicBezTo>
                    <a:pt x="161" y="449"/>
                    <a:pt x="299" y="218"/>
                    <a:pt x="4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9" name="Google Shape;1439;p23"/>
            <p:cNvSpPr/>
            <p:nvPr/>
          </p:nvSpPr>
          <p:spPr>
            <a:xfrm>
              <a:off x="3557388" y="4037037"/>
              <a:ext cx="34071" cy="97060"/>
            </a:xfrm>
            <a:custGeom>
              <a:avLst/>
              <a:gdLst/>
              <a:ahLst/>
              <a:cxnLst/>
              <a:rect l="l" t="t" r="r" b="b"/>
              <a:pathLst>
                <a:path w="324" h="923" extrusionOk="0">
                  <a:moveTo>
                    <a:pt x="320" y="1"/>
                  </a:moveTo>
                  <a:cubicBezTo>
                    <a:pt x="250" y="126"/>
                    <a:pt x="187" y="256"/>
                    <a:pt x="133" y="391"/>
                  </a:cubicBezTo>
                  <a:cubicBezTo>
                    <a:pt x="112" y="441"/>
                    <a:pt x="90" y="491"/>
                    <a:pt x="73" y="540"/>
                  </a:cubicBezTo>
                  <a:cubicBezTo>
                    <a:pt x="58" y="585"/>
                    <a:pt x="46" y="630"/>
                    <a:pt x="36" y="677"/>
                  </a:cubicBezTo>
                  <a:cubicBezTo>
                    <a:pt x="28" y="719"/>
                    <a:pt x="21" y="753"/>
                    <a:pt x="19" y="779"/>
                  </a:cubicBezTo>
                  <a:cubicBezTo>
                    <a:pt x="16" y="803"/>
                    <a:pt x="15" y="817"/>
                    <a:pt x="15" y="817"/>
                  </a:cubicBezTo>
                  <a:cubicBezTo>
                    <a:pt x="15" y="817"/>
                    <a:pt x="1" y="922"/>
                    <a:pt x="3" y="922"/>
                  </a:cubicBezTo>
                  <a:cubicBezTo>
                    <a:pt x="3" y="922"/>
                    <a:pt x="3" y="922"/>
                    <a:pt x="3" y="922"/>
                  </a:cubicBezTo>
                  <a:cubicBezTo>
                    <a:pt x="4" y="922"/>
                    <a:pt x="57" y="729"/>
                    <a:pt x="73" y="691"/>
                  </a:cubicBezTo>
                  <a:cubicBezTo>
                    <a:pt x="89" y="653"/>
                    <a:pt x="105" y="607"/>
                    <a:pt x="122" y="559"/>
                  </a:cubicBezTo>
                  <a:cubicBezTo>
                    <a:pt x="138" y="510"/>
                    <a:pt x="152" y="457"/>
                    <a:pt x="169" y="406"/>
                  </a:cubicBezTo>
                  <a:cubicBezTo>
                    <a:pt x="239" y="199"/>
                    <a:pt x="324" y="3"/>
                    <a:pt x="324" y="3"/>
                  </a:cubicBezTo>
                  <a:lnTo>
                    <a:pt x="3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0" name="Google Shape;1440;p23"/>
            <p:cNvSpPr/>
            <p:nvPr/>
          </p:nvSpPr>
          <p:spPr>
            <a:xfrm>
              <a:off x="3517638" y="4055124"/>
              <a:ext cx="56680" cy="120300"/>
            </a:xfrm>
            <a:custGeom>
              <a:avLst/>
              <a:gdLst/>
              <a:ahLst/>
              <a:cxnLst/>
              <a:rect l="l" t="t" r="r" b="b"/>
              <a:pathLst>
                <a:path w="539" h="1144" extrusionOk="0">
                  <a:moveTo>
                    <a:pt x="534" y="0"/>
                  </a:moveTo>
                  <a:cubicBezTo>
                    <a:pt x="534" y="0"/>
                    <a:pt x="306" y="224"/>
                    <a:pt x="186" y="478"/>
                  </a:cubicBezTo>
                  <a:cubicBezTo>
                    <a:pt x="1" y="880"/>
                    <a:pt x="47" y="1143"/>
                    <a:pt x="50" y="1144"/>
                  </a:cubicBezTo>
                  <a:cubicBezTo>
                    <a:pt x="50" y="1144"/>
                    <a:pt x="50" y="1144"/>
                    <a:pt x="50" y="1144"/>
                  </a:cubicBezTo>
                  <a:cubicBezTo>
                    <a:pt x="52" y="1144"/>
                    <a:pt x="137" y="728"/>
                    <a:pt x="163" y="668"/>
                  </a:cubicBezTo>
                  <a:cubicBezTo>
                    <a:pt x="266" y="336"/>
                    <a:pt x="539" y="2"/>
                    <a:pt x="539"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23"/>
            <p:cNvSpPr/>
            <p:nvPr/>
          </p:nvSpPr>
          <p:spPr>
            <a:xfrm>
              <a:off x="3508384" y="4092455"/>
              <a:ext cx="56680" cy="120300"/>
            </a:xfrm>
            <a:custGeom>
              <a:avLst/>
              <a:gdLst/>
              <a:ahLst/>
              <a:cxnLst/>
              <a:rect l="l" t="t" r="r" b="b"/>
              <a:pathLst>
                <a:path w="539" h="1144" extrusionOk="0">
                  <a:moveTo>
                    <a:pt x="534" y="0"/>
                  </a:moveTo>
                  <a:cubicBezTo>
                    <a:pt x="534" y="0"/>
                    <a:pt x="306" y="225"/>
                    <a:pt x="186" y="477"/>
                  </a:cubicBezTo>
                  <a:cubicBezTo>
                    <a:pt x="0" y="880"/>
                    <a:pt x="47" y="1142"/>
                    <a:pt x="49" y="1144"/>
                  </a:cubicBezTo>
                  <a:cubicBezTo>
                    <a:pt x="51" y="1144"/>
                    <a:pt x="137" y="728"/>
                    <a:pt x="162" y="668"/>
                  </a:cubicBezTo>
                  <a:cubicBezTo>
                    <a:pt x="265" y="336"/>
                    <a:pt x="538" y="2"/>
                    <a:pt x="538" y="2"/>
                  </a:cubicBezTo>
                  <a:lnTo>
                    <a:pt x="53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2" name="Google Shape;1442;p23"/>
            <p:cNvSpPr/>
            <p:nvPr/>
          </p:nvSpPr>
          <p:spPr>
            <a:xfrm>
              <a:off x="3570217" y="4135149"/>
              <a:ext cx="75924" cy="68773"/>
            </a:xfrm>
            <a:custGeom>
              <a:avLst/>
              <a:gdLst/>
              <a:ahLst/>
              <a:cxnLst/>
              <a:rect l="l" t="t" r="r" b="b"/>
              <a:pathLst>
                <a:path w="722" h="654" extrusionOk="0">
                  <a:moveTo>
                    <a:pt x="720" y="0"/>
                  </a:moveTo>
                  <a:cubicBezTo>
                    <a:pt x="720" y="0"/>
                    <a:pt x="486" y="62"/>
                    <a:pt x="318" y="198"/>
                  </a:cubicBezTo>
                  <a:cubicBezTo>
                    <a:pt x="55" y="421"/>
                    <a:pt x="0" y="652"/>
                    <a:pt x="1" y="653"/>
                  </a:cubicBezTo>
                  <a:cubicBezTo>
                    <a:pt x="1" y="653"/>
                    <a:pt x="1" y="653"/>
                    <a:pt x="1" y="653"/>
                  </a:cubicBezTo>
                  <a:cubicBezTo>
                    <a:pt x="3" y="653"/>
                    <a:pt x="201" y="371"/>
                    <a:pt x="238" y="336"/>
                  </a:cubicBezTo>
                  <a:cubicBezTo>
                    <a:pt x="420" y="127"/>
                    <a:pt x="722" y="4"/>
                    <a:pt x="722" y="4"/>
                  </a:cubicBezTo>
                  <a:cubicBezTo>
                    <a:pt x="722" y="3"/>
                    <a:pt x="721" y="2"/>
                    <a:pt x="7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3" name="Google Shape;1443;p23"/>
            <p:cNvSpPr/>
            <p:nvPr/>
          </p:nvSpPr>
          <p:spPr>
            <a:xfrm>
              <a:off x="3564013" y="4163437"/>
              <a:ext cx="76029" cy="68668"/>
            </a:xfrm>
            <a:custGeom>
              <a:avLst/>
              <a:gdLst/>
              <a:ahLst/>
              <a:cxnLst/>
              <a:rect l="l" t="t" r="r" b="b"/>
              <a:pathLst>
                <a:path w="723" h="653" extrusionOk="0">
                  <a:moveTo>
                    <a:pt x="720" y="1"/>
                  </a:moveTo>
                  <a:cubicBezTo>
                    <a:pt x="720" y="1"/>
                    <a:pt x="486" y="60"/>
                    <a:pt x="318" y="198"/>
                  </a:cubicBezTo>
                  <a:cubicBezTo>
                    <a:pt x="55" y="421"/>
                    <a:pt x="1" y="652"/>
                    <a:pt x="2" y="653"/>
                  </a:cubicBezTo>
                  <a:cubicBezTo>
                    <a:pt x="2" y="653"/>
                    <a:pt x="2" y="653"/>
                    <a:pt x="2" y="653"/>
                  </a:cubicBezTo>
                  <a:cubicBezTo>
                    <a:pt x="4" y="653"/>
                    <a:pt x="200" y="370"/>
                    <a:pt x="238" y="336"/>
                  </a:cubicBezTo>
                  <a:cubicBezTo>
                    <a:pt x="421" y="128"/>
                    <a:pt x="722" y="4"/>
                    <a:pt x="722" y="4"/>
                  </a:cubicBezTo>
                  <a:lnTo>
                    <a:pt x="7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4" name="Google Shape;1444;p23"/>
            <p:cNvSpPr/>
            <p:nvPr/>
          </p:nvSpPr>
          <p:spPr>
            <a:xfrm>
              <a:off x="3582415" y="4058700"/>
              <a:ext cx="44587" cy="77711"/>
            </a:xfrm>
            <a:custGeom>
              <a:avLst/>
              <a:gdLst/>
              <a:ahLst/>
              <a:cxnLst/>
              <a:rect l="l" t="t" r="r" b="b"/>
              <a:pathLst>
                <a:path w="424" h="739" extrusionOk="0">
                  <a:moveTo>
                    <a:pt x="420" y="0"/>
                  </a:moveTo>
                  <a:cubicBezTo>
                    <a:pt x="334" y="111"/>
                    <a:pt x="253" y="227"/>
                    <a:pt x="180" y="347"/>
                  </a:cubicBezTo>
                  <a:cubicBezTo>
                    <a:pt x="152" y="392"/>
                    <a:pt x="123" y="437"/>
                    <a:pt x="100" y="482"/>
                  </a:cubicBezTo>
                  <a:cubicBezTo>
                    <a:pt x="78" y="522"/>
                    <a:pt x="59" y="564"/>
                    <a:pt x="43" y="607"/>
                  </a:cubicBezTo>
                  <a:cubicBezTo>
                    <a:pt x="28" y="645"/>
                    <a:pt x="17" y="677"/>
                    <a:pt x="11" y="700"/>
                  </a:cubicBezTo>
                  <a:cubicBezTo>
                    <a:pt x="5" y="724"/>
                    <a:pt x="1" y="737"/>
                    <a:pt x="1" y="737"/>
                  </a:cubicBezTo>
                  <a:cubicBezTo>
                    <a:pt x="3" y="738"/>
                    <a:pt x="4" y="738"/>
                    <a:pt x="5" y="739"/>
                  </a:cubicBezTo>
                  <a:cubicBezTo>
                    <a:pt x="5" y="739"/>
                    <a:pt x="13" y="728"/>
                    <a:pt x="26" y="708"/>
                  </a:cubicBezTo>
                  <a:cubicBezTo>
                    <a:pt x="39" y="688"/>
                    <a:pt x="57" y="659"/>
                    <a:pt x="78" y="624"/>
                  </a:cubicBezTo>
                  <a:cubicBezTo>
                    <a:pt x="100" y="590"/>
                    <a:pt x="121" y="548"/>
                    <a:pt x="144" y="504"/>
                  </a:cubicBezTo>
                  <a:cubicBezTo>
                    <a:pt x="168" y="460"/>
                    <a:pt x="190" y="412"/>
                    <a:pt x="215" y="365"/>
                  </a:cubicBezTo>
                  <a:cubicBezTo>
                    <a:pt x="313" y="177"/>
                    <a:pt x="424" y="2"/>
                    <a:pt x="424" y="2"/>
                  </a:cubicBezTo>
                  <a:cubicBezTo>
                    <a:pt x="424" y="2"/>
                    <a:pt x="421" y="1"/>
                    <a:pt x="4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23"/>
            <p:cNvSpPr/>
            <p:nvPr/>
          </p:nvSpPr>
          <p:spPr>
            <a:xfrm>
              <a:off x="3546030" y="4053231"/>
              <a:ext cx="15038" cy="59309"/>
            </a:xfrm>
            <a:custGeom>
              <a:avLst/>
              <a:gdLst/>
              <a:ahLst/>
              <a:cxnLst/>
              <a:rect l="l" t="t" r="r" b="b"/>
              <a:pathLst>
                <a:path w="143" h="564" extrusionOk="0">
                  <a:moveTo>
                    <a:pt x="138" y="0"/>
                  </a:moveTo>
                  <a:cubicBezTo>
                    <a:pt x="138" y="0"/>
                    <a:pt x="87" y="132"/>
                    <a:pt x="46" y="272"/>
                  </a:cubicBezTo>
                  <a:cubicBezTo>
                    <a:pt x="36" y="307"/>
                    <a:pt x="25" y="341"/>
                    <a:pt x="17" y="374"/>
                  </a:cubicBezTo>
                  <a:cubicBezTo>
                    <a:pt x="10" y="405"/>
                    <a:pt x="6" y="436"/>
                    <a:pt x="3" y="468"/>
                  </a:cubicBezTo>
                  <a:cubicBezTo>
                    <a:pt x="0" y="499"/>
                    <a:pt x="0" y="531"/>
                    <a:pt x="3" y="563"/>
                  </a:cubicBezTo>
                  <a:cubicBezTo>
                    <a:pt x="6" y="563"/>
                    <a:pt x="7" y="564"/>
                    <a:pt x="8" y="564"/>
                  </a:cubicBezTo>
                  <a:cubicBezTo>
                    <a:pt x="21" y="536"/>
                    <a:pt x="33" y="508"/>
                    <a:pt x="42" y="479"/>
                  </a:cubicBezTo>
                  <a:cubicBezTo>
                    <a:pt x="51" y="450"/>
                    <a:pt x="60" y="420"/>
                    <a:pt x="66" y="389"/>
                  </a:cubicBezTo>
                  <a:cubicBezTo>
                    <a:pt x="73" y="356"/>
                    <a:pt x="77" y="319"/>
                    <a:pt x="84" y="284"/>
                  </a:cubicBezTo>
                  <a:cubicBezTo>
                    <a:pt x="111" y="141"/>
                    <a:pt x="143" y="1"/>
                    <a:pt x="143" y="1"/>
                  </a:cubicBezTo>
                  <a:lnTo>
                    <a:pt x="1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6" name="Google Shape;1446;p23"/>
            <p:cNvSpPr/>
            <p:nvPr/>
          </p:nvSpPr>
          <p:spPr>
            <a:xfrm>
              <a:off x="3598084" y="4084568"/>
              <a:ext cx="27551" cy="51843"/>
            </a:xfrm>
            <a:custGeom>
              <a:avLst/>
              <a:gdLst/>
              <a:ahLst/>
              <a:cxnLst/>
              <a:rect l="l" t="t" r="r" b="b"/>
              <a:pathLst>
                <a:path w="262" h="493" extrusionOk="0">
                  <a:moveTo>
                    <a:pt x="259" y="0"/>
                  </a:moveTo>
                  <a:cubicBezTo>
                    <a:pt x="259" y="0"/>
                    <a:pt x="178" y="111"/>
                    <a:pt x="107" y="232"/>
                  </a:cubicBezTo>
                  <a:cubicBezTo>
                    <a:pt x="89" y="263"/>
                    <a:pt x="71" y="291"/>
                    <a:pt x="55" y="320"/>
                  </a:cubicBezTo>
                  <a:cubicBezTo>
                    <a:pt x="42" y="347"/>
                    <a:pt x="31" y="376"/>
                    <a:pt x="22" y="403"/>
                  </a:cubicBezTo>
                  <a:cubicBezTo>
                    <a:pt x="12" y="432"/>
                    <a:pt x="5" y="461"/>
                    <a:pt x="1" y="491"/>
                  </a:cubicBezTo>
                  <a:lnTo>
                    <a:pt x="5" y="493"/>
                  </a:lnTo>
                  <a:cubicBezTo>
                    <a:pt x="24" y="469"/>
                    <a:pt x="41" y="446"/>
                    <a:pt x="57" y="420"/>
                  </a:cubicBezTo>
                  <a:cubicBezTo>
                    <a:pt x="71" y="398"/>
                    <a:pt x="87" y="371"/>
                    <a:pt x="101" y="343"/>
                  </a:cubicBezTo>
                  <a:cubicBezTo>
                    <a:pt x="116" y="314"/>
                    <a:pt x="128" y="281"/>
                    <a:pt x="142" y="250"/>
                  </a:cubicBezTo>
                  <a:cubicBezTo>
                    <a:pt x="201" y="124"/>
                    <a:pt x="262" y="3"/>
                    <a:pt x="262" y="3"/>
                  </a:cubicBezTo>
                  <a:lnTo>
                    <a:pt x="25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7" name="Google Shape;1447;p23"/>
            <p:cNvSpPr/>
            <p:nvPr/>
          </p:nvSpPr>
          <p:spPr>
            <a:xfrm>
              <a:off x="3563276" y="4129261"/>
              <a:ext cx="39224" cy="25133"/>
            </a:xfrm>
            <a:custGeom>
              <a:avLst/>
              <a:gdLst/>
              <a:ahLst/>
              <a:cxnLst/>
              <a:rect l="l" t="t" r="r" b="b"/>
              <a:pathLst>
                <a:path w="373" h="239" extrusionOk="0">
                  <a:moveTo>
                    <a:pt x="372" y="19"/>
                  </a:moveTo>
                  <a:cubicBezTo>
                    <a:pt x="372" y="19"/>
                    <a:pt x="372" y="19"/>
                    <a:pt x="372" y="19"/>
                  </a:cubicBezTo>
                  <a:lnTo>
                    <a:pt x="372" y="19"/>
                  </a:lnTo>
                  <a:cubicBezTo>
                    <a:pt x="372" y="19"/>
                    <a:pt x="372" y="19"/>
                    <a:pt x="372" y="19"/>
                  </a:cubicBezTo>
                  <a:close/>
                  <a:moveTo>
                    <a:pt x="216" y="0"/>
                  </a:moveTo>
                  <a:cubicBezTo>
                    <a:pt x="182" y="0"/>
                    <a:pt x="148" y="4"/>
                    <a:pt x="122" y="16"/>
                  </a:cubicBezTo>
                  <a:cubicBezTo>
                    <a:pt x="39" y="53"/>
                    <a:pt x="0" y="125"/>
                    <a:pt x="19" y="183"/>
                  </a:cubicBezTo>
                  <a:cubicBezTo>
                    <a:pt x="32" y="219"/>
                    <a:pt x="65" y="239"/>
                    <a:pt x="108" y="239"/>
                  </a:cubicBezTo>
                  <a:cubicBezTo>
                    <a:pt x="133" y="239"/>
                    <a:pt x="162" y="232"/>
                    <a:pt x="191" y="217"/>
                  </a:cubicBezTo>
                  <a:cubicBezTo>
                    <a:pt x="272" y="178"/>
                    <a:pt x="370" y="21"/>
                    <a:pt x="372" y="19"/>
                  </a:cubicBezTo>
                  <a:lnTo>
                    <a:pt x="372" y="19"/>
                  </a:lnTo>
                  <a:cubicBezTo>
                    <a:pt x="372" y="19"/>
                    <a:pt x="372" y="19"/>
                    <a:pt x="372" y="19"/>
                  </a:cubicBezTo>
                  <a:cubicBezTo>
                    <a:pt x="369" y="19"/>
                    <a:pt x="291" y="0"/>
                    <a:pt x="2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23"/>
            <p:cNvSpPr/>
            <p:nvPr/>
          </p:nvSpPr>
          <p:spPr>
            <a:xfrm>
              <a:off x="3565169" y="4131364"/>
              <a:ext cx="37121" cy="23029"/>
            </a:xfrm>
            <a:custGeom>
              <a:avLst/>
              <a:gdLst/>
              <a:ahLst/>
              <a:cxnLst/>
              <a:rect l="l" t="t" r="r" b="b"/>
              <a:pathLst>
                <a:path w="353" h="219" extrusionOk="0">
                  <a:moveTo>
                    <a:pt x="352" y="1"/>
                  </a:moveTo>
                  <a:lnTo>
                    <a:pt x="352" y="1"/>
                  </a:lnTo>
                  <a:cubicBezTo>
                    <a:pt x="235" y="50"/>
                    <a:pt x="117" y="102"/>
                    <a:pt x="0" y="156"/>
                  </a:cubicBezTo>
                  <a:cubicBezTo>
                    <a:pt x="0" y="159"/>
                    <a:pt x="1" y="161"/>
                    <a:pt x="1" y="163"/>
                  </a:cubicBezTo>
                  <a:cubicBezTo>
                    <a:pt x="14" y="199"/>
                    <a:pt x="47" y="219"/>
                    <a:pt x="90" y="219"/>
                  </a:cubicBezTo>
                  <a:cubicBezTo>
                    <a:pt x="115" y="219"/>
                    <a:pt x="144" y="212"/>
                    <a:pt x="173" y="197"/>
                  </a:cubicBezTo>
                  <a:cubicBezTo>
                    <a:pt x="251" y="158"/>
                    <a:pt x="345" y="10"/>
                    <a:pt x="3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9" name="Google Shape;1449;p23"/>
            <p:cNvSpPr/>
            <p:nvPr/>
          </p:nvSpPr>
          <p:spPr>
            <a:xfrm>
              <a:off x="3552761" y="4157969"/>
              <a:ext cx="38382" cy="26289"/>
            </a:xfrm>
            <a:custGeom>
              <a:avLst/>
              <a:gdLst/>
              <a:ahLst/>
              <a:cxnLst/>
              <a:rect l="l" t="t" r="r" b="b"/>
              <a:pathLst>
                <a:path w="365" h="250" extrusionOk="0">
                  <a:moveTo>
                    <a:pt x="234" y="0"/>
                  </a:moveTo>
                  <a:cubicBezTo>
                    <a:pt x="192" y="0"/>
                    <a:pt x="147" y="5"/>
                    <a:pt x="116" y="21"/>
                  </a:cubicBezTo>
                  <a:cubicBezTo>
                    <a:pt x="35" y="62"/>
                    <a:pt x="0" y="138"/>
                    <a:pt x="24" y="196"/>
                  </a:cubicBezTo>
                  <a:cubicBezTo>
                    <a:pt x="38" y="230"/>
                    <a:pt x="70" y="249"/>
                    <a:pt x="110" y="249"/>
                  </a:cubicBezTo>
                  <a:cubicBezTo>
                    <a:pt x="136" y="249"/>
                    <a:pt x="166" y="241"/>
                    <a:pt x="197" y="223"/>
                  </a:cubicBezTo>
                  <a:cubicBezTo>
                    <a:pt x="274" y="180"/>
                    <a:pt x="365" y="12"/>
                    <a:pt x="365" y="12"/>
                  </a:cubicBezTo>
                  <a:cubicBezTo>
                    <a:pt x="365" y="12"/>
                    <a:pt x="301" y="0"/>
                    <a:pt x="2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0" name="Google Shape;1450;p23"/>
            <p:cNvSpPr/>
            <p:nvPr/>
          </p:nvSpPr>
          <p:spPr>
            <a:xfrm>
              <a:off x="3554969" y="4159546"/>
              <a:ext cx="36069" cy="24712"/>
            </a:xfrm>
            <a:custGeom>
              <a:avLst/>
              <a:gdLst/>
              <a:ahLst/>
              <a:cxnLst/>
              <a:rect l="l" t="t" r="r" b="b"/>
              <a:pathLst>
                <a:path w="343" h="235" extrusionOk="0">
                  <a:moveTo>
                    <a:pt x="343" y="0"/>
                  </a:moveTo>
                  <a:lnTo>
                    <a:pt x="343" y="0"/>
                  </a:lnTo>
                  <a:cubicBezTo>
                    <a:pt x="229" y="56"/>
                    <a:pt x="113" y="113"/>
                    <a:pt x="0" y="174"/>
                  </a:cubicBezTo>
                  <a:cubicBezTo>
                    <a:pt x="2" y="176"/>
                    <a:pt x="3" y="178"/>
                    <a:pt x="3" y="181"/>
                  </a:cubicBezTo>
                  <a:cubicBezTo>
                    <a:pt x="17" y="215"/>
                    <a:pt x="49" y="235"/>
                    <a:pt x="90" y="235"/>
                  </a:cubicBezTo>
                  <a:cubicBezTo>
                    <a:pt x="116" y="235"/>
                    <a:pt x="146" y="226"/>
                    <a:pt x="176" y="209"/>
                  </a:cubicBezTo>
                  <a:cubicBezTo>
                    <a:pt x="251" y="165"/>
                    <a:pt x="336" y="10"/>
                    <a:pt x="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1" name="Google Shape;1451;p23"/>
            <p:cNvSpPr/>
            <p:nvPr/>
          </p:nvSpPr>
          <p:spPr>
            <a:xfrm>
              <a:off x="3544138" y="4187729"/>
              <a:ext cx="37752" cy="27446"/>
            </a:xfrm>
            <a:custGeom>
              <a:avLst/>
              <a:gdLst/>
              <a:ahLst/>
              <a:cxnLst/>
              <a:rect l="l" t="t" r="r" b="b"/>
              <a:pathLst>
                <a:path w="359" h="261" extrusionOk="0">
                  <a:moveTo>
                    <a:pt x="358" y="7"/>
                  </a:moveTo>
                  <a:cubicBezTo>
                    <a:pt x="358" y="7"/>
                    <a:pt x="358" y="7"/>
                    <a:pt x="358" y="7"/>
                  </a:cubicBezTo>
                  <a:lnTo>
                    <a:pt x="358" y="7"/>
                  </a:lnTo>
                  <a:cubicBezTo>
                    <a:pt x="358" y="7"/>
                    <a:pt x="358" y="7"/>
                    <a:pt x="358" y="7"/>
                  </a:cubicBezTo>
                  <a:close/>
                  <a:moveTo>
                    <a:pt x="249" y="0"/>
                  </a:moveTo>
                  <a:cubicBezTo>
                    <a:pt x="200" y="0"/>
                    <a:pt x="144" y="6"/>
                    <a:pt x="109" y="27"/>
                  </a:cubicBezTo>
                  <a:cubicBezTo>
                    <a:pt x="31" y="72"/>
                    <a:pt x="0" y="151"/>
                    <a:pt x="28" y="209"/>
                  </a:cubicBezTo>
                  <a:cubicBezTo>
                    <a:pt x="44" y="242"/>
                    <a:pt x="75" y="260"/>
                    <a:pt x="112" y="260"/>
                  </a:cubicBezTo>
                  <a:cubicBezTo>
                    <a:pt x="140" y="260"/>
                    <a:pt x="171" y="251"/>
                    <a:pt x="203" y="230"/>
                  </a:cubicBezTo>
                  <a:cubicBezTo>
                    <a:pt x="278" y="182"/>
                    <a:pt x="356" y="10"/>
                    <a:pt x="358" y="7"/>
                  </a:cubicBezTo>
                  <a:lnTo>
                    <a:pt x="358" y="7"/>
                  </a:lnTo>
                  <a:cubicBezTo>
                    <a:pt x="358" y="7"/>
                    <a:pt x="358" y="7"/>
                    <a:pt x="358" y="7"/>
                  </a:cubicBezTo>
                  <a:cubicBezTo>
                    <a:pt x="355" y="7"/>
                    <a:pt x="306" y="0"/>
                    <a:pt x="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2" name="Google Shape;1452;p23"/>
            <p:cNvSpPr/>
            <p:nvPr/>
          </p:nvSpPr>
          <p:spPr>
            <a:xfrm>
              <a:off x="3546661" y="4188675"/>
              <a:ext cx="35123" cy="26500"/>
            </a:xfrm>
            <a:custGeom>
              <a:avLst/>
              <a:gdLst/>
              <a:ahLst/>
              <a:cxnLst/>
              <a:rect l="l" t="t" r="r" b="b"/>
              <a:pathLst>
                <a:path w="334" h="252" extrusionOk="0">
                  <a:moveTo>
                    <a:pt x="333" y="0"/>
                  </a:moveTo>
                  <a:lnTo>
                    <a:pt x="333" y="0"/>
                  </a:lnTo>
                  <a:cubicBezTo>
                    <a:pt x="221" y="63"/>
                    <a:pt x="110" y="127"/>
                    <a:pt x="1" y="193"/>
                  </a:cubicBezTo>
                  <a:cubicBezTo>
                    <a:pt x="2" y="196"/>
                    <a:pt x="3" y="198"/>
                    <a:pt x="4" y="200"/>
                  </a:cubicBezTo>
                  <a:cubicBezTo>
                    <a:pt x="19" y="233"/>
                    <a:pt x="50" y="251"/>
                    <a:pt x="88" y="251"/>
                  </a:cubicBezTo>
                  <a:cubicBezTo>
                    <a:pt x="115" y="251"/>
                    <a:pt x="147" y="242"/>
                    <a:pt x="179" y="221"/>
                  </a:cubicBezTo>
                  <a:cubicBezTo>
                    <a:pt x="251" y="173"/>
                    <a:pt x="327" y="12"/>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23"/>
            <p:cNvSpPr/>
            <p:nvPr/>
          </p:nvSpPr>
          <p:spPr>
            <a:xfrm>
              <a:off x="3537407" y="4218330"/>
              <a:ext cx="36700" cy="28813"/>
            </a:xfrm>
            <a:custGeom>
              <a:avLst/>
              <a:gdLst/>
              <a:ahLst/>
              <a:cxnLst/>
              <a:rect l="l" t="t" r="r" b="b"/>
              <a:pathLst>
                <a:path w="349" h="274" extrusionOk="0">
                  <a:moveTo>
                    <a:pt x="272" y="0"/>
                  </a:moveTo>
                  <a:cubicBezTo>
                    <a:pt x="216" y="0"/>
                    <a:pt x="143" y="6"/>
                    <a:pt x="101" y="34"/>
                  </a:cubicBezTo>
                  <a:cubicBezTo>
                    <a:pt x="26" y="84"/>
                    <a:pt x="0" y="166"/>
                    <a:pt x="31" y="224"/>
                  </a:cubicBezTo>
                  <a:cubicBezTo>
                    <a:pt x="48" y="256"/>
                    <a:pt x="78" y="273"/>
                    <a:pt x="114" y="273"/>
                  </a:cubicBezTo>
                  <a:cubicBezTo>
                    <a:pt x="143" y="273"/>
                    <a:pt x="176" y="262"/>
                    <a:pt x="208" y="239"/>
                  </a:cubicBezTo>
                  <a:cubicBezTo>
                    <a:pt x="280" y="185"/>
                    <a:pt x="349" y="4"/>
                    <a:pt x="349" y="4"/>
                  </a:cubicBezTo>
                  <a:cubicBezTo>
                    <a:pt x="349" y="4"/>
                    <a:pt x="315"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23"/>
            <p:cNvSpPr/>
            <p:nvPr/>
          </p:nvSpPr>
          <p:spPr>
            <a:xfrm>
              <a:off x="3540352" y="4218961"/>
              <a:ext cx="33756" cy="28077"/>
            </a:xfrm>
            <a:custGeom>
              <a:avLst/>
              <a:gdLst/>
              <a:ahLst/>
              <a:cxnLst/>
              <a:rect l="l" t="t" r="r" b="b"/>
              <a:pathLst>
                <a:path w="321" h="267" extrusionOk="0">
                  <a:moveTo>
                    <a:pt x="321" y="0"/>
                  </a:moveTo>
                  <a:lnTo>
                    <a:pt x="321" y="0"/>
                  </a:lnTo>
                  <a:cubicBezTo>
                    <a:pt x="212" y="68"/>
                    <a:pt x="105" y="139"/>
                    <a:pt x="1" y="211"/>
                  </a:cubicBezTo>
                  <a:cubicBezTo>
                    <a:pt x="1" y="213"/>
                    <a:pt x="2" y="216"/>
                    <a:pt x="3" y="218"/>
                  </a:cubicBezTo>
                  <a:cubicBezTo>
                    <a:pt x="20" y="250"/>
                    <a:pt x="51" y="267"/>
                    <a:pt x="86" y="267"/>
                  </a:cubicBezTo>
                  <a:cubicBezTo>
                    <a:pt x="115" y="267"/>
                    <a:pt x="148" y="256"/>
                    <a:pt x="180" y="233"/>
                  </a:cubicBezTo>
                  <a:cubicBezTo>
                    <a:pt x="249" y="180"/>
                    <a:pt x="314" y="12"/>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5" name="Google Shape;1455;p23"/>
            <p:cNvSpPr/>
            <p:nvPr/>
          </p:nvSpPr>
          <p:spPr>
            <a:xfrm>
              <a:off x="3532570" y="4249877"/>
              <a:ext cx="35859" cy="30075"/>
            </a:xfrm>
            <a:custGeom>
              <a:avLst/>
              <a:gdLst/>
              <a:ahLst/>
              <a:cxnLst/>
              <a:rect l="l" t="t" r="r" b="b"/>
              <a:pathLst>
                <a:path w="341" h="286" extrusionOk="0">
                  <a:moveTo>
                    <a:pt x="340" y="1"/>
                  </a:moveTo>
                  <a:cubicBezTo>
                    <a:pt x="340" y="1"/>
                    <a:pt x="340" y="1"/>
                    <a:pt x="340" y="1"/>
                  </a:cubicBezTo>
                  <a:lnTo>
                    <a:pt x="340" y="1"/>
                  </a:lnTo>
                  <a:cubicBezTo>
                    <a:pt x="340" y="1"/>
                    <a:pt x="340" y="1"/>
                    <a:pt x="340" y="1"/>
                  </a:cubicBezTo>
                  <a:close/>
                  <a:moveTo>
                    <a:pt x="295" y="1"/>
                  </a:moveTo>
                  <a:cubicBezTo>
                    <a:pt x="238" y="1"/>
                    <a:pt x="142" y="6"/>
                    <a:pt x="94" y="42"/>
                  </a:cubicBezTo>
                  <a:cubicBezTo>
                    <a:pt x="22" y="96"/>
                    <a:pt x="0" y="180"/>
                    <a:pt x="35" y="239"/>
                  </a:cubicBezTo>
                  <a:cubicBezTo>
                    <a:pt x="54" y="270"/>
                    <a:pt x="84" y="286"/>
                    <a:pt x="117" y="286"/>
                  </a:cubicBezTo>
                  <a:cubicBezTo>
                    <a:pt x="147" y="286"/>
                    <a:pt x="181" y="273"/>
                    <a:pt x="213" y="247"/>
                  </a:cubicBezTo>
                  <a:cubicBezTo>
                    <a:pt x="282" y="189"/>
                    <a:pt x="338" y="4"/>
                    <a:pt x="340" y="1"/>
                  </a:cubicBezTo>
                  <a:lnTo>
                    <a:pt x="340" y="1"/>
                  </a:lnTo>
                  <a:cubicBezTo>
                    <a:pt x="340" y="1"/>
                    <a:pt x="340" y="1"/>
                    <a:pt x="340" y="1"/>
                  </a:cubicBezTo>
                  <a:cubicBezTo>
                    <a:pt x="336" y="1"/>
                    <a:pt x="319" y="1"/>
                    <a:pt x="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6" name="Google Shape;1456;p23"/>
            <p:cNvSpPr/>
            <p:nvPr/>
          </p:nvSpPr>
          <p:spPr>
            <a:xfrm>
              <a:off x="3536040" y="4250193"/>
              <a:ext cx="32283" cy="29760"/>
            </a:xfrm>
            <a:custGeom>
              <a:avLst/>
              <a:gdLst/>
              <a:ahLst/>
              <a:cxnLst/>
              <a:rect l="l" t="t" r="r" b="b"/>
              <a:pathLst>
                <a:path w="307" h="283" extrusionOk="0">
                  <a:moveTo>
                    <a:pt x="306" y="1"/>
                  </a:moveTo>
                  <a:lnTo>
                    <a:pt x="306" y="1"/>
                  </a:lnTo>
                  <a:cubicBezTo>
                    <a:pt x="203" y="75"/>
                    <a:pt x="101" y="151"/>
                    <a:pt x="0" y="229"/>
                  </a:cubicBezTo>
                  <a:cubicBezTo>
                    <a:pt x="0" y="232"/>
                    <a:pt x="1" y="234"/>
                    <a:pt x="2" y="236"/>
                  </a:cubicBezTo>
                  <a:cubicBezTo>
                    <a:pt x="21" y="267"/>
                    <a:pt x="50" y="283"/>
                    <a:pt x="84" y="283"/>
                  </a:cubicBezTo>
                  <a:cubicBezTo>
                    <a:pt x="114" y="283"/>
                    <a:pt x="148" y="270"/>
                    <a:pt x="180" y="244"/>
                  </a:cubicBezTo>
                  <a:cubicBezTo>
                    <a:pt x="247" y="188"/>
                    <a:pt x="301" y="13"/>
                    <a:pt x="3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23"/>
            <p:cNvSpPr/>
            <p:nvPr/>
          </p:nvSpPr>
          <p:spPr>
            <a:xfrm>
              <a:off x="3529941" y="4281530"/>
              <a:ext cx="34702" cy="32178"/>
            </a:xfrm>
            <a:custGeom>
              <a:avLst/>
              <a:gdLst/>
              <a:ahLst/>
              <a:cxnLst/>
              <a:rect l="l" t="t" r="r" b="b"/>
              <a:pathLst>
                <a:path w="330" h="306" extrusionOk="0">
                  <a:moveTo>
                    <a:pt x="329" y="6"/>
                  </a:moveTo>
                  <a:cubicBezTo>
                    <a:pt x="329" y="6"/>
                    <a:pt x="329" y="6"/>
                    <a:pt x="329" y="6"/>
                  </a:cubicBezTo>
                  <a:lnTo>
                    <a:pt x="329" y="6"/>
                  </a:lnTo>
                  <a:cubicBezTo>
                    <a:pt x="329" y="6"/>
                    <a:pt x="329" y="6"/>
                    <a:pt x="329" y="6"/>
                  </a:cubicBezTo>
                  <a:close/>
                  <a:moveTo>
                    <a:pt x="329" y="6"/>
                  </a:moveTo>
                  <a:lnTo>
                    <a:pt x="329" y="6"/>
                  </a:lnTo>
                  <a:cubicBezTo>
                    <a:pt x="326" y="7"/>
                    <a:pt x="153" y="1"/>
                    <a:pt x="85" y="57"/>
                  </a:cubicBezTo>
                  <a:cubicBezTo>
                    <a:pt x="17" y="116"/>
                    <a:pt x="1" y="203"/>
                    <a:pt x="40" y="261"/>
                  </a:cubicBezTo>
                  <a:cubicBezTo>
                    <a:pt x="60" y="290"/>
                    <a:pt x="88" y="305"/>
                    <a:pt x="120" y="305"/>
                  </a:cubicBezTo>
                  <a:cubicBezTo>
                    <a:pt x="151" y="305"/>
                    <a:pt x="186" y="291"/>
                    <a:pt x="218" y="261"/>
                  </a:cubicBezTo>
                  <a:cubicBezTo>
                    <a:pt x="284" y="201"/>
                    <a:pt x="327" y="9"/>
                    <a:pt x="329" y="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23"/>
            <p:cNvSpPr/>
            <p:nvPr/>
          </p:nvSpPr>
          <p:spPr>
            <a:xfrm>
              <a:off x="3533622" y="4282371"/>
              <a:ext cx="31021" cy="31232"/>
            </a:xfrm>
            <a:custGeom>
              <a:avLst/>
              <a:gdLst/>
              <a:ahLst/>
              <a:cxnLst/>
              <a:rect l="l" t="t" r="r" b="b"/>
              <a:pathLst>
                <a:path w="295" h="297" extrusionOk="0">
                  <a:moveTo>
                    <a:pt x="294" y="0"/>
                  </a:moveTo>
                  <a:cubicBezTo>
                    <a:pt x="195" y="80"/>
                    <a:pt x="97" y="162"/>
                    <a:pt x="1" y="246"/>
                  </a:cubicBezTo>
                  <a:cubicBezTo>
                    <a:pt x="2" y="248"/>
                    <a:pt x="3" y="251"/>
                    <a:pt x="5" y="253"/>
                  </a:cubicBezTo>
                  <a:cubicBezTo>
                    <a:pt x="24" y="282"/>
                    <a:pt x="53" y="297"/>
                    <a:pt x="85" y="297"/>
                  </a:cubicBezTo>
                  <a:cubicBezTo>
                    <a:pt x="116" y="297"/>
                    <a:pt x="151" y="283"/>
                    <a:pt x="183" y="253"/>
                  </a:cubicBezTo>
                  <a:cubicBezTo>
                    <a:pt x="246" y="194"/>
                    <a:pt x="290" y="13"/>
                    <a:pt x="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23"/>
            <p:cNvSpPr/>
            <p:nvPr/>
          </p:nvSpPr>
          <p:spPr>
            <a:xfrm>
              <a:off x="3540667" y="4103918"/>
              <a:ext cx="26184" cy="42799"/>
            </a:xfrm>
            <a:custGeom>
              <a:avLst/>
              <a:gdLst/>
              <a:ahLst/>
              <a:cxnLst/>
              <a:rect l="l" t="t" r="r" b="b"/>
              <a:pathLst>
                <a:path w="249" h="407" extrusionOk="0">
                  <a:moveTo>
                    <a:pt x="53" y="1"/>
                  </a:moveTo>
                  <a:cubicBezTo>
                    <a:pt x="52" y="1"/>
                    <a:pt x="0" y="197"/>
                    <a:pt x="32" y="292"/>
                  </a:cubicBezTo>
                  <a:cubicBezTo>
                    <a:pt x="57" y="366"/>
                    <a:pt x="102" y="406"/>
                    <a:pt x="145" y="406"/>
                  </a:cubicBezTo>
                  <a:cubicBezTo>
                    <a:pt x="156" y="406"/>
                    <a:pt x="167" y="404"/>
                    <a:pt x="178" y="398"/>
                  </a:cubicBezTo>
                  <a:cubicBezTo>
                    <a:pt x="228" y="372"/>
                    <a:pt x="248" y="292"/>
                    <a:pt x="220" y="201"/>
                  </a:cubicBezTo>
                  <a:cubicBezTo>
                    <a:pt x="191" y="111"/>
                    <a:pt x="53" y="1"/>
                    <a:pt x="53" y="1"/>
                  </a:cubicBezTo>
                  <a:cubicBezTo>
                    <a:pt x="53" y="1"/>
                    <a:pt x="53"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0" name="Google Shape;1460;p23"/>
            <p:cNvSpPr/>
            <p:nvPr/>
          </p:nvSpPr>
          <p:spPr>
            <a:xfrm>
              <a:off x="3540773" y="4104128"/>
              <a:ext cx="19244" cy="42589"/>
            </a:xfrm>
            <a:custGeom>
              <a:avLst/>
              <a:gdLst/>
              <a:ahLst/>
              <a:cxnLst/>
              <a:rect l="l" t="t" r="r" b="b"/>
              <a:pathLst>
                <a:path w="183" h="405" extrusionOk="0">
                  <a:moveTo>
                    <a:pt x="51" y="1"/>
                  </a:moveTo>
                  <a:cubicBezTo>
                    <a:pt x="47" y="14"/>
                    <a:pt x="0" y="198"/>
                    <a:pt x="31" y="290"/>
                  </a:cubicBezTo>
                  <a:cubicBezTo>
                    <a:pt x="56" y="364"/>
                    <a:pt x="101" y="404"/>
                    <a:pt x="144" y="404"/>
                  </a:cubicBezTo>
                  <a:cubicBezTo>
                    <a:pt x="155" y="404"/>
                    <a:pt x="166" y="402"/>
                    <a:pt x="177" y="396"/>
                  </a:cubicBezTo>
                  <a:cubicBezTo>
                    <a:pt x="179" y="395"/>
                    <a:pt x="180" y="394"/>
                    <a:pt x="182" y="393"/>
                  </a:cubicBezTo>
                  <a:cubicBezTo>
                    <a:pt x="133" y="265"/>
                    <a:pt x="90" y="134"/>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1" name="Google Shape;1461;p23"/>
            <p:cNvSpPr/>
            <p:nvPr/>
          </p:nvSpPr>
          <p:spPr>
            <a:xfrm>
              <a:off x="3569481" y="4087513"/>
              <a:ext cx="21032" cy="39855"/>
            </a:xfrm>
            <a:custGeom>
              <a:avLst/>
              <a:gdLst/>
              <a:ahLst/>
              <a:cxnLst/>
              <a:rect l="l" t="t" r="r" b="b"/>
              <a:pathLst>
                <a:path w="200" h="379" extrusionOk="0">
                  <a:moveTo>
                    <a:pt x="187" y="0"/>
                  </a:moveTo>
                  <a:lnTo>
                    <a:pt x="187" y="0"/>
                  </a:lnTo>
                  <a:cubicBezTo>
                    <a:pt x="121" y="119"/>
                    <a:pt x="59" y="242"/>
                    <a:pt x="1" y="369"/>
                  </a:cubicBezTo>
                  <a:cubicBezTo>
                    <a:pt x="3" y="370"/>
                    <a:pt x="4" y="371"/>
                    <a:pt x="6" y="372"/>
                  </a:cubicBezTo>
                  <a:cubicBezTo>
                    <a:pt x="16" y="376"/>
                    <a:pt x="25" y="379"/>
                    <a:pt x="35" y="379"/>
                  </a:cubicBezTo>
                  <a:cubicBezTo>
                    <a:pt x="79" y="379"/>
                    <a:pt x="128" y="339"/>
                    <a:pt x="161" y="269"/>
                  </a:cubicBezTo>
                  <a:cubicBezTo>
                    <a:pt x="199" y="185"/>
                    <a:pt x="187" y="13"/>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23"/>
            <p:cNvSpPr/>
            <p:nvPr/>
          </p:nvSpPr>
          <p:spPr>
            <a:xfrm>
              <a:off x="3529100" y="4133888"/>
              <a:ext cx="26815" cy="43220"/>
            </a:xfrm>
            <a:custGeom>
              <a:avLst/>
              <a:gdLst/>
              <a:ahLst/>
              <a:cxnLst/>
              <a:rect l="l" t="t" r="r" b="b"/>
              <a:pathLst>
                <a:path w="255" h="411" extrusionOk="0">
                  <a:moveTo>
                    <a:pt x="43" y="0"/>
                  </a:moveTo>
                  <a:cubicBezTo>
                    <a:pt x="43" y="0"/>
                    <a:pt x="0" y="204"/>
                    <a:pt x="39" y="299"/>
                  </a:cubicBezTo>
                  <a:cubicBezTo>
                    <a:pt x="68" y="372"/>
                    <a:pt x="113" y="411"/>
                    <a:pt x="155" y="411"/>
                  </a:cubicBezTo>
                  <a:cubicBezTo>
                    <a:pt x="167" y="411"/>
                    <a:pt x="179" y="407"/>
                    <a:pt x="190" y="401"/>
                  </a:cubicBezTo>
                  <a:cubicBezTo>
                    <a:pt x="240" y="372"/>
                    <a:pt x="255" y="290"/>
                    <a:pt x="221" y="199"/>
                  </a:cubicBezTo>
                  <a:cubicBezTo>
                    <a:pt x="187" y="107"/>
                    <a:pt x="43" y="1"/>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23"/>
            <p:cNvSpPr/>
            <p:nvPr/>
          </p:nvSpPr>
          <p:spPr>
            <a:xfrm>
              <a:off x="3529310" y="4134203"/>
              <a:ext cx="20401" cy="42904"/>
            </a:xfrm>
            <a:custGeom>
              <a:avLst/>
              <a:gdLst/>
              <a:ahLst/>
              <a:cxnLst/>
              <a:rect l="l" t="t" r="r" b="b"/>
              <a:pathLst>
                <a:path w="194" h="408" extrusionOk="0">
                  <a:moveTo>
                    <a:pt x="40" y="1"/>
                  </a:moveTo>
                  <a:cubicBezTo>
                    <a:pt x="37" y="13"/>
                    <a:pt x="0" y="204"/>
                    <a:pt x="37" y="296"/>
                  </a:cubicBezTo>
                  <a:cubicBezTo>
                    <a:pt x="65" y="369"/>
                    <a:pt x="111" y="408"/>
                    <a:pt x="153" y="408"/>
                  </a:cubicBezTo>
                  <a:cubicBezTo>
                    <a:pt x="165" y="408"/>
                    <a:pt x="177" y="404"/>
                    <a:pt x="188" y="398"/>
                  </a:cubicBezTo>
                  <a:cubicBezTo>
                    <a:pt x="190" y="397"/>
                    <a:pt x="191" y="396"/>
                    <a:pt x="193" y="395"/>
                  </a:cubicBezTo>
                  <a:cubicBezTo>
                    <a:pt x="137" y="266"/>
                    <a:pt x="86" y="135"/>
                    <a:pt x="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4" name="Google Shape;1464;p23"/>
            <p:cNvSpPr/>
            <p:nvPr/>
          </p:nvSpPr>
          <p:spPr>
            <a:xfrm>
              <a:off x="3519425" y="4165120"/>
              <a:ext cx="27341" cy="43535"/>
            </a:xfrm>
            <a:custGeom>
              <a:avLst/>
              <a:gdLst/>
              <a:ahLst/>
              <a:cxnLst/>
              <a:rect l="l" t="t" r="r" b="b"/>
              <a:pathLst>
                <a:path w="260" h="414" extrusionOk="0">
                  <a:moveTo>
                    <a:pt x="30" y="1"/>
                  </a:moveTo>
                  <a:lnTo>
                    <a:pt x="30" y="1"/>
                  </a:lnTo>
                  <a:cubicBezTo>
                    <a:pt x="29" y="1"/>
                    <a:pt x="1" y="210"/>
                    <a:pt x="44" y="304"/>
                  </a:cubicBezTo>
                  <a:cubicBezTo>
                    <a:pt x="77" y="376"/>
                    <a:pt x="123" y="414"/>
                    <a:pt x="165" y="414"/>
                  </a:cubicBezTo>
                  <a:cubicBezTo>
                    <a:pt x="178" y="414"/>
                    <a:pt x="190" y="410"/>
                    <a:pt x="202" y="402"/>
                  </a:cubicBezTo>
                  <a:cubicBezTo>
                    <a:pt x="250" y="372"/>
                    <a:pt x="260" y="286"/>
                    <a:pt x="220" y="195"/>
                  </a:cubicBezTo>
                  <a:cubicBezTo>
                    <a:pt x="181" y="102"/>
                    <a:pt x="30" y="1"/>
                    <a:pt x="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5" name="Google Shape;1465;p23"/>
            <p:cNvSpPr/>
            <p:nvPr/>
          </p:nvSpPr>
          <p:spPr>
            <a:xfrm>
              <a:off x="3519636" y="4165330"/>
              <a:ext cx="21557" cy="43325"/>
            </a:xfrm>
            <a:custGeom>
              <a:avLst/>
              <a:gdLst/>
              <a:ahLst/>
              <a:cxnLst/>
              <a:rect l="l" t="t" r="r" b="b"/>
              <a:pathLst>
                <a:path w="205" h="412" extrusionOk="0">
                  <a:moveTo>
                    <a:pt x="28" y="1"/>
                  </a:moveTo>
                  <a:lnTo>
                    <a:pt x="28" y="1"/>
                  </a:lnTo>
                  <a:cubicBezTo>
                    <a:pt x="25" y="15"/>
                    <a:pt x="1" y="211"/>
                    <a:pt x="42" y="302"/>
                  </a:cubicBezTo>
                  <a:cubicBezTo>
                    <a:pt x="74" y="374"/>
                    <a:pt x="121" y="412"/>
                    <a:pt x="162" y="412"/>
                  </a:cubicBezTo>
                  <a:cubicBezTo>
                    <a:pt x="176" y="412"/>
                    <a:pt x="188" y="408"/>
                    <a:pt x="200" y="400"/>
                  </a:cubicBezTo>
                  <a:cubicBezTo>
                    <a:pt x="201" y="399"/>
                    <a:pt x="203" y="398"/>
                    <a:pt x="204" y="396"/>
                  </a:cubicBezTo>
                  <a:cubicBezTo>
                    <a:pt x="141" y="267"/>
                    <a:pt x="82" y="136"/>
                    <a:pt x="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23"/>
            <p:cNvSpPr/>
            <p:nvPr/>
          </p:nvSpPr>
          <p:spPr>
            <a:xfrm>
              <a:off x="3511749" y="4197298"/>
              <a:ext cx="27867" cy="43956"/>
            </a:xfrm>
            <a:custGeom>
              <a:avLst/>
              <a:gdLst/>
              <a:ahLst/>
              <a:cxnLst/>
              <a:rect l="l" t="t" r="r" b="b"/>
              <a:pathLst>
                <a:path w="265" h="418" extrusionOk="0">
                  <a:moveTo>
                    <a:pt x="17" y="1"/>
                  </a:moveTo>
                  <a:lnTo>
                    <a:pt x="17" y="1"/>
                  </a:lnTo>
                  <a:cubicBezTo>
                    <a:pt x="17" y="1"/>
                    <a:pt x="0" y="216"/>
                    <a:pt x="50" y="311"/>
                  </a:cubicBezTo>
                  <a:cubicBezTo>
                    <a:pt x="86" y="382"/>
                    <a:pt x="134" y="418"/>
                    <a:pt x="174" y="418"/>
                  </a:cubicBezTo>
                  <a:cubicBezTo>
                    <a:pt x="188" y="418"/>
                    <a:pt x="202" y="413"/>
                    <a:pt x="213" y="404"/>
                  </a:cubicBezTo>
                  <a:cubicBezTo>
                    <a:pt x="259" y="369"/>
                    <a:pt x="264" y="283"/>
                    <a:pt x="219" y="191"/>
                  </a:cubicBezTo>
                  <a:cubicBezTo>
                    <a:pt x="174" y="99"/>
                    <a:pt x="18" y="2"/>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23"/>
            <p:cNvSpPr/>
            <p:nvPr/>
          </p:nvSpPr>
          <p:spPr>
            <a:xfrm>
              <a:off x="3511959" y="4197613"/>
              <a:ext cx="22819" cy="43640"/>
            </a:xfrm>
            <a:custGeom>
              <a:avLst/>
              <a:gdLst/>
              <a:ahLst/>
              <a:cxnLst/>
              <a:rect l="l" t="t" r="r" b="b"/>
              <a:pathLst>
                <a:path w="217" h="415" extrusionOk="0">
                  <a:moveTo>
                    <a:pt x="17" y="1"/>
                  </a:moveTo>
                  <a:lnTo>
                    <a:pt x="17" y="1"/>
                  </a:lnTo>
                  <a:cubicBezTo>
                    <a:pt x="13" y="15"/>
                    <a:pt x="0" y="216"/>
                    <a:pt x="48" y="308"/>
                  </a:cubicBezTo>
                  <a:cubicBezTo>
                    <a:pt x="84" y="378"/>
                    <a:pt x="132" y="415"/>
                    <a:pt x="173" y="415"/>
                  </a:cubicBezTo>
                  <a:cubicBezTo>
                    <a:pt x="187" y="415"/>
                    <a:pt x="200" y="411"/>
                    <a:pt x="212" y="401"/>
                  </a:cubicBezTo>
                  <a:cubicBezTo>
                    <a:pt x="214" y="400"/>
                    <a:pt x="214" y="398"/>
                    <a:pt x="217" y="397"/>
                  </a:cubicBezTo>
                  <a:cubicBezTo>
                    <a:pt x="145" y="268"/>
                    <a:pt x="78" y="136"/>
                    <a:pt x="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8" name="Google Shape;1468;p23"/>
            <p:cNvSpPr/>
            <p:nvPr/>
          </p:nvSpPr>
          <p:spPr>
            <a:xfrm>
              <a:off x="3507543" y="4231369"/>
              <a:ext cx="28393" cy="44166"/>
            </a:xfrm>
            <a:custGeom>
              <a:avLst/>
              <a:gdLst/>
              <a:ahLst/>
              <a:cxnLst/>
              <a:rect l="l" t="t" r="r" b="b"/>
              <a:pathLst>
                <a:path w="270" h="420" extrusionOk="0">
                  <a:moveTo>
                    <a:pt x="4" y="1"/>
                  </a:moveTo>
                  <a:cubicBezTo>
                    <a:pt x="4" y="1"/>
                    <a:pt x="1" y="220"/>
                    <a:pt x="56" y="316"/>
                  </a:cubicBezTo>
                  <a:cubicBezTo>
                    <a:pt x="96" y="385"/>
                    <a:pt x="144" y="420"/>
                    <a:pt x="184" y="420"/>
                  </a:cubicBezTo>
                  <a:cubicBezTo>
                    <a:pt x="199" y="420"/>
                    <a:pt x="213" y="415"/>
                    <a:pt x="226" y="404"/>
                  </a:cubicBezTo>
                  <a:cubicBezTo>
                    <a:pt x="269" y="368"/>
                    <a:pt x="268" y="279"/>
                    <a:pt x="218" y="187"/>
                  </a:cubicBezTo>
                  <a:cubicBezTo>
                    <a:pt x="167" y="94"/>
                    <a:pt x="5" y="2"/>
                    <a:pt x="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9" name="Google Shape;1469;p23"/>
            <p:cNvSpPr/>
            <p:nvPr/>
          </p:nvSpPr>
          <p:spPr>
            <a:xfrm>
              <a:off x="3507753" y="4231685"/>
              <a:ext cx="23976" cy="43851"/>
            </a:xfrm>
            <a:custGeom>
              <a:avLst/>
              <a:gdLst/>
              <a:ahLst/>
              <a:cxnLst/>
              <a:rect l="l" t="t" r="r" b="b"/>
              <a:pathLst>
                <a:path w="228" h="417" extrusionOk="0">
                  <a:moveTo>
                    <a:pt x="2" y="1"/>
                  </a:moveTo>
                  <a:lnTo>
                    <a:pt x="2" y="1"/>
                  </a:lnTo>
                  <a:cubicBezTo>
                    <a:pt x="1" y="16"/>
                    <a:pt x="1" y="221"/>
                    <a:pt x="54" y="313"/>
                  </a:cubicBezTo>
                  <a:cubicBezTo>
                    <a:pt x="93" y="381"/>
                    <a:pt x="142" y="417"/>
                    <a:pt x="182" y="417"/>
                  </a:cubicBezTo>
                  <a:cubicBezTo>
                    <a:pt x="197" y="417"/>
                    <a:pt x="212" y="412"/>
                    <a:pt x="224" y="401"/>
                  </a:cubicBezTo>
                  <a:cubicBezTo>
                    <a:pt x="225" y="400"/>
                    <a:pt x="227" y="398"/>
                    <a:pt x="228" y="397"/>
                  </a:cubicBezTo>
                  <a:cubicBezTo>
                    <a:pt x="148" y="268"/>
                    <a:pt x="72" y="136"/>
                    <a:pt x="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0" name="Google Shape;1470;p23"/>
            <p:cNvSpPr/>
            <p:nvPr/>
          </p:nvSpPr>
          <p:spPr>
            <a:xfrm>
              <a:off x="3501233" y="4265020"/>
              <a:ext cx="30496" cy="44166"/>
            </a:xfrm>
            <a:custGeom>
              <a:avLst/>
              <a:gdLst/>
              <a:ahLst/>
              <a:cxnLst/>
              <a:rect l="l" t="t" r="r" b="b"/>
              <a:pathLst>
                <a:path w="290" h="420" extrusionOk="0">
                  <a:moveTo>
                    <a:pt x="1" y="0"/>
                  </a:moveTo>
                  <a:cubicBezTo>
                    <a:pt x="1" y="0"/>
                    <a:pt x="12" y="224"/>
                    <a:pt x="73" y="319"/>
                  </a:cubicBezTo>
                  <a:cubicBezTo>
                    <a:pt x="117" y="386"/>
                    <a:pt x="166" y="420"/>
                    <a:pt x="206" y="420"/>
                  </a:cubicBezTo>
                  <a:cubicBezTo>
                    <a:pt x="223" y="420"/>
                    <a:pt x="237" y="414"/>
                    <a:pt x="249" y="403"/>
                  </a:cubicBezTo>
                  <a:cubicBezTo>
                    <a:pt x="290" y="364"/>
                    <a:pt x="283" y="273"/>
                    <a:pt x="227" y="180"/>
                  </a:cubicBezTo>
                  <a:cubicBezTo>
                    <a:pt x="169" y="89"/>
                    <a:pt x="1"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1" name="Google Shape;1471;p23"/>
            <p:cNvSpPr/>
            <p:nvPr/>
          </p:nvSpPr>
          <p:spPr>
            <a:xfrm>
              <a:off x="3501443" y="4265335"/>
              <a:ext cx="26395" cy="43851"/>
            </a:xfrm>
            <a:custGeom>
              <a:avLst/>
              <a:gdLst/>
              <a:ahLst/>
              <a:cxnLst/>
              <a:rect l="l" t="t" r="r" b="b"/>
              <a:pathLst>
                <a:path w="251" h="417" extrusionOk="0">
                  <a:moveTo>
                    <a:pt x="1" y="0"/>
                  </a:moveTo>
                  <a:lnTo>
                    <a:pt x="1" y="0"/>
                  </a:lnTo>
                  <a:cubicBezTo>
                    <a:pt x="0" y="15"/>
                    <a:pt x="12" y="225"/>
                    <a:pt x="71" y="316"/>
                  </a:cubicBezTo>
                  <a:cubicBezTo>
                    <a:pt x="114" y="383"/>
                    <a:pt x="164" y="417"/>
                    <a:pt x="204" y="417"/>
                  </a:cubicBezTo>
                  <a:cubicBezTo>
                    <a:pt x="220" y="417"/>
                    <a:pt x="235" y="411"/>
                    <a:pt x="247" y="400"/>
                  </a:cubicBezTo>
                  <a:cubicBezTo>
                    <a:pt x="248" y="398"/>
                    <a:pt x="249" y="397"/>
                    <a:pt x="250" y="395"/>
                  </a:cubicBezTo>
                  <a:cubicBezTo>
                    <a:pt x="162" y="267"/>
                    <a:pt x="79" y="13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2" name="Google Shape;1472;p23"/>
            <p:cNvSpPr/>
            <p:nvPr/>
          </p:nvSpPr>
          <p:spPr>
            <a:xfrm>
              <a:off x="3529415" y="4314970"/>
              <a:ext cx="33230" cy="33125"/>
            </a:xfrm>
            <a:custGeom>
              <a:avLst/>
              <a:gdLst/>
              <a:ahLst/>
              <a:cxnLst/>
              <a:rect l="l" t="t" r="r" b="b"/>
              <a:pathLst>
                <a:path w="316" h="315" extrusionOk="0">
                  <a:moveTo>
                    <a:pt x="316" y="1"/>
                  </a:moveTo>
                  <a:cubicBezTo>
                    <a:pt x="316" y="1"/>
                    <a:pt x="316" y="1"/>
                    <a:pt x="316" y="1"/>
                  </a:cubicBezTo>
                  <a:lnTo>
                    <a:pt x="316" y="1"/>
                  </a:lnTo>
                  <a:cubicBezTo>
                    <a:pt x="316" y="1"/>
                    <a:pt x="316" y="1"/>
                    <a:pt x="316" y="1"/>
                  </a:cubicBezTo>
                  <a:close/>
                  <a:moveTo>
                    <a:pt x="316" y="1"/>
                  </a:moveTo>
                  <a:cubicBezTo>
                    <a:pt x="313" y="2"/>
                    <a:pt x="139" y="1"/>
                    <a:pt x="75" y="62"/>
                  </a:cubicBezTo>
                  <a:cubicBezTo>
                    <a:pt x="10" y="125"/>
                    <a:pt x="0" y="215"/>
                    <a:pt x="42" y="271"/>
                  </a:cubicBezTo>
                  <a:cubicBezTo>
                    <a:pt x="63" y="299"/>
                    <a:pt x="91" y="314"/>
                    <a:pt x="122" y="314"/>
                  </a:cubicBezTo>
                  <a:cubicBezTo>
                    <a:pt x="155" y="314"/>
                    <a:pt x="189" y="298"/>
                    <a:pt x="221" y="265"/>
                  </a:cubicBezTo>
                  <a:cubicBezTo>
                    <a:pt x="282" y="201"/>
                    <a:pt x="314" y="4"/>
                    <a:pt x="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3" name="Google Shape;1473;p23"/>
            <p:cNvSpPr/>
            <p:nvPr/>
          </p:nvSpPr>
          <p:spPr>
            <a:xfrm>
              <a:off x="3533411" y="4315285"/>
              <a:ext cx="29129" cy="32809"/>
            </a:xfrm>
            <a:custGeom>
              <a:avLst/>
              <a:gdLst/>
              <a:ahLst/>
              <a:cxnLst/>
              <a:rect l="l" t="t" r="r" b="b"/>
              <a:pathLst>
                <a:path w="277" h="312" extrusionOk="0">
                  <a:moveTo>
                    <a:pt x="277" y="1"/>
                  </a:moveTo>
                  <a:cubicBezTo>
                    <a:pt x="183" y="85"/>
                    <a:pt x="91" y="172"/>
                    <a:pt x="1" y="262"/>
                  </a:cubicBezTo>
                  <a:cubicBezTo>
                    <a:pt x="2" y="264"/>
                    <a:pt x="3" y="267"/>
                    <a:pt x="4" y="268"/>
                  </a:cubicBezTo>
                  <a:cubicBezTo>
                    <a:pt x="25" y="296"/>
                    <a:pt x="53" y="311"/>
                    <a:pt x="84" y="311"/>
                  </a:cubicBezTo>
                  <a:cubicBezTo>
                    <a:pt x="117" y="311"/>
                    <a:pt x="151" y="295"/>
                    <a:pt x="183" y="262"/>
                  </a:cubicBezTo>
                  <a:cubicBezTo>
                    <a:pt x="242" y="200"/>
                    <a:pt x="274" y="14"/>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4" name="Google Shape;1474;p23"/>
            <p:cNvSpPr/>
            <p:nvPr/>
          </p:nvSpPr>
          <p:spPr>
            <a:xfrm>
              <a:off x="3498289" y="4300037"/>
              <a:ext cx="32914" cy="44166"/>
            </a:xfrm>
            <a:custGeom>
              <a:avLst/>
              <a:gdLst/>
              <a:ahLst/>
              <a:cxnLst/>
              <a:rect l="l" t="t" r="r" b="b"/>
              <a:pathLst>
                <a:path w="313" h="420" extrusionOk="0">
                  <a:moveTo>
                    <a:pt x="1" y="1"/>
                  </a:moveTo>
                  <a:lnTo>
                    <a:pt x="1" y="1"/>
                  </a:lnTo>
                  <a:cubicBezTo>
                    <a:pt x="0" y="1"/>
                    <a:pt x="25" y="229"/>
                    <a:pt x="92" y="323"/>
                  </a:cubicBezTo>
                  <a:cubicBezTo>
                    <a:pt x="139" y="387"/>
                    <a:pt x="190" y="420"/>
                    <a:pt x="229" y="420"/>
                  </a:cubicBezTo>
                  <a:cubicBezTo>
                    <a:pt x="247" y="420"/>
                    <a:pt x="262" y="413"/>
                    <a:pt x="274" y="400"/>
                  </a:cubicBezTo>
                  <a:cubicBezTo>
                    <a:pt x="312" y="360"/>
                    <a:pt x="301" y="267"/>
                    <a:pt x="238" y="176"/>
                  </a:cubicBezTo>
                  <a:cubicBezTo>
                    <a:pt x="175" y="84"/>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5" name="Google Shape;1475;p23"/>
            <p:cNvSpPr/>
            <p:nvPr/>
          </p:nvSpPr>
          <p:spPr>
            <a:xfrm>
              <a:off x="3498394" y="4300458"/>
              <a:ext cx="29129" cy="43746"/>
            </a:xfrm>
            <a:custGeom>
              <a:avLst/>
              <a:gdLst/>
              <a:ahLst/>
              <a:cxnLst/>
              <a:rect l="l" t="t" r="r" b="b"/>
              <a:pathLst>
                <a:path w="277" h="416" extrusionOk="0">
                  <a:moveTo>
                    <a:pt x="0" y="0"/>
                  </a:moveTo>
                  <a:cubicBezTo>
                    <a:pt x="1" y="14"/>
                    <a:pt x="26" y="228"/>
                    <a:pt x="91" y="319"/>
                  </a:cubicBezTo>
                  <a:cubicBezTo>
                    <a:pt x="137" y="383"/>
                    <a:pt x="189" y="416"/>
                    <a:pt x="228" y="416"/>
                  </a:cubicBezTo>
                  <a:cubicBezTo>
                    <a:pt x="246" y="416"/>
                    <a:pt x="261" y="409"/>
                    <a:pt x="273" y="396"/>
                  </a:cubicBezTo>
                  <a:cubicBezTo>
                    <a:pt x="274" y="395"/>
                    <a:pt x="275" y="393"/>
                    <a:pt x="276" y="391"/>
                  </a:cubicBezTo>
                  <a:cubicBezTo>
                    <a:pt x="179" y="264"/>
                    <a:pt x="88" y="134"/>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1476" name="Google Shape;1476;p23"/>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3558004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 userDrawn="1">
  <p:cSld name="Title only 1">
    <p:spTree>
      <p:nvGrpSpPr>
        <p:cNvPr id="1" name="Shape 1477"/>
        <p:cNvGrpSpPr/>
        <p:nvPr/>
      </p:nvGrpSpPr>
      <p:grpSpPr>
        <a:xfrm>
          <a:off x="0" y="0"/>
          <a:ext cx="0" cy="0"/>
          <a:chOff x="0" y="0"/>
          <a:chExt cx="0" cy="0"/>
        </a:xfrm>
      </p:grpSpPr>
      <p:pic>
        <p:nvPicPr>
          <p:cNvPr id="1478" name="Google Shape;1478;p24"/>
          <p:cNvPicPr preferRelativeResize="0"/>
          <p:nvPr userDrawn="1"/>
        </p:nvPicPr>
        <p:blipFill rotWithShape="1">
          <a:blip r:embed="rId2">
            <a:alphaModFix amt="85000"/>
          </a:blip>
          <a:srcRect/>
          <a:stretch/>
        </p:blipFill>
        <p:spPr>
          <a:xfrm rot="10800000" flipH="1">
            <a:off x="100" y="0"/>
            <a:ext cx="12192000" cy="6858000"/>
          </a:xfrm>
          <a:prstGeom prst="rect">
            <a:avLst/>
          </a:prstGeom>
          <a:noFill/>
          <a:ln>
            <a:noFill/>
          </a:ln>
        </p:spPr>
      </p:pic>
    </p:spTree>
    <p:extLst>
      <p:ext uri="{BB962C8B-B14F-4D97-AF65-F5344CB8AC3E}">
        <p14:creationId xmlns:p14="http://schemas.microsoft.com/office/powerpoint/2010/main" val="37577449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508"/>
        <p:cNvGrpSpPr/>
        <p:nvPr/>
      </p:nvGrpSpPr>
      <p:grpSpPr>
        <a:xfrm>
          <a:off x="0" y="0"/>
          <a:ext cx="0" cy="0"/>
          <a:chOff x="0" y="0"/>
          <a:chExt cx="0" cy="0"/>
        </a:xfrm>
      </p:grpSpPr>
      <p:pic>
        <p:nvPicPr>
          <p:cNvPr id="1509" name="Google Shape;1509;p25"/>
          <p:cNvPicPr preferRelativeResize="0"/>
          <p:nvPr/>
        </p:nvPicPr>
        <p:blipFill rotWithShape="1">
          <a:blip r:embed="rId2">
            <a:alphaModFix amt="85000"/>
          </a:blip>
          <a:srcRect/>
          <a:stretch/>
        </p:blipFill>
        <p:spPr>
          <a:xfrm rot="10800000" flipH="1">
            <a:off x="100" y="0"/>
            <a:ext cx="12192000" cy="6858000"/>
          </a:xfrm>
          <a:prstGeom prst="rect">
            <a:avLst/>
          </a:prstGeom>
          <a:noFill/>
          <a:ln>
            <a:noFill/>
          </a:ln>
        </p:spPr>
      </p:pic>
      <p:sp>
        <p:nvSpPr>
          <p:cNvPr id="1510" name="Google Shape;1510;p2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cxnSp>
        <p:nvCxnSpPr>
          <p:cNvPr id="1511" name="Google Shape;1511;p25"/>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grpSp>
        <p:nvGrpSpPr>
          <p:cNvPr id="1512" name="Google Shape;1512;p25"/>
          <p:cNvGrpSpPr/>
          <p:nvPr/>
        </p:nvGrpSpPr>
        <p:grpSpPr>
          <a:xfrm flipH="1">
            <a:off x="10340674" y="6038648"/>
            <a:ext cx="1469261" cy="653835"/>
            <a:chOff x="7522709" y="5177881"/>
            <a:chExt cx="1399118" cy="622620"/>
          </a:xfrm>
        </p:grpSpPr>
        <p:sp>
          <p:nvSpPr>
            <p:cNvPr id="1513" name="Google Shape;1513;p25"/>
            <p:cNvSpPr/>
            <p:nvPr/>
          </p:nvSpPr>
          <p:spPr>
            <a:xfrm flipH="1">
              <a:off x="7923446" y="5329683"/>
              <a:ext cx="156331" cy="125631"/>
            </a:xfrm>
            <a:custGeom>
              <a:avLst/>
              <a:gdLst/>
              <a:ahLst/>
              <a:cxnLst/>
              <a:rect l="l" t="t" r="r" b="b"/>
              <a:pathLst>
                <a:path w="2485" h="1997" extrusionOk="0">
                  <a:moveTo>
                    <a:pt x="1975" y="0"/>
                  </a:moveTo>
                  <a:lnTo>
                    <a:pt x="70" y="870"/>
                  </a:lnTo>
                  <a:lnTo>
                    <a:pt x="0" y="1996"/>
                  </a:lnTo>
                  <a:lnTo>
                    <a:pt x="2484" y="907"/>
                  </a:lnTo>
                  <a:lnTo>
                    <a:pt x="197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14" name="Google Shape;1514;p25"/>
            <p:cNvGrpSpPr/>
            <p:nvPr/>
          </p:nvGrpSpPr>
          <p:grpSpPr>
            <a:xfrm flipH="1">
              <a:off x="7522709" y="5177881"/>
              <a:ext cx="1399118" cy="622620"/>
              <a:chOff x="4513825" y="4981250"/>
              <a:chExt cx="556000" cy="247425"/>
            </a:xfrm>
          </p:grpSpPr>
          <p:sp>
            <p:nvSpPr>
              <p:cNvPr id="1515" name="Google Shape;1515;p25"/>
              <p:cNvSpPr/>
              <p:nvPr/>
            </p:nvSpPr>
            <p:spPr>
              <a:xfrm>
                <a:off x="4877175" y="4981250"/>
                <a:ext cx="192650" cy="98775"/>
              </a:xfrm>
              <a:custGeom>
                <a:avLst/>
                <a:gdLst/>
                <a:ahLst/>
                <a:cxnLst/>
                <a:rect l="l" t="t" r="r" b="b"/>
                <a:pathLst>
                  <a:path w="7706" h="3951" extrusionOk="0">
                    <a:moveTo>
                      <a:pt x="6654" y="1"/>
                    </a:moveTo>
                    <a:cubicBezTo>
                      <a:pt x="6548" y="1"/>
                      <a:pt x="6440" y="19"/>
                      <a:pt x="6336" y="58"/>
                    </a:cubicBezTo>
                    <a:lnTo>
                      <a:pt x="721" y="2155"/>
                    </a:lnTo>
                    <a:cubicBezTo>
                      <a:pt x="242" y="2334"/>
                      <a:pt x="1" y="2870"/>
                      <a:pt x="185" y="3349"/>
                    </a:cubicBezTo>
                    <a:lnTo>
                      <a:pt x="192" y="3364"/>
                    </a:lnTo>
                    <a:cubicBezTo>
                      <a:pt x="332" y="3726"/>
                      <a:pt x="683" y="3950"/>
                      <a:pt x="1053" y="3950"/>
                    </a:cubicBezTo>
                    <a:cubicBezTo>
                      <a:pt x="1159" y="3950"/>
                      <a:pt x="1267" y="3932"/>
                      <a:pt x="1372" y="3892"/>
                    </a:cubicBezTo>
                    <a:lnTo>
                      <a:pt x="6985" y="1796"/>
                    </a:lnTo>
                    <a:cubicBezTo>
                      <a:pt x="7464" y="1616"/>
                      <a:pt x="7705" y="1080"/>
                      <a:pt x="7521" y="603"/>
                    </a:cubicBezTo>
                    <a:lnTo>
                      <a:pt x="7515" y="588"/>
                    </a:lnTo>
                    <a:cubicBezTo>
                      <a:pt x="7375" y="225"/>
                      <a:pt x="7024" y="1"/>
                      <a:pt x="6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6" name="Google Shape;1516;p25"/>
              <p:cNvSpPr/>
              <p:nvPr/>
            </p:nvSpPr>
            <p:spPr>
              <a:xfrm>
                <a:off x="4513825" y="5061600"/>
                <a:ext cx="365275" cy="167075"/>
              </a:xfrm>
              <a:custGeom>
                <a:avLst/>
                <a:gdLst/>
                <a:ahLst/>
                <a:cxnLst/>
                <a:rect l="l" t="t" r="r" b="b"/>
                <a:pathLst>
                  <a:path w="14611" h="6683" extrusionOk="0">
                    <a:moveTo>
                      <a:pt x="13807" y="0"/>
                    </a:moveTo>
                    <a:cubicBezTo>
                      <a:pt x="13515" y="0"/>
                      <a:pt x="13237" y="102"/>
                      <a:pt x="13266" y="413"/>
                    </a:cubicBezTo>
                    <a:cubicBezTo>
                      <a:pt x="13292" y="694"/>
                      <a:pt x="12628" y="1058"/>
                      <a:pt x="12637" y="1407"/>
                    </a:cubicBezTo>
                    <a:cubicBezTo>
                      <a:pt x="12645" y="1758"/>
                      <a:pt x="11759" y="2780"/>
                      <a:pt x="11524" y="2938"/>
                    </a:cubicBezTo>
                    <a:cubicBezTo>
                      <a:pt x="11289" y="3097"/>
                      <a:pt x="10543" y="3897"/>
                      <a:pt x="10395" y="3952"/>
                    </a:cubicBezTo>
                    <a:cubicBezTo>
                      <a:pt x="10248" y="4008"/>
                      <a:pt x="9351" y="4103"/>
                      <a:pt x="9137" y="4422"/>
                    </a:cubicBezTo>
                    <a:cubicBezTo>
                      <a:pt x="8923" y="4743"/>
                      <a:pt x="6963" y="5201"/>
                      <a:pt x="6963" y="5201"/>
                    </a:cubicBezTo>
                    <a:lnTo>
                      <a:pt x="5152" y="5071"/>
                    </a:lnTo>
                    <a:lnTo>
                      <a:pt x="3274" y="4745"/>
                    </a:lnTo>
                    <a:lnTo>
                      <a:pt x="1309" y="2995"/>
                    </a:lnTo>
                    <a:lnTo>
                      <a:pt x="1" y="1805"/>
                    </a:lnTo>
                    <a:lnTo>
                      <a:pt x="1" y="1805"/>
                    </a:lnTo>
                    <a:cubicBezTo>
                      <a:pt x="1" y="1805"/>
                      <a:pt x="712" y="4304"/>
                      <a:pt x="2351" y="5515"/>
                    </a:cubicBezTo>
                    <a:cubicBezTo>
                      <a:pt x="2635" y="5726"/>
                      <a:pt x="4484" y="6617"/>
                      <a:pt x="5475" y="6676"/>
                    </a:cubicBezTo>
                    <a:cubicBezTo>
                      <a:pt x="5542" y="6680"/>
                      <a:pt x="5617" y="6682"/>
                      <a:pt x="5699" y="6682"/>
                    </a:cubicBezTo>
                    <a:cubicBezTo>
                      <a:pt x="6669" y="6682"/>
                      <a:pt x="8657" y="6420"/>
                      <a:pt x="9521" y="6248"/>
                    </a:cubicBezTo>
                    <a:cubicBezTo>
                      <a:pt x="10308" y="6091"/>
                      <a:pt x="11490" y="5432"/>
                      <a:pt x="12181" y="4813"/>
                    </a:cubicBezTo>
                    <a:cubicBezTo>
                      <a:pt x="12871" y="4195"/>
                      <a:pt x="13211" y="3435"/>
                      <a:pt x="13771" y="2498"/>
                    </a:cubicBezTo>
                    <a:cubicBezTo>
                      <a:pt x="14129" y="1899"/>
                      <a:pt x="14611" y="328"/>
                      <a:pt x="14404" y="152"/>
                    </a:cubicBezTo>
                    <a:cubicBezTo>
                      <a:pt x="14310" y="72"/>
                      <a:pt x="14053" y="0"/>
                      <a:pt x="1380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517" name="Google Shape;1517;p25"/>
          <p:cNvGrpSpPr/>
          <p:nvPr/>
        </p:nvGrpSpPr>
        <p:grpSpPr>
          <a:xfrm>
            <a:off x="-237093" y="4970258"/>
            <a:ext cx="1231625" cy="1887745"/>
            <a:chOff x="3395451" y="1275268"/>
            <a:chExt cx="1126899" cy="1727228"/>
          </a:xfrm>
        </p:grpSpPr>
        <p:sp>
          <p:nvSpPr>
            <p:cNvPr id="1518" name="Google Shape;1518;p25"/>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9" name="Google Shape;1519;p25"/>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25"/>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1" name="Google Shape;1521;p25"/>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25"/>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3" name="Google Shape;1523;p25"/>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4" name="Google Shape;1524;p25"/>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5" name="Google Shape;1525;p25"/>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6" name="Google Shape;1526;p25"/>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7" name="Google Shape;1527;p25"/>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8" name="Google Shape;1528;p25"/>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9" name="Google Shape;1529;p25"/>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8030583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530"/>
        <p:cNvGrpSpPr/>
        <p:nvPr/>
      </p:nvGrpSpPr>
      <p:grpSpPr>
        <a:xfrm>
          <a:off x="0" y="0"/>
          <a:ext cx="0" cy="0"/>
          <a:chOff x="0" y="0"/>
          <a:chExt cx="0" cy="0"/>
        </a:xfrm>
      </p:grpSpPr>
      <p:pic>
        <p:nvPicPr>
          <p:cNvPr id="1531" name="Google Shape;1531;p26"/>
          <p:cNvPicPr preferRelativeResize="0"/>
          <p:nvPr/>
        </p:nvPicPr>
        <p:blipFill rotWithShape="1">
          <a:blip r:embed="rId2">
            <a:alphaModFix amt="85000"/>
          </a:blip>
          <a:srcRect/>
          <a:stretch/>
        </p:blipFill>
        <p:spPr>
          <a:xfrm rot="10800000" flipH="1">
            <a:off x="100" y="0"/>
            <a:ext cx="12192000" cy="6858000"/>
          </a:xfrm>
          <a:prstGeom prst="rect">
            <a:avLst/>
          </a:prstGeom>
          <a:noFill/>
          <a:ln>
            <a:noFill/>
          </a:ln>
        </p:spPr>
      </p:pic>
      <p:sp>
        <p:nvSpPr>
          <p:cNvPr id="1532" name="Google Shape;1532;p2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cxnSp>
        <p:nvCxnSpPr>
          <p:cNvPr id="1533" name="Google Shape;1533;p26"/>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grpSp>
        <p:nvGrpSpPr>
          <p:cNvPr id="1534" name="Google Shape;1534;p26"/>
          <p:cNvGrpSpPr/>
          <p:nvPr/>
        </p:nvGrpSpPr>
        <p:grpSpPr>
          <a:xfrm>
            <a:off x="11232008" y="5285883"/>
            <a:ext cx="1282939" cy="1887784"/>
            <a:chOff x="1535297" y="2064520"/>
            <a:chExt cx="606266" cy="892091"/>
          </a:xfrm>
        </p:grpSpPr>
        <p:sp>
          <p:nvSpPr>
            <p:cNvPr id="1535" name="Google Shape;1535;p26"/>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6" name="Google Shape;1536;p26"/>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7" name="Google Shape;1537;p26"/>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8" name="Google Shape;1538;p26"/>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9" name="Google Shape;1539;p26"/>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0" name="Google Shape;1540;p26"/>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1" name="Google Shape;1541;p26"/>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2" name="Google Shape;1542;p26"/>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3" name="Google Shape;1543;p26"/>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44" name="Google Shape;1544;p26"/>
          <p:cNvSpPr/>
          <p:nvPr/>
        </p:nvSpPr>
        <p:spPr>
          <a:xfrm>
            <a:off x="391352" y="6415154"/>
            <a:ext cx="383333" cy="201796"/>
          </a:xfrm>
          <a:custGeom>
            <a:avLst/>
            <a:gdLst/>
            <a:ahLst/>
            <a:cxnLst/>
            <a:rect l="l" t="t" r="r" b="b"/>
            <a:pathLst>
              <a:path w="8110" h="4269" extrusionOk="0">
                <a:moveTo>
                  <a:pt x="3976" y="1"/>
                </a:moveTo>
                <a:cubicBezTo>
                  <a:pt x="3608" y="1"/>
                  <a:pt x="3251" y="38"/>
                  <a:pt x="2924" y="106"/>
                </a:cubicBezTo>
                <a:cubicBezTo>
                  <a:pt x="919" y="524"/>
                  <a:pt x="1" y="3530"/>
                  <a:pt x="919" y="4032"/>
                </a:cubicBezTo>
                <a:cubicBezTo>
                  <a:pt x="1226" y="4200"/>
                  <a:pt x="2132" y="4268"/>
                  <a:pt x="3202" y="4268"/>
                </a:cubicBezTo>
                <a:cubicBezTo>
                  <a:pt x="5331" y="4268"/>
                  <a:pt x="8110" y="3997"/>
                  <a:pt x="8102" y="3698"/>
                </a:cubicBezTo>
                <a:cubicBezTo>
                  <a:pt x="8033" y="972"/>
                  <a:pt x="5858" y="1"/>
                  <a:pt x="3976"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0869927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545"/>
        <p:cNvGrpSpPr/>
        <p:nvPr/>
      </p:nvGrpSpPr>
      <p:grpSpPr>
        <a:xfrm>
          <a:off x="0" y="0"/>
          <a:ext cx="0" cy="0"/>
          <a:chOff x="0" y="0"/>
          <a:chExt cx="0" cy="0"/>
        </a:xfrm>
      </p:grpSpPr>
      <p:pic>
        <p:nvPicPr>
          <p:cNvPr id="1546" name="Google Shape;1546;p27"/>
          <p:cNvPicPr preferRelativeResize="0"/>
          <p:nvPr/>
        </p:nvPicPr>
        <p:blipFill rotWithShape="1">
          <a:blip r:embed="rId2">
            <a:alphaModFix amt="85000"/>
          </a:blip>
          <a:srcRect/>
          <a:stretch/>
        </p:blipFill>
        <p:spPr>
          <a:xfrm rot="10800000" flipH="1">
            <a:off x="100" y="0"/>
            <a:ext cx="12192000" cy="6858000"/>
          </a:xfrm>
          <a:prstGeom prst="rect">
            <a:avLst/>
          </a:prstGeom>
          <a:noFill/>
          <a:ln>
            <a:noFill/>
          </a:ln>
        </p:spPr>
      </p:pic>
      <p:sp>
        <p:nvSpPr>
          <p:cNvPr id="1547" name="Google Shape;1547;p27"/>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cxnSp>
        <p:nvCxnSpPr>
          <p:cNvPr id="1548" name="Google Shape;1548;p27"/>
          <p:cNvCxnSpPr/>
          <p:nvPr/>
        </p:nvCxnSpPr>
        <p:spPr>
          <a:xfrm>
            <a:off x="791033" y="-1"/>
            <a:ext cx="0" cy="1420400"/>
          </a:xfrm>
          <a:prstGeom prst="straightConnector1">
            <a:avLst/>
          </a:prstGeom>
          <a:noFill/>
          <a:ln w="19050" cap="flat" cmpd="sng">
            <a:solidFill>
              <a:schemeClr val="dk1"/>
            </a:solidFill>
            <a:prstDash val="solid"/>
            <a:round/>
            <a:headEnd type="none" w="med" len="med"/>
            <a:tailEnd type="none" w="med" len="med"/>
          </a:ln>
        </p:spPr>
      </p:cxnSp>
      <p:grpSp>
        <p:nvGrpSpPr>
          <p:cNvPr id="1549" name="Google Shape;1549;p27"/>
          <p:cNvGrpSpPr/>
          <p:nvPr/>
        </p:nvGrpSpPr>
        <p:grpSpPr>
          <a:xfrm>
            <a:off x="-170092" y="5091925"/>
            <a:ext cx="1231625" cy="1887745"/>
            <a:chOff x="3395451" y="1275268"/>
            <a:chExt cx="1126899" cy="1727228"/>
          </a:xfrm>
        </p:grpSpPr>
        <p:sp>
          <p:nvSpPr>
            <p:cNvPr id="1550" name="Google Shape;1550;p27"/>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1" name="Google Shape;1551;p27"/>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2" name="Google Shape;1552;p27"/>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3" name="Google Shape;1553;p27"/>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4" name="Google Shape;1554;p27"/>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5" name="Google Shape;1555;p27"/>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6" name="Google Shape;1556;p27"/>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7" name="Google Shape;1557;p27"/>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8" name="Google Shape;1558;p27"/>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9" name="Google Shape;1559;p27"/>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0" name="Google Shape;1560;p27"/>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1" name="Google Shape;1561;p27"/>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62" name="Google Shape;1562;p27"/>
          <p:cNvGrpSpPr/>
          <p:nvPr/>
        </p:nvGrpSpPr>
        <p:grpSpPr>
          <a:xfrm>
            <a:off x="9597520" y="6144757"/>
            <a:ext cx="2324421" cy="624188"/>
            <a:chOff x="367265" y="4410192"/>
            <a:chExt cx="1743316" cy="468141"/>
          </a:xfrm>
        </p:grpSpPr>
        <p:sp>
          <p:nvSpPr>
            <p:cNvPr id="1563" name="Google Shape;1563;p27"/>
            <p:cNvSpPr/>
            <p:nvPr/>
          </p:nvSpPr>
          <p:spPr>
            <a:xfrm>
              <a:off x="1475791" y="4545226"/>
              <a:ext cx="287535" cy="151311"/>
            </a:xfrm>
            <a:custGeom>
              <a:avLst/>
              <a:gdLst/>
              <a:ahLst/>
              <a:cxnLst/>
              <a:rect l="l" t="t" r="r" b="b"/>
              <a:pathLst>
                <a:path w="8111" h="4268" extrusionOk="0">
                  <a:moveTo>
                    <a:pt x="4135" y="1"/>
                  </a:moveTo>
                  <a:cubicBezTo>
                    <a:pt x="2253" y="1"/>
                    <a:pt x="78" y="972"/>
                    <a:pt x="9" y="3698"/>
                  </a:cubicBezTo>
                  <a:cubicBezTo>
                    <a:pt x="1" y="3997"/>
                    <a:pt x="2776" y="4267"/>
                    <a:pt x="4906" y="4267"/>
                  </a:cubicBezTo>
                  <a:cubicBezTo>
                    <a:pt x="5977" y="4267"/>
                    <a:pt x="6884" y="4199"/>
                    <a:pt x="7192" y="4031"/>
                  </a:cubicBezTo>
                  <a:cubicBezTo>
                    <a:pt x="8110" y="3530"/>
                    <a:pt x="7192" y="524"/>
                    <a:pt x="5187" y="106"/>
                  </a:cubicBezTo>
                  <a:cubicBezTo>
                    <a:pt x="4860" y="38"/>
                    <a:pt x="4503" y="1"/>
                    <a:pt x="41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27"/>
            <p:cNvSpPr/>
            <p:nvPr/>
          </p:nvSpPr>
          <p:spPr>
            <a:xfrm>
              <a:off x="367265" y="4645732"/>
              <a:ext cx="192990" cy="101571"/>
            </a:xfrm>
            <a:custGeom>
              <a:avLst/>
              <a:gdLst/>
              <a:ahLst/>
              <a:cxnLst/>
              <a:rect l="l" t="t" r="r" b="b"/>
              <a:pathLst>
                <a:path w="5444" h="2865" extrusionOk="0">
                  <a:moveTo>
                    <a:pt x="2776" y="0"/>
                  </a:moveTo>
                  <a:cubicBezTo>
                    <a:pt x="1512" y="0"/>
                    <a:pt x="52" y="653"/>
                    <a:pt x="5" y="2482"/>
                  </a:cubicBezTo>
                  <a:cubicBezTo>
                    <a:pt x="0" y="2682"/>
                    <a:pt x="1863" y="2864"/>
                    <a:pt x="3292" y="2864"/>
                  </a:cubicBezTo>
                  <a:cubicBezTo>
                    <a:pt x="4011" y="2864"/>
                    <a:pt x="4620" y="2818"/>
                    <a:pt x="4826" y="2705"/>
                  </a:cubicBezTo>
                  <a:cubicBezTo>
                    <a:pt x="5443" y="2370"/>
                    <a:pt x="4826" y="351"/>
                    <a:pt x="3481" y="71"/>
                  </a:cubicBezTo>
                  <a:cubicBezTo>
                    <a:pt x="3262" y="25"/>
                    <a:pt x="3023" y="0"/>
                    <a:pt x="27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27"/>
            <p:cNvSpPr/>
            <p:nvPr/>
          </p:nvSpPr>
          <p:spPr>
            <a:xfrm>
              <a:off x="1130518" y="4694726"/>
              <a:ext cx="150024" cy="86788"/>
            </a:xfrm>
            <a:custGeom>
              <a:avLst/>
              <a:gdLst/>
              <a:ahLst/>
              <a:cxnLst/>
              <a:rect l="l" t="t" r="r" b="b"/>
              <a:pathLst>
                <a:path w="4232" h="2448" extrusionOk="0">
                  <a:moveTo>
                    <a:pt x="1160" y="1"/>
                  </a:moveTo>
                  <a:lnTo>
                    <a:pt x="1" y="2240"/>
                  </a:lnTo>
                  <a:lnTo>
                    <a:pt x="2116" y="2448"/>
                  </a:lnTo>
                  <a:lnTo>
                    <a:pt x="4231" y="1875"/>
                  </a:lnTo>
                  <a:lnTo>
                    <a:pt x="315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6" name="Google Shape;1566;p27"/>
            <p:cNvSpPr/>
            <p:nvPr/>
          </p:nvSpPr>
          <p:spPr>
            <a:xfrm>
              <a:off x="1484087" y="4741876"/>
              <a:ext cx="121700" cy="136457"/>
            </a:xfrm>
            <a:custGeom>
              <a:avLst/>
              <a:gdLst/>
              <a:ahLst/>
              <a:cxnLst/>
              <a:rect l="l" t="t" r="r" b="b"/>
              <a:pathLst>
                <a:path w="3433" h="3849" extrusionOk="0">
                  <a:moveTo>
                    <a:pt x="2509" y="1"/>
                  </a:moveTo>
                  <a:lnTo>
                    <a:pt x="961" y="1458"/>
                  </a:lnTo>
                  <a:lnTo>
                    <a:pt x="1" y="3427"/>
                  </a:lnTo>
                  <a:lnTo>
                    <a:pt x="2121" y="3848"/>
                  </a:lnTo>
                  <a:lnTo>
                    <a:pt x="3432" y="2346"/>
                  </a:lnTo>
                  <a:lnTo>
                    <a:pt x="25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7" name="Google Shape;1567;p27"/>
            <p:cNvSpPr/>
            <p:nvPr/>
          </p:nvSpPr>
          <p:spPr>
            <a:xfrm>
              <a:off x="1711067" y="4720357"/>
              <a:ext cx="81996" cy="48357"/>
            </a:xfrm>
            <a:custGeom>
              <a:avLst/>
              <a:gdLst/>
              <a:ahLst/>
              <a:cxnLst/>
              <a:rect l="l" t="t" r="r" b="b"/>
              <a:pathLst>
                <a:path w="2313" h="1364" extrusionOk="0">
                  <a:moveTo>
                    <a:pt x="708" y="0"/>
                  </a:moveTo>
                  <a:lnTo>
                    <a:pt x="1" y="1177"/>
                  </a:lnTo>
                  <a:lnTo>
                    <a:pt x="1142" y="1363"/>
                  </a:lnTo>
                  <a:lnTo>
                    <a:pt x="2312" y="1126"/>
                  </a:lnTo>
                  <a:lnTo>
                    <a:pt x="1791" y="70"/>
                  </a:lnTo>
                  <a:lnTo>
                    <a:pt x="7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27"/>
            <p:cNvSpPr/>
            <p:nvPr/>
          </p:nvSpPr>
          <p:spPr>
            <a:xfrm>
              <a:off x="1835776" y="4665868"/>
              <a:ext cx="24673" cy="23930"/>
            </a:xfrm>
            <a:custGeom>
              <a:avLst/>
              <a:gdLst/>
              <a:ahLst/>
              <a:cxnLst/>
              <a:rect l="l" t="t" r="r" b="b"/>
              <a:pathLst>
                <a:path w="696" h="675" extrusionOk="0">
                  <a:moveTo>
                    <a:pt x="498" y="1"/>
                  </a:moveTo>
                  <a:lnTo>
                    <a:pt x="0" y="234"/>
                  </a:lnTo>
                  <a:lnTo>
                    <a:pt x="37" y="557"/>
                  </a:lnTo>
                  <a:lnTo>
                    <a:pt x="677" y="674"/>
                  </a:lnTo>
                  <a:lnTo>
                    <a:pt x="695" y="326"/>
                  </a:lnTo>
                  <a:lnTo>
                    <a:pt x="4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27"/>
            <p:cNvSpPr/>
            <p:nvPr/>
          </p:nvSpPr>
          <p:spPr>
            <a:xfrm>
              <a:off x="1419427" y="4755277"/>
              <a:ext cx="48283" cy="46833"/>
            </a:xfrm>
            <a:custGeom>
              <a:avLst/>
              <a:gdLst/>
              <a:ahLst/>
              <a:cxnLst/>
              <a:rect l="l" t="t" r="r" b="b"/>
              <a:pathLst>
                <a:path w="1362" h="1321" extrusionOk="0">
                  <a:moveTo>
                    <a:pt x="975" y="0"/>
                  </a:moveTo>
                  <a:lnTo>
                    <a:pt x="0" y="457"/>
                  </a:lnTo>
                  <a:lnTo>
                    <a:pt x="72" y="1089"/>
                  </a:lnTo>
                  <a:lnTo>
                    <a:pt x="1325" y="1321"/>
                  </a:lnTo>
                  <a:lnTo>
                    <a:pt x="1361" y="636"/>
                  </a:lnTo>
                  <a:lnTo>
                    <a:pt x="97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0" name="Google Shape;1570;p27"/>
            <p:cNvSpPr/>
            <p:nvPr/>
          </p:nvSpPr>
          <p:spPr>
            <a:xfrm>
              <a:off x="1746906" y="4410192"/>
              <a:ext cx="192990" cy="101571"/>
            </a:xfrm>
            <a:custGeom>
              <a:avLst/>
              <a:gdLst/>
              <a:ahLst/>
              <a:cxnLst/>
              <a:rect l="l" t="t" r="r" b="b"/>
              <a:pathLst>
                <a:path w="5444" h="2865" extrusionOk="0">
                  <a:moveTo>
                    <a:pt x="2667" y="1"/>
                  </a:moveTo>
                  <a:cubicBezTo>
                    <a:pt x="2421" y="1"/>
                    <a:pt x="2182" y="26"/>
                    <a:pt x="1963" y="71"/>
                  </a:cubicBezTo>
                  <a:cubicBezTo>
                    <a:pt x="618" y="351"/>
                    <a:pt x="1" y="2370"/>
                    <a:pt x="618" y="2706"/>
                  </a:cubicBezTo>
                  <a:cubicBezTo>
                    <a:pt x="824" y="2818"/>
                    <a:pt x="1433" y="2864"/>
                    <a:pt x="2152" y="2864"/>
                  </a:cubicBezTo>
                  <a:cubicBezTo>
                    <a:pt x="3581" y="2864"/>
                    <a:pt x="5444" y="2683"/>
                    <a:pt x="5438" y="2482"/>
                  </a:cubicBezTo>
                  <a:cubicBezTo>
                    <a:pt x="5392" y="652"/>
                    <a:pt x="3931" y="1"/>
                    <a:pt x="2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1" name="Google Shape;1571;p27"/>
            <p:cNvSpPr/>
            <p:nvPr/>
          </p:nvSpPr>
          <p:spPr>
            <a:xfrm>
              <a:off x="1960557" y="4476380"/>
              <a:ext cx="150024" cy="86788"/>
            </a:xfrm>
            <a:custGeom>
              <a:avLst/>
              <a:gdLst/>
              <a:ahLst/>
              <a:cxnLst/>
              <a:rect l="l" t="t" r="r" b="b"/>
              <a:pathLst>
                <a:path w="4232" h="2448" extrusionOk="0">
                  <a:moveTo>
                    <a:pt x="1079" y="1"/>
                  </a:moveTo>
                  <a:lnTo>
                    <a:pt x="1" y="1876"/>
                  </a:lnTo>
                  <a:lnTo>
                    <a:pt x="2116" y="2448"/>
                  </a:lnTo>
                  <a:lnTo>
                    <a:pt x="4231" y="2240"/>
                  </a:lnTo>
                  <a:lnTo>
                    <a:pt x="307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27"/>
            <p:cNvSpPr/>
            <p:nvPr/>
          </p:nvSpPr>
          <p:spPr>
            <a:xfrm>
              <a:off x="850329" y="4547389"/>
              <a:ext cx="121664" cy="136421"/>
            </a:xfrm>
            <a:custGeom>
              <a:avLst/>
              <a:gdLst/>
              <a:ahLst/>
              <a:cxnLst/>
              <a:rect l="l" t="t" r="r" b="b"/>
              <a:pathLst>
                <a:path w="3432" h="3848" extrusionOk="0">
                  <a:moveTo>
                    <a:pt x="923" y="0"/>
                  </a:moveTo>
                  <a:lnTo>
                    <a:pt x="0" y="2346"/>
                  </a:lnTo>
                  <a:lnTo>
                    <a:pt x="1311" y="3848"/>
                  </a:lnTo>
                  <a:lnTo>
                    <a:pt x="3432" y="3427"/>
                  </a:lnTo>
                  <a:lnTo>
                    <a:pt x="2472" y="1456"/>
                  </a:lnTo>
                  <a:lnTo>
                    <a:pt x="9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27"/>
            <p:cNvSpPr/>
            <p:nvPr/>
          </p:nvSpPr>
          <p:spPr>
            <a:xfrm>
              <a:off x="631077" y="4639457"/>
              <a:ext cx="82031" cy="48357"/>
            </a:xfrm>
            <a:custGeom>
              <a:avLst/>
              <a:gdLst/>
              <a:ahLst/>
              <a:cxnLst/>
              <a:rect l="l" t="t" r="r" b="b"/>
              <a:pathLst>
                <a:path w="2314" h="1364" extrusionOk="0">
                  <a:moveTo>
                    <a:pt x="1606" y="1"/>
                  </a:moveTo>
                  <a:lnTo>
                    <a:pt x="522" y="70"/>
                  </a:lnTo>
                  <a:lnTo>
                    <a:pt x="1" y="1126"/>
                  </a:lnTo>
                  <a:lnTo>
                    <a:pt x="1171" y="1364"/>
                  </a:lnTo>
                  <a:lnTo>
                    <a:pt x="2313" y="1177"/>
                  </a:lnTo>
                  <a:lnTo>
                    <a:pt x="16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27"/>
            <p:cNvSpPr/>
            <p:nvPr/>
          </p:nvSpPr>
          <p:spPr>
            <a:xfrm>
              <a:off x="1859173" y="4598687"/>
              <a:ext cx="24638" cy="23966"/>
            </a:xfrm>
            <a:custGeom>
              <a:avLst/>
              <a:gdLst/>
              <a:ahLst/>
              <a:cxnLst/>
              <a:rect l="l" t="t" r="r" b="b"/>
              <a:pathLst>
                <a:path w="695" h="676" extrusionOk="0">
                  <a:moveTo>
                    <a:pt x="197" y="1"/>
                  </a:moveTo>
                  <a:lnTo>
                    <a:pt x="0" y="326"/>
                  </a:lnTo>
                  <a:lnTo>
                    <a:pt x="19" y="675"/>
                  </a:lnTo>
                  <a:lnTo>
                    <a:pt x="659" y="557"/>
                  </a:lnTo>
                  <a:lnTo>
                    <a:pt x="695" y="234"/>
                  </a:lnTo>
                  <a:lnTo>
                    <a:pt x="1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5" name="Google Shape;1575;p27"/>
            <p:cNvSpPr/>
            <p:nvPr/>
          </p:nvSpPr>
          <p:spPr>
            <a:xfrm>
              <a:off x="1120167" y="4552990"/>
              <a:ext cx="48318" cy="46833"/>
            </a:xfrm>
            <a:custGeom>
              <a:avLst/>
              <a:gdLst/>
              <a:ahLst/>
              <a:cxnLst/>
              <a:rect l="l" t="t" r="r" b="b"/>
              <a:pathLst>
                <a:path w="1363" h="1321" extrusionOk="0">
                  <a:moveTo>
                    <a:pt x="386" y="0"/>
                  </a:moveTo>
                  <a:lnTo>
                    <a:pt x="1" y="636"/>
                  </a:lnTo>
                  <a:lnTo>
                    <a:pt x="38" y="1321"/>
                  </a:lnTo>
                  <a:lnTo>
                    <a:pt x="1290" y="1089"/>
                  </a:lnTo>
                  <a:lnTo>
                    <a:pt x="1363" y="457"/>
                  </a:lnTo>
                  <a:lnTo>
                    <a:pt x="3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85900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576"/>
        <p:cNvGrpSpPr/>
        <p:nvPr/>
      </p:nvGrpSpPr>
      <p:grpSpPr>
        <a:xfrm>
          <a:off x="0" y="0"/>
          <a:ext cx="0" cy="0"/>
          <a:chOff x="0" y="0"/>
          <a:chExt cx="0" cy="0"/>
        </a:xfrm>
      </p:grpSpPr>
      <p:pic>
        <p:nvPicPr>
          <p:cNvPr id="1577" name="Google Shape;1577;p28"/>
          <p:cNvPicPr preferRelativeResize="0"/>
          <p:nvPr/>
        </p:nvPicPr>
        <p:blipFill>
          <a:blip r:embed="rId2">
            <a:alphaModFix amt="85000"/>
          </a:blip>
          <a:stretch>
            <a:fillRect/>
          </a:stretch>
        </p:blipFill>
        <p:spPr>
          <a:xfrm>
            <a:off x="100" y="0"/>
            <a:ext cx="12192000" cy="6858000"/>
          </a:xfrm>
          <a:prstGeom prst="rect">
            <a:avLst/>
          </a:prstGeom>
          <a:noFill/>
          <a:ln>
            <a:noFill/>
          </a:ln>
        </p:spPr>
      </p:pic>
      <p:sp>
        <p:nvSpPr>
          <p:cNvPr id="1578" name="Google Shape;1578;p28"/>
          <p:cNvSpPr txBox="1">
            <a:spLocks noGrp="1"/>
          </p:cNvSpPr>
          <p:nvPr>
            <p:ph type="title"/>
          </p:nvPr>
        </p:nvSpPr>
        <p:spPr>
          <a:xfrm>
            <a:off x="5208633" y="715600"/>
            <a:ext cx="5930800" cy="1887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600"/>
              <a:buNone/>
              <a:defRPr sz="13333"/>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579" name="Google Shape;1579;p28"/>
          <p:cNvSpPr txBox="1">
            <a:spLocks noGrp="1"/>
          </p:cNvSpPr>
          <p:nvPr>
            <p:ph type="subTitle" idx="1"/>
          </p:nvPr>
        </p:nvSpPr>
        <p:spPr>
          <a:xfrm>
            <a:off x="4371367" y="2294833"/>
            <a:ext cx="6768000" cy="1262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cxnSp>
        <p:nvCxnSpPr>
          <p:cNvPr id="1580" name="Google Shape;1580;p28"/>
          <p:cNvCxnSpPr/>
          <p:nvPr/>
        </p:nvCxnSpPr>
        <p:spPr>
          <a:xfrm>
            <a:off x="0" y="6144767"/>
            <a:ext cx="12210800" cy="0"/>
          </a:xfrm>
          <a:prstGeom prst="straightConnector1">
            <a:avLst/>
          </a:prstGeom>
          <a:noFill/>
          <a:ln w="19050" cap="flat" cmpd="sng">
            <a:solidFill>
              <a:schemeClr val="dk2"/>
            </a:solidFill>
            <a:prstDash val="solid"/>
            <a:round/>
            <a:headEnd type="none" w="med" len="med"/>
            <a:tailEnd type="none" w="med" len="med"/>
          </a:ln>
        </p:spPr>
      </p:cxnSp>
      <p:grpSp>
        <p:nvGrpSpPr>
          <p:cNvPr id="1581" name="Google Shape;1581;p28"/>
          <p:cNvGrpSpPr/>
          <p:nvPr/>
        </p:nvGrpSpPr>
        <p:grpSpPr>
          <a:xfrm>
            <a:off x="-601463" y="4183854"/>
            <a:ext cx="1817341" cy="2674132"/>
            <a:chOff x="1535297" y="2064520"/>
            <a:chExt cx="606266" cy="892091"/>
          </a:xfrm>
        </p:grpSpPr>
        <p:sp>
          <p:nvSpPr>
            <p:cNvPr id="1582" name="Google Shape;1582;p28"/>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3" name="Google Shape;1583;p28"/>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4" name="Google Shape;1584;p28"/>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5" name="Google Shape;1585;p28"/>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6" name="Google Shape;1586;p28"/>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7" name="Google Shape;1587;p28"/>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8" name="Google Shape;1588;p28"/>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9" name="Google Shape;1589;p28"/>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0" name="Google Shape;1590;p28"/>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91" name="Google Shape;1591;p28"/>
          <p:cNvGrpSpPr/>
          <p:nvPr/>
        </p:nvGrpSpPr>
        <p:grpSpPr>
          <a:xfrm flipH="1">
            <a:off x="11283538" y="4234087"/>
            <a:ext cx="1817341" cy="2674132"/>
            <a:chOff x="1535297" y="2064520"/>
            <a:chExt cx="606266" cy="892091"/>
          </a:xfrm>
        </p:grpSpPr>
        <p:sp>
          <p:nvSpPr>
            <p:cNvPr id="1592" name="Google Shape;1592;p28"/>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3" name="Google Shape;1593;p28"/>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4" name="Google Shape;1594;p28"/>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5" name="Google Shape;1595;p28"/>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6" name="Google Shape;1596;p28"/>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7" name="Google Shape;1597;p28"/>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8" name="Google Shape;1598;p28"/>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9" name="Google Shape;1599;p28"/>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0" name="Google Shape;1600;p28"/>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01" name="Google Shape;1601;p28"/>
          <p:cNvSpPr txBox="1"/>
          <p:nvPr/>
        </p:nvSpPr>
        <p:spPr>
          <a:xfrm>
            <a:off x="5013900" y="4504800"/>
            <a:ext cx="6125600" cy="741600"/>
          </a:xfrm>
          <a:prstGeom prst="rect">
            <a:avLst/>
          </a:prstGeom>
          <a:noFill/>
          <a:ln>
            <a:noFill/>
          </a:ln>
        </p:spPr>
        <p:txBody>
          <a:bodyPr spcFirstLastPara="1" wrap="square" lIns="121900" tIns="121900" rIns="121900" bIns="121900" anchor="t" anchorCtr="0">
            <a:noAutofit/>
          </a:bodyPr>
          <a:lstStyle/>
          <a:p>
            <a:pPr marL="0" lvl="0" indent="0" algn="r" rtl="0">
              <a:lnSpc>
                <a:spcPct val="115000"/>
              </a:lnSpc>
              <a:spcBef>
                <a:spcPts val="400"/>
              </a:spcBef>
              <a:spcAft>
                <a:spcPts val="0"/>
              </a:spcAft>
              <a:buNone/>
            </a:pPr>
            <a:r>
              <a:rPr lang="en" sz="1600">
                <a:solidFill>
                  <a:schemeClr val="dk2"/>
                </a:solidFill>
                <a:latin typeface="Jost"/>
                <a:ea typeface="Jost"/>
                <a:cs typeface="Jost"/>
                <a:sym typeface="Jost"/>
              </a:rPr>
              <a:t>CREDITS: This presentation template was created by </a:t>
            </a:r>
            <a:r>
              <a:rPr lang="en" sz="1600" b="1">
                <a:solidFill>
                  <a:schemeClr val="dk2"/>
                </a:solidFill>
                <a:uFill>
                  <a:noFill/>
                </a:uFill>
                <a:latin typeface="Jost"/>
                <a:ea typeface="Jost"/>
                <a:cs typeface="Jost"/>
                <a:sym typeface="Jost"/>
                <a:hlinkClick r:id="rId3">
                  <a:extLst>
                    <a:ext uri="{A12FA001-AC4F-418D-AE19-62706E023703}">
                      <ahyp:hlinkClr xmlns:ahyp="http://schemas.microsoft.com/office/drawing/2018/hyperlinkcolor" val="tx"/>
                    </a:ext>
                  </a:extLst>
                </a:hlinkClick>
              </a:rPr>
              <a:t>Slidesgo</a:t>
            </a:r>
            <a:r>
              <a:rPr lang="en" sz="1600" b="1">
                <a:solidFill>
                  <a:schemeClr val="dk2"/>
                </a:solidFill>
                <a:latin typeface="Jost"/>
                <a:ea typeface="Jost"/>
                <a:cs typeface="Jost"/>
                <a:sym typeface="Jost"/>
              </a:rPr>
              <a:t>,</a:t>
            </a:r>
            <a:r>
              <a:rPr lang="en" sz="1600">
                <a:solidFill>
                  <a:schemeClr val="dk2"/>
                </a:solidFill>
                <a:latin typeface="Jost"/>
                <a:ea typeface="Jost"/>
                <a:cs typeface="Jost"/>
                <a:sym typeface="Jost"/>
              </a:rPr>
              <a:t> and includes icons by</a:t>
            </a:r>
            <a:r>
              <a:rPr lang="en" sz="1600" b="1">
                <a:solidFill>
                  <a:schemeClr val="dk2"/>
                </a:solidFill>
                <a:latin typeface="Jost"/>
                <a:ea typeface="Jost"/>
                <a:cs typeface="Jost"/>
                <a:sym typeface="Jost"/>
              </a:rPr>
              <a:t> </a:t>
            </a:r>
            <a:r>
              <a:rPr lang="en" sz="1600" b="1">
                <a:solidFill>
                  <a:schemeClr val="dk2"/>
                </a:solidFill>
                <a:uFill>
                  <a:noFill/>
                </a:uFill>
                <a:latin typeface="Jost"/>
                <a:ea typeface="Jost"/>
                <a:cs typeface="Jost"/>
                <a:sym typeface="Jost"/>
                <a:hlinkClick r:id="rId4">
                  <a:extLst>
                    <a:ext uri="{A12FA001-AC4F-418D-AE19-62706E023703}">
                      <ahyp:hlinkClr xmlns:ahyp="http://schemas.microsoft.com/office/drawing/2018/hyperlinkcolor" val="tx"/>
                    </a:ext>
                  </a:extLst>
                </a:hlinkClick>
              </a:rPr>
              <a:t>Flaticon</a:t>
            </a:r>
            <a:r>
              <a:rPr lang="en" sz="1600" b="1">
                <a:solidFill>
                  <a:schemeClr val="dk2"/>
                </a:solidFill>
                <a:latin typeface="Jost"/>
                <a:ea typeface="Jost"/>
                <a:cs typeface="Jost"/>
                <a:sym typeface="Jost"/>
              </a:rPr>
              <a:t>,</a:t>
            </a:r>
            <a:r>
              <a:rPr lang="en" sz="1600">
                <a:solidFill>
                  <a:schemeClr val="dk2"/>
                </a:solidFill>
                <a:latin typeface="Jost"/>
                <a:ea typeface="Jost"/>
                <a:cs typeface="Jost"/>
                <a:sym typeface="Jost"/>
              </a:rPr>
              <a:t> and infographics &amp; images by </a:t>
            </a:r>
            <a:r>
              <a:rPr lang="en" sz="1600" b="1">
                <a:solidFill>
                  <a:schemeClr val="dk2"/>
                </a:solidFill>
                <a:uFill>
                  <a:noFill/>
                </a:uFill>
                <a:latin typeface="Jost"/>
                <a:ea typeface="Jost"/>
                <a:cs typeface="Jost"/>
                <a:sym typeface="Jost"/>
                <a:hlinkClick r:id="rId5">
                  <a:extLst>
                    <a:ext uri="{A12FA001-AC4F-418D-AE19-62706E023703}">
                      <ahyp:hlinkClr xmlns:ahyp="http://schemas.microsoft.com/office/drawing/2018/hyperlinkcolor" val="tx"/>
                    </a:ext>
                  </a:extLst>
                </a:hlinkClick>
              </a:rPr>
              <a:t>Freepik</a:t>
            </a:r>
            <a:r>
              <a:rPr lang="en" sz="1600" b="1" u="sng">
                <a:solidFill>
                  <a:schemeClr val="dk2"/>
                </a:solidFill>
                <a:latin typeface="Jost"/>
                <a:ea typeface="Jost"/>
                <a:cs typeface="Jost"/>
                <a:sym typeface="Jost"/>
              </a:rPr>
              <a:t> </a:t>
            </a:r>
            <a:endParaRPr sz="1600" b="1" u="sng">
              <a:solidFill>
                <a:schemeClr val="dk2"/>
              </a:solidFill>
              <a:latin typeface="Jost"/>
              <a:ea typeface="Jost"/>
              <a:cs typeface="Jost"/>
              <a:sym typeface="Jost"/>
            </a:endParaRPr>
          </a:p>
        </p:txBody>
      </p:sp>
      <p:cxnSp>
        <p:nvCxnSpPr>
          <p:cNvPr id="1602" name="Google Shape;1602;p28"/>
          <p:cNvCxnSpPr/>
          <p:nvPr/>
        </p:nvCxnSpPr>
        <p:spPr>
          <a:xfrm>
            <a:off x="11241017" y="-6000"/>
            <a:ext cx="0" cy="3185600"/>
          </a:xfrm>
          <a:prstGeom prst="straightConnector1">
            <a:avLst/>
          </a:prstGeom>
          <a:noFill/>
          <a:ln w="2857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8914640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603"/>
        <p:cNvGrpSpPr/>
        <p:nvPr/>
      </p:nvGrpSpPr>
      <p:grpSpPr>
        <a:xfrm>
          <a:off x="0" y="0"/>
          <a:ext cx="0" cy="0"/>
          <a:chOff x="0" y="0"/>
          <a:chExt cx="0" cy="0"/>
        </a:xfrm>
      </p:grpSpPr>
      <p:pic>
        <p:nvPicPr>
          <p:cNvPr id="1604" name="Google Shape;1604;p29"/>
          <p:cNvPicPr preferRelativeResize="0"/>
          <p:nvPr/>
        </p:nvPicPr>
        <p:blipFill>
          <a:blip r:embed="rId2">
            <a:alphaModFix amt="85000"/>
          </a:blip>
          <a:stretch>
            <a:fillRect/>
          </a:stretch>
        </p:blipFill>
        <p:spPr>
          <a:xfrm>
            <a:off x="100" y="0"/>
            <a:ext cx="12192000" cy="6858000"/>
          </a:xfrm>
          <a:prstGeom prst="rect">
            <a:avLst/>
          </a:prstGeom>
          <a:noFill/>
          <a:ln>
            <a:noFill/>
          </a:ln>
        </p:spPr>
      </p:pic>
      <p:grpSp>
        <p:nvGrpSpPr>
          <p:cNvPr id="1605" name="Google Shape;1605;p29"/>
          <p:cNvGrpSpPr/>
          <p:nvPr/>
        </p:nvGrpSpPr>
        <p:grpSpPr>
          <a:xfrm>
            <a:off x="1022979" y="5891838"/>
            <a:ext cx="2524496" cy="874807"/>
            <a:chOff x="217209" y="4222228"/>
            <a:chExt cx="1893372" cy="656105"/>
          </a:xfrm>
        </p:grpSpPr>
        <p:sp>
          <p:nvSpPr>
            <p:cNvPr id="1606" name="Google Shape;1606;p29"/>
            <p:cNvSpPr/>
            <p:nvPr/>
          </p:nvSpPr>
          <p:spPr>
            <a:xfrm>
              <a:off x="1475791" y="4545226"/>
              <a:ext cx="287535" cy="151311"/>
            </a:xfrm>
            <a:custGeom>
              <a:avLst/>
              <a:gdLst/>
              <a:ahLst/>
              <a:cxnLst/>
              <a:rect l="l" t="t" r="r" b="b"/>
              <a:pathLst>
                <a:path w="8111" h="4268" extrusionOk="0">
                  <a:moveTo>
                    <a:pt x="4135" y="1"/>
                  </a:moveTo>
                  <a:cubicBezTo>
                    <a:pt x="2253" y="1"/>
                    <a:pt x="78" y="972"/>
                    <a:pt x="9" y="3698"/>
                  </a:cubicBezTo>
                  <a:cubicBezTo>
                    <a:pt x="1" y="3997"/>
                    <a:pt x="2776" y="4267"/>
                    <a:pt x="4906" y="4267"/>
                  </a:cubicBezTo>
                  <a:cubicBezTo>
                    <a:pt x="5977" y="4267"/>
                    <a:pt x="6884" y="4199"/>
                    <a:pt x="7192" y="4031"/>
                  </a:cubicBezTo>
                  <a:cubicBezTo>
                    <a:pt x="8110" y="3530"/>
                    <a:pt x="7192" y="524"/>
                    <a:pt x="5187" y="106"/>
                  </a:cubicBezTo>
                  <a:cubicBezTo>
                    <a:pt x="4860" y="38"/>
                    <a:pt x="4503" y="1"/>
                    <a:pt x="41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7" name="Google Shape;1607;p29"/>
            <p:cNvSpPr/>
            <p:nvPr/>
          </p:nvSpPr>
          <p:spPr>
            <a:xfrm>
              <a:off x="367265" y="4645732"/>
              <a:ext cx="192990" cy="101571"/>
            </a:xfrm>
            <a:custGeom>
              <a:avLst/>
              <a:gdLst/>
              <a:ahLst/>
              <a:cxnLst/>
              <a:rect l="l" t="t" r="r" b="b"/>
              <a:pathLst>
                <a:path w="5444" h="2865" extrusionOk="0">
                  <a:moveTo>
                    <a:pt x="2776" y="0"/>
                  </a:moveTo>
                  <a:cubicBezTo>
                    <a:pt x="1512" y="0"/>
                    <a:pt x="52" y="653"/>
                    <a:pt x="5" y="2482"/>
                  </a:cubicBezTo>
                  <a:cubicBezTo>
                    <a:pt x="0" y="2682"/>
                    <a:pt x="1863" y="2864"/>
                    <a:pt x="3292" y="2864"/>
                  </a:cubicBezTo>
                  <a:cubicBezTo>
                    <a:pt x="4011" y="2864"/>
                    <a:pt x="4620" y="2818"/>
                    <a:pt x="4826" y="2705"/>
                  </a:cubicBezTo>
                  <a:cubicBezTo>
                    <a:pt x="5443" y="2370"/>
                    <a:pt x="4826" y="351"/>
                    <a:pt x="3481" y="71"/>
                  </a:cubicBezTo>
                  <a:cubicBezTo>
                    <a:pt x="3262" y="25"/>
                    <a:pt x="3023" y="0"/>
                    <a:pt x="27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8" name="Google Shape;1608;p29"/>
            <p:cNvSpPr/>
            <p:nvPr/>
          </p:nvSpPr>
          <p:spPr>
            <a:xfrm>
              <a:off x="1130518" y="4694726"/>
              <a:ext cx="150024" cy="86788"/>
            </a:xfrm>
            <a:custGeom>
              <a:avLst/>
              <a:gdLst/>
              <a:ahLst/>
              <a:cxnLst/>
              <a:rect l="l" t="t" r="r" b="b"/>
              <a:pathLst>
                <a:path w="4232" h="2448" extrusionOk="0">
                  <a:moveTo>
                    <a:pt x="1160" y="1"/>
                  </a:moveTo>
                  <a:lnTo>
                    <a:pt x="1" y="2240"/>
                  </a:lnTo>
                  <a:lnTo>
                    <a:pt x="2116" y="2448"/>
                  </a:lnTo>
                  <a:lnTo>
                    <a:pt x="4231" y="1875"/>
                  </a:lnTo>
                  <a:lnTo>
                    <a:pt x="315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9" name="Google Shape;1609;p29"/>
            <p:cNvSpPr/>
            <p:nvPr/>
          </p:nvSpPr>
          <p:spPr>
            <a:xfrm>
              <a:off x="1484087" y="4741876"/>
              <a:ext cx="121700" cy="136457"/>
            </a:xfrm>
            <a:custGeom>
              <a:avLst/>
              <a:gdLst/>
              <a:ahLst/>
              <a:cxnLst/>
              <a:rect l="l" t="t" r="r" b="b"/>
              <a:pathLst>
                <a:path w="3433" h="3849" extrusionOk="0">
                  <a:moveTo>
                    <a:pt x="2509" y="1"/>
                  </a:moveTo>
                  <a:lnTo>
                    <a:pt x="961" y="1458"/>
                  </a:lnTo>
                  <a:lnTo>
                    <a:pt x="1" y="3427"/>
                  </a:lnTo>
                  <a:lnTo>
                    <a:pt x="2121" y="3848"/>
                  </a:lnTo>
                  <a:lnTo>
                    <a:pt x="3432" y="2346"/>
                  </a:lnTo>
                  <a:lnTo>
                    <a:pt x="25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0" name="Google Shape;1610;p29"/>
            <p:cNvSpPr/>
            <p:nvPr/>
          </p:nvSpPr>
          <p:spPr>
            <a:xfrm>
              <a:off x="1711067" y="4720357"/>
              <a:ext cx="81996" cy="48357"/>
            </a:xfrm>
            <a:custGeom>
              <a:avLst/>
              <a:gdLst/>
              <a:ahLst/>
              <a:cxnLst/>
              <a:rect l="l" t="t" r="r" b="b"/>
              <a:pathLst>
                <a:path w="2313" h="1364" extrusionOk="0">
                  <a:moveTo>
                    <a:pt x="708" y="0"/>
                  </a:moveTo>
                  <a:lnTo>
                    <a:pt x="1" y="1177"/>
                  </a:lnTo>
                  <a:lnTo>
                    <a:pt x="1142" y="1363"/>
                  </a:lnTo>
                  <a:lnTo>
                    <a:pt x="2312" y="1126"/>
                  </a:lnTo>
                  <a:lnTo>
                    <a:pt x="1791" y="70"/>
                  </a:lnTo>
                  <a:lnTo>
                    <a:pt x="7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1" name="Google Shape;1611;p29"/>
            <p:cNvSpPr/>
            <p:nvPr/>
          </p:nvSpPr>
          <p:spPr>
            <a:xfrm>
              <a:off x="1835776" y="4665868"/>
              <a:ext cx="24673" cy="23930"/>
            </a:xfrm>
            <a:custGeom>
              <a:avLst/>
              <a:gdLst/>
              <a:ahLst/>
              <a:cxnLst/>
              <a:rect l="l" t="t" r="r" b="b"/>
              <a:pathLst>
                <a:path w="696" h="675" extrusionOk="0">
                  <a:moveTo>
                    <a:pt x="498" y="1"/>
                  </a:moveTo>
                  <a:lnTo>
                    <a:pt x="0" y="234"/>
                  </a:lnTo>
                  <a:lnTo>
                    <a:pt x="37" y="557"/>
                  </a:lnTo>
                  <a:lnTo>
                    <a:pt x="677" y="674"/>
                  </a:lnTo>
                  <a:lnTo>
                    <a:pt x="695" y="326"/>
                  </a:lnTo>
                  <a:lnTo>
                    <a:pt x="4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2" name="Google Shape;1612;p29"/>
            <p:cNvSpPr/>
            <p:nvPr/>
          </p:nvSpPr>
          <p:spPr>
            <a:xfrm>
              <a:off x="1419427" y="4755277"/>
              <a:ext cx="48283" cy="46833"/>
            </a:xfrm>
            <a:custGeom>
              <a:avLst/>
              <a:gdLst/>
              <a:ahLst/>
              <a:cxnLst/>
              <a:rect l="l" t="t" r="r" b="b"/>
              <a:pathLst>
                <a:path w="1362" h="1321" extrusionOk="0">
                  <a:moveTo>
                    <a:pt x="975" y="0"/>
                  </a:moveTo>
                  <a:lnTo>
                    <a:pt x="0" y="457"/>
                  </a:lnTo>
                  <a:lnTo>
                    <a:pt x="72" y="1089"/>
                  </a:lnTo>
                  <a:lnTo>
                    <a:pt x="1325" y="1321"/>
                  </a:lnTo>
                  <a:lnTo>
                    <a:pt x="1361" y="636"/>
                  </a:lnTo>
                  <a:lnTo>
                    <a:pt x="97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3" name="Google Shape;1613;p29"/>
            <p:cNvSpPr/>
            <p:nvPr/>
          </p:nvSpPr>
          <p:spPr>
            <a:xfrm>
              <a:off x="1746906" y="4410192"/>
              <a:ext cx="192990" cy="101571"/>
            </a:xfrm>
            <a:custGeom>
              <a:avLst/>
              <a:gdLst/>
              <a:ahLst/>
              <a:cxnLst/>
              <a:rect l="l" t="t" r="r" b="b"/>
              <a:pathLst>
                <a:path w="5444" h="2865" extrusionOk="0">
                  <a:moveTo>
                    <a:pt x="2667" y="1"/>
                  </a:moveTo>
                  <a:cubicBezTo>
                    <a:pt x="2421" y="1"/>
                    <a:pt x="2182" y="26"/>
                    <a:pt x="1963" y="71"/>
                  </a:cubicBezTo>
                  <a:cubicBezTo>
                    <a:pt x="618" y="351"/>
                    <a:pt x="1" y="2370"/>
                    <a:pt x="618" y="2706"/>
                  </a:cubicBezTo>
                  <a:cubicBezTo>
                    <a:pt x="824" y="2818"/>
                    <a:pt x="1433" y="2864"/>
                    <a:pt x="2152" y="2864"/>
                  </a:cubicBezTo>
                  <a:cubicBezTo>
                    <a:pt x="3581" y="2864"/>
                    <a:pt x="5444" y="2683"/>
                    <a:pt x="5438" y="2482"/>
                  </a:cubicBezTo>
                  <a:cubicBezTo>
                    <a:pt x="5392" y="652"/>
                    <a:pt x="3931" y="1"/>
                    <a:pt x="2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4" name="Google Shape;1614;p29"/>
            <p:cNvSpPr/>
            <p:nvPr/>
          </p:nvSpPr>
          <p:spPr>
            <a:xfrm>
              <a:off x="1960557" y="4476380"/>
              <a:ext cx="150024" cy="86788"/>
            </a:xfrm>
            <a:custGeom>
              <a:avLst/>
              <a:gdLst/>
              <a:ahLst/>
              <a:cxnLst/>
              <a:rect l="l" t="t" r="r" b="b"/>
              <a:pathLst>
                <a:path w="4232" h="2448" extrusionOk="0">
                  <a:moveTo>
                    <a:pt x="1079" y="1"/>
                  </a:moveTo>
                  <a:lnTo>
                    <a:pt x="1" y="1876"/>
                  </a:lnTo>
                  <a:lnTo>
                    <a:pt x="2116" y="2448"/>
                  </a:lnTo>
                  <a:lnTo>
                    <a:pt x="4231" y="2240"/>
                  </a:lnTo>
                  <a:lnTo>
                    <a:pt x="307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5" name="Google Shape;1615;p29"/>
            <p:cNvSpPr/>
            <p:nvPr/>
          </p:nvSpPr>
          <p:spPr>
            <a:xfrm>
              <a:off x="850329" y="4547389"/>
              <a:ext cx="121664" cy="136421"/>
            </a:xfrm>
            <a:custGeom>
              <a:avLst/>
              <a:gdLst/>
              <a:ahLst/>
              <a:cxnLst/>
              <a:rect l="l" t="t" r="r" b="b"/>
              <a:pathLst>
                <a:path w="3432" h="3848" extrusionOk="0">
                  <a:moveTo>
                    <a:pt x="923" y="0"/>
                  </a:moveTo>
                  <a:lnTo>
                    <a:pt x="0" y="2346"/>
                  </a:lnTo>
                  <a:lnTo>
                    <a:pt x="1311" y="3848"/>
                  </a:lnTo>
                  <a:lnTo>
                    <a:pt x="3432" y="3427"/>
                  </a:lnTo>
                  <a:lnTo>
                    <a:pt x="2472" y="1456"/>
                  </a:lnTo>
                  <a:lnTo>
                    <a:pt x="9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6" name="Google Shape;1616;p29"/>
            <p:cNvSpPr/>
            <p:nvPr/>
          </p:nvSpPr>
          <p:spPr>
            <a:xfrm>
              <a:off x="631077" y="4639457"/>
              <a:ext cx="82031" cy="48357"/>
            </a:xfrm>
            <a:custGeom>
              <a:avLst/>
              <a:gdLst/>
              <a:ahLst/>
              <a:cxnLst/>
              <a:rect l="l" t="t" r="r" b="b"/>
              <a:pathLst>
                <a:path w="2314" h="1364" extrusionOk="0">
                  <a:moveTo>
                    <a:pt x="1606" y="1"/>
                  </a:moveTo>
                  <a:lnTo>
                    <a:pt x="522" y="70"/>
                  </a:lnTo>
                  <a:lnTo>
                    <a:pt x="1" y="1126"/>
                  </a:lnTo>
                  <a:lnTo>
                    <a:pt x="1171" y="1364"/>
                  </a:lnTo>
                  <a:lnTo>
                    <a:pt x="2313" y="1177"/>
                  </a:lnTo>
                  <a:lnTo>
                    <a:pt x="16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7" name="Google Shape;1617;p29"/>
            <p:cNvSpPr/>
            <p:nvPr/>
          </p:nvSpPr>
          <p:spPr>
            <a:xfrm>
              <a:off x="1859173" y="4598687"/>
              <a:ext cx="24638" cy="23966"/>
            </a:xfrm>
            <a:custGeom>
              <a:avLst/>
              <a:gdLst/>
              <a:ahLst/>
              <a:cxnLst/>
              <a:rect l="l" t="t" r="r" b="b"/>
              <a:pathLst>
                <a:path w="695" h="676" extrusionOk="0">
                  <a:moveTo>
                    <a:pt x="197" y="1"/>
                  </a:moveTo>
                  <a:lnTo>
                    <a:pt x="0" y="326"/>
                  </a:lnTo>
                  <a:lnTo>
                    <a:pt x="19" y="675"/>
                  </a:lnTo>
                  <a:lnTo>
                    <a:pt x="659" y="557"/>
                  </a:lnTo>
                  <a:lnTo>
                    <a:pt x="695" y="234"/>
                  </a:lnTo>
                  <a:lnTo>
                    <a:pt x="1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8" name="Google Shape;1618;p29"/>
            <p:cNvSpPr/>
            <p:nvPr/>
          </p:nvSpPr>
          <p:spPr>
            <a:xfrm>
              <a:off x="1120167" y="4552990"/>
              <a:ext cx="48318" cy="46833"/>
            </a:xfrm>
            <a:custGeom>
              <a:avLst/>
              <a:gdLst/>
              <a:ahLst/>
              <a:cxnLst/>
              <a:rect l="l" t="t" r="r" b="b"/>
              <a:pathLst>
                <a:path w="1363" h="1321" extrusionOk="0">
                  <a:moveTo>
                    <a:pt x="386" y="0"/>
                  </a:moveTo>
                  <a:lnTo>
                    <a:pt x="1" y="636"/>
                  </a:lnTo>
                  <a:lnTo>
                    <a:pt x="38" y="1321"/>
                  </a:lnTo>
                  <a:lnTo>
                    <a:pt x="1290" y="1089"/>
                  </a:lnTo>
                  <a:lnTo>
                    <a:pt x="1363" y="457"/>
                  </a:lnTo>
                  <a:lnTo>
                    <a:pt x="3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9" name="Google Shape;1619;p29"/>
            <p:cNvSpPr/>
            <p:nvPr/>
          </p:nvSpPr>
          <p:spPr>
            <a:xfrm>
              <a:off x="217209" y="4222228"/>
              <a:ext cx="1292932" cy="350590"/>
            </a:xfrm>
            <a:custGeom>
              <a:avLst/>
              <a:gdLst/>
              <a:ahLst/>
              <a:cxnLst/>
              <a:rect l="l" t="t" r="r" b="b"/>
              <a:pathLst>
                <a:path w="36472" h="9889" extrusionOk="0">
                  <a:moveTo>
                    <a:pt x="24272" y="0"/>
                  </a:moveTo>
                  <a:cubicBezTo>
                    <a:pt x="23816" y="0"/>
                    <a:pt x="21587" y="4189"/>
                    <a:pt x="21211" y="4267"/>
                  </a:cubicBezTo>
                  <a:cubicBezTo>
                    <a:pt x="19416" y="4643"/>
                    <a:pt x="18080" y="4930"/>
                    <a:pt x="17615" y="5035"/>
                  </a:cubicBezTo>
                  <a:cubicBezTo>
                    <a:pt x="16140" y="5371"/>
                    <a:pt x="2752" y="7005"/>
                    <a:pt x="1377" y="7920"/>
                  </a:cubicBezTo>
                  <a:cubicBezTo>
                    <a:pt x="1" y="8836"/>
                    <a:pt x="1489" y="9809"/>
                    <a:pt x="2539" y="9887"/>
                  </a:cubicBezTo>
                  <a:cubicBezTo>
                    <a:pt x="2556" y="9888"/>
                    <a:pt x="2577" y="9888"/>
                    <a:pt x="2600" y="9888"/>
                  </a:cubicBezTo>
                  <a:cubicBezTo>
                    <a:pt x="3991" y="9888"/>
                    <a:pt x="15985" y="7609"/>
                    <a:pt x="17937" y="7279"/>
                  </a:cubicBezTo>
                  <a:cubicBezTo>
                    <a:pt x="18975" y="7103"/>
                    <a:pt x="22382" y="6358"/>
                    <a:pt x="26108" y="5581"/>
                  </a:cubicBezTo>
                  <a:cubicBezTo>
                    <a:pt x="26110" y="5580"/>
                    <a:pt x="26113" y="5580"/>
                    <a:pt x="26116" y="5580"/>
                  </a:cubicBezTo>
                  <a:cubicBezTo>
                    <a:pt x="26368" y="5580"/>
                    <a:pt x="27807" y="7522"/>
                    <a:pt x="28059" y="7522"/>
                  </a:cubicBezTo>
                  <a:cubicBezTo>
                    <a:pt x="28062" y="7522"/>
                    <a:pt x="28065" y="7522"/>
                    <a:pt x="28068" y="7522"/>
                  </a:cubicBezTo>
                  <a:cubicBezTo>
                    <a:pt x="28322" y="7468"/>
                    <a:pt x="27305" y="5333"/>
                    <a:pt x="27560" y="5279"/>
                  </a:cubicBezTo>
                  <a:cubicBezTo>
                    <a:pt x="30518" y="4671"/>
                    <a:pt x="33508" y="4086"/>
                    <a:pt x="35541" y="3782"/>
                  </a:cubicBezTo>
                  <a:cubicBezTo>
                    <a:pt x="36471" y="3644"/>
                    <a:pt x="36139" y="1484"/>
                    <a:pt x="35255" y="1484"/>
                  </a:cubicBezTo>
                  <a:cubicBezTo>
                    <a:pt x="35222" y="1484"/>
                    <a:pt x="35188" y="1487"/>
                    <a:pt x="35154" y="1493"/>
                  </a:cubicBezTo>
                  <a:cubicBezTo>
                    <a:pt x="31875" y="2085"/>
                    <a:pt x="27244" y="3018"/>
                    <a:pt x="23538" y="3783"/>
                  </a:cubicBezTo>
                  <a:cubicBezTo>
                    <a:pt x="23534" y="3784"/>
                    <a:pt x="23530" y="3784"/>
                    <a:pt x="23526" y="3784"/>
                  </a:cubicBezTo>
                  <a:cubicBezTo>
                    <a:pt x="23201" y="3784"/>
                    <a:pt x="25101" y="449"/>
                    <a:pt x="24301" y="7"/>
                  </a:cubicBezTo>
                  <a:cubicBezTo>
                    <a:pt x="24293" y="2"/>
                    <a:pt x="24283" y="0"/>
                    <a:pt x="242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20" name="Google Shape;1620;p29"/>
          <p:cNvGrpSpPr/>
          <p:nvPr/>
        </p:nvGrpSpPr>
        <p:grpSpPr>
          <a:xfrm>
            <a:off x="11241041" y="5084592"/>
            <a:ext cx="1231625" cy="1887745"/>
            <a:chOff x="3395451" y="1275268"/>
            <a:chExt cx="1126899" cy="1727228"/>
          </a:xfrm>
        </p:grpSpPr>
        <p:sp>
          <p:nvSpPr>
            <p:cNvPr id="1621" name="Google Shape;1621;p29"/>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2" name="Google Shape;1622;p29"/>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3" name="Google Shape;1623;p29"/>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4" name="Google Shape;1624;p29"/>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5" name="Google Shape;1625;p29"/>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6" name="Google Shape;1626;p29"/>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7" name="Google Shape;1627;p29"/>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8" name="Google Shape;1628;p29"/>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9" name="Google Shape;1629;p29"/>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0" name="Google Shape;1630;p29"/>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1" name="Google Shape;1631;p29"/>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2" name="Google Shape;1632;p29"/>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33" name="Google Shape;1633;p29"/>
          <p:cNvGrpSpPr/>
          <p:nvPr/>
        </p:nvGrpSpPr>
        <p:grpSpPr>
          <a:xfrm>
            <a:off x="64274" y="5084592"/>
            <a:ext cx="1231625" cy="1887745"/>
            <a:chOff x="3395451" y="1275268"/>
            <a:chExt cx="1126899" cy="1727228"/>
          </a:xfrm>
        </p:grpSpPr>
        <p:sp>
          <p:nvSpPr>
            <p:cNvPr id="1634" name="Google Shape;1634;p29"/>
            <p:cNvSpPr/>
            <p:nvPr/>
          </p:nvSpPr>
          <p:spPr>
            <a:xfrm>
              <a:off x="4291164" y="2074231"/>
              <a:ext cx="185905" cy="894053"/>
            </a:xfrm>
            <a:custGeom>
              <a:avLst/>
              <a:gdLst/>
              <a:ahLst/>
              <a:cxnLst/>
              <a:rect l="l" t="t" r="r" b="b"/>
              <a:pathLst>
                <a:path w="3695" h="17770" extrusionOk="0">
                  <a:moveTo>
                    <a:pt x="3695" y="0"/>
                  </a:moveTo>
                  <a:cubicBezTo>
                    <a:pt x="3694" y="1"/>
                    <a:pt x="1306" y="3396"/>
                    <a:pt x="498" y="6843"/>
                  </a:cubicBezTo>
                  <a:cubicBezTo>
                    <a:pt x="32" y="8825"/>
                    <a:pt x="0" y="17770"/>
                    <a:pt x="449" y="17770"/>
                  </a:cubicBezTo>
                  <a:cubicBezTo>
                    <a:pt x="452" y="17770"/>
                    <a:pt x="456" y="17769"/>
                    <a:pt x="459" y="17768"/>
                  </a:cubicBezTo>
                  <a:cubicBezTo>
                    <a:pt x="785" y="17668"/>
                    <a:pt x="459" y="9546"/>
                    <a:pt x="905" y="7162"/>
                  </a:cubicBezTo>
                  <a:cubicBezTo>
                    <a:pt x="1350" y="4777"/>
                    <a:pt x="3694" y="1"/>
                    <a:pt x="36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5" name="Google Shape;1635;p29"/>
            <p:cNvSpPr/>
            <p:nvPr/>
          </p:nvSpPr>
          <p:spPr>
            <a:xfrm>
              <a:off x="4276221" y="2239054"/>
              <a:ext cx="246129" cy="738437"/>
            </a:xfrm>
            <a:custGeom>
              <a:avLst/>
              <a:gdLst/>
              <a:ahLst/>
              <a:cxnLst/>
              <a:rect l="l" t="t" r="r" b="b"/>
              <a:pathLst>
                <a:path w="4892" h="14677" extrusionOk="0">
                  <a:moveTo>
                    <a:pt x="4891" y="0"/>
                  </a:moveTo>
                  <a:cubicBezTo>
                    <a:pt x="4891" y="1"/>
                    <a:pt x="3119" y="2534"/>
                    <a:pt x="2127" y="5353"/>
                  </a:cubicBezTo>
                  <a:cubicBezTo>
                    <a:pt x="1554" y="6982"/>
                    <a:pt x="0" y="14676"/>
                    <a:pt x="241" y="14676"/>
                  </a:cubicBezTo>
                  <a:cubicBezTo>
                    <a:pt x="242" y="14676"/>
                    <a:pt x="243" y="14676"/>
                    <a:pt x="244" y="14676"/>
                  </a:cubicBezTo>
                  <a:cubicBezTo>
                    <a:pt x="425" y="14640"/>
                    <a:pt x="1646" y="7655"/>
                    <a:pt x="2276" y="5688"/>
                  </a:cubicBezTo>
                  <a:cubicBezTo>
                    <a:pt x="2906" y="3720"/>
                    <a:pt x="4891" y="1"/>
                    <a:pt x="48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6" name="Google Shape;1636;p29"/>
            <p:cNvSpPr/>
            <p:nvPr/>
          </p:nvSpPr>
          <p:spPr>
            <a:xfrm>
              <a:off x="4263995" y="1924450"/>
              <a:ext cx="129655" cy="1046299"/>
            </a:xfrm>
            <a:custGeom>
              <a:avLst/>
              <a:gdLst/>
              <a:ahLst/>
              <a:cxnLst/>
              <a:rect l="l" t="t" r="r" b="b"/>
              <a:pathLst>
                <a:path w="2577" h="20796" extrusionOk="0">
                  <a:moveTo>
                    <a:pt x="2577" y="1"/>
                  </a:moveTo>
                  <a:cubicBezTo>
                    <a:pt x="2576" y="1"/>
                    <a:pt x="1044" y="3018"/>
                    <a:pt x="389" y="6793"/>
                  </a:cubicBezTo>
                  <a:cubicBezTo>
                    <a:pt x="9" y="8980"/>
                    <a:pt x="1" y="20796"/>
                    <a:pt x="262" y="20796"/>
                  </a:cubicBezTo>
                  <a:cubicBezTo>
                    <a:pt x="263" y="20796"/>
                    <a:pt x="263" y="20796"/>
                    <a:pt x="263" y="20796"/>
                  </a:cubicBezTo>
                  <a:cubicBezTo>
                    <a:pt x="1410" y="20742"/>
                    <a:pt x="207" y="10016"/>
                    <a:pt x="597" y="7355"/>
                  </a:cubicBezTo>
                  <a:cubicBezTo>
                    <a:pt x="986" y="4693"/>
                    <a:pt x="2576" y="1"/>
                    <a:pt x="25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7" name="Google Shape;1637;p29"/>
            <p:cNvSpPr/>
            <p:nvPr/>
          </p:nvSpPr>
          <p:spPr>
            <a:xfrm>
              <a:off x="4263492" y="2107135"/>
              <a:ext cx="99367" cy="835087"/>
            </a:xfrm>
            <a:custGeom>
              <a:avLst/>
              <a:gdLst/>
              <a:ahLst/>
              <a:cxnLst/>
              <a:rect l="l" t="t" r="r" b="b"/>
              <a:pathLst>
                <a:path w="1975" h="16598" extrusionOk="0">
                  <a:moveTo>
                    <a:pt x="1975" y="0"/>
                  </a:moveTo>
                  <a:cubicBezTo>
                    <a:pt x="1975" y="1"/>
                    <a:pt x="765" y="2804"/>
                    <a:pt x="425" y="5912"/>
                  </a:cubicBezTo>
                  <a:cubicBezTo>
                    <a:pt x="229" y="7710"/>
                    <a:pt x="1" y="16597"/>
                    <a:pt x="251" y="16597"/>
                  </a:cubicBezTo>
                  <a:cubicBezTo>
                    <a:pt x="252" y="16597"/>
                    <a:pt x="252" y="16597"/>
                    <a:pt x="253" y="16597"/>
                  </a:cubicBezTo>
                  <a:cubicBezTo>
                    <a:pt x="1152" y="16502"/>
                    <a:pt x="486" y="8446"/>
                    <a:pt x="659" y="6278"/>
                  </a:cubicBezTo>
                  <a:cubicBezTo>
                    <a:pt x="831" y="4109"/>
                    <a:pt x="1975" y="1"/>
                    <a:pt x="1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8" name="Google Shape;1638;p29"/>
            <p:cNvSpPr/>
            <p:nvPr/>
          </p:nvSpPr>
          <p:spPr>
            <a:xfrm>
              <a:off x="4100631" y="2004648"/>
              <a:ext cx="161704" cy="966403"/>
            </a:xfrm>
            <a:custGeom>
              <a:avLst/>
              <a:gdLst/>
              <a:ahLst/>
              <a:cxnLst/>
              <a:rect l="l" t="t" r="r" b="b"/>
              <a:pathLst>
                <a:path w="3214" h="19208" extrusionOk="0">
                  <a:moveTo>
                    <a:pt x="0" y="1"/>
                  </a:moveTo>
                  <a:lnTo>
                    <a:pt x="0" y="1"/>
                  </a:lnTo>
                  <a:cubicBezTo>
                    <a:pt x="1" y="1"/>
                    <a:pt x="1663" y="4608"/>
                    <a:pt x="1970" y="7127"/>
                  </a:cubicBezTo>
                  <a:cubicBezTo>
                    <a:pt x="2275" y="9638"/>
                    <a:pt x="1686" y="19208"/>
                    <a:pt x="2864" y="19208"/>
                  </a:cubicBezTo>
                  <a:cubicBezTo>
                    <a:pt x="2869" y="19208"/>
                    <a:pt x="2873" y="19208"/>
                    <a:pt x="2878" y="19207"/>
                  </a:cubicBezTo>
                  <a:cubicBezTo>
                    <a:pt x="3214" y="19187"/>
                    <a:pt x="2592" y="8731"/>
                    <a:pt x="2266" y="6649"/>
                  </a:cubicBezTo>
                  <a:cubicBezTo>
                    <a:pt x="1705" y="3055"/>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9" name="Google Shape;1639;p29"/>
            <p:cNvSpPr/>
            <p:nvPr/>
          </p:nvSpPr>
          <p:spPr>
            <a:xfrm>
              <a:off x="4234462" y="1887772"/>
              <a:ext cx="70085" cy="1086448"/>
            </a:xfrm>
            <a:custGeom>
              <a:avLst/>
              <a:gdLst/>
              <a:ahLst/>
              <a:cxnLst/>
              <a:rect l="l" t="t" r="r" b="b"/>
              <a:pathLst>
                <a:path w="1393" h="21594" extrusionOk="0">
                  <a:moveTo>
                    <a:pt x="1392" y="1"/>
                  </a:moveTo>
                  <a:cubicBezTo>
                    <a:pt x="1392" y="1"/>
                    <a:pt x="192" y="3427"/>
                    <a:pt x="71" y="7466"/>
                  </a:cubicBezTo>
                  <a:cubicBezTo>
                    <a:pt x="1" y="9805"/>
                    <a:pt x="560" y="21593"/>
                    <a:pt x="856" y="21593"/>
                  </a:cubicBezTo>
                  <a:cubicBezTo>
                    <a:pt x="856" y="21593"/>
                    <a:pt x="856" y="21593"/>
                    <a:pt x="856" y="21593"/>
                  </a:cubicBezTo>
                  <a:cubicBezTo>
                    <a:pt x="1064" y="21579"/>
                    <a:pt x="381" y="10841"/>
                    <a:pt x="387" y="8007"/>
                  </a:cubicBezTo>
                  <a:cubicBezTo>
                    <a:pt x="394" y="5173"/>
                    <a:pt x="1392" y="1"/>
                    <a:pt x="13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0" name="Google Shape;1640;p29"/>
            <p:cNvSpPr/>
            <p:nvPr/>
          </p:nvSpPr>
          <p:spPr>
            <a:xfrm>
              <a:off x="3485208" y="1570804"/>
              <a:ext cx="368942" cy="1417152"/>
            </a:xfrm>
            <a:custGeom>
              <a:avLst/>
              <a:gdLst/>
              <a:ahLst/>
              <a:cxnLst/>
              <a:rect l="l" t="t" r="r" b="b"/>
              <a:pathLst>
                <a:path w="7333" h="28167" extrusionOk="0">
                  <a:moveTo>
                    <a:pt x="0" y="0"/>
                  </a:moveTo>
                  <a:lnTo>
                    <a:pt x="0" y="0"/>
                  </a:lnTo>
                  <a:cubicBezTo>
                    <a:pt x="0" y="1"/>
                    <a:pt x="4652" y="7573"/>
                    <a:pt x="5536" y="11352"/>
                  </a:cubicBezTo>
                  <a:cubicBezTo>
                    <a:pt x="6422" y="15132"/>
                    <a:pt x="5774" y="28004"/>
                    <a:pt x="6421" y="28164"/>
                  </a:cubicBezTo>
                  <a:cubicBezTo>
                    <a:pt x="6428" y="28166"/>
                    <a:pt x="6435" y="28167"/>
                    <a:pt x="6442" y="28167"/>
                  </a:cubicBezTo>
                  <a:cubicBezTo>
                    <a:pt x="7332" y="28167"/>
                    <a:pt x="7270" y="13989"/>
                    <a:pt x="6345" y="10847"/>
                  </a:cubicBezTo>
                  <a:cubicBezTo>
                    <a:pt x="4739" y="5383"/>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1" name="Google Shape;1641;p29"/>
            <p:cNvSpPr/>
            <p:nvPr/>
          </p:nvSpPr>
          <p:spPr>
            <a:xfrm>
              <a:off x="3395451" y="1832077"/>
              <a:ext cx="488283" cy="1170420"/>
            </a:xfrm>
            <a:custGeom>
              <a:avLst/>
              <a:gdLst/>
              <a:ahLst/>
              <a:cxnLst/>
              <a:rect l="l" t="t" r="r" b="b"/>
              <a:pathLst>
                <a:path w="9705" h="23263" extrusionOk="0">
                  <a:moveTo>
                    <a:pt x="0" y="0"/>
                  </a:moveTo>
                  <a:cubicBezTo>
                    <a:pt x="0" y="1"/>
                    <a:pt x="3940" y="5896"/>
                    <a:pt x="5189" y="9015"/>
                  </a:cubicBezTo>
                  <a:cubicBezTo>
                    <a:pt x="6438" y="12134"/>
                    <a:pt x="8865" y="23205"/>
                    <a:pt x="9222" y="23262"/>
                  </a:cubicBezTo>
                  <a:cubicBezTo>
                    <a:pt x="9223" y="23262"/>
                    <a:pt x="9225" y="23262"/>
                    <a:pt x="9227" y="23262"/>
                  </a:cubicBezTo>
                  <a:cubicBezTo>
                    <a:pt x="9704" y="23262"/>
                    <a:pt x="6623" y="11066"/>
                    <a:pt x="5485" y="8485"/>
                  </a:cubicBezTo>
                  <a:cubicBezTo>
                    <a:pt x="3517" y="4016"/>
                    <a:pt x="0" y="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2" name="Google Shape;1642;p29"/>
            <p:cNvSpPr/>
            <p:nvPr/>
          </p:nvSpPr>
          <p:spPr>
            <a:xfrm>
              <a:off x="3650686" y="1333480"/>
              <a:ext cx="257348" cy="1658401"/>
            </a:xfrm>
            <a:custGeom>
              <a:avLst/>
              <a:gdLst/>
              <a:ahLst/>
              <a:cxnLst/>
              <a:rect l="l" t="t" r="r" b="b"/>
              <a:pathLst>
                <a:path w="5115" h="32962" extrusionOk="0">
                  <a:moveTo>
                    <a:pt x="1" y="0"/>
                  </a:moveTo>
                  <a:cubicBezTo>
                    <a:pt x="1" y="1"/>
                    <a:pt x="3157" y="7438"/>
                    <a:pt x="3931" y="11656"/>
                  </a:cubicBezTo>
                  <a:cubicBezTo>
                    <a:pt x="4705" y="15874"/>
                    <a:pt x="2318" y="32876"/>
                    <a:pt x="4593" y="32962"/>
                  </a:cubicBezTo>
                  <a:cubicBezTo>
                    <a:pt x="4593" y="32962"/>
                    <a:pt x="4594" y="32962"/>
                    <a:pt x="4594" y="32962"/>
                  </a:cubicBezTo>
                  <a:cubicBezTo>
                    <a:pt x="5114" y="32962"/>
                    <a:pt x="5098" y="14232"/>
                    <a:pt x="4345" y="10766"/>
                  </a:cubicBezTo>
                  <a:cubicBezTo>
                    <a:pt x="3044" y="4783"/>
                    <a:pt x="1" y="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3" name="Google Shape;1643;p29"/>
            <p:cNvSpPr/>
            <p:nvPr/>
          </p:nvSpPr>
          <p:spPr>
            <a:xfrm>
              <a:off x="3711816" y="1622927"/>
              <a:ext cx="197175" cy="1323672"/>
            </a:xfrm>
            <a:custGeom>
              <a:avLst/>
              <a:gdLst/>
              <a:ahLst/>
              <a:cxnLst/>
              <a:rect l="l" t="t" r="r" b="b"/>
              <a:pathLst>
                <a:path w="3919" h="26309" extrusionOk="0">
                  <a:moveTo>
                    <a:pt x="1" y="1"/>
                  </a:moveTo>
                  <a:cubicBezTo>
                    <a:pt x="1" y="2"/>
                    <a:pt x="2270" y="6514"/>
                    <a:pt x="2612" y="9951"/>
                  </a:cubicBezTo>
                  <a:cubicBezTo>
                    <a:pt x="2955" y="13389"/>
                    <a:pt x="1632" y="26158"/>
                    <a:pt x="3419" y="26308"/>
                  </a:cubicBezTo>
                  <a:cubicBezTo>
                    <a:pt x="3419" y="26308"/>
                    <a:pt x="3420" y="26308"/>
                    <a:pt x="3421" y="26308"/>
                  </a:cubicBezTo>
                  <a:cubicBezTo>
                    <a:pt x="3918" y="26308"/>
                    <a:pt x="3466" y="12222"/>
                    <a:pt x="3077" y="9372"/>
                  </a:cubicBezTo>
                  <a:cubicBezTo>
                    <a:pt x="2401" y="4445"/>
                    <a:pt x="1" y="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4" name="Google Shape;1644;p29"/>
            <p:cNvSpPr/>
            <p:nvPr/>
          </p:nvSpPr>
          <p:spPr>
            <a:xfrm>
              <a:off x="3911355" y="1460569"/>
              <a:ext cx="320943" cy="1531814"/>
            </a:xfrm>
            <a:custGeom>
              <a:avLst/>
              <a:gdLst/>
              <a:ahLst/>
              <a:cxnLst/>
              <a:rect l="l" t="t" r="r" b="b"/>
              <a:pathLst>
                <a:path w="6379" h="30446" extrusionOk="0">
                  <a:moveTo>
                    <a:pt x="6379" y="1"/>
                  </a:moveTo>
                  <a:cubicBezTo>
                    <a:pt x="6378" y="1"/>
                    <a:pt x="2996" y="4843"/>
                    <a:pt x="1881" y="10539"/>
                  </a:cubicBezTo>
                  <a:cubicBezTo>
                    <a:pt x="1235" y="13838"/>
                    <a:pt x="0" y="30411"/>
                    <a:pt x="668" y="30444"/>
                  </a:cubicBezTo>
                  <a:cubicBezTo>
                    <a:pt x="677" y="30445"/>
                    <a:pt x="686" y="30445"/>
                    <a:pt x="695" y="30445"/>
                  </a:cubicBezTo>
                  <a:cubicBezTo>
                    <a:pt x="3033" y="30445"/>
                    <a:pt x="1865" y="15278"/>
                    <a:pt x="2470" y="11298"/>
                  </a:cubicBezTo>
                  <a:cubicBezTo>
                    <a:pt x="3078" y="7302"/>
                    <a:pt x="6378" y="2"/>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5" name="Google Shape;1645;p29"/>
            <p:cNvSpPr/>
            <p:nvPr/>
          </p:nvSpPr>
          <p:spPr>
            <a:xfrm>
              <a:off x="3827585" y="1275268"/>
              <a:ext cx="139013" cy="1721996"/>
            </a:xfrm>
            <a:custGeom>
              <a:avLst/>
              <a:gdLst/>
              <a:ahLst/>
              <a:cxnLst/>
              <a:rect l="l" t="t" r="r" b="b"/>
              <a:pathLst>
                <a:path w="2763" h="34226" extrusionOk="0">
                  <a:moveTo>
                    <a:pt x="1" y="1"/>
                  </a:moveTo>
                  <a:cubicBezTo>
                    <a:pt x="1" y="2"/>
                    <a:pt x="1982" y="8200"/>
                    <a:pt x="1996" y="12691"/>
                  </a:cubicBezTo>
                  <a:cubicBezTo>
                    <a:pt x="2010" y="17183"/>
                    <a:pt x="652" y="34205"/>
                    <a:pt x="1066" y="34225"/>
                  </a:cubicBezTo>
                  <a:cubicBezTo>
                    <a:pt x="1067" y="34225"/>
                    <a:pt x="1067" y="34226"/>
                    <a:pt x="1068" y="34226"/>
                  </a:cubicBezTo>
                  <a:cubicBezTo>
                    <a:pt x="1652" y="34226"/>
                    <a:pt x="2763" y="15541"/>
                    <a:pt x="2624" y="11834"/>
                  </a:cubicBezTo>
                  <a:cubicBezTo>
                    <a:pt x="2382" y="5432"/>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0083585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494542-1A94-9246-48B5-E924B3B0EE8A}"/>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2179B7F0-A015-A8C1-7EE6-2762E49D6A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C9EE6D04-D2CA-C3CF-15E1-FFBD945F67DE}"/>
              </a:ext>
            </a:extLst>
          </p:cNvPr>
          <p:cNvSpPr>
            <a:spLocks noGrp="1"/>
          </p:cNvSpPr>
          <p:nvPr>
            <p:ph type="dt" sz="half" idx="10"/>
          </p:nvPr>
        </p:nvSpPr>
        <p:spPr/>
        <p:txBody>
          <a:bodyPr/>
          <a:lstStyle/>
          <a:p>
            <a:fld id="{E2484926-EDA4-CA48-A336-5AE0DA74926D}" type="datetimeFigureOut">
              <a:rPr lang="pt-BR" smtClean="0"/>
              <a:t>28/05/2025</a:t>
            </a:fld>
            <a:endParaRPr lang="pt-BR"/>
          </a:p>
        </p:txBody>
      </p:sp>
      <p:sp>
        <p:nvSpPr>
          <p:cNvPr id="5" name="Espaço Reservado para Rodapé 4">
            <a:extLst>
              <a:ext uri="{FF2B5EF4-FFF2-40B4-BE49-F238E27FC236}">
                <a16:creationId xmlns:a16="http://schemas.microsoft.com/office/drawing/2014/main" id="{32D9334D-9C80-71D6-F230-3D011BB23F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445D58D-7DEC-9A20-00AF-CADE20C1FFE5}"/>
              </a:ext>
            </a:extLst>
          </p:cNvPr>
          <p:cNvSpPr>
            <a:spLocks noGrp="1"/>
          </p:cNvSpPr>
          <p:nvPr>
            <p:ph type="sldNum" sz="quarter" idx="12"/>
          </p:nvPr>
        </p:nvSpPr>
        <p:spPr/>
        <p:txBody>
          <a:bodyPr/>
          <a:lstStyle/>
          <a:p>
            <a:fld id="{BDE02075-E68E-3D4E-B137-8A8F56B4D265}" type="slidenum">
              <a:rPr lang="pt-BR" smtClean="0"/>
              <a:t>‹nº›</a:t>
            </a:fld>
            <a:endParaRPr lang="pt-BR"/>
          </a:p>
        </p:txBody>
      </p:sp>
    </p:spTree>
    <p:extLst>
      <p:ext uri="{BB962C8B-B14F-4D97-AF65-F5344CB8AC3E}">
        <p14:creationId xmlns:p14="http://schemas.microsoft.com/office/powerpoint/2010/main" val="33451292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328BB7-6F51-789C-BE55-1B6EADCEA27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686B4EE-614B-594E-9C2A-5B8DE81DA08A}"/>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1E9CBBE-3591-F2F6-717C-D2D7A6FB32FD}"/>
              </a:ext>
            </a:extLst>
          </p:cNvPr>
          <p:cNvSpPr>
            <a:spLocks noGrp="1"/>
          </p:cNvSpPr>
          <p:nvPr>
            <p:ph type="dt" sz="half" idx="10"/>
          </p:nvPr>
        </p:nvSpPr>
        <p:spPr/>
        <p:txBody>
          <a:bodyPr/>
          <a:lstStyle/>
          <a:p>
            <a:fld id="{E2484926-EDA4-CA48-A336-5AE0DA74926D}" type="datetimeFigureOut">
              <a:rPr lang="pt-BR" smtClean="0"/>
              <a:t>28/05/2025</a:t>
            </a:fld>
            <a:endParaRPr lang="pt-BR"/>
          </a:p>
        </p:txBody>
      </p:sp>
      <p:sp>
        <p:nvSpPr>
          <p:cNvPr id="5" name="Espaço Reservado para Rodapé 4">
            <a:extLst>
              <a:ext uri="{FF2B5EF4-FFF2-40B4-BE49-F238E27FC236}">
                <a16:creationId xmlns:a16="http://schemas.microsoft.com/office/drawing/2014/main" id="{0EC696A7-8329-5C53-9558-4C9A880B0E8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0A7E6C9-1830-E4E8-EF5C-D9F2F3BFE590}"/>
              </a:ext>
            </a:extLst>
          </p:cNvPr>
          <p:cNvSpPr>
            <a:spLocks noGrp="1"/>
          </p:cNvSpPr>
          <p:nvPr>
            <p:ph type="sldNum" sz="quarter" idx="12"/>
          </p:nvPr>
        </p:nvSpPr>
        <p:spPr/>
        <p:txBody>
          <a:bodyPr/>
          <a:lstStyle/>
          <a:p>
            <a:fld id="{BDE02075-E68E-3D4E-B137-8A8F56B4D265}" type="slidenum">
              <a:rPr lang="pt-BR" smtClean="0"/>
              <a:t>‹nº›</a:t>
            </a:fld>
            <a:endParaRPr lang="pt-BR"/>
          </a:p>
        </p:txBody>
      </p:sp>
    </p:spTree>
    <p:extLst>
      <p:ext uri="{BB962C8B-B14F-4D97-AF65-F5344CB8AC3E}">
        <p14:creationId xmlns:p14="http://schemas.microsoft.com/office/powerpoint/2010/main" val="39107356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15DE5B-10C1-0996-F80F-C02EADC24DD8}"/>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3DFA70B0-3B13-4747-AC96-CC378202D5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25B198BD-CFCB-E4CF-6013-ACD4224855AB}"/>
              </a:ext>
            </a:extLst>
          </p:cNvPr>
          <p:cNvSpPr>
            <a:spLocks noGrp="1"/>
          </p:cNvSpPr>
          <p:nvPr>
            <p:ph type="dt" sz="half" idx="10"/>
          </p:nvPr>
        </p:nvSpPr>
        <p:spPr/>
        <p:txBody>
          <a:bodyPr/>
          <a:lstStyle/>
          <a:p>
            <a:fld id="{E2484926-EDA4-CA48-A336-5AE0DA74926D}" type="datetimeFigureOut">
              <a:rPr lang="pt-BR" smtClean="0"/>
              <a:t>28/05/2025</a:t>
            </a:fld>
            <a:endParaRPr lang="pt-BR"/>
          </a:p>
        </p:txBody>
      </p:sp>
      <p:sp>
        <p:nvSpPr>
          <p:cNvPr id="5" name="Espaço Reservado para Rodapé 4">
            <a:extLst>
              <a:ext uri="{FF2B5EF4-FFF2-40B4-BE49-F238E27FC236}">
                <a16:creationId xmlns:a16="http://schemas.microsoft.com/office/drawing/2014/main" id="{2002E690-0600-5961-7D44-F71E5E95F80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B9116B0-552F-3C69-C1A7-00A79A8BE042}"/>
              </a:ext>
            </a:extLst>
          </p:cNvPr>
          <p:cNvSpPr>
            <a:spLocks noGrp="1"/>
          </p:cNvSpPr>
          <p:nvPr>
            <p:ph type="sldNum" sz="quarter" idx="12"/>
          </p:nvPr>
        </p:nvSpPr>
        <p:spPr/>
        <p:txBody>
          <a:bodyPr/>
          <a:lstStyle/>
          <a:p>
            <a:fld id="{BDE02075-E68E-3D4E-B137-8A8F56B4D265}" type="slidenum">
              <a:rPr lang="pt-BR" smtClean="0"/>
              <a:t>‹nº›</a:t>
            </a:fld>
            <a:endParaRPr lang="pt-BR"/>
          </a:p>
        </p:txBody>
      </p:sp>
    </p:spTree>
    <p:extLst>
      <p:ext uri="{BB962C8B-B14F-4D97-AF65-F5344CB8AC3E}">
        <p14:creationId xmlns:p14="http://schemas.microsoft.com/office/powerpoint/2010/main" val="32082755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8F4609-03EA-6937-F2FC-38180A0A396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7DB8375-517C-02D6-AAA0-F8C7C2F2C9A7}"/>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1A629ED-4158-10FE-6AE6-F0DDDF1654E4}"/>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FC7C205E-A696-30DA-4530-911EFB189255}"/>
              </a:ext>
            </a:extLst>
          </p:cNvPr>
          <p:cNvSpPr>
            <a:spLocks noGrp="1"/>
          </p:cNvSpPr>
          <p:nvPr>
            <p:ph type="dt" sz="half" idx="10"/>
          </p:nvPr>
        </p:nvSpPr>
        <p:spPr/>
        <p:txBody>
          <a:bodyPr/>
          <a:lstStyle/>
          <a:p>
            <a:fld id="{E2484926-EDA4-CA48-A336-5AE0DA74926D}" type="datetimeFigureOut">
              <a:rPr lang="pt-BR" smtClean="0"/>
              <a:t>28/05/2025</a:t>
            </a:fld>
            <a:endParaRPr lang="pt-BR"/>
          </a:p>
        </p:txBody>
      </p:sp>
      <p:sp>
        <p:nvSpPr>
          <p:cNvPr id="6" name="Espaço Reservado para Rodapé 5">
            <a:extLst>
              <a:ext uri="{FF2B5EF4-FFF2-40B4-BE49-F238E27FC236}">
                <a16:creationId xmlns:a16="http://schemas.microsoft.com/office/drawing/2014/main" id="{9C6E7F60-6501-6A2D-64D9-4BEBFDD2058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BF34CF6-2CE4-078C-C6DA-C9D1B24E3E14}"/>
              </a:ext>
            </a:extLst>
          </p:cNvPr>
          <p:cNvSpPr>
            <a:spLocks noGrp="1"/>
          </p:cNvSpPr>
          <p:nvPr>
            <p:ph type="sldNum" sz="quarter" idx="12"/>
          </p:nvPr>
        </p:nvSpPr>
        <p:spPr/>
        <p:txBody>
          <a:bodyPr/>
          <a:lstStyle/>
          <a:p>
            <a:fld id="{BDE02075-E68E-3D4E-B137-8A8F56B4D265}" type="slidenum">
              <a:rPr lang="pt-BR" smtClean="0"/>
              <a:t>‹nº›</a:t>
            </a:fld>
            <a:endParaRPr lang="pt-BR"/>
          </a:p>
        </p:txBody>
      </p:sp>
    </p:spTree>
    <p:extLst>
      <p:ext uri="{BB962C8B-B14F-4D97-AF65-F5344CB8AC3E}">
        <p14:creationId xmlns:p14="http://schemas.microsoft.com/office/powerpoint/2010/main" val="15788266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BE5C38-81D0-AF9D-5C0D-50CEC085329E}"/>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66B03D4B-056C-551F-A659-945D8D97B7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D3E2885B-06DF-4AF2-B62E-041888E7C9CF}"/>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F72358FC-3246-2946-D591-5A10CFECEF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583B3CD0-9B81-9381-1F3C-288A9AC06A7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9BFE5C4B-E801-7494-5813-FAB17AD42D9C}"/>
              </a:ext>
            </a:extLst>
          </p:cNvPr>
          <p:cNvSpPr>
            <a:spLocks noGrp="1"/>
          </p:cNvSpPr>
          <p:nvPr>
            <p:ph type="dt" sz="half" idx="10"/>
          </p:nvPr>
        </p:nvSpPr>
        <p:spPr/>
        <p:txBody>
          <a:bodyPr/>
          <a:lstStyle/>
          <a:p>
            <a:fld id="{E2484926-EDA4-CA48-A336-5AE0DA74926D}" type="datetimeFigureOut">
              <a:rPr lang="pt-BR" smtClean="0"/>
              <a:t>28/05/2025</a:t>
            </a:fld>
            <a:endParaRPr lang="pt-BR"/>
          </a:p>
        </p:txBody>
      </p:sp>
      <p:sp>
        <p:nvSpPr>
          <p:cNvPr id="8" name="Espaço Reservado para Rodapé 7">
            <a:extLst>
              <a:ext uri="{FF2B5EF4-FFF2-40B4-BE49-F238E27FC236}">
                <a16:creationId xmlns:a16="http://schemas.microsoft.com/office/drawing/2014/main" id="{5067B926-C3E7-7359-4B55-28F3DBDB8DC3}"/>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4D25E93D-3AAA-D5F1-DCCD-146A63754058}"/>
              </a:ext>
            </a:extLst>
          </p:cNvPr>
          <p:cNvSpPr>
            <a:spLocks noGrp="1"/>
          </p:cNvSpPr>
          <p:nvPr>
            <p:ph type="sldNum" sz="quarter" idx="12"/>
          </p:nvPr>
        </p:nvSpPr>
        <p:spPr/>
        <p:txBody>
          <a:bodyPr/>
          <a:lstStyle/>
          <a:p>
            <a:fld id="{BDE02075-E68E-3D4E-B137-8A8F56B4D265}" type="slidenum">
              <a:rPr lang="pt-BR" smtClean="0"/>
              <a:t>‹nº›</a:t>
            </a:fld>
            <a:endParaRPr lang="pt-BR"/>
          </a:p>
        </p:txBody>
      </p:sp>
    </p:spTree>
    <p:extLst>
      <p:ext uri="{BB962C8B-B14F-4D97-AF65-F5344CB8AC3E}">
        <p14:creationId xmlns:p14="http://schemas.microsoft.com/office/powerpoint/2010/main" val="38918719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407356-BDB8-881F-13B2-748504316164}"/>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0FB9CF52-C297-982C-BAD9-9E04DEE9C953}"/>
              </a:ext>
            </a:extLst>
          </p:cNvPr>
          <p:cNvSpPr>
            <a:spLocks noGrp="1"/>
          </p:cNvSpPr>
          <p:nvPr>
            <p:ph type="dt" sz="half" idx="10"/>
          </p:nvPr>
        </p:nvSpPr>
        <p:spPr/>
        <p:txBody>
          <a:bodyPr/>
          <a:lstStyle/>
          <a:p>
            <a:fld id="{E2484926-EDA4-CA48-A336-5AE0DA74926D}" type="datetimeFigureOut">
              <a:rPr lang="pt-BR" smtClean="0"/>
              <a:t>28/05/2025</a:t>
            </a:fld>
            <a:endParaRPr lang="pt-BR"/>
          </a:p>
        </p:txBody>
      </p:sp>
      <p:sp>
        <p:nvSpPr>
          <p:cNvPr id="4" name="Espaço Reservado para Rodapé 3">
            <a:extLst>
              <a:ext uri="{FF2B5EF4-FFF2-40B4-BE49-F238E27FC236}">
                <a16:creationId xmlns:a16="http://schemas.microsoft.com/office/drawing/2014/main" id="{33CAC517-770B-78E7-0207-4C75FD47B03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0F040CA-AAD6-8B66-2AD4-50A0DBE58208}"/>
              </a:ext>
            </a:extLst>
          </p:cNvPr>
          <p:cNvSpPr>
            <a:spLocks noGrp="1"/>
          </p:cNvSpPr>
          <p:nvPr>
            <p:ph type="sldNum" sz="quarter" idx="12"/>
          </p:nvPr>
        </p:nvSpPr>
        <p:spPr/>
        <p:txBody>
          <a:bodyPr/>
          <a:lstStyle/>
          <a:p>
            <a:fld id="{BDE02075-E68E-3D4E-B137-8A8F56B4D265}" type="slidenum">
              <a:rPr lang="pt-BR" smtClean="0"/>
              <a:t>‹nº›</a:t>
            </a:fld>
            <a:endParaRPr lang="pt-BR"/>
          </a:p>
        </p:txBody>
      </p:sp>
    </p:spTree>
    <p:extLst>
      <p:ext uri="{BB962C8B-B14F-4D97-AF65-F5344CB8AC3E}">
        <p14:creationId xmlns:p14="http://schemas.microsoft.com/office/powerpoint/2010/main" val="42005137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0359ABA7-4DE7-B80D-DE07-F8936804AF2F}"/>
              </a:ext>
            </a:extLst>
          </p:cNvPr>
          <p:cNvSpPr>
            <a:spLocks noGrp="1"/>
          </p:cNvSpPr>
          <p:nvPr>
            <p:ph type="dt" sz="half" idx="10"/>
          </p:nvPr>
        </p:nvSpPr>
        <p:spPr/>
        <p:txBody>
          <a:bodyPr/>
          <a:lstStyle/>
          <a:p>
            <a:fld id="{E2484926-EDA4-CA48-A336-5AE0DA74926D}" type="datetimeFigureOut">
              <a:rPr lang="pt-BR" smtClean="0"/>
              <a:t>28/05/2025</a:t>
            </a:fld>
            <a:endParaRPr lang="pt-BR"/>
          </a:p>
        </p:txBody>
      </p:sp>
      <p:sp>
        <p:nvSpPr>
          <p:cNvPr id="3" name="Espaço Reservado para Rodapé 2">
            <a:extLst>
              <a:ext uri="{FF2B5EF4-FFF2-40B4-BE49-F238E27FC236}">
                <a16:creationId xmlns:a16="http://schemas.microsoft.com/office/drawing/2014/main" id="{D2302220-C28D-9B76-2AAC-68A1257E57D6}"/>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BE68515C-A2C6-36AE-10D6-01004D6120C8}"/>
              </a:ext>
            </a:extLst>
          </p:cNvPr>
          <p:cNvSpPr>
            <a:spLocks noGrp="1"/>
          </p:cNvSpPr>
          <p:nvPr>
            <p:ph type="sldNum" sz="quarter" idx="12"/>
          </p:nvPr>
        </p:nvSpPr>
        <p:spPr/>
        <p:txBody>
          <a:bodyPr/>
          <a:lstStyle/>
          <a:p>
            <a:fld id="{BDE02075-E68E-3D4E-B137-8A8F56B4D265}" type="slidenum">
              <a:rPr lang="pt-BR" smtClean="0"/>
              <a:t>‹nº›</a:t>
            </a:fld>
            <a:endParaRPr lang="pt-BR"/>
          </a:p>
        </p:txBody>
      </p:sp>
    </p:spTree>
    <p:extLst>
      <p:ext uri="{BB962C8B-B14F-4D97-AF65-F5344CB8AC3E}">
        <p14:creationId xmlns:p14="http://schemas.microsoft.com/office/powerpoint/2010/main" val="19238527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372BF9-B10E-EBC0-E0C8-65BCAD8DBB3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61955AEA-7994-209C-6E0C-385D33BE62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C502D616-3E5F-691E-F6BD-1D63A95016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FAA3EFC-D541-C0A0-C0E4-26B79B9C896C}"/>
              </a:ext>
            </a:extLst>
          </p:cNvPr>
          <p:cNvSpPr>
            <a:spLocks noGrp="1"/>
          </p:cNvSpPr>
          <p:nvPr>
            <p:ph type="dt" sz="half" idx="10"/>
          </p:nvPr>
        </p:nvSpPr>
        <p:spPr/>
        <p:txBody>
          <a:bodyPr/>
          <a:lstStyle/>
          <a:p>
            <a:fld id="{E2484926-EDA4-CA48-A336-5AE0DA74926D}" type="datetimeFigureOut">
              <a:rPr lang="pt-BR" smtClean="0"/>
              <a:t>28/05/2025</a:t>
            </a:fld>
            <a:endParaRPr lang="pt-BR"/>
          </a:p>
        </p:txBody>
      </p:sp>
      <p:sp>
        <p:nvSpPr>
          <p:cNvPr id="6" name="Espaço Reservado para Rodapé 5">
            <a:extLst>
              <a:ext uri="{FF2B5EF4-FFF2-40B4-BE49-F238E27FC236}">
                <a16:creationId xmlns:a16="http://schemas.microsoft.com/office/drawing/2014/main" id="{0B45F119-14C0-6749-AEED-95D46D05942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3551239-2DD4-4DA8-7F14-BC1CE4294A70}"/>
              </a:ext>
            </a:extLst>
          </p:cNvPr>
          <p:cNvSpPr>
            <a:spLocks noGrp="1"/>
          </p:cNvSpPr>
          <p:nvPr>
            <p:ph type="sldNum" sz="quarter" idx="12"/>
          </p:nvPr>
        </p:nvSpPr>
        <p:spPr/>
        <p:txBody>
          <a:bodyPr/>
          <a:lstStyle/>
          <a:p>
            <a:fld id="{BDE02075-E68E-3D4E-B137-8A8F56B4D265}" type="slidenum">
              <a:rPr lang="pt-BR" smtClean="0"/>
              <a:t>‹nº›</a:t>
            </a:fld>
            <a:endParaRPr lang="pt-BR"/>
          </a:p>
        </p:txBody>
      </p:sp>
    </p:spTree>
    <p:extLst>
      <p:ext uri="{BB962C8B-B14F-4D97-AF65-F5344CB8AC3E}">
        <p14:creationId xmlns:p14="http://schemas.microsoft.com/office/powerpoint/2010/main" val="37657933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6B0D22-02FE-3614-4FEE-24621705588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6E951E8-4CB5-1453-9B17-8F467A339B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34FA896B-7112-97BA-AF56-7BDF9AED3E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570E2FB0-54BF-0D10-B07A-8F8E00140BDB}"/>
              </a:ext>
            </a:extLst>
          </p:cNvPr>
          <p:cNvSpPr>
            <a:spLocks noGrp="1"/>
          </p:cNvSpPr>
          <p:nvPr>
            <p:ph type="dt" sz="half" idx="10"/>
          </p:nvPr>
        </p:nvSpPr>
        <p:spPr/>
        <p:txBody>
          <a:bodyPr/>
          <a:lstStyle/>
          <a:p>
            <a:fld id="{E2484926-EDA4-CA48-A336-5AE0DA74926D}" type="datetimeFigureOut">
              <a:rPr lang="pt-BR" smtClean="0"/>
              <a:t>28/05/2025</a:t>
            </a:fld>
            <a:endParaRPr lang="pt-BR"/>
          </a:p>
        </p:txBody>
      </p:sp>
      <p:sp>
        <p:nvSpPr>
          <p:cNvPr id="6" name="Espaço Reservado para Rodapé 5">
            <a:extLst>
              <a:ext uri="{FF2B5EF4-FFF2-40B4-BE49-F238E27FC236}">
                <a16:creationId xmlns:a16="http://schemas.microsoft.com/office/drawing/2014/main" id="{B4D236B5-5B6C-4EF9-C47A-D80DF7C0774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853876E-C21C-29F6-51EF-9EAA9B5E7719}"/>
              </a:ext>
            </a:extLst>
          </p:cNvPr>
          <p:cNvSpPr>
            <a:spLocks noGrp="1"/>
          </p:cNvSpPr>
          <p:nvPr>
            <p:ph type="sldNum" sz="quarter" idx="12"/>
          </p:nvPr>
        </p:nvSpPr>
        <p:spPr/>
        <p:txBody>
          <a:bodyPr/>
          <a:lstStyle/>
          <a:p>
            <a:fld id="{BDE02075-E68E-3D4E-B137-8A8F56B4D265}" type="slidenum">
              <a:rPr lang="pt-BR" smtClean="0"/>
              <a:t>‹nº›</a:t>
            </a:fld>
            <a:endParaRPr lang="pt-BR"/>
          </a:p>
        </p:txBody>
      </p:sp>
    </p:spTree>
    <p:extLst>
      <p:ext uri="{BB962C8B-B14F-4D97-AF65-F5344CB8AC3E}">
        <p14:creationId xmlns:p14="http://schemas.microsoft.com/office/powerpoint/2010/main" val="25693693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A5D48B-F324-1862-EA64-3DE12845C83D}"/>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18995D58-C6CE-3EBC-12CF-EE9E4EE37CF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0FCE57D-3C54-3906-4310-BC89AEE576C4}"/>
              </a:ext>
            </a:extLst>
          </p:cNvPr>
          <p:cNvSpPr>
            <a:spLocks noGrp="1"/>
          </p:cNvSpPr>
          <p:nvPr>
            <p:ph type="dt" sz="half" idx="10"/>
          </p:nvPr>
        </p:nvSpPr>
        <p:spPr/>
        <p:txBody>
          <a:bodyPr/>
          <a:lstStyle/>
          <a:p>
            <a:fld id="{E2484926-EDA4-CA48-A336-5AE0DA74926D}" type="datetimeFigureOut">
              <a:rPr lang="pt-BR" smtClean="0"/>
              <a:t>28/05/2025</a:t>
            </a:fld>
            <a:endParaRPr lang="pt-BR"/>
          </a:p>
        </p:txBody>
      </p:sp>
      <p:sp>
        <p:nvSpPr>
          <p:cNvPr id="5" name="Espaço Reservado para Rodapé 4">
            <a:extLst>
              <a:ext uri="{FF2B5EF4-FFF2-40B4-BE49-F238E27FC236}">
                <a16:creationId xmlns:a16="http://schemas.microsoft.com/office/drawing/2014/main" id="{670A70D8-F366-0979-1137-90135715E9C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74723C2-623B-F5B9-A6B8-9BA52897E5B7}"/>
              </a:ext>
            </a:extLst>
          </p:cNvPr>
          <p:cNvSpPr>
            <a:spLocks noGrp="1"/>
          </p:cNvSpPr>
          <p:nvPr>
            <p:ph type="sldNum" sz="quarter" idx="12"/>
          </p:nvPr>
        </p:nvSpPr>
        <p:spPr/>
        <p:txBody>
          <a:bodyPr/>
          <a:lstStyle/>
          <a:p>
            <a:fld id="{BDE02075-E68E-3D4E-B137-8A8F56B4D265}" type="slidenum">
              <a:rPr lang="pt-BR" smtClean="0"/>
              <a:t>‹nº›</a:t>
            </a:fld>
            <a:endParaRPr lang="pt-BR"/>
          </a:p>
        </p:txBody>
      </p:sp>
    </p:spTree>
    <p:extLst>
      <p:ext uri="{BB962C8B-B14F-4D97-AF65-F5344CB8AC3E}">
        <p14:creationId xmlns:p14="http://schemas.microsoft.com/office/powerpoint/2010/main" val="10536853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0A2920C-9BE3-0113-3025-FEECD0835E0F}"/>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F82108CD-7EF1-A356-CAB4-BCE37247EE3C}"/>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A52CCB8-61E0-32DF-021C-2C05528A0A1B}"/>
              </a:ext>
            </a:extLst>
          </p:cNvPr>
          <p:cNvSpPr>
            <a:spLocks noGrp="1"/>
          </p:cNvSpPr>
          <p:nvPr>
            <p:ph type="dt" sz="half" idx="10"/>
          </p:nvPr>
        </p:nvSpPr>
        <p:spPr/>
        <p:txBody>
          <a:bodyPr/>
          <a:lstStyle/>
          <a:p>
            <a:fld id="{E2484926-EDA4-CA48-A336-5AE0DA74926D}" type="datetimeFigureOut">
              <a:rPr lang="pt-BR" smtClean="0"/>
              <a:t>28/05/2025</a:t>
            </a:fld>
            <a:endParaRPr lang="pt-BR"/>
          </a:p>
        </p:txBody>
      </p:sp>
      <p:sp>
        <p:nvSpPr>
          <p:cNvPr id="5" name="Espaço Reservado para Rodapé 4">
            <a:extLst>
              <a:ext uri="{FF2B5EF4-FFF2-40B4-BE49-F238E27FC236}">
                <a16:creationId xmlns:a16="http://schemas.microsoft.com/office/drawing/2014/main" id="{FAC8B9DE-7495-BFD7-5318-5885606032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4E94F2F-BACB-FD85-3C9C-656BC82F41A6}"/>
              </a:ext>
            </a:extLst>
          </p:cNvPr>
          <p:cNvSpPr>
            <a:spLocks noGrp="1"/>
          </p:cNvSpPr>
          <p:nvPr>
            <p:ph type="sldNum" sz="quarter" idx="12"/>
          </p:nvPr>
        </p:nvSpPr>
        <p:spPr/>
        <p:txBody>
          <a:bodyPr/>
          <a:lstStyle/>
          <a:p>
            <a:fld id="{BDE02075-E68E-3D4E-B137-8A8F56B4D265}" type="slidenum">
              <a:rPr lang="pt-BR" smtClean="0"/>
              <a:t>‹nº›</a:t>
            </a:fld>
            <a:endParaRPr lang="pt-BR"/>
          </a:p>
        </p:txBody>
      </p:sp>
    </p:spTree>
    <p:extLst>
      <p:ext uri="{BB962C8B-B14F-4D97-AF65-F5344CB8AC3E}">
        <p14:creationId xmlns:p14="http://schemas.microsoft.com/office/powerpoint/2010/main" val="28765903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0" name="Google Shape;10;p2"/>
          <p:cNvSpPr txBox="1">
            <a:spLocks noGrp="1"/>
          </p:cNvSpPr>
          <p:nvPr>
            <p:ph type="ctrTitle"/>
          </p:nvPr>
        </p:nvSpPr>
        <p:spPr>
          <a:xfrm>
            <a:off x="2164600" y="1204100"/>
            <a:ext cx="7862800" cy="2880800"/>
          </a:xfrm>
          <a:prstGeom prst="rect">
            <a:avLst/>
          </a:prstGeom>
        </p:spPr>
        <p:txBody>
          <a:bodyPr spcFirstLastPara="1" wrap="square" lIns="91425" tIns="91425" rIns="91425" bIns="91425" anchor="b" anchorCtr="0">
            <a:noAutofit/>
          </a:bodyPr>
          <a:lstStyle>
            <a:lvl1pPr lvl="0" algn="ctr">
              <a:lnSpc>
                <a:spcPct val="115000"/>
              </a:lnSpc>
              <a:spcBef>
                <a:spcPts val="0"/>
              </a:spcBef>
              <a:spcAft>
                <a:spcPts val="0"/>
              </a:spcAft>
              <a:buSzPts val="5200"/>
              <a:buNone/>
              <a:defRPr sz="5867"/>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2164600" y="4126712"/>
            <a:ext cx="7862800" cy="567200"/>
          </a:xfrm>
          <a:prstGeom prst="rect">
            <a:avLst/>
          </a:prstGeom>
          <a:solidFill>
            <a:schemeClr val="lt2"/>
          </a:solidFill>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sz="2400">
                <a:solidFill>
                  <a:schemeClr val="lt1"/>
                </a:solidFill>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grpSp>
        <p:nvGrpSpPr>
          <p:cNvPr id="12" name="Google Shape;12;p2"/>
          <p:cNvGrpSpPr/>
          <p:nvPr/>
        </p:nvGrpSpPr>
        <p:grpSpPr>
          <a:xfrm>
            <a:off x="-148843" y="5940201"/>
            <a:ext cx="12455373" cy="917847"/>
            <a:chOff x="-111632" y="4455150"/>
            <a:chExt cx="9341530" cy="688385"/>
          </a:xfrm>
        </p:grpSpPr>
        <p:sp>
          <p:nvSpPr>
            <p:cNvPr id="13" name="Google Shape;13;p2"/>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 name="Google Shape;14;p2"/>
            <p:cNvGrpSpPr/>
            <p:nvPr/>
          </p:nvGrpSpPr>
          <p:grpSpPr>
            <a:xfrm>
              <a:off x="-101249" y="4819224"/>
              <a:ext cx="9331147" cy="324311"/>
              <a:chOff x="-101249" y="4819224"/>
              <a:chExt cx="9331147" cy="324311"/>
            </a:xfrm>
          </p:grpSpPr>
          <p:sp>
            <p:nvSpPr>
              <p:cNvPr id="15" name="Google Shape;15;p2"/>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5" name="Google Shape;25;p2"/>
              <p:cNvGrpSpPr/>
              <p:nvPr/>
            </p:nvGrpSpPr>
            <p:grpSpPr>
              <a:xfrm>
                <a:off x="76887" y="4932600"/>
                <a:ext cx="8997356" cy="163751"/>
                <a:chOff x="76887" y="4932600"/>
                <a:chExt cx="8997356" cy="163751"/>
              </a:xfrm>
            </p:grpSpPr>
            <p:sp>
              <p:nvSpPr>
                <p:cNvPr id="26" name="Google Shape;26;p2"/>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2"/>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2"/>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74" name="Google Shape;74;p2"/>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5" name="Google Shape;75;p2"/>
          <p:cNvSpPr/>
          <p:nvPr/>
        </p:nvSpPr>
        <p:spPr>
          <a:xfrm>
            <a:off x="10229934" y="429534"/>
            <a:ext cx="1127849"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8923752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76"/>
        <p:cNvGrpSpPr/>
        <p:nvPr/>
      </p:nvGrpSpPr>
      <p:grpSpPr>
        <a:xfrm>
          <a:off x="0" y="0"/>
          <a:ext cx="0" cy="0"/>
          <a:chOff x="0" y="0"/>
          <a:chExt cx="0" cy="0"/>
        </a:xfrm>
      </p:grpSpPr>
      <p:pic>
        <p:nvPicPr>
          <p:cNvPr id="77" name="Google Shape;77;p3"/>
          <p:cNvPicPr preferRelativeResize="0"/>
          <p:nvPr/>
        </p:nvPicPr>
        <p:blipFill>
          <a:blip r:embed="rId2">
            <a:alphaModFix/>
          </a:blip>
          <a:stretch>
            <a:fillRect/>
          </a:stretch>
        </p:blipFill>
        <p:spPr>
          <a:xfrm>
            <a:off x="0" y="0"/>
            <a:ext cx="12192000" cy="6858000"/>
          </a:xfrm>
          <a:prstGeom prst="rect">
            <a:avLst/>
          </a:prstGeom>
          <a:noFill/>
          <a:ln>
            <a:noFill/>
          </a:ln>
        </p:spPr>
      </p:pic>
      <p:sp>
        <p:nvSpPr>
          <p:cNvPr id="78" name="Google Shape;78;p3"/>
          <p:cNvSpPr txBox="1">
            <a:spLocks noGrp="1"/>
          </p:cNvSpPr>
          <p:nvPr>
            <p:ph type="title"/>
          </p:nvPr>
        </p:nvSpPr>
        <p:spPr>
          <a:xfrm>
            <a:off x="950800" y="3331805"/>
            <a:ext cx="6323200" cy="1104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64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79" name="Google Shape;79;p3"/>
          <p:cNvSpPr txBox="1">
            <a:spLocks noGrp="1"/>
          </p:cNvSpPr>
          <p:nvPr>
            <p:ph type="title" idx="2" hasCustomPrompt="1"/>
          </p:nvPr>
        </p:nvSpPr>
        <p:spPr>
          <a:xfrm>
            <a:off x="3286400" y="1684139"/>
            <a:ext cx="1652000" cy="1482800"/>
          </a:xfrm>
          <a:prstGeom prst="rect">
            <a:avLst/>
          </a:prstGeom>
          <a:solidFill>
            <a:schemeClr val="accent4"/>
          </a:solidFill>
        </p:spPr>
        <p:txBody>
          <a:bodyPr spcFirstLastPara="1" wrap="square" lIns="91425" tIns="91425" rIns="91425" bIns="91425" anchor="ctr" anchorCtr="0">
            <a:noAutofit/>
          </a:bodyPr>
          <a:lstStyle>
            <a:lvl1pPr lvl="0" algn="ctr" rtl="0">
              <a:spcBef>
                <a:spcPts val="0"/>
              </a:spcBef>
              <a:spcAft>
                <a:spcPts val="0"/>
              </a:spcAft>
              <a:buSzPts val="6000"/>
              <a:buNone/>
              <a:defRPr sz="7333">
                <a:solidFill>
                  <a:schemeClr val="lt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80" name="Google Shape;80;p3"/>
          <p:cNvSpPr txBox="1">
            <a:spLocks noGrp="1"/>
          </p:cNvSpPr>
          <p:nvPr>
            <p:ph type="subTitle" idx="1"/>
          </p:nvPr>
        </p:nvSpPr>
        <p:spPr>
          <a:xfrm>
            <a:off x="950800" y="4600661"/>
            <a:ext cx="6323200" cy="573200"/>
          </a:xfrm>
          <a:prstGeom prst="rect">
            <a:avLst/>
          </a:prstGeom>
          <a:solidFill>
            <a:schemeClr val="lt2"/>
          </a:solidFill>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2400">
                <a:solidFill>
                  <a:schemeClr val="lt1"/>
                </a:solidFill>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grpSp>
        <p:nvGrpSpPr>
          <p:cNvPr id="81" name="Google Shape;81;p3"/>
          <p:cNvGrpSpPr/>
          <p:nvPr/>
        </p:nvGrpSpPr>
        <p:grpSpPr>
          <a:xfrm>
            <a:off x="-148843" y="5940201"/>
            <a:ext cx="12455373" cy="917847"/>
            <a:chOff x="-111632" y="4455150"/>
            <a:chExt cx="9341530" cy="688385"/>
          </a:xfrm>
        </p:grpSpPr>
        <p:sp>
          <p:nvSpPr>
            <p:cNvPr id="82" name="Google Shape;82;p3"/>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3" name="Google Shape;83;p3"/>
            <p:cNvGrpSpPr/>
            <p:nvPr/>
          </p:nvGrpSpPr>
          <p:grpSpPr>
            <a:xfrm>
              <a:off x="-101249" y="4819224"/>
              <a:ext cx="9331147" cy="324311"/>
              <a:chOff x="-101249" y="4819224"/>
              <a:chExt cx="9331147" cy="324311"/>
            </a:xfrm>
          </p:grpSpPr>
          <p:sp>
            <p:nvSpPr>
              <p:cNvPr id="84" name="Google Shape;84;p3"/>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3"/>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3"/>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3"/>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3"/>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3"/>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3"/>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3"/>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3"/>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3"/>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4" name="Google Shape;94;p3"/>
              <p:cNvGrpSpPr/>
              <p:nvPr/>
            </p:nvGrpSpPr>
            <p:grpSpPr>
              <a:xfrm>
                <a:off x="76887" y="4932600"/>
                <a:ext cx="8997356" cy="163751"/>
                <a:chOff x="76887" y="4932600"/>
                <a:chExt cx="8997356" cy="163751"/>
              </a:xfrm>
            </p:grpSpPr>
            <p:sp>
              <p:nvSpPr>
                <p:cNvPr id="95" name="Google Shape;95;p3"/>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3"/>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3"/>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3"/>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3"/>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3"/>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3"/>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3"/>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3"/>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3"/>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3"/>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3"/>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3"/>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3"/>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3"/>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3"/>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3"/>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3"/>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3"/>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3"/>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3"/>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3"/>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3"/>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3"/>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3"/>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3"/>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3"/>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3"/>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3"/>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3"/>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3"/>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3"/>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3"/>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3"/>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3"/>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3"/>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3"/>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3"/>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3"/>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3"/>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3"/>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3"/>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3"/>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3"/>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3"/>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3"/>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3"/>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3"/>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43" name="Google Shape;143;p3"/>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4" name="Google Shape;144;p3"/>
          <p:cNvSpPr/>
          <p:nvPr/>
        </p:nvSpPr>
        <p:spPr>
          <a:xfrm>
            <a:off x="5833068" y="489250"/>
            <a:ext cx="1127849"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5" name="Google Shape;145;p3"/>
          <p:cNvSpPr/>
          <p:nvPr/>
        </p:nvSpPr>
        <p:spPr>
          <a:xfrm flipH="1">
            <a:off x="516410" y="1477688"/>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5654438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46"/>
        <p:cNvGrpSpPr/>
        <p:nvPr/>
      </p:nvGrpSpPr>
      <p:grpSpPr>
        <a:xfrm>
          <a:off x="0" y="0"/>
          <a:ext cx="0" cy="0"/>
          <a:chOff x="0" y="0"/>
          <a:chExt cx="0" cy="0"/>
        </a:xfrm>
      </p:grpSpPr>
      <p:pic>
        <p:nvPicPr>
          <p:cNvPr id="147" name="Google Shape;147;p4"/>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48" name="Google Shape;148;p4"/>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149" name="Google Shape;149;p4"/>
          <p:cNvSpPr txBox="1">
            <a:spLocks noGrp="1"/>
          </p:cNvSpPr>
          <p:nvPr>
            <p:ph type="body" idx="1"/>
          </p:nvPr>
        </p:nvSpPr>
        <p:spPr>
          <a:xfrm>
            <a:off x="950800" y="1589873"/>
            <a:ext cx="10290400" cy="532400"/>
          </a:xfrm>
          <a:prstGeom prst="rect">
            <a:avLst/>
          </a:prstGeom>
        </p:spPr>
        <p:txBody>
          <a:bodyPr spcFirstLastPara="1" wrap="square" lIns="91425" tIns="91425" rIns="91425" bIns="91425" anchor="t" anchorCtr="0">
            <a:noAutofit/>
          </a:bodyPr>
          <a:lstStyle>
            <a:lvl1pPr marL="609585" lvl="0" indent="-423323">
              <a:lnSpc>
                <a:spcPct val="115000"/>
              </a:lnSpc>
              <a:spcBef>
                <a:spcPts val="0"/>
              </a:spcBef>
              <a:spcAft>
                <a:spcPts val="0"/>
              </a:spcAft>
              <a:buSzPts val="1400"/>
              <a:buChar char="●"/>
              <a:defRPr sz="1600"/>
            </a:lvl1pPr>
            <a:lvl2pPr marL="1219170" lvl="1" indent="-423323">
              <a:lnSpc>
                <a:spcPct val="115000"/>
              </a:lnSpc>
              <a:spcBef>
                <a:spcPts val="0"/>
              </a:spcBef>
              <a:spcAft>
                <a:spcPts val="0"/>
              </a:spcAft>
              <a:buSzPts val="1400"/>
              <a:buChar char="○"/>
              <a:defRPr/>
            </a:lvl2pPr>
            <a:lvl3pPr marL="1828754" lvl="2" indent="-423323">
              <a:lnSpc>
                <a:spcPct val="115000"/>
              </a:lnSpc>
              <a:spcBef>
                <a:spcPts val="0"/>
              </a:spcBef>
              <a:spcAft>
                <a:spcPts val="0"/>
              </a:spcAft>
              <a:buSzPts val="1400"/>
              <a:buChar char="■"/>
              <a:defRPr/>
            </a:lvl3pPr>
            <a:lvl4pPr marL="2438339" lvl="3" indent="-423323">
              <a:lnSpc>
                <a:spcPct val="115000"/>
              </a:lnSpc>
              <a:spcBef>
                <a:spcPts val="0"/>
              </a:spcBef>
              <a:spcAft>
                <a:spcPts val="0"/>
              </a:spcAft>
              <a:buSzPts val="1400"/>
              <a:buChar char="●"/>
              <a:defRPr/>
            </a:lvl4pPr>
            <a:lvl5pPr marL="3047924" lvl="4" indent="-423323">
              <a:lnSpc>
                <a:spcPct val="115000"/>
              </a:lnSpc>
              <a:spcBef>
                <a:spcPts val="0"/>
              </a:spcBef>
              <a:spcAft>
                <a:spcPts val="0"/>
              </a:spcAft>
              <a:buSzPts val="1400"/>
              <a:buChar char="○"/>
              <a:defRPr/>
            </a:lvl5pPr>
            <a:lvl6pPr marL="3657509" lvl="5" indent="-423323">
              <a:lnSpc>
                <a:spcPct val="115000"/>
              </a:lnSpc>
              <a:spcBef>
                <a:spcPts val="0"/>
              </a:spcBef>
              <a:spcAft>
                <a:spcPts val="0"/>
              </a:spcAft>
              <a:buSzPts val="1400"/>
              <a:buChar char="■"/>
              <a:defRPr/>
            </a:lvl6pPr>
            <a:lvl7pPr marL="4267093" lvl="6" indent="-423323">
              <a:lnSpc>
                <a:spcPct val="115000"/>
              </a:lnSpc>
              <a:spcBef>
                <a:spcPts val="0"/>
              </a:spcBef>
              <a:spcAft>
                <a:spcPts val="0"/>
              </a:spcAft>
              <a:buSzPts val="1400"/>
              <a:buChar char="●"/>
              <a:defRPr/>
            </a:lvl7pPr>
            <a:lvl8pPr marL="4876678" lvl="7" indent="-423323">
              <a:lnSpc>
                <a:spcPct val="115000"/>
              </a:lnSpc>
              <a:spcBef>
                <a:spcPts val="0"/>
              </a:spcBef>
              <a:spcAft>
                <a:spcPts val="0"/>
              </a:spcAft>
              <a:buSzPts val="1400"/>
              <a:buChar char="○"/>
              <a:defRPr/>
            </a:lvl8pPr>
            <a:lvl9pPr marL="5486263" lvl="8" indent="-423323">
              <a:lnSpc>
                <a:spcPct val="115000"/>
              </a:lnSpc>
              <a:spcBef>
                <a:spcPts val="0"/>
              </a:spcBef>
              <a:spcAft>
                <a:spcPts val="0"/>
              </a:spcAft>
              <a:buSzPts val="1400"/>
              <a:buChar char="■"/>
              <a:defRPr/>
            </a:lvl9pPr>
          </a:lstStyle>
          <a:p>
            <a:endParaRPr/>
          </a:p>
        </p:txBody>
      </p:sp>
      <p:grpSp>
        <p:nvGrpSpPr>
          <p:cNvPr id="150" name="Google Shape;150;p4"/>
          <p:cNvGrpSpPr/>
          <p:nvPr/>
        </p:nvGrpSpPr>
        <p:grpSpPr>
          <a:xfrm>
            <a:off x="-148843" y="5940201"/>
            <a:ext cx="12455373" cy="917847"/>
            <a:chOff x="-111632" y="4455150"/>
            <a:chExt cx="9341530" cy="688385"/>
          </a:xfrm>
        </p:grpSpPr>
        <p:sp>
          <p:nvSpPr>
            <p:cNvPr id="151" name="Google Shape;151;p4"/>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2" name="Google Shape;152;p4"/>
            <p:cNvGrpSpPr/>
            <p:nvPr/>
          </p:nvGrpSpPr>
          <p:grpSpPr>
            <a:xfrm>
              <a:off x="-101249" y="4819224"/>
              <a:ext cx="9331147" cy="324311"/>
              <a:chOff x="-101249" y="4819224"/>
              <a:chExt cx="9331147" cy="324311"/>
            </a:xfrm>
          </p:grpSpPr>
          <p:sp>
            <p:nvSpPr>
              <p:cNvPr id="153" name="Google Shape;153;p4"/>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4"/>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4"/>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4"/>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4"/>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4"/>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4"/>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4"/>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4"/>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4"/>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3" name="Google Shape;163;p4"/>
              <p:cNvGrpSpPr/>
              <p:nvPr/>
            </p:nvGrpSpPr>
            <p:grpSpPr>
              <a:xfrm>
                <a:off x="76887" y="4932600"/>
                <a:ext cx="8997356" cy="163751"/>
                <a:chOff x="76887" y="4932600"/>
                <a:chExt cx="8997356" cy="163751"/>
              </a:xfrm>
            </p:grpSpPr>
            <p:sp>
              <p:nvSpPr>
                <p:cNvPr id="164" name="Google Shape;164;p4"/>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4"/>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4"/>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4"/>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4"/>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4"/>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4"/>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4"/>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4"/>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4"/>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4"/>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4"/>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4"/>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4"/>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4"/>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4"/>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4"/>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4"/>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4"/>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4"/>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4"/>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4"/>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4"/>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4"/>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4"/>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4"/>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4"/>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4"/>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4"/>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4"/>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4"/>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4"/>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4"/>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4"/>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4"/>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4"/>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4"/>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4"/>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4"/>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4"/>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4"/>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4"/>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4"/>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4"/>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4"/>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4"/>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4"/>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4"/>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12" name="Google Shape;212;p4"/>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3" name="Google Shape;213;p4"/>
          <p:cNvGrpSpPr/>
          <p:nvPr/>
        </p:nvGrpSpPr>
        <p:grpSpPr>
          <a:xfrm>
            <a:off x="456174" y="5830520"/>
            <a:ext cx="1007303" cy="635281"/>
            <a:chOff x="3876040" y="4043319"/>
            <a:chExt cx="1278302" cy="806194"/>
          </a:xfrm>
        </p:grpSpPr>
        <p:sp>
          <p:nvSpPr>
            <p:cNvPr id="214" name="Google Shape;214;p4"/>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4"/>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6" name="Google Shape;216;p4"/>
          <p:cNvSpPr/>
          <p:nvPr/>
        </p:nvSpPr>
        <p:spPr>
          <a:xfrm>
            <a:off x="7499630" y="95685"/>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8737418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17"/>
        <p:cNvGrpSpPr/>
        <p:nvPr/>
      </p:nvGrpSpPr>
      <p:grpSpPr>
        <a:xfrm>
          <a:off x="0" y="0"/>
          <a:ext cx="0" cy="0"/>
          <a:chOff x="0" y="0"/>
          <a:chExt cx="0" cy="0"/>
        </a:xfrm>
      </p:grpSpPr>
      <p:pic>
        <p:nvPicPr>
          <p:cNvPr id="218" name="Google Shape;218;p5"/>
          <p:cNvPicPr preferRelativeResize="0"/>
          <p:nvPr/>
        </p:nvPicPr>
        <p:blipFill>
          <a:blip r:embed="rId2">
            <a:alphaModFix/>
          </a:blip>
          <a:stretch>
            <a:fillRect/>
          </a:stretch>
        </p:blipFill>
        <p:spPr>
          <a:xfrm>
            <a:off x="0" y="0"/>
            <a:ext cx="12192000" cy="6858000"/>
          </a:xfrm>
          <a:prstGeom prst="rect">
            <a:avLst/>
          </a:prstGeom>
          <a:noFill/>
          <a:ln>
            <a:noFill/>
          </a:ln>
        </p:spPr>
      </p:pic>
      <p:sp>
        <p:nvSpPr>
          <p:cNvPr id="219" name="Google Shape;219;p5"/>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20" name="Google Shape;220;p5"/>
          <p:cNvSpPr txBox="1">
            <a:spLocks noGrp="1"/>
          </p:cNvSpPr>
          <p:nvPr>
            <p:ph type="subTitle" idx="1"/>
          </p:nvPr>
        </p:nvSpPr>
        <p:spPr>
          <a:xfrm>
            <a:off x="3042267" y="3615835"/>
            <a:ext cx="3683200" cy="64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221" name="Google Shape;221;p5"/>
          <p:cNvSpPr txBox="1">
            <a:spLocks noGrp="1"/>
          </p:cNvSpPr>
          <p:nvPr>
            <p:ph type="subTitle" idx="2"/>
          </p:nvPr>
        </p:nvSpPr>
        <p:spPr>
          <a:xfrm>
            <a:off x="3042267" y="4161435"/>
            <a:ext cx="3683200" cy="1456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222" name="Google Shape;222;p5"/>
          <p:cNvSpPr txBox="1">
            <a:spLocks noGrp="1"/>
          </p:cNvSpPr>
          <p:nvPr>
            <p:ph type="subTitle" idx="3"/>
          </p:nvPr>
        </p:nvSpPr>
        <p:spPr>
          <a:xfrm>
            <a:off x="7246533" y="3615835"/>
            <a:ext cx="3683200" cy="64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223" name="Google Shape;223;p5"/>
          <p:cNvSpPr txBox="1">
            <a:spLocks noGrp="1"/>
          </p:cNvSpPr>
          <p:nvPr>
            <p:ph type="subTitle" idx="4"/>
          </p:nvPr>
        </p:nvSpPr>
        <p:spPr>
          <a:xfrm>
            <a:off x="7246533" y="4161435"/>
            <a:ext cx="3683200" cy="1456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grpSp>
        <p:nvGrpSpPr>
          <p:cNvPr id="224" name="Google Shape;224;p5"/>
          <p:cNvGrpSpPr/>
          <p:nvPr/>
        </p:nvGrpSpPr>
        <p:grpSpPr>
          <a:xfrm>
            <a:off x="-148843" y="5940201"/>
            <a:ext cx="12455373" cy="917847"/>
            <a:chOff x="-111632" y="4455150"/>
            <a:chExt cx="9341530" cy="688385"/>
          </a:xfrm>
        </p:grpSpPr>
        <p:sp>
          <p:nvSpPr>
            <p:cNvPr id="225" name="Google Shape;225;p5"/>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26" name="Google Shape;226;p5"/>
            <p:cNvGrpSpPr/>
            <p:nvPr/>
          </p:nvGrpSpPr>
          <p:grpSpPr>
            <a:xfrm>
              <a:off x="-101249" y="4819224"/>
              <a:ext cx="9331147" cy="324311"/>
              <a:chOff x="-101249" y="4819224"/>
              <a:chExt cx="9331147" cy="324311"/>
            </a:xfrm>
          </p:grpSpPr>
          <p:sp>
            <p:nvSpPr>
              <p:cNvPr id="227" name="Google Shape;227;p5"/>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5"/>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5"/>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5"/>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5"/>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5"/>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5"/>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5"/>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5"/>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5"/>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37" name="Google Shape;237;p5"/>
              <p:cNvGrpSpPr/>
              <p:nvPr/>
            </p:nvGrpSpPr>
            <p:grpSpPr>
              <a:xfrm>
                <a:off x="76887" y="4932600"/>
                <a:ext cx="8997356" cy="163751"/>
                <a:chOff x="76887" y="4932600"/>
                <a:chExt cx="8997356" cy="163751"/>
              </a:xfrm>
            </p:grpSpPr>
            <p:sp>
              <p:nvSpPr>
                <p:cNvPr id="238" name="Google Shape;238;p5"/>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5"/>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5"/>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5"/>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5"/>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5"/>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5"/>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5"/>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5"/>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 name="Google Shape;247;p5"/>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 name="Google Shape;248;p5"/>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5"/>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5"/>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5"/>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5"/>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5"/>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5"/>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5"/>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5"/>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5"/>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5"/>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5"/>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5"/>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5"/>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5"/>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5"/>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5"/>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5"/>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5"/>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5"/>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5"/>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5"/>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5"/>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5"/>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5"/>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5"/>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5"/>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5"/>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5"/>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5"/>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5"/>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5"/>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5"/>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 name="Google Shape;281;p5"/>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5"/>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5"/>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 name="Google Shape;284;p5"/>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5"/>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86" name="Google Shape;286;p5"/>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7" name="Google Shape;287;p5"/>
          <p:cNvSpPr/>
          <p:nvPr/>
        </p:nvSpPr>
        <p:spPr>
          <a:xfrm>
            <a:off x="10380334" y="304950"/>
            <a:ext cx="1127849"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4873410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88"/>
        <p:cNvGrpSpPr/>
        <p:nvPr/>
      </p:nvGrpSpPr>
      <p:grpSpPr>
        <a:xfrm>
          <a:off x="0" y="0"/>
          <a:ext cx="0" cy="0"/>
          <a:chOff x="0" y="0"/>
          <a:chExt cx="0" cy="0"/>
        </a:xfrm>
      </p:grpSpPr>
      <p:pic>
        <p:nvPicPr>
          <p:cNvPr id="289" name="Google Shape;289;p6"/>
          <p:cNvPicPr preferRelativeResize="0"/>
          <p:nvPr/>
        </p:nvPicPr>
        <p:blipFill>
          <a:blip r:embed="rId2">
            <a:alphaModFix/>
          </a:blip>
          <a:stretch>
            <a:fillRect/>
          </a:stretch>
        </p:blipFill>
        <p:spPr>
          <a:xfrm>
            <a:off x="0" y="0"/>
            <a:ext cx="12192000" cy="6858000"/>
          </a:xfrm>
          <a:prstGeom prst="rect">
            <a:avLst/>
          </a:prstGeom>
          <a:noFill/>
          <a:ln>
            <a:noFill/>
          </a:ln>
        </p:spPr>
      </p:pic>
      <p:sp>
        <p:nvSpPr>
          <p:cNvPr id="290" name="Google Shape;290;p6"/>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grpSp>
        <p:nvGrpSpPr>
          <p:cNvPr id="291" name="Google Shape;291;p6"/>
          <p:cNvGrpSpPr/>
          <p:nvPr/>
        </p:nvGrpSpPr>
        <p:grpSpPr>
          <a:xfrm>
            <a:off x="-148843" y="5940201"/>
            <a:ext cx="12455373" cy="917847"/>
            <a:chOff x="-111632" y="4455150"/>
            <a:chExt cx="9341530" cy="688385"/>
          </a:xfrm>
        </p:grpSpPr>
        <p:sp>
          <p:nvSpPr>
            <p:cNvPr id="292" name="Google Shape;292;p6"/>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93" name="Google Shape;293;p6"/>
            <p:cNvGrpSpPr/>
            <p:nvPr/>
          </p:nvGrpSpPr>
          <p:grpSpPr>
            <a:xfrm>
              <a:off x="-101249" y="4819224"/>
              <a:ext cx="9331147" cy="324311"/>
              <a:chOff x="-101249" y="4819224"/>
              <a:chExt cx="9331147" cy="324311"/>
            </a:xfrm>
          </p:grpSpPr>
          <p:sp>
            <p:nvSpPr>
              <p:cNvPr id="294" name="Google Shape;294;p6"/>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6"/>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6"/>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6"/>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6"/>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6"/>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6"/>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6"/>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 name="Google Shape;302;p6"/>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 name="Google Shape;303;p6"/>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4" name="Google Shape;304;p6"/>
              <p:cNvGrpSpPr/>
              <p:nvPr/>
            </p:nvGrpSpPr>
            <p:grpSpPr>
              <a:xfrm>
                <a:off x="76887" y="4932600"/>
                <a:ext cx="8997356" cy="163751"/>
                <a:chOff x="76887" y="4932600"/>
                <a:chExt cx="8997356" cy="163751"/>
              </a:xfrm>
            </p:grpSpPr>
            <p:sp>
              <p:nvSpPr>
                <p:cNvPr id="305" name="Google Shape;305;p6"/>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6"/>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6"/>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6"/>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6"/>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6"/>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6"/>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6"/>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6"/>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6"/>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6"/>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 name="Google Shape;316;p6"/>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 name="Google Shape;317;p6"/>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 name="Google Shape;318;p6"/>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 name="Google Shape;319;p6"/>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 name="Google Shape;320;p6"/>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 name="Google Shape;321;p6"/>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 name="Google Shape;322;p6"/>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6"/>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 name="Google Shape;324;p6"/>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 name="Google Shape;325;p6"/>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6"/>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6"/>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 name="Google Shape;328;p6"/>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 name="Google Shape;329;p6"/>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 name="Google Shape;330;p6"/>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 name="Google Shape;331;p6"/>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 name="Google Shape;332;p6"/>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 name="Google Shape;333;p6"/>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 name="Google Shape;334;p6"/>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 name="Google Shape;335;p6"/>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 name="Google Shape;336;p6"/>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 name="Google Shape;337;p6"/>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 name="Google Shape;338;p6"/>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6"/>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 name="Google Shape;340;p6"/>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 name="Google Shape;341;p6"/>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 name="Google Shape;342;p6"/>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6"/>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 name="Google Shape;344;p6"/>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 name="Google Shape;345;p6"/>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 name="Google Shape;346;p6"/>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 name="Google Shape;347;p6"/>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 name="Google Shape;348;p6"/>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 name="Google Shape;349;p6"/>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 name="Google Shape;350;p6"/>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 name="Google Shape;351;p6"/>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 name="Google Shape;352;p6"/>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53" name="Google Shape;353;p6"/>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54" name="Google Shape;354;p6"/>
          <p:cNvSpPr/>
          <p:nvPr/>
        </p:nvSpPr>
        <p:spPr>
          <a:xfrm flipH="1">
            <a:off x="10737530" y="1033919"/>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5" name="Google Shape;355;p6"/>
          <p:cNvSpPr/>
          <p:nvPr/>
        </p:nvSpPr>
        <p:spPr>
          <a:xfrm>
            <a:off x="8868685" y="302034"/>
            <a:ext cx="1127849"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56" name="Google Shape;356;p6"/>
          <p:cNvGrpSpPr/>
          <p:nvPr/>
        </p:nvGrpSpPr>
        <p:grpSpPr>
          <a:xfrm>
            <a:off x="10964177" y="5918822"/>
            <a:ext cx="867712" cy="547244"/>
            <a:chOff x="3876040" y="4043319"/>
            <a:chExt cx="1278302" cy="806194"/>
          </a:xfrm>
        </p:grpSpPr>
        <p:sp>
          <p:nvSpPr>
            <p:cNvPr id="357" name="Google Shape;357;p6"/>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 name="Google Shape;358;p6"/>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9" name="Google Shape;359;p6"/>
          <p:cNvGrpSpPr/>
          <p:nvPr/>
        </p:nvGrpSpPr>
        <p:grpSpPr>
          <a:xfrm flipH="1">
            <a:off x="360111" y="5918822"/>
            <a:ext cx="867712" cy="547244"/>
            <a:chOff x="3876040" y="4043319"/>
            <a:chExt cx="1278302" cy="806194"/>
          </a:xfrm>
        </p:grpSpPr>
        <p:sp>
          <p:nvSpPr>
            <p:cNvPr id="360" name="Google Shape;360;p6"/>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 name="Google Shape;361;p6"/>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7419838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62"/>
        <p:cNvGrpSpPr/>
        <p:nvPr/>
      </p:nvGrpSpPr>
      <p:grpSpPr>
        <a:xfrm>
          <a:off x="0" y="0"/>
          <a:ext cx="0" cy="0"/>
          <a:chOff x="0" y="0"/>
          <a:chExt cx="0" cy="0"/>
        </a:xfrm>
      </p:grpSpPr>
      <p:pic>
        <p:nvPicPr>
          <p:cNvPr id="363" name="Google Shape;363;p7"/>
          <p:cNvPicPr preferRelativeResize="0"/>
          <p:nvPr/>
        </p:nvPicPr>
        <p:blipFill>
          <a:blip r:embed="rId2">
            <a:alphaModFix/>
          </a:blip>
          <a:stretch>
            <a:fillRect/>
          </a:stretch>
        </p:blipFill>
        <p:spPr>
          <a:xfrm>
            <a:off x="0" y="0"/>
            <a:ext cx="12192000" cy="6858000"/>
          </a:xfrm>
          <a:prstGeom prst="rect">
            <a:avLst/>
          </a:prstGeom>
          <a:noFill/>
          <a:ln>
            <a:noFill/>
          </a:ln>
        </p:spPr>
      </p:pic>
      <p:sp>
        <p:nvSpPr>
          <p:cNvPr id="364" name="Google Shape;364;p7"/>
          <p:cNvSpPr txBox="1">
            <a:spLocks noGrp="1"/>
          </p:cNvSpPr>
          <p:nvPr>
            <p:ph type="title"/>
          </p:nvPr>
        </p:nvSpPr>
        <p:spPr>
          <a:xfrm>
            <a:off x="6096000" y="1223200"/>
            <a:ext cx="5145200" cy="16480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365" name="Google Shape;365;p7"/>
          <p:cNvSpPr txBox="1">
            <a:spLocks noGrp="1"/>
          </p:cNvSpPr>
          <p:nvPr>
            <p:ph type="subTitle" idx="1"/>
          </p:nvPr>
        </p:nvSpPr>
        <p:spPr>
          <a:xfrm>
            <a:off x="6096000" y="2871200"/>
            <a:ext cx="5145200" cy="276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Clr>
                <a:schemeClr val="accent1"/>
              </a:buClr>
              <a:buSzPts val="1400"/>
              <a:buChar char="●"/>
              <a:defRPr/>
            </a:lvl1pPr>
            <a:lvl2pPr lvl="1" algn="ctr" rtl="0">
              <a:lnSpc>
                <a:spcPct val="115000"/>
              </a:lnSpc>
              <a:spcBef>
                <a:spcPts val="0"/>
              </a:spcBef>
              <a:spcAft>
                <a:spcPts val="0"/>
              </a:spcAft>
              <a:buSzPts val="1400"/>
              <a:buChar char="○"/>
              <a:defRPr/>
            </a:lvl2pPr>
            <a:lvl3pPr lvl="2" algn="ctr" rtl="0">
              <a:lnSpc>
                <a:spcPct val="115000"/>
              </a:lnSpc>
              <a:spcBef>
                <a:spcPts val="0"/>
              </a:spcBef>
              <a:spcAft>
                <a:spcPts val="0"/>
              </a:spcAft>
              <a:buSzPts val="1400"/>
              <a:buChar char="■"/>
              <a:defRPr/>
            </a:lvl3pPr>
            <a:lvl4pPr lvl="3" algn="ctr" rtl="0">
              <a:lnSpc>
                <a:spcPct val="115000"/>
              </a:lnSpc>
              <a:spcBef>
                <a:spcPts val="0"/>
              </a:spcBef>
              <a:spcAft>
                <a:spcPts val="0"/>
              </a:spcAft>
              <a:buSzPts val="1400"/>
              <a:buChar char="●"/>
              <a:defRPr/>
            </a:lvl4pPr>
            <a:lvl5pPr lvl="4" algn="ctr" rtl="0">
              <a:lnSpc>
                <a:spcPct val="115000"/>
              </a:lnSpc>
              <a:spcBef>
                <a:spcPts val="0"/>
              </a:spcBef>
              <a:spcAft>
                <a:spcPts val="0"/>
              </a:spcAft>
              <a:buSzPts val="1400"/>
              <a:buChar char="○"/>
              <a:defRPr/>
            </a:lvl5pPr>
            <a:lvl6pPr lvl="5" algn="ctr" rtl="0">
              <a:lnSpc>
                <a:spcPct val="115000"/>
              </a:lnSpc>
              <a:spcBef>
                <a:spcPts val="0"/>
              </a:spcBef>
              <a:spcAft>
                <a:spcPts val="0"/>
              </a:spcAft>
              <a:buSzPts val="1400"/>
              <a:buChar char="■"/>
              <a:defRPr/>
            </a:lvl6pPr>
            <a:lvl7pPr lvl="6" algn="ctr" rtl="0">
              <a:lnSpc>
                <a:spcPct val="115000"/>
              </a:lnSpc>
              <a:spcBef>
                <a:spcPts val="0"/>
              </a:spcBef>
              <a:spcAft>
                <a:spcPts val="0"/>
              </a:spcAft>
              <a:buSzPts val="1400"/>
              <a:buChar char="●"/>
              <a:defRPr/>
            </a:lvl7pPr>
            <a:lvl8pPr lvl="7" algn="ctr" rtl="0">
              <a:lnSpc>
                <a:spcPct val="115000"/>
              </a:lnSpc>
              <a:spcBef>
                <a:spcPts val="0"/>
              </a:spcBef>
              <a:spcAft>
                <a:spcPts val="0"/>
              </a:spcAft>
              <a:buSzPts val="1400"/>
              <a:buChar char="○"/>
              <a:defRPr/>
            </a:lvl8pPr>
            <a:lvl9pPr lvl="8" algn="ctr" rtl="0">
              <a:lnSpc>
                <a:spcPct val="115000"/>
              </a:lnSpc>
              <a:spcBef>
                <a:spcPts val="0"/>
              </a:spcBef>
              <a:spcAft>
                <a:spcPts val="0"/>
              </a:spcAft>
              <a:buSzPts val="1400"/>
              <a:buChar char="■"/>
              <a:defRPr/>
            </a:lvl9pPr>
          </a:lstStyle>
          <a:p>
            <a:endParaRPr/>
          </a:p>
        </p:txBody>
      </p:sp>
      <p:sp>
        <p:nvSpPr>
          <p:cNvPr id="366" name="Google Shape;366;p7"/>
          <p:cNvSpPr>
            <a:spLocks noGrp="1"/>
          </p:cNvSpPr>
          <p:nvPr>
            <p:ph type="pic" idx="2"/>
          </p:nvPr>
        </p:nvSpPr>
        <p:spPr>
          <a:xfrm>
            <a:off x="1332437" y="1258400"/>
            <a:ext cx="4364800" cy="4341200"/>
          </a:xfrm>
          <a:prstGeom prst="rect">
            <a:avLst/>
          </a:prstGeom>
          <a:noFill/>
          <a:ln>
            <a:noFill/>
          </a:ln>
        </p:spPr>
      </p:sp>
      <p:grpSp>
        <p:nvGrpSpPr>
          <p:cNvPr id="367" name="Google Shape;367;p7"/>
          <p:cNvGrpSpPr/>
          <p:nvPr/>
        </p:nvGrpSpPr>
        <p:grpSpPr>
          <a:xfrm>
            <a:off x="-148843" y="5940201"/>
            <a:ext cx="12455373" cy="917847"/>
            <a:chOff x="-111632" y="4455150"/>
            <a:chExt cx="9341530" cy="688385"/>
          </a:xfrm>
        </p:grpSpPr>
        <p:sp>
          <p:nvSpPr>
            <p:cNvPr id="368" name="Google Shape;368;p7"/>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69" name="Google Shape;369;p7"/>
            <p:cNvGrpSpPr/>
            <p:nvPr/>
          </p:nvGrpSpPr>
          <p:grpSpPr>
            <a:xfrm>
              <a:off x="-101249" y="4819224"/>
              <a:ext cx="9331147" cy="324311"/>
              <a:chOff x="-101249" y="4819224"/>
              <a:chExt cx="9331147" cy="324311"/>
            </a:xfrm>
          </p:grpSpPr>
          <p:sp>
            <p:nvSpPr>
              <p:cNvPr id="370" name="Google Shape;370;p7"/>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7"/>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7"/>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7"/>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 name="Google Shape;374;p7"/>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 name="Google Shape;375;p7"/>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 name="Google Shape;376;p7"/>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7"/>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7"/>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7"/>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80" name="Google Shape;380;p7"/>
              <p:cNvGrpSpPr/>
              <p:nvPr/>
            </p:nvGrpSpPr>
            <p:grpSpPr>
              <a:xfrm>
                <a:off x="76887" y="4932600"/>
                <a:ext cx="8997356" cy="163751"/>
                <a:chOff x="76887" y="4932600"/>
                <a:chExt cx="8997356" cy="163751"/>
              </a:xfrm>
            </p:grpSpPr>
            <p:sp>
              <p:nvSpPr>
                <p:cNvPr id="381" name="Google Shape;381;p7"/>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7"/>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 name="Google Shape;383;p7"/>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7"/>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7"/>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7"/>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7"/>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7"/>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 name="Google Shape;389;p7"/>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 name="Google Shape;390;p7"/>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7"/>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7"/>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7"/>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7"/>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7"/>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7"/>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7"/>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7"/>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7"/>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7"/>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7"/>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7"/>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7"/>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7"/>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7"/>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7"/>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7"/>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7"/>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7"/>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7"/>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7"/>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7"/>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7"/>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7"/>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7"/>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7"/>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7"/>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7"/>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7"/>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7"/>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7"/>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7"/>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7"/>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7"/>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7"/>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 name="Google Shape;426;p7"/>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7"/>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7"/>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29" name="Google Shape;429;p7"/>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30" name="Google Shape;430;p7"/>
          <p:cNvSpPr/>
          <p:nvPr/>
        </p:nvSpPr>
        <p:spPr>
          <a:xfrm>
            <a:off x="10519088" y="405554"/>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3862052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31"/>
        <p:cNvGrpSpPr/>
        <p:nvPr/>
      </p:nvGrpSpPr>
      <p:grpSpPr>
        <a:xfrm>
          <a:off x="0" y="0"/>
          <a:ext cx="0" cy="0"/>
          <a:chOff x="0" y="0"/>
          <a:chExt cx="0" cy="0"/>
        </a:xfrm>
      </p:grpSpPr>
      <p:pic>
        <p:nvPicPr>
          <p:cNvPr id="432" name="Google Shape;432;p8"/>
          <p:cNvPicPr preferRelativeResize="0"/>
          <p:nvPr/>
        </p:nvPicPr>
        <p:blipFill>
          <a:blip r:embed="rId2">
            <a:alphaModFix/>
          </a:blip>
          <a:stretch>
            <a:fillRect/>
          </a:stretch>
        </p:blipFill>
        <p:spPr>
          <a:xfrm>
            <a:off x="0" y="0"/>
            <a:ext cx="12192000" cy="6858000"/>
          </a:xfrm>
          <a:prstGeom prst="rect">
            <a:avLst/>
          </a:prstGeom>
          <a:noFill/>
          <a:ln>
            <a:noFill/>
          </a:ln>
        </p:spPr>
      </p:pic>
      <p:sp>
        <p:nvSpPr>
          <p:cNvPr id="433" name="Google Shape;433;p8"/>
          <p:cNvSpPr txBox="1">
            <a:spLocks noGrp="1"/>
          </p:cNvSpPr>
          <p:nvPr>
            <p:ph type="title"/>
          </p:nvPr>
        </p:nvSpPr>
        <p:spPr>
          <a:xfrm>
            <a:off x="950800" y="719200"/>
            <a:ext cx="6638000" cy="36660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120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434" name="Google Shape;434;p8"/>
          <p:cNvGrpSpPr/>
          <p:nvPr/>
        </p:nvGrpSpPr>
        <p:grpSpPr>
          <a:xfrm>
            <a:off x="-148843" y="5940201"/>
            <a:ext cx="12455373" cy="917847"/>
            <a:chOff x="-111632" y="4455150"/>
            <a:chExt cx="9341530" cy="688385"/>
          </a:xfrm>
        </p:grpSpPr>
        <p:sp>
          <p:nvSpPr>
            <p:cNvPr id="435" name="Google Shape;435;p8"/>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36" name="Google Shape;436;p8"/>
            <p:cNvGrpSpPr/>
            <p:nvPr/>
          </p:nvGrpSpPr>
          <p:grpSpPr>
            <a:xfrm>
              <a:off x="-101249" y="4819224"/>
              <a:ext cx="9331147" cy="324311"/>
              <a:chOff x="-101249" y="4819224"/>
              <a:chExt cx="9331147" cy="324311"/>
            </a:xfrm>
          </p:grpSpPr>
          <p:sp>
            <p:nvSpPr>
              <p:cNvPr id="437" name="Google Shape;437;p8"/>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8"/>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8"/>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8"/>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8"/>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8"/>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8"/>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8"/>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8"/>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8"/>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47" name="Google Shape;447;p8"/>
              <p:cNvGrpSpPr/>
              <p:nvPr/>
            </p:nvGrpSpPr>
            <p:grpSpPr>
              <a:xfrm>
                <a:off x="76887" y="4932600"/>
                <a:ext cx="8997356" cy="163751"/>
                <a:chOff x="76887" y="4932600"/>
                <a:chExt cx="8997356" cy="163751"/>
              </a:xfrm>
            </p:grpSpPr>
            <p:sp>
              <p:nvSpPr>
                <p:cNvPr id="448" name="Google Shape;448;p8"/>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8"/>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8"/>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8"/>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 name="Google Shape;452;p8"/>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8"/>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8"/>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8"/>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8"/>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8"/>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8"/>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8"/>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 name="Google Shape;460;p8"/>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 name="Google Shape;461;p8"/>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8"/>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 name="Google Shape;463;p8"/>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 name="Google Shape;464;p8"/>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 name="Google Shape;465;p8"/>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 name="Google Shape;466;p8"/>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 name="Google Shape;467;p8"/>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8"/>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 name="Google Shape;469;p8"/>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 name="Google Shape;470;p8"/>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8"/>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8"/>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 name="Google Shape;473;p8"/>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8"/>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8"/>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8"/>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8"/>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 name="Google Shape;478;p8"/>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8"/>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8"/>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8"/>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 name="Google Shape;482;p8"/>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 name="Google Shape;483;p8"/>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8"/>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8"/>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8"/>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8"/>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8"/>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8"/>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8"/>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8"/>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 name="Google Shape;492;p8"/>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 name="Google Shape;493;p8"/>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8"/>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8"/>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96" name="Google Shape;496;p8"/>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7" name="Google Shape;497;p8"/>
          <p:cNvSpPr/>
          <p:nvPr/>
        </p:nvSpPr>
        <p:spPr>
          <a:xfrm flipH="1">
            <a:off x="10397297" y="611435"/>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9615335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98"/>
        <p:cNvGrpSpPr/>
        <p:nvPr/>
      </p:nvGrpSpPr>
      <p:grpSpPr>
        <a:xfrm>
          <a:off x="0" y="0"/>
          <a:ext cx="0" cy="0"/>
          <a:chOff x="0" y="0"/>
          <a:chExt cx="0" cy="0"/>
        </a:xfrm>
      </p:grpSpPr>
      <p:pic>
        <p:nvPicPr>
          <p:cNvPr id="499" name="Google Shape;499;p9"/>
          <p:cNvPicPr preferRelativeResize="0"/>
          <p:nvPr/>
        </p:nvPicPr>
        <p:blipFill>
          <a:blip r:embed="rId2">
            <a:alphaModFix/>
          </a:blip>
          <a:stretch>
            <a:fillRect/>
          </a:stretch>
        </p:blipFill>
        <p:spPr>
          <a:xfrm>
            <a:off x="0" y="0"/>
            <a:ext cx="12192000" cy="6858000"/>
          </a:xfrm>
          <a:prstGeom prst="rect">
            <a:avLst/>
          </a:prstGeom>
          <a:noFill/>
          <a:ln>
            <a:noFill/>
          </a:ln>
        </p:spPr>
      </p:pic>
      <p:sp>
        <p:nvSpPr>
          <p:cNvPr id="500" name="Google Shape;500;p9"/>
          <p:cNvSpPr txBox="1">
            <a:spLocks noGrp="1"/>
          </p:cNvSpPr>
          <p:nvPr>
            <p:ph type="subTitle" idx="1"/>
          </p:nvPr>
        </p:nvSpPr>
        <p:spPr>
          <a:xfrm>
            <a:off x="2909600" y="2504300"/>
            <a:ext cx="6372800" cy="1702000"/>
          </a:xfrm>
          <a:prstGeom prst="rect">
            <a:avLst/>
          </a:prstGeom>
        </p:spPr>
        <p:txBody>
          <a:bodyPr spcFirstLastPara="1" wrap="square" lIns="91425" tIns="91425" rIns="91425" bIns="91425" anchor="t" anchorCtr="0">
            <a:noAutofit/>
          </a:bodyPr>
          <a:lstStyle>
            <a:lvl1pPr lvl="0" algn="ctr">
              <a:lnSpc>
                <a:spcPct val="115000"/>
              </a:lnSpc>
              <a:spcBef>
                <a:spcPts val="0"/>
              </a:spcBef>
              <a:spcAft>
                <a:spcPts val="0"/>
              </a:spcAft>
              <a:buSzPts val="1600"/>
              <a:buNone/>
              <a:defRPr sz="2133"/>
            </a:lvl1pPr>
            <a:lvl2pPr lvl="1" algn="ctr">
              <a:lnSpc>
                <a:spcPct val="115000"/>
              </a:lnSpc>
              <a:spcBef>
                <a:spcPts val="0"/>
              </a:spcBef>
              <a:spcAft>
                <a:spcPts val="0"/>
              </a:spcAft>
              <a:buSzPts val="1600"/>
              <a:buNone/>
              <a:defRPr sz="2133"/>
            </a:lvl2pPr>
            <a:lvl3pPr lvl="2" algn="ctr">
              <a:lnSpc>
                <a:spcPct val="115000"/>
              </a:lnSpc>
              <a:spcBef>
                <a:spcPts val="0"/>
              </a:spcBef>
              <a:spcAft>
                <a:spcPts val="0"/>
              </a:spcAft>
              <a:buSzPts val="1600"/>
              <a:buNone/>
              <a:defRPr sz="2133"/>
            </a:lvl3pPr>
            <a:lvl4pPr lvl="3" algn="ctr">
              <a:lnSpc>
                <a:spcPct val="115000"/>
              </a:lnSpc>
              <a:spcBef>
                <a:spcPts val="0"/>
              </a:spcBef>
              <a:spcAft>
                <a:spcPts val="0"/>
              </a:spcAft>
              <a:buSzPts val="1600"/>
              <a:buNone/>
              <a:defRPr sz="2133"/>
            </a:lvl4pPr>
            <a:lvl5pPr lvl="4" algn="ctr">
              <a:lnSpc>
                <a:spcPct val="115000"/>
              </a:lnSpc>
              <a:spcBef>
                <a:spcPts val="0"/>
              </a:spcBef>
              <a:spcAft>
                <a:spcPts val="0"/>
              </a:spcAft>
              <a:buSzPts val="1600"/>
              <a:buNone/>
              <a:defRPr sz="2133"/>
            </a:lvl5pPr>
            <a:lvl6pPr lvl="5" algn="ctr">
              <a:lnSpc>
                <a:spcPct val="115000"/>
              </a:lnSpc>
              <a:spcBef>
                <a:spcPts val="0"/>
              </a:spcBef>
              <a:spcAft>
                <a:spcPts val="0"/>
              </a:spcAft>
              <a:buSzPts val="1600"/>
              <a:buNone/>
              <a:defRPr sz="2133"/>
            </a:lvl6pPr>
            <a:lvl7pPr lvl="6" algn="ctr">
              <a:lnSpc>
                <a:spcPct val="115000"/>
              </a:lnSpc>
              <a:spcBef>
                <a:spcPts val="0"/>
              </a:spcBef>
              <a:spcAft>
                <a:spcPts val="0"/>
              </a:spcAft>
              <a:buSzPts val="1600"/>
              <a:buNone/>
              <a:defRPr sz="2133"/>
            </a:lvl7pPr>
            <a:lvl8pPr lvl="7" algn="ctr">
              <a:lnSpc>
                <a:spcPct val="115000"/>
              </a:lnSpc>
              <a:spcBef>
                <a:spcPts val="0"/>
              </a:spcBef>
              <a:spcAft>
                <a:spcPts val="0"/>
              </a:spcAft>
              <a:buSzPts val="1600"/>
              <a:buNone/>
              <a:defRPr sz="2133"/>
            </a:lvl8pPr>
            <a:lvl9pPr lvl="8" algn="ctr">
              <a:lnSpc>
                <a:spcPct val="115000"/>
              </a:lnSpc>
              <a:spcBef>
                <a:spcPts val="0"/>
              </a:spcBef>
              <a:spcAft>
                <a:spcPts val="0"/>
              </a:spcAft>
              <a:buSzPts val="1600"/>
              <a:buNone/>
              <a:defRPr sz="2133"/>
            </a:lvl9pPr>
          </a:lstStyle>
          <a:p>
            <a:endParaRPr/>
          </a:p>
        </p:txBody>
      </p:sp>
      <p:sp>
        <p:nvSpPr>
          <p:cNvPr id="501" name="Google Shape;501;p9"/>
          <p:cNvSpPr txBox="1">
            <a:spLocks noGrp="1"/>
          </p:cNvSpPr>
          <p:nvPr>
            <p:ph type="title"/>
          </p:nvPr>
        </p:nvSpPr>
        <p:spPr>
          <a:xfrm>
            <a:off x="2909600" y="1312700"/>
            <a:ext cx="6372800" cy="1191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76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grpSp>
        <p:nvGrpSpPr>
          <p:cNvPr id="502" name="Google Shape;502;p9"/>
          <p:cNvGrpSpPr/>
          <p:nvPr/>
        </p:nvGrpSpPr>
        <p:grpSpPr>
          <a:xfrm>
            <a:off x="-148843" y="5940201"/>
            <a:ext cx="12455373" cy="917847"/>
            <a:chOff x="-111632" y="4455150"/>
            <a:chExt cx="9341530" cy="688385"/>
          </a:xfrm>
        </p:grpSpPr>
        <p:sp>
          <p:nvSpPr>
            <p:cNvPr id="503" name="Google Shape;503;p9"/>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04" name="Google Shape;504;p9"/>
            <p:cNvGrpSpPr/>
            <p:nvPr/>
          </p:nvGrpSpPr>
          <p:grpSpPr>
            <a:xfrm>
              <a:off x="-101249" y="4819224"/>
              <a:ext cx="9331147" cy="324311"/>
              <a:chOff x="-101249" y="4819224"/>
              <a:chExt cx="9331147" cy="324311"/>
            </a:xfrm>
          </p:grpSpPr>
          <p:sp>
            <p:nvSpPr>
              <p:cNvPr id="505" name="Google Shape;505;p9"/>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 name="Google Shape;506;p9"/>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9"/>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 name="Google Shape;508;p9"/>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9"/>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9"/>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 name="Google Shape;511;p9"/>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 name="Google Shape;512;p9"/>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 name="Google Shape;513;p9"/>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 name="Google Shape;514;p9"/>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15" name="Google Shape;515;p9"/>
              <p:cNvGrpSpPr/>
              <p:nvPr/>
            </p:nvGrpSpPr>
            <p:grpSpPr>
              <a:xfrm>
                <a:off x="76887" y="4932600"/>
                <a:ext cx="8997356" cy="163751"/>
                <a:chOff x="76887" y="4932600"/>
                <a:chExt cx="8997356" cy="163751"/>
              </a:xfrm>
            </p:grpSpPr>
            <p:sp>
              <p:nvSpPr>
                <p:cNvPr id="516" name="Google Shape;516;p9"/>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 name="Google Shape;517;p9"/>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 name="Google Shape;518;p9"/>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 name="Google Shape;519;p9"/>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9"/>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9"/>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9"/>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9"/>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9"/>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9"/>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9"/>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 name="Google Shape;527;p9"/>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 name="Google Shape;528;p9"/>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9"/>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 name="Google Shape;530;p9"/>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 name="Google Shape;531;p9"/>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 name="Google Shape;532;p9"/>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 name="Google Shape;533;p9"/>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 name="Google Shape;534;p9"/>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 name="Google Shape;535;p9"/>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 name="Google Shape;536;p9"/>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 name="Google Shape;537;p9"/>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 name="Google Shape;538;p9"/>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 name="Google Shape;539;p9"/>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 name="Google Shape;540;p9"/>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 name="Google Shape;541;p9"/>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 name="Google Shape;542;p9"/>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 name="Google Shape;543;p9"/>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 name="Google Shape;544;p9"/>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 name="Google Shape;545;p9"/>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 name="Google Shape;546;p9"/>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 name="Google Shape;547;p9"/>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 name="Google Shape;548;p9"/>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 name="Google Shape;549;p9"/>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 name="Google Shape;550;p9"/>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 name="Google Shape;551;p9"/>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9"/>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9"/>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 name="Google Shape;554;p9"/>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5" name="Google Shape;555;p9"/>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6" name="Google Shape;556;p9"/>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7" name="Google Shape;557;p9"/>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8" name="Google Shape;558;p9"/>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9" name="Google Shape;559;p9"/>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0" name="Google Shape;560;p9"/>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1" name="Google Shape;561;p9"/>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2" name="Google Shape;562;p9"/>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3" name="Google Shape;563;p9"/>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564" name="Google Shape;564;p9"/>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65" name="Google Shape;565;p9"/>
          <p:cNvSpPr/>
          <p:nvPr/>
        </p:nvSpPr>
        <p:spPr>
          <a:xfrm flipH="1">
            <a:off x="3469877" y="415501"/>
            <a:ext cx="1127849"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783513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66"/>
        <p:cNvGrpSpPr/>
        <p:nvPr/>
      </p:nvGrpSpPr>
      <p:grpSpPr>
        <a:xfrm>
          <a:off x="0" y="0"/>
          <a:ext cx="0" cy="0"/>
          <a:chOff x="0" y="0"/>
          <a:chExt cx="0" cy="0"/>
        </a:xfrm>
      </p:grpSpPr>
      <p:pic>
        <p:nvPicPr>
          <p:cNvPr id="567" name="Google Shape;567;p10"/>
          <p:cNvPicPr preferRelativeResize="0"/>
          <p:nvPr/>
        </p:nvPicPr>
        <p:blipFill>
          <a:blip r:embed="rId2">
            <a:alphaModFix amt="79000"/>
          </a:blip>
          <a:stretch>
            <a:fillRect/>
          </a:stretch>
        </p:blipFill>
        <p:spPr>
          <a:xfrm>
            <a:off x="0" y="0"/>
            <a:ext cx="12192000" cy="6858000"/>
          </a:xfrm>
          <a:prstGeom prst="rect">
            <a:avLst/>
          </a:prstGeom>
          <a:noFill/>
          <a:ln>
            <a:noFill/>
          </a:ln>
        </p:spPr>
      </p:pic>
      <p:pic>
        <p:nvPicPr>
          <p:cNvPr id="568" name="Google Shape;568;p10"/>
          <p:cNvPicPr preferRelativeResize="0"/>
          <p:nvPr/>
        </p:nvPicPr>
        <p:blipFill>
          <a:blip r:embed="rId2">
            <a:alphaModFix amt="94000"/>
          </a:blip>
          <a:stretch>
            <a:fillRect/>
          </a:stretch>
        </p:blipFill>
        <p:spPr>
          <a:xfrm>
            <a:off x="0" y="0"/>
            <a:ext cx="12192000" cy="6858000"/>
          </a:xfrm>
          <a:prstGeom prst="rect">
            <a:avLst/>
          </a:prstGeom>
          <a:noFill/>
          <a:ln>
            <a:noFill/>
          </a:ln>
        </p:spPr>
      </p:pic>
      <p:sp>
        <p:nvSpPr>
          <p:cNvPr id="569" name="Google Shape;569;p10"/>
          <p:cNvSpPr txBox="1">
            <a:spLocks noGrp="1"/>
          </p:cNvSpPr>
          <p:nvPr>
            <p:ph type="body" idx="1"/>
          </p:nvPr>
        </p:nvSpPr>
        <p:spPr>
          <a:xfrm>
            <a:off x="950800" y="719200"/>
            <a:ext cx="10290400" cy="806800"/>
          </a:xfrm>
          <a:prstGeom prst="rect">
            <a:avLst/>
          </a:prstGeom>
          <a:solidFill>
            <a:schemeClr val="lt1"/>
          </a:solidFill>
        </p:spPr>
        <p:txBody>
          <a:bodyPr spcFirstLastPara="1" wrap="square" lIns="91425" tIns="91425" rIns="91425" bIns="91425" anchor="ctr" anchorCtr="0">
            <a:noAutofit/>
          </a:bodyPr>
          <a:lstStyle>
            <a:lvl1pPr marL="609585" lvl="0" indent="-304792" algn="ctr">
              <a:lnSpc>
                <a:spcPct val="100000"/>
              </a:lnSpc>
              <a:spcBef>
                <a:spcPts val="0"/>
              </a:spcBef>
              <a:spcAft>
                <a:spcPts val="0"/>
              </a:spcAft>
              <a:buSzPts val="1400"/>
              <a:buNone/>
              <a:defRPr sz="4800">
                <a:solidFill>
                  <a:schemeClr val="lt2"/>
                </a:solidFill>
                <a:latin typeface="Ranchers"/>
                <a:ea typeface="Ranchers"/>
                <a:cs typeface="Ranchers"/>
                <a:sym typeface="Ranchers"/>
              </a:defRPr>
            </a:lvl1pPr>
          </a:lstStyle>
          <a:p>
            <a:endParaRPr/>
          </a:p>
        </p:txBody>
      </p:sp>
    </p:spTree>
    <p:extLst>
      <p:ext uri="{BB962C8B-B14F-4D97-AF65-F5344CB8AC3E}">
        <p14:creationId xmlns:p14="http://schemas.microsoft.com/office/powerpoint/2010/main" val="12887783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9"/>
        <p:cNvGrpSpPr/>
        <p:nvPr/>
      </p:nvGrpSpPr>
      <p:grpSpPr>
        <a:xfrm>
          <a:off x="0" y="0"/>
          <a:ext cx="0" cy="0"/>
          <a:chOff x="0" y="0"/>
          <a:chExt cx="0" cy="0"/>
        </a:xfrm>
      </p:grpSpPr>
    </p:spTree>
    <p:extLst>
      <p:ext uri="{BB962C8B-B14F-4D97-AF65-F5344CB8AC3E}">
        <p14:creationId xmlns:p14="http://schemas.microsoft.com/office/powerpoint/2010/main" val="34522991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40"/>
        <p:cNvGrpSpPr/>
        <p:nvPr/>
      </p:nvGrpSpPr>
      <p:grpSpPr>
        <a:xfrm>
          <a:off x="0" y="0"/>
          <a:ext cx="0" cy="0"/>
          <a:chOff x="0" y="0"/>
          <a:chExt cx="0" cy="0"/>
        </a:xfrm>
      </p:grpSpPr>
      <p:pic>
        <p:nvPicPr>
          <p:cNvPr id="641" name="Google Shape;641;p13"/>
          <p:cNvPicPr preferRelativeResize="0"/>
          <p:nvPr/>
        </p:nvPicPr>
        <p:blipFill>
          <a:blip r:embed="rId2">
            <a:alphaModFix/>
          </a:blip>
          <a:stretch>
            <a:fillRect/>
          </a:stretch>
        </p:blipFill>
        <p:spPr>
          <a:xfrm>
            <a:off x="0" y="0"/>
            <a:ext cx="12192000" cy="6858000"/>
          </a:xfrm>
          <a:prstGeom prst="rect">
            <a:avLst/>
          </a:prstGeom>
          <a:noFill/>
          <a:ln>
            <a:noFill/>
          </a:ln>
        </p:spPr>
      </p:pic>
      <p:sp>
        <p:nvSpPr>
          <p:cNvPr id="642" name="Google Shape;642;p13"/>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643" name="Google Shape;643;p13"/>
          <p:cNvSpPr txBox="1">
            <a:spLocks noGrp="1"/>
          </p:cNvSpPr>
          <p:nvPr>
            <p:ph type="subTitle" idx="1"/>
          </p:nvPr>
        </p:nvSpPr>
        <p:spPr>
          <a:xfrm>
            <a:off x="996767" y="2392189"/>
            <a:ext cx="2861200" cy="6016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a:solidFill>
                  <a:schemeClr val="dk2"/>
                </a:solidFill>
              </a:defRPr>
            </a:lvl2pPr>
            <a:lvl3pPr lvl="2" algn="ctr" rtl="0">
              <a:lnSpc>
                <a:spcPct val="100000"/>
              </a:lnSpc>
              <a:spcBef>
                <a:spcPts val="0"/>
              </a:spcBef>
              <a:spcAft>
                <a:spcPts val="0"/>
              </a:spcAft>
              <a:buClr>
                <a:schemeClr val="dk2"/>
              </a:buClr>
              <a:buSzPts val="2000"/>
              <a:buNone/>
              <a:defRPr sz="2667">
                <a:solidFill>
                  <a:schemeClr val="dk2"/>
                </a:solidFill>
              </a:defRPr>
            </a:lvl3pPr>
            <a:lvl4pPr lvl="3" algn="ctr" rtl="0">
              <a:lnSpc>
                <a:spcPct val="100000"/>
              </a:lnSpc>
              <a:spcBef>
                <a:spcPts val="0"/>
              </a:spcBef>
              <a:spcAft>
                <a:spcPts val="0"/>
              </a:spcAft>
              <a:buClr>
                <a:schemeClr val="dk2"/>
              </a:buClr>
              <a:buSzPts val="2000"/>
              <a:buNone/>
              <a:defRPr sz="2667">
                <a:solidFill>
                  <a:schemeClr val="dk2"/>
                </a:solidFill>
              </a:defRPr>
            </a:lvl4pPr>
            <a:lvl5pPr lvl="4" algn="ctr" rtl="0">
              <a:lnSpc>
                <a:spcPct val="100000"/>
              </a:lnSpc>
              <a:spcBef>
                <a:spcPts val="0"/>
              </a:spcBef>
              <a:spcAft>
                <a:spcPts val="0"/>
              </a:spcAft>
              <a:buClr>
                <a:schemeClr val="dk2"/>
              </a:buClr>
              <a:buSzPts val="2000"/>
              <a:buNone/>
              <a:defRPr sz="2667">
                <a:solidFill>
                  <a:schemeClr val="dk2"/>
                </a:solidFill>
              </a:defRPr>
            </a:lvl5pPr>
            <a:lvl6pPr lvl="5" algn="ctr" rtl="0">
              <a:lnSpc>
                <a:spcPct val="100000"/>
              </a:lnSpc>
              <a:spcBef>
                <a:spcPts val="0"/>
              </a:spcBef>
              <a:spcAft>
                <a:spcPts val="0"/>
              </a:spcAft>
              <a:buClr>
                <a:schemeClr val="dk2"/>
              </a:buClr>
              <a:buSzPts val="2000"/>
              <a:buNone/>
              <a:defRPr sz="2667">
                <a:solidFill>
                  <a:schemeClr val="dk2"/>
                </a:solidFill>
              </a:defRPr>
            </a:lvl6pPr>
            <a:lvl7pPr lvl="6" algn="ctr" rtl="0">
              <a:lnSpc>
                <a:spcPct val="100000"/>
              </a:lnSpc>
              <a:spcBef>
                <a:spcPts val="0"/>
              </a:spcBef>
              <a:spcAft>
                <a:spcPts val="0"/>
              </a:spcAft>
              <a:buClr>
                <a:schemeClr val="dk2"/>
              </a:buClr>
              <a:buSzPts val="2000"/>
              <a:buNone/>
              <a:defRPr sz="2667">
                <a:solidFill>
                  <a:schemeClr val="dk2"/>
                </a:solidFill>
              </a:defRPr>
            </a:lvl7pPr>
            <a:lvl8pPr lvl="7" algn="ctr" rtl="0">
              <a:lnSpc>
                <a:spcPct val="100000"/>
              </a:lnSpc>
              <a:spcBef>
                <a:spcPts val="0"/>
              </a:spcBef>
              <a:spcAft>
                <a:spcPts val="0"/>
              </a:spcAft>
              <a:buClr>
                <a:schemeClr val="dk2"/>
              </a:buClr>
              <a:buSzPts val="2000"/>
              <a:buNone/>
              <a:defRPr sz="2667">
                <a:solidFill>
                  <a:schemeClr val="dk2"/>
                </a:solidFill>
              </a:defRPr>
            </a:lvl8pPr>
            <a:lvl9pPr lvl="8" algn="ctr" rtl="0">
              <a:lnSpc>
                <a:spcPct val="100000"/>
              </a:lnSpc>
              <a:spcBef>
                <a:spcPts val="0"/>
              </a:spcBef>
              <a:spcAft>
                <a:spcPts val="0"/>
              </a:spcAft>
              <a:buClr>
                <a:schemeClr val="dk2"/>
              </a:buClr>
              <a:buSzPts val="2000"/>
              <a:buNone/>
              <a:defRPr sz="2667">
                <a:solidFill>
                  <a:schemeClr val="dk2"/>
                </a:solidFill>
              </a:defRPr>
            </a:lvl9pPr>
          </a:lstStyle>
          <a:p>
            <a:endParaRPr/>
          </a:p>
        </p:txBody>
      </p:sp>
      <p:sp>
        <p:nvSpPr>
          <p:cNvPr id="644" name="Google Shape;644;p13"/>
          <p:cNvSpPr txBox="1">
            <a:spLocks noGrp="1"/>
          </p:cNvSpPr>
          <p:nvPr>
            <p:ph type="subTitle" idx="2"/>
          </p:nvPr>
        </p:nvSpPr>
        <p:spPr>
          <a:xfrm>
            <a:off x="996767" y="2771995"/>
            <a:ext cx="2861200" cy="7636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645" name="Google Shape;645;p13"/>
          <p:cNvSpPr txBox="1">
            <a:spLocks noGrp="1"/>
          </p:cNvSpPr>
          <p:nvPr>
            <p:ph type="title" idx="3" hasCustomPrompt="1"/>
          </p:nvPr>
        </p:nvSpPr>
        <p:spPr>
          <a:xfrm>
            <a:off x="3959333" y="2397779"/>
            <a:ext cx="942400" cy="1065600"/>
          </a:xfrm>
          <a:prstGeom prst="rect">
            <a:avLst/>
          </a:prstGeom>
          <a:solidFill>
            <a:schemeClr val="accent4"/>
          </a:solidFill>
        </p:spPr>
        <p:txBody>
          <a:bodyPr spcFirstLastPara="1" wrap="square" lIns="91425" tIns="91425" rIns="91425" bIns="91425" anchor="ctr" anchorCtr="0">
            <a:noAutofit/>
          </a:bodyPr>
          <a:lstStyle>
            <a:lvl1pPr lvl="0" algn="ctr" rtl="0">
              <a:spcBef>
                <a:spcPts val="0"/>
              </a:spcBef>
              <a:spcAft>
                <a:spcPts val="0"/>
              </a:spcAft>
              <a:buSzPts val="2800"/>
              <a:buNone/>
              <a:defRPr sz="3733">
                <a:solidFill>
                  <a:schemeClr val="lt1"/>
                </a:solidFill>
              </a:defRPr>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r>
              <a:t>xx%</a:t>
            </a:r>
          </a:p>
        </p:txBody>
      </p:sp>
      <p:sp>
        <p:nvSpPr>
          <p:cNvPr id="646" name="Google Shape;646;p13"/>
          <p:cNvSpPr txBox="1">
            <a:spLocks noGrp="1"/>
          </p:cNvSpPr>
          <p:nvPr>
            <p:ph type="subTitle" idx="4"/>
          </p:nvPr>
        </p:nvSpPr>
        <p:spPr>
          <a:xfrm>
            <a:off x="996767" y="4338259"/>
            <a:ext cx="2861200" cy="6016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a:solidFill>
                  <a:schemeClr val="dk2"/>
                </a:solidFill>
              </a:defRPr>
            </a:lvl2pPr>
            <a:lvl3pPr lvl="2" algn="ctr" rtl="0">
              <a:lnSpc>
                <a:spcPct val="100000"/>
              </a:lnSpc>
              <a:spcBef>
                <a:spcPts val="0"/>
              </a:spcBef>
              <a:spcAft>
                <a:spcPts val="0"/>
              </a:spcAft>
              <a:buClr>
                <a:schemeClr val="dk2"/>
              </a:buClr>
              <a:buSzPts val="2000"/>
              <a:buNone/>
              <a:defRPr sz="2667">
                <a:solidFill>
                  <a:schemeClr val="dk2"/>
                </a:solidFill>
              </a:defRPr>
            </a:lvl3pPr>
            <a:lvl4pPr lvl="3" algn="ctr" rtl="0">
              <a:lnSpc>
                <a:spcPct val="100000"/>
              </a:lnSpc>
              <a:spcBef>
                <a:spcPts val="0"/>
              </a:spcBef>
              <a:spcAft>
                <a:spcPts val="0"/>
              </a:spcAft>
              <a:buClr>
                <a:schemeClr val="dk2"/>
              </a:buClr>
              <a:buSzPts val="2000"/>
              <a:buNone/>
              <a:defRPr sz="2667">
                <a:solidFill>
                  <a:schemeClr val="dk2"/>
                </a:solidFill>
              </a:defRPr>
            </a:lvl4pPr>
            <a:lvl5pPr lvl="4" algn="ctr" rtl="0">
              <a:lnSpc>
                <a:spcPct val="100000"/>
              </a:lnSpc>
              <a:spcBef>
                <a:spcPts val="0"/>
              </a:spcBef>
              <a:spcAft>
                <a:spcPts val="0"/>
              </a:spcAft>
              <a:buClr>
                <a:schemeClr val="dk2"/>
              </a:buClr>
              <a:buSzPts val="2000"/>
              <a:buNone/>
              <a:defRPr sz="2667">
                <a:solidFill>
                  <a:schemeClr val="dk2"/>
                </a:solidFill>
              </a:defRPr>
            </a:lvl5pPr>
            <a:lvl6pPr lvl="5" algn="ctr" rtl="0">
              <a:lnSpc>
                <a:spcPct val="100000"/>
              </a:lnSpc>
              <a:spcBef>
                <a:spcPts val="0"/>
              </a:spcBef>
              <a:spcAft>
                <a:spcPts val="0"/>
              </a:spcAft>
              <a:buClr>
                <a:schemeClr val="dk2"/>
              </a:buClr>
              <a:buSzPts val="2000"/>
              <a:buNone/>
              <a:defRPr sz="2667">
                <a:solidFill>
                  <a:schemeClr val="dk2"/>
                </a:solidFill>
              </a:defRPr>
            </a:lvl6pPr>
            <a:lvl7pPr lvl="6" algn="ctr" rtl="0">
              <a:lnSpc>
                <a:spcPct val="100000"/>
              </a:lnSpc>
              <a:spcBef>
                <a:spcPts val="0"/>
              </a:spcBef>
              <a:spcAft>
                <a:spcPts val="0"/>
              </a:spcAft>
              <a:buClr>
                <a:schemeClr val="dk2"/>
              </a:buClr>
              <a:buSzPts val="2000"/>
              <a:buNone/>
              <a:defRPr sz="2667">
                <a:solidFill>
                  <a:schemeClr val="dk2"/>
                </a:solidFill>
              </a:defRPr>
            </a:lvl7pPr>
            <a:lvl8pPr lvl="7" algn="ctr" rtl="0">
              <a:lnSpc>
                <a:spcPct val="100000"/>
              </a:lnSpc>
              <a:spcBef>
                <a:spcPts val="0"/>
              </a:spcBef>
              <a:spcAft>
                <a:spcPts val="0"/>
              </a:spcAft>
              <a:buClr>
                <a:schemeClr val="dk2"/>
              </a:buClr>
              <a:buSzPts val="2000"/>
              <a:buNone/>
              <a:defRPr sz="2667">
                <a:solidFill>
                  <a:schemeClr val="dk2"/>
                </a:solidFill>
              </a:defRPr>
            </a:lvl8pPr>
            <a:lvl9pPr lvl="8" algn="ctr" rtl="0">
              <a:lnSpc>
                <a:spcPct val="100000"/>
              </a:lnSpc>
              <a:spcBef>
                <a:spcPts val="0"/>
              </a:spcBef>
              <a:spcAft>
                <a:spcPts val="0"/>
              </a:spcAft>
              <a:buClr>
                <a:schemeClr val="dk2"/>
              </a:buClr>
              <a:buSzPts val="2000"/>
              <a:buNone/>
              <a:defRPr sz="2667">
                <a:solidFill>
                  <a:schemeClr val="dk2"/>
                </a:solidFill>
              </a:defRPr>
            </a:lvl9pPr>
          </a:lstStyle>
          <a:p>
            <a:endParaRPr/>
          </a:p>
        </p:txBody>
      </p:sp>
      <p:sp>
        <p:nvSpPr>
          <p:cNvPr id="647" name="Google Shape;647;p13"/>
          <p:cNvSpPr txBox="1">
            <a:spLocks noGrp="1"/>
          </p:cNvSpPr>
          <p:nvPr>
            <p:ph type="subTitle" idx="5"/>
          </p:nvPr>
        </p:nvSpPr>
        <p:spPr>
          <a:xfrm>
            <a:off x="996767" y="4718064"/>
            <a:ext cx="2861200" cy="7636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648" name="Google Shape;648;p13"/>
          <p:cNvSpPr txBox="1">
            <a:spLocks noGrp="1"/>
          </p:cNvSpPr>
          <p:nvPr>
            <p:ph type="title" idx="6" hasCustomPrompt="1"/>
          </p:nvPr>
        </p:nvSpPr>
        <p:spPr>
          <a:xfrm>
            <a:off x="3959333" y="4343877"/>
            <a:ext cx="942400" cy="10656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SzPts val="2800"/>
              <a:buNone/>
              <a:defRPr sz="3733">
                <a:solidFill>
                  <a:schemeClr val="lt1"/>
                </a:solidFill>
              </a:defRPr>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r>
              <a:t>xx%</a:t>
            </a:r>
          </a:p>
        </p:txBody>
      </p:sp>
      <p:sp>
        <p:nvSpPr>
          <p:cNvPr id="649" name="Google Shape;649;p13"/>
          <p:cNvSpPr txBox="1">
            <a:spLocks noGrp="1"/>
          </p:cNvSpPr>
          <p:nvPr>
            <p:ph type="subTitle" idx="7"/>
          </p:nvPr>
        </p:nvSpPr>
        <p:spPr>
          <a:xfrm flipH="1">
            <a:off x="8334033" y="2392189"/>
            <a:ext cx="2861200" cy="60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a:solidFill>
                  <a:schemeClr val="dk2"/>
                </a:solidFill>
              </a:defRPr>
            </a:lvl2pPr>
            <a:lvl3pPr lvl="2" algn="ctr" rtl="0">
              <a:lnSpc>
                <a:spcPct val="100000"/>
              </a:lnSpc>
              <a:spcBef>
                <a:spcPts val="0"/>
              </a:spcBef>
              <a:spcAft>
                <a:spcPts val="0"/>
              </a:spcAft>
              <a:buClr>
                <a:schemeClr val="dk2"/>
              </a:buClr>
              <a:buSzPts val="2000"/>
              <a:buNone/>
              <a:defRPr sz="2667">
                <a:solidFill>
                  <a:schemeClr val="dk2"/>
                </a:solidFill>
              </a:defRPr>
            </a:lvl3pPr>
            <a:lvl4pPr lvl="3" algn="ctr" rtl="0">
              <a:lnSpc>
                <a:spcPct val="100000"/>
              </a:lnSpc>
              <a:spcBef>
                <a:spcPts val="0"/>
              </a:spcBef>
              <a:spcAft>
                <a:spcPts val="0"/>
              </a:spcAft>
              <a:buClr>
                <a:schemeClr val="dk2"/>
              </a:buClr>
              <a:buSzPts val="2000"/>
              <a:buNone/>
              <a:defRPr sz="2667">
                <a:solidFill>
                  <a:schemeClr val="dk2"/>
                </a:solidFill>
              </a:defRPr>
            </a:lvl4pPr>
            <a:lvl5pPr lvl="4" algn="ctr" rtl="0">
              <a:lnSpc>
                <a:spcPct val="100000"/>
              </a:lnSpc>
              <a:spcBef>
                <a:spcPts val="0"/>
              </a:spcBef>
              <a:spcAft>
                <a:spcPts val="0"/>
              </a:spcAft>
              <a:buClr>
                <a:schemeClr val="dk2"/>
              </a:buClr>
              <a:buSzPts val="2000"/>
              <a:buNone/>
              <a:defRPr sz="2667">
                <a:solidFill>
                  <a:schemeClr val="dk2"/>
                </a:solidFill>
              </a:defRPr>
            </a:lvl5pPr>
            <a:lvl6pPr lvl="5" algn="ctr" rtl="0">
              <a:lnSpc>
                <a:spcPct val="100000"/>
              </a:lnSpc>
              <a:spcBef>
                <a:spcPts val="0"/>
              </a:spcBef>
              <a:spcAft>
                <a:spcPts val="0"/>
              </a:spcAft>
              <a:buClr>
                <a:schemeClr val="dk2"/>
              </a:buClr>
              <a:buSzPts val="2000"/>
              <a:buNone/>
              <a:defRPr sz="2667">
                <a:solidFill>
                  <a:schemeClr val="dk2"/>
                </a:solidFill>
              </a:defRPr>
            </a:lvl6pPr>
            <a:lvl7pPr lvl="6" algn="ctr" rtl="0">
              <a:lnSpc>
                <a:spcPct val="100000"/>
              </a:lnSpc>
              <a:spcBef>
                <a:spcPts val="0"/>
              </a:spcBef>
              <a:spcAft>
                <a:spcPts val="0"/>
              </a:spcAft>
              <a:buClr>
                <a:schemeClr val="dk2"/>
              </a:buClr>
              <a:buSzPts val="2000"/>
              <a:buNone/>
              <a:defRPr sz="2667">
                <a:solidFill>
                  <a:schemeClr val="dk2"/>
                </a:solidFill>
              </a:defRPr>
            </a:lvl7pPr>
            <a:lvl8pPr lvl="7" algn="ctr" rtl="0">
              <a:lnSpc>
                <a:spcPct val="100000"/>
              </a:lnSpc>
              <a:spcBef>
                <a:spcPts val="0"/>
              </a:spcBef>
              <a:spcAft>
                <a:spcPts val="0"/>
              </a:spcAft>
              <a:buClr>
                <a:schemeClr val="dk2"/>
              </a:buClr>
              <a:buSzPts val="2000"/>
              <a:buNone/>
              <a:defRPr sz="2667">
                <a:solidFill>
                  <a:schemeClr val="dk2"/>
                </a:solidFill>
              </a:defRPr>
            </a:lvl8pPr>
            <a:lvl9pPr lvl="8" algn="ctr" rtl="0">
              <a:lnSpc>
                <a:spcPct val="100000"/>
              </a:lnSpc>
              <a:spcBef>
                <a:spcPts val="0"/>
              </a:spcBef>
              <a:spcAft>
                <a:spcPts val="0"/>
              </a:spcAft>
              <a:buClr>
                <a:schemeClr val="dk2"/>
              </a:buClr>
              <a:buSzPts val="2000"/>
              <a:buNone/>
              <a:defRPr sz="2667">
                <a:solidFill>
                  <a:schemeClr val="dk2"/>
                </a:solidFill>
              </a:defRPr>
            </a:lvl9pPr>
          </a:lstStyle>
          <a:p>
            <a:endParaRPr/>
          </a:p>
        </p:txBody>
      </p:sp>
      <p:sp>
        <p:nvSpPr>
          <p:cNvPr id="650" name="Google Shape;650;p13"/>
          <p:cNvSpPr txBox="1">
            <a:spLocks noGrp="1"/>
          </p:cNvSpPr>
          <p:nvPr>
            <p:ph type="subTitle" idx="8"/>
          </p:nvPr>
        </p:nvSpPr>
        <p:spPr>
          <a:xfrm flipH="1">
            <a:off x="8334033" y="2771995"/>
            <a:ext cx="2861200" cy="76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651" name="Google Shape;651;p13"/>
          <p:cNvSpPr txBox="1">
            <a:spLocks noGrp="1"/>
          </p:cNvSpPr>
          <p:nvPr>
            <p:ph type="title" idx="9" hasCustomPrompt="1"/>
          </p:nvPr>
        </p:nvSpPr>
        <p:spPr>
          <a:xfrm flipH="1">
            <a:off x="7290467" y="2397779"/>
            <a:ext cx="942400" cy="10656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2800"/>
              <a:buNone/>
              <a:defRPr sz="3733">
                <a:solidFill>
                  <a:schemeClr val="lt1"/>
                </a:solidFill>
              </a:defRPr>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r>
              <a:t>xx%</a:t>
            </a:r>
          </a:p>
        </p:txBody>
      </p:sp>
      <p:sp>
        <p:nvSpPr>
          <p:cNvPr id="652" name="Google Shape;652;p13"/>
          <p:cNvSpPr txBox="1">
            <a:spLocks noGrp="1"/>
          </p:cNvSpPr>
          <p:nvPr>
            <p:ph type="subTitle" idx="13"/>
          </p:nvPr>
        </p:nvSpPr>
        <p:spPr>
          <a:xfrm flipH="1">
            <a:off x="8334033" y="4338259"/>
            <a:ext cx="2861200" cy="60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a:solidFill>
                  <a:schemeClr val="dk2"/>
                </a:solidFill>
              </a:defRPr>
            </a:lvl2pPr>
            <a:lvl3pPr lvl="2" algn="ctr" rtl="0">
              <a:lnSpc>
                <a:spcPct val="100000"/>
              </a:lnSpc>
              <a:spcBef>
                <a:spcPts val="0"/>
              </a:spcBef>
              <a:spcAft>
                <a:spcPts val="0"/>
              </a:spcAft>
              <a:buClr>
                <a:schemeClr val="dk2"/>
              </a:buClr>
              <a:buSzPts val="2000"/>
              <a:buNone/>
              <a:defRPr sz="2667">
                <a:solidFill>
                  <a:schemeClr val="dk2"/>
                </a:solidFill>
              </a:defRPr>
            </a:lvl3pPr>
            <a:lvl4pPr lvl="3" algn="ctr" rtl="0">
              <a:lnSpc>
                <a:spcPct val="100000"/>
              </a:lnSpc>
              <a:spcBef>
                <a:spcPts val="0"/>
              </a:spcBef>
              <a:spcAft>
                <a:spcPts val="0"/>
              </a:spcAft>
              <a:buClr>
                <a:schemeClr val="dk2"/>
              </a:buClr>
              <a:buSzPts val="2000"/>
              <a:buNone/>
              <a:defRPr sz="2667">
                <a:solidFill>
                  <a:schemeClr val="dk2"/>
                </a:solidFill>
              </a:defRPr>
            </a:lvl4pPr>
            <a:lvl5pPr lvl="4" algn="ctr" rtl="0">
              <a:lnSpc>
                <a:spcPct val="100000"/>
              </a:lnSpc>
              <a:spcBef>
                <a:spcPts val="0"/>
              </a:spcBef>
              <a:spcAft>
                <a:spcPts val="0"/>
              </a:spcAft>
              <a:buClr>
                <a:schemeClr val="dk2"/>
              </a:buClr>
              <a:buSzPts val="2000"/>
              <a:buNone/>
              <a:defRPr sz="2667">
                <a:solidFill>
                  <a:schemeClr val="dk2"/>
                </a:solidFill>
              </a:defRPr>
            </a:lvl5pPr>
            <a:lvl6pPr lvl="5" algn="ctr" rtl="0">
              <a:lnSpc>
                <a:spcPct val="100000"/>
              </a:lnSpc>
              <a:spcBef>
                <a:spcPts val="0"/>
              </a:spcBef>
              <a:spcAft>
                <a:spcPts val="0"/>
              </a:spcAft>
              <a:buClr>
                <a:schemeClr val="dk2"/>
              </a:buClr>
              <a:buSzPts val="2000"/>
              <a:buNone/>
              <a:defRPr sz="2667">
                <a:solidFill>
                  <a:schemeClr val="dk2"/>
                </a:solidFill>
              </a:defRPr>
            </a:lvl6pPr>
            <a:lvl7pPr lvl="6" algn="ctr" rtl="0">
              <a:lnSpc>
                <a:spcPct val="100000"/>
              </a:lnSpc>
              <a:spcBef>
                <a:spcPts val="0"/>
              </a:spcBef>
              <a:spcAft>
                <a:spcPts val="0"/>
              </a:spcAft>
              <a:buClr>
                <a:schemeClr val="dk2"/>
              </a:buClr>
              <a:buSzPts val="2000"/>
              <a:buNone/>
              <a:defRPr sz="2667">
                <a:solidFill>
                  <a:schemeClr val="dk2"/>
                </a:solidFill>
              </a:defRPr>
            </a:lvl7pPr>
            <a:lvl8pPr lvl="7" algn="ctr" rtl="0">
              <a:lnSpc>
                <a:spcPct val="100000"/>
              </a:lnSpc>
              <a:spcBef>
                <a:spcPts val="0"/>
              </a:spcBef>
              <a:spcAft>
                <a:spcPts val="0"/>
              </a:spcAft>
              <a:buClr>
                <a:schemeClr val="dk2"/>
              </a:buClr>
              <a:buSzPts val="2000"/>
              <a:buNone/>
              <a:defRPr sz="2667">
                <a:solidFill>
                  <a:schemeClr val="dk2"/>
                </a:solidFill>
              </a:defRPr>
            </a:lvl8pPr>
            <a:lvl9pPr lvl="8" algn="ctr" rtl="0">
              <a:lnSpc>
                <a:spcPct val="100000"/>
              </a:lnSpc>
              <a:spcBef>
                <a:spcPts val="0"/>
              </a:spcBef>
              <a:spcAft>
                <a:spcPts val="0"/>
              </a:spcAft>
              <a:buClr>
                <a:schemeClr val="dk2"/>
              </a:buClr>
              <a:buSzPts val="2000"/>
              <a:buNone/>
              <a:defRPr sz="2667">
                <a:solidFill>
                  <a:schemeClr val="dk2"/>
                </a:solidFill>
              </a:defRPr>
            </a:lvl9pPr>
          </a:lstStyle>
          <a:p>
            <a:endParaRPr/>
          </a:p>
        </p:txBody>
      </p:sp>
      <p:sp>
        <p:nvSpPr>
          <p:cNvPr id="653" name="Google Shape;653;p13"/>
          <p:cNvSpPr txBox="1">
            <a:spLocks noGrp="1"/>
          </p:cNvSpPr>
          <p:nvPr>
            <p:ph type="subTitle" idx="14"/>
          </p:nvPr>
        </p:nvSpPr>
        <p:spPr>
          <a:xfrm flipH="1">
            <a:off x="8334033" y="4718064"/>
            <a:ext cx="2861200" cy="76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654" name="Google Shape;654;p13"/>
          <p:cNvSpPr txBox="1">
            <a:spLocks noGrp="1"/>
          </p:cNvSpPr>
          <p:nvPr>
            <p:ph type="title" idx="15" hasCustomPrompt="1"/>
          </p:nvPr>
        </p:nvSpPr>
        <p:spPr>
          <a:xfrm flipH="1">
            <a:off x="7290467" y="4343877"/>
            <a:ext cx="942400" cy="1065600"/>
          </a:xfrm>
          <a:prstGeom prst="rect">
            <a:avLst/>
          </a:prstGeom>
          <a:solidFill>
            <a:schemeClr val="accent1"/>
          </a:solidFill>
        </p:spPr>
        <p:txBody>
          <a:bodyPr spcFirstLastPara="1" wrap="square" lIns="91425" tIns="91425" rIns="91425" bIns="91425" anchor="ctr" anchorCtr="0">
            <a:noAutofit/>
          </a:bodyPr>
          <a:lstStyle>
            <a:lvl1pPr lvl="0" algn="ctr" rtl="0">
              <a:spcBef>
                <a:spcPts val="0"/>
              </a:spcBef>
              <a:spcAft>
                <a:spcPts val="0"/>
              </a:spcAft>
              <a:buSzPts val="2800"/>
              <a:buNone/>
              <a:defRPr sz="3733">
                <a:solidFill>
                  <a:schemeClr val="lt1"/>
                </a:solidFill>
              </a:defRPr>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r>
              <a:t>xx%</a:t>
            </a:r>
          </a:p>
        </p:txBody>
      </p:sp>
      <p:grpSp>
        <p:nvGrpSpPr>
          <p:cNvPr id="655" name="Google Shape;655;p13"/>
          <p:cNvGrpSpPr/>
          <p:nvPr/>
        </p:nvGrpSpPr>
        <p:grpSpPr>
          <a:xfrm>
            <a:off x="-148843" y="5940201"/>
            <a:ext cx="12455373" cy="917847"/>
            <a:chOff x="-111632" y="4455150"/>
            <a:chExt cx="9341530" cy="688385"/>
          </a:xfrm>
        </p:grpSpPr>
        <p:sp>
          <p:nvSpPr>
            <p:cNvPr id="656" name="Google Shape;656;p13"/>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57" name="Google Shape;657;p13"/>
            <p:cNvGrpSpPr/>
            <p:nvPr/>
          </p:nvGrpSpPr>
          <p:grpSpPr>
            <a:xfrm>
              <a:off x="-101249" y="4819224"/>
              <a:ext cx="9331147" cy="324311"/>
              <a:chOff x="-101249" y="4819224"/>
              <a:chExt cx="9331147" cy="324311"/>
            </a:xfrm>
          </p:grpSpPr>
          <p:sp>
            <p:nvSpPr>
              <p:cNvPr id="658" name="Google Shape;658;p13"/>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9" name="Google Shape;659;p13"/>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0" name="Google Shape;660;p13"/>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1" name="Google Shape;661;p13"/>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13"/>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13"/>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4" name="Google Shape;664;p13"/>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13"/>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13"/>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13"/>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68" name="Google Shape;668;p13"/>
              <p:cNvGrpSpPr/>
              <p:nvPr/>
            </p:nvGrpSpPr>
            <p:grpSpPr>
              <a:xfrm>
                <a:off x="76887" y="4932600"/>
                <a:ext cx="8997356" cy="163751"/>
                <a:chOff x="76887" y="4932600"/>
                <a:chExt cx="8997356" cy="163751"/>
              </a:xfrm>
            </p:grpSpPr>
            <p:sp>
              <p:nvSpPr>
                <p:cNvPr id="669" name="Google Shape;669;p13"/>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13"/>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13"/>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13"/>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3" name="Google Shape;673;p13"/>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13"/>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13"/>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6" name="Google Shape;676;p13"/>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7" name="Google Shape;677;p13"/>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13"/>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13"/>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13"/>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13"/>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13"/>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13"/>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13"/>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13"/>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13"/>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13"/>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13"/>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13"/>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13"/>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13"/>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13"/>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13"/>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13"/>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13"/>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13"/>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13"/>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13"/>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13"/>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13"/>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13"/>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13"/>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13"/>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13"/>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13"/>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13"/>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13"/>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13"/>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13"/>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13"/>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13"/>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13"/>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13"/>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13"/>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13"/>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13"/>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717" name="Google Shape;717;p13"/>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18" name="Google Shape;718;p13"/>
          <p:cNvSpPr/>
          <p:nvPr/>
        </p:nvSpPr>
        <p:spPr>
          <a:xfrm>
            <a:off x="367797" y="3842676"/>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19" name="Google Shape;719;p13"/>
          <p:cNvSpPr/>
          <p:nvPr/>
        </p:nvSpPr>
        <p:spPr>
          <a:xfrm flipH="1">
            <a:off x="10543176" y="374888"/>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0667259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720"/>
        <p:cNvGrpSpPr/>
        <p:nvPr/>
      </p:nvGrpSpPr>
      <p:grpSpPr>
        <a:xfrm>
          <a:off x="0" y="0"/>
          <a:ext cx="0" cy="0"/>
          <a:chOff x="0" y="0"/>
          <a:chExt cx="0" cy="0"/>
        </a:xfrm>
      </p:grpSpPr>
      <p:pic>
        <p:nvPicPr>
          <p:cNvPr id="721" name="Google Shape;721;p14"/>
          <p:cNvPicPr preferRelativeResize="0"/>
          <p:nvPr/>
        </p:nvPicPr>
        <p:blipFill>
          <a:blip r:embed="rId2">
            <a:alphaModFix/>
          </a:blip>
          <a:stretch>
            <a:fillRect/>
          </a:stretch>
        </p:blipFill>
        <p:spPr>
          <a:xfrm>
            <a:off x="0" y="0"/>
            <a:ext cx="12192000" cy="6858000"/>
          </a:xfrm>
          <a:prstGeom prst="rect">
            <a:avLst/>
          </a:prstGeom>
          <a:noFill/>
          <a:ln>
            <a:noFill/>
          </a:ln>
        </p:spPr>
      </p:pic>
      <p:sp>
        <p:nvSpPr>
          <p:cNvPr id="722" name="Google Shape;722;p14"/>
          <p:cNvSpPr txBox="1">
            <a:spLocks noGrp="1"/>
          </p:cNvSpPr>
          <p:nvPr>
            <p:ph type="title"/>
          </p:nvPr>
        </p:nvSpPr>
        <p:spPr>
          <a:xfrm>
            <a:off x="2608400" y="4171633"/>
            <a:ext cx="6975200" cy="671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000"/>
              <a:buNone/>
              <a:defRPr sz="3467">
                <a:solidFill>
                  <a:schemeClr val="dk2"/>
                </a:solidFill>
              </a:defRPr>
            </a:lvl1pPr>
            <a:lvl2pPr lvl="1" algn="ctr" rtl="0">
              <a:spcBef>
                <a:spcPts val="0"/>
              </a:spcBef>
              <a:spcAft>
                <a:spcPts val="0"/>
              </a:spcAft>
              <a:buClr>
                <a:schemeClr val="dk2"/>
              </a:buClr>
              <a:buSzPts val="2000"/>
              <a:buNone/>
              <a:defRPr sz="2667">
                <a:solidFill>
                  <a:schemeClr val="dk2"/>
                </a:solidFill>
              </a:defRPr>
            </a:lvl2pPr>
            <a:lvl3pPr lvl="2" algn="ctr" rtl="0">
              <a:spcBef>
                <a:spcPts val="0"/>
              </a:spcBef>
              <a:spcAft>
                <a:spcPts val="0"/>
              </a:spcAft>
              <a:buClr>
                <a:schemeClr val="dk2"/>
              </a:buClr>
              <a:buSzPts val="2000"/>
              <a:buNone/>
              <a:defRPr sz="2667">
                <a:solidFill>
                  <a:schemeClr val="dk2"/>
                </a:solidFill>
              </a:defRPr>
            </a:lvl3pPr>
            <a:lvl4pPr lvl="3" algn="ctr" rtl="0">
              <a:spcBef>
                <a:spcPts val="0"/>
              </a:spcBef>
              <a:spcAft>
                <a:spcPts val="0"/>
              </a:spcAft>
              <a:buClr>
                <a:schemeClr val="dk2"/>
              </a:buClr>
              <a:buSzPts val="2000"/>
              <a:buNone/>
              <a:defRPr sz="2667">
                <a:solidFill>
                  <a:schemeClr val="dk2"/>
                </a:solidFill>
              </a:defRPr>
            </a:lvl4pPr>
            <a:lvl5pPr lvl="4" algn="ctr" rtl="0">
              <a:spcBef>
                <a:spcPts val="0"/>
              </a:spcBef>
              <a:spcAft>
                <a:spcPts val="0"/>
              </a:spcAft>
              <a:buClr>
                <a:schemeClr val="dk2"/>
              </a:buClr>
              <a:buSzPts val="2000"/>
              <a:buNone/>
              <a:defRPr sz="2667">
                <a:solidFill>
                  <a:schemeClr val="dk2"/>
                </a:solidFill>
              </a:defRPr>
            </a:lvl5pPr>
            <a:lvl6pPr lvl="5" algn="ctr" rtl="0">
              <a:spcBef>
                <a:spcPts val="0"/>
              </a:spcBef>
              <a:spcAft>
                <a:spcPts val="0"/>
              </a:spcAft>
              <a:buClr>
                <a:schemeClr val="dk2"/>
              </a:buClr>
              <a:buSzPts val="2000"/>
              <a:buNone/>
              <a:defRPr sz="2667">
                <a:solidFill>
                  <a:schemeClr val="dk2"/>
                </a:solidFill>
              </a:defRPr>
            </a:lvl6pPr>
            <a:lvl7pPr lvl="6" algn="ctr" rtl="0">
              <a:spcBef>
                <a:spcPts val="0"/>
              </a:spcBef>
              <a:spcAft>
                <a:spcPts val="0"/>
              </a:spcAft>
              <a:buClr>
                <a:schemeClr val="dk2"/>
              </a:buClr>
              <a:buSzPts val="2000"/>
              <a:buNone/>
              <a:defRPr sz="2667">
                <a:solidFill>
                  <a:schemeClr val="dk2"/>
                </a:solidFill>
              </a:defRPr>
            </a:lvl7pPr>
            <a:lvl8pPr lvl="7" algn="ctr" rtl="0">
              <a:spcBef>
                <a:spcPts val="0"/>
              </a:spcBef>
              <a:spcAft>
                <a:spcPts val="0"/>
              </a:spcAft>
              <a:buClr>
                <a:schemeClr val="dk2"/>
              </a:buClr>
              <a:buSzPts val="2000"/>
              <a:buNone/>
              <a:defRPr sz="2667">
                <a:solidFill>
                  <a:schemeClr val="dk2"/>
                </a:solidFill>
              </a:defRPr>
            </a:lvl8pPr>
            <a:lvl9pPr lvl="8" algn="ctr" rtl="0">
              <a:spcBef>
                <a:spcPts val="0"/>
              </a:spcBef>
              <a:spcAft>
                <a:spcPts val="0"/>
              </a:spcAft>
              <a:buClr>
                <a:schemeClr val="dk2"/>
              </a:buClr>
              <a:buSzPts val="2000"/>
              <a:buNone/>
              <a:defRPr sz="2667">
                <a:solidFill>
                  <a:schemeClr val="dk2"/>
                </a:solidFill>
              </a:defRPr>
            </a:lvl9pPr>
          </a:lstStyle>
          <a:p>
            <a:endParaRPr/>
          </a:p>
        </p:txBody>
      </p:sp>
      <p:sp>
        <p:nvSpPr>
          <p:cNvPr id="723" name="Google Shape;723;p14"/>
          <p:cNvSpPr txBox="1">
            <a:spLocks noGrp="1"/>
          </p:cNvSpPr>
          <p:nvPr>
            <p:ph type="subTitle" idx="1"/>
          </p:nvPr>
        </p:nvSpPr>
        <p:spPr>
          <a:xfrm>
            <a:off x="2608400" y="1189167"/>
            <a:ext cx="6975200" cy="28616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2400"/>
              <a:buNone/>
              <a:defRPr sz="3733"/>
            </a:lvl1pPr>
            <a:lvl2pPr lvl="1" algn="ctr" rtl="0">
              <a:lnSpc>
                <a:spcPct val="115000"/>
              </a:lnSpc>
              <a:spcBef>
                <a:spcPts val="0"/>
              </a:spcBef>
              <a:spcAft>
                <a:spcPts val="0"/>
              </a:spcAft>
              <a:buSzPts val="2400"/>
              <a:buNone/>
              <a:defRPr sz="3200"/>
            </a:lvl2pPr>
            <a:lvl3pPr lvl="2" algn="ctr" rtl="0">
              <a:lnSpc>
                <a:spcPct val="115000"/>
              </a:lnSpc>
              <a:spcBef>
                <a:spcPts val="0"/>
              </a:spcBef>
              <a:spcAft>
                <a:spcPts val="0"/>
              </a:spcAft>
              <a:buSzPts val="2400"/>
              <a:buNone/>
              <a:defRPr sz="3200"/>
            </a:lvl3pPr>
            <a:lvl4pPr lvl="3" algn="ctr" rtl="0">
              <a:lnSpc>
                <a:spcPct val="115000"/>
              </a:lnSpc>
              <a:spcBef>
                <a:spcPts val="0"/>
              </a:spcBef>
              <a:spcAft>
                <a:spcPts val="0"/>
              </a:spcAft>
              <a:buSzPts val="2400"/>
              <a:buNone/>
              <a:defRPr sz="3200"/>
            </a:lvl4pPr>
            <a:lvl5pPr lvl="4" algn="ctr" rtl="0">
              <a:lnSpc>
                <a:spcPct val="115000"/>
              </a:lnSpc>
              <a:spcBef>
                <a:spcPts val="0"/>
              </a:spcBef>
              <a:spcAft>
                <a:spcPts val="0"/>
              </a:spcAft>
              <a:buSzPts val="2400"/>
              <a:buNone/>
              <a:defRPr sz="3200"/>
            </a:lvl5pPr>
            <a:lvl6pPr lvl="5" algn="ctr" rtl="0">
              <a:lnSpc>
                <a:spcPct val="115000"/>
              </a:lnSpc>
              <a:spcBef>
                <a:spcPts val="0"/>
              </a:spcBef>
              <a:spcAft>
                <a:spcPts val="0"/>
              </a:spcAft>
              <a:buSzPts val="2400"/>
              <a:buNone/>
              <a:defRPr sz="3200"/>
            </a:lvl6pPr>
            <a:lvl7pPr lvl="6" algn="ctr" rtl="0">
              <a:lnSpc>
                <a:spcPct val="115000"/>
              </a:lnSpc>
              <a:spcBef>
                <a:spcPts val="0"/>
              </a:spcBef>
              <a:spcAft>
                <a:spcPts val="0"/>
              </a:spcAft>
              <a:buSzPts val="2400"/>
              <a:buNone/>
              <a:defRPr sz="3200"/>
            </a:lvl7pPr>
            <a:lvl8pPr lvl="7" algn="ctr" rtl="0">
              <a:lnSpc>
                <a:spcPct val="115000"/>
              </a:lnSpc>
              <a:spcBef>
                <a:spcPts val="0"/>
              </a:spcBef>
              <a:spcAft>
                <a:spcPts val="0"/>
              </a:spcAft>
              <a:buSzPts val="2400"/>
              <a:buNone/>
              <a:defRPr sz="3200"/>
            </a:lvl8pPr>
            <a:lvl9pPr lvl="8" algn="ctr" rtl="0">
              <a:lnSpc>
                <a:spcPct val="115000"/>
              </a:lnSpc>
              <a:spcBef>
                <a:spcPts val="0"/>
              </a:spcBef>
              <a:spcAft>
                <a:spcPts val="0"/>
              </a:spcAft>
              <a:buSzPts val="2400"/>
              <a:buNone/>
              <a:defRPr sz="3200"/>
            </a:lvl9pPr>
          </a:lstStyle>
          <a:p>
            <a:endParaRPr/>
          </a:p>
        </p:txBody>
      </p:sp>
      <p:grpSp>
        <p:nvGrpSpPr>
          <p:cNvPr id="724" name="Google Shape;724;p14"/>
          <p:cNvGrpSpPr/>
          <p:nvPr/>
        </p:nvGrpSpPr>
        <p:grpSpPr>
          <a:xfrm>
            <a:off x="-148843" y="5940201"/>
            <a:ext cx="12455373" cy="917847"/>
            <a:chOff x="-111632" y="4455150"/>
            <a:chExt cx="9341530" cy="688385"/>
          </a:xfrm>
        </p:grpSpPr>
        <p:sp>
          <p:nvSpPr>
            <p:cNvPr id="725" name="Google Shape;725;p14"/>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26" name="Google Shape;726;p14"/>
            <p:cNvGrpSpPr/>
            <p:nvPr/>
          </p:nvGrpSpPr>
          <p:grpSpPr>
            <a:xfrm>
              <a:off x="-101249" y="4819224"/>
              <a:ext cx="9331147" cy="324311"/>
              <a:chOff x="-101249" y="4819224"/>
              <a:chExt cx="9331147" cy="324311"/>
            </a:xfrm>
          </p:grpSpPr>
          <p:sp>
            <p:nvSpPr>
              <p:cNvPr id="727" name="Google Shape;727;p14"/>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14"/>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14"/>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0" name="Google Shape;730;p14"/>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14"/>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14"/>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14"/>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14"/>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14"/>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14"/>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37" name="Google Shape;737;p14"/>
              <p:cNvGrpSpPr/>
              <p:nvPr/>
            </p:nvGrpSpPr>
            <p:grpSpPr>
              <a:xfrm>
                <a:off x="76887" y="4932600"/>
                <a:ext cx="8997356" cy="163751"/>
                <a:chOff x="76887" y="4932600"/>
                <a:chExt cx="8997356" cy="163751"/>
              </a:xfrm>
            </p:grpSpPr>
            <p:sp>
              <p:nvSpPr>
                <p:cNvPr id="738" name="Google Shape;738;p14"/>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14"/>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14"/>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14"/>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14"/>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14"/>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14"/>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14"/>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14"/>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14"/>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14"/>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14"/>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14"/>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14"/>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14"/>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14"/>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14"/>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14"/>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14"/>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14"/>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14"/>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14"/>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14"/>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14"/>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14"/>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14"/>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14"/>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14"/>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14"/>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14"/>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14"/>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14"/>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14"/>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14"/>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14"/>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14"/>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14"/>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14"/>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14"/>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14"/>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8" name="Google Shape;778;p14"/>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9" name="Google Shape;779;p14"/>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14"/>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14"/>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14"/>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14"/>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14"/>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14"/>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786" name="Google Shape;786;p14"/>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87" name="Google Shape;787;p14"/>
          <p:cNvSpPr/>
          <p:nvPr/>
        </p:nvSpPr>
        <p:spPr>
          <a:xfrm>
            <a:off x="5514763" y="513768"/>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7120515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788"/>
        <p:cNvGrpSpPr/>
        <p:nvPr/>
      </p:nvGrpSpPr>
      <p:grpSpPr>
        <a:xfrm>
          <a:off x="0" y="0"/>
          <a:ext cx="0" cy="0"/>
          <a:chOff x="0" y="0"/>
          <a:chExt cx="0" cy="0"/>
        </a:xfrm>
      </p:grpSpPr>
      <p:pic>
        <p:nvPicPr>
          <p:cNvPr id="789" name="Google Shape;789;p15"/>
          <p:cNvPicPr preferRelativeResize="0"/>
          <p:nvPr/>
        </p:nvPicPr>
        <p:blipFill>
          <a:blip r:embed="rId2">
            <a:alphaModFix/>
          </a:blip>
          <a:stretch>
            <a:fillRect/>
          </a:stretch>
        </p:blipFill>
        <p:spPr>
          <a:xfrm>
            <a:off x="0" y="0"/>
            <a:ext cx="12192000" cy="6858000"/>
          </a:xfrm>
          <a:prstGeom prst="rect">
            <a:avLst/>
          </a:prstGeom>
          <a:noFill/>
          <a:ln>
            <a:noFill/>
          </a:ln>
        </p:spPr>
      </p:pic>
      <p:sp>
        <p:nvSpPr>
          <p:cNvPr id="790" name="Google Shape;790;p15"/>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791" name="Google Shape;791;p15"/>
          <p:cNvSpPr txBox="1">
            <a:spLocks noGrp="1"/>
          </p:cNvSpPr>
          <p:nvPr>
            <p:ph type="body" idx="1"/>
          </p:nvPr>
        </p:nvSpPr>
        <p:spPr>
          <a:xfrm>
            <a:off x="950800" y="1658367"/>
            <a:ext cx="4991600" cy="4014400"/>
          </a:xfrm>
          <a:prstGeom prst="rect">
            <a:avLst/>
          </a:prstGeom>
        </p:spPr>
        <p:txBody>
          <a:bodyPr spcFirstLastPara="1" wrap="square" lIns="91425" tIns="91425" rIns="91425" bIns="91425" anchor="t" anchorCtr="0">
            <a:noAutofit/>
          </a:bodyPr>
          <a:lstStyle>
            <a:lvl1pPr marL="609585" lvl="0" indent="-423323" rtl="0">
              <a:lnSpc>
                <a:spcPct val="115000"/>
              </a:lnSpc>
              <a:spcBef>
                <a:spcPts val="0"/>
              </a:spcBef>
              <a:spcAft>
                <a:spcPts val="0"/>
              </a:spcAft>
              <a:buClr>
                <a:schemeClr val="dk2"/>
              </a:buClr>
              <a:buSzPts val="1400"/>
              <a:buChar char="●"/>
              <a:defRPr/>
            </a:lvl1pPr>
            <a:lvl2pPr marL="1219170" lvl="1" indent="-423323" rtl="0">
              <a:lnSpc>
                <a:spcPct val="115000"/>
              </a:lnSpc>
              <a:spcBef>
                <a:spcPts val="0"/>
              </a:spcBef>
              <a:spcAft>
                <a:spcPts val="0"/>
              </a:spcAft>
              <a:buSzPts val="1400"/>
              <a:buChar char="○"/>
              <a:defRPr/>
            </a:lvl2pPr>
            <a:lvl3pPr marL="1828754" lvl="2" indent="-423323" rtl="0">
              <a:lnSpc>
                <a:spcPct val="115000"/>
              </a:lnSpc>
              <a:spcBef>
                <a:spcPts val="0"/>
              </a:spcBef>
              <a:spcAft>
                <a:spcPts val="0"/>
              </a:spcAft>
              <a:buSzPts val="1400"/>
              <a:buChar char="■"/>
              <a:defRPr/>
            </a:lvl3pPr>
            <a:lvl4pPr marL="2438339" lvl="3" indent="-423323" rtl="0">
              <a:lnSpc>
                <a:spcPct val="115000"/>
              </a:lnSpc>
              <a:spcBef>
                <a:spcPts val="0"/>
              </a:spcBef>
              <a:spcAft>
                <a:spcPts val="0"/>
              </a:spcAft>
              <a:buSzPts val="1400"/>
              <a:buChar char="●"/>
              <a:defRPr/>
            </a:lvl4pPr>
            <a:lvl5pPr marL="3047924" lvl="4" indent="-423323" rtl="0">
              <a:lnSpc>
                <a:spcPct val="115000"/>
              </a:lnSpc>
              <a:spcBef>
                <a:spcPts val="0"/>
              </a:spcBef>
              <a:spcAft>
                <a:spcPts val="0"/>
              </a:spcAft>
              <a:buSzPts val="1400"/>
              <a:buChar char="○"/>
              <a:defRPr/>
            </a:lvl5pPr>
            <a:lvl6pPr marL="3657509" lvl="5" indent="-423323" rtl="0">
              <a:lnSpc>
                <a:spcPct val="115000"/>
              </a:lnSpc>
              <a:spcBef>
                <a:spcPts val="0"/>
              </a:spcBef>
              <a:spcAft>
                <a:spcPts val="0"/>
              </a:spcAft>
              <a:buSzPts val="1400"/>
              <a:buChar char="■"/>
              <a:defRPr/>
            </a:lvl6pPr>
            <a:lvl7pPr marL="4267093" lvl="6" indent="-423323" rtl="0">
              <a:lnSpc>
                <a:spcPct val="115000"/>
              </a:lnSpc>
              <a:spcBef>
                <a:spcPts val="0"/>
              </a:spcBef>
              <a:spcAft>
                <a:spcPts val="0"/>
              </a:spcAft>
              <a:buSzPts val="1400"/>
              <a:buChar char="●"/>
              <a:defRPr/>
            </a:lvl7pPr>
            <a:lvl8pPr marL="4876678" lvl="7" indent="-423323" rtl="0">
              <a:lnSpc>
                <a:spcPct val="115000"/>
              </a:lnSpc>
              <a:spcBef>
                <a:spcPts val="0"/>
              </a:spcBef>
              <a:spcAft>
                <a:spcPts val="0"/>
              </a:spcAft>
              <a:buSzPts val="1400"/>
              <a:buChar char="○"/>
              <a:defRPr/>
            </a:lvl8pPr>
            <a:lvl9pPr marL="5486263" lvl="8" indent="-423323" rtl="0">
              <a:lnSpc>
                <a:spcPct val="115000"/>
              </a:lnSpc>
              <a:spcBef>
                <a:spcPts val="0"/>
              </a:spcBef>
              <a:spcAft>
                <a:spcPts val="0"/>
              </a:spcAft>
              <a:buSzPts val="1400"/>
              <a:buChar char="■"/>
              <a:defRPr/>
            </a:lvl9pPr>
          </a:lstStyle>
          <a:p>
            <a:endParaRPr/>
          </a:p>
        </p:txBody>
      </p:sp>
      <p:sp>
        <p:nvSpPr>
          <p:cNvPr id="792" name="Google Shape;792;p15"/>
          <p:cNvSpPr txBox="1">
            <a:spLocks noGrp="1"/>
          </p:cNvSpPr>
          <p:nvPr>
            <p:ph type="body" idx="2"/>
          </p:nvPr>
        </p:nvSpPr>
        <p:spPr>
          <a:xfrm>
            <a:off x="6249600" y="1658367"/>
            <a:ext cx="4991600" cy="4014400"/>
          </a:xfrm>
          <a:prstGeom prst="rect">
            <a:avLst/>
          </a:prstGeom>
        </p:spPr>
        <p:txBody>
          <a:bodyPr spcFirstLastPara="1" wrap="square" lIns="91425" tIns="91425" rIns="91425" bIns="91425" anchor="t" anchorCtr="0">
            <a:noAutofit/>
          </a:bodyPr>
          <a:lstStyle>
            <a:lvl1pPr marL="609585" lvl="0" indent="-423323" rtl="0">
              <a:lnSpc>
                <a:spcPct val="115000"/>
              </a:lnSpc>
              <a:spcBef>
                <a:spcPts val="0"/>
              </a:spcBef>
              <a:spcAft>
                <a:spcPts val="0"/>
              </a:spcAft>
              <a:buClr>
                <a:schemeClr val="dk2"/>
              </a:buClr>
              <a:buSzPts val="1400"/>
              <a:buChar char="●"/>
              <a:defRPr/>
            </a:lvl1pPr>
            <a:lvl2pPr marL="1219170" lvl="1" indent="-423323" rtl="0">
              <a:lnSpc>
                <a:spcPct val="115000"/>
              </a:lnSpc>
              <a:spcBef>
                <a:spcPts val="0"/>
              </a:spcBef>
              <a:spcAft>
                <a:spcPts val="0"/>
              </a:spcAft>
              <a:buSzPts val="1400"/>
              <a:buChar char="○"/>
              <a:defRPr/>
            </a:lvl2pPr>
            <a:lvl3pPr marL="1828754" lvl="2" indent="-423323" rtl="0">
              <a:lnSpc>
                <a:spcPct val="115000"/>
              </a:lnSpc>
              <a:spcBef>
                <a:spcPts val="0"/>
              </a:spcBef>
              <a:spcAft>
                <a:spcPts val="0"/>
              </a:spcAft>
              <a:buSzPts val="1400"/>
              <a:buChar char="■"/>
              <a:defRPr/>
            </a:lvl3pPr>
            <a:lvl4pPr marL="2438339" lvl="3" indent="-423323" rtl="0">
              <a:lnSpc>
                <a:spcPct val="115000"/>
              </a:lnSpc>
              <a:spcBef>
                <a:spcPts val="0"/>
              </a:spcBef>
              <a:spcAft>
                <a:spcPts val="0"/>
              </a:spcAft>
              <a:buSzPts val="1400"/>
              <a:buChar char="●"/>
              <a:defRPr/>
            </a:lvl4pPr>
            <a:lvl5pPr marL="3047924" lvl="4" indent="-423323" rtl="0">
              <a:lnSpc>
                <a:spcPct val="115000"/>
              </a:lnSpc>
              <a:spcBef>
                <a:spcPts val="0"/>
              </a:spcBef>
              <a:spcAft>
                <a:spcPts val="0"/>
              </a:spcAft>
              <a:buSzPts val="1400"/>
              <a:buChar char="○"/>
              <a:defRPr/>
            </a:lvl5pPr>
            <a:lvl6pPr marL="3657509" lvl="5" indent="-423323" rtl="0">
              <a:lnSpc>
                <a:spcPct val="115000"/>
              </a:lnSpc>
              <a:spcBef>
                <a:spcPts val="0"/>
              </a:spcBef>
              <a:spcAft>
                <a:spcPts val="0"/>
              </a:spcAft>
              <a:buSzPts val="1400"/>
              <a:buChar char="■"/>
              <a:defRPr/>
            </a:lvl6pPr>
            <a:lvl7pPr marL="4267093" lvl="6" indent="-423323" rtl="0">
              <a:lnSpc>
                <a:spcPct val="115000"/>
              </a:lnSpc>
              <a:spcBef>
                <a:spcPts val="0"/>
              </a:spcBef>
              <a:spcAft>
                <a:spcPts val="0"/>
              </a:spcAft>
              <a:buSzPts val="1400"/>
              <a:buChar char="●"/>
              <a:defRPr/>
            </a:lvl7pPr>
            <a:lvl8pPr marL="4876678" lvl="7" indent="-423323" rtl="0">
              <a:lnSpc>
                <a:spcPct val="115000"/>
              </a:lnSpc>
              <a:spcBef>
                <a:spcPts val="0"/>
              </a:spcBef>
              <a:spcAft>
                <a:spcPts val="0"/>
              </a:spcAft>
              <a:buSzPts val="1400"/>
              <a:buChar char="○"/>
              <a:defRPr/>
            </a:lvl8pPr>
            <a:lvl9pPr marL="5486263" lvl="8" indent="-423323" rtl="0">
              <a:lnSpc>
                <a:spcPct val="115000"/>
              </a:lnSpc>
              <a:spcBef>
                <a:spcPts val="0"/>
              </a:spcBef>
              <a:spcAft>
                <a:spcPts val="0"/>
              </a:spcAft>
              <a:buSzPts val="1400"/>
              <a:buChar char="■"/>
              <a:defRPr/>
            </a:lvl9pPr>
          </a:lstStyle>
          <a:p>
            <a:endParaRPr/>
          </a:p>
        </p:txBody>
      </p:sp>
      <p:grpSp>
        <p:nvGrpSpPr>
          <p:cNvPr id="793" name="Google Shape;793;p15"/>
          <p:cNvGrpSpPr/>
          <p:nvPr/>
        </p:nvGrpSpPr>
        <p:grpSpPr>
          <a:xfrm>
            <a:off x="-148843" y="5940201"/>
            <a:ext cx="12455373" cy="917847"/>
            <a:chOff x="-111632" y="4455150"/>
            <a:chExt cx="9341530" cy="688385"/>
          </a:xfrm>
        </p:grpSpPr>
        <p:sp>
          <p:nvSpPr>
            <p:cNvPr id="794" name="Google Shape;794;p15"/>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95" name="Google Shape;795;p15"/>
            <p:cNvGrpSpPr/>
            <p:nvPr/>
          </p:nvGrpSpPr>
          <p:grpSpPr>
            <a:xfrm>
              <a:off x="-101249" y="4819224"/>
              <a:ext cx="9331147" cy="324311"/>
              <a:chOff x="-101249" y="4819224"/>
              <a:chExt cx="9331147" cy="324311"/>
            </a:xfrm>
          </p:grpSpPr>
          <p:sp>
            <p:nvSpPr>
              <p:cNvPr id="796" name="Google Shape;796;p15"/>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15"/>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8" name="Google Shape;798;p15"/>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9" name="Google Shape;799;p15"/>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15"/>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1" name="Google Shape;801;p15"/>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2" name="Google Shape;802;p15"/>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3" name="Google Shape;803;p15"/>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4" name="Google Shape;804;p15"/>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5" name="Google Shape;805;p15"/>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06" name="Google Shape;806;p15"/>
              <p:cNvGrpSpPr/>
              <p:nvPr/>
            </p:nvGrpSpPr>
            <p:grpSpPr>
              <a:xfrm>
                <a:off x="76887" y="4932600"/>
                <a:ext cx="8997356" cy="163751"/>
                <a:chOff x="76887" y="4932600"/>
                <a:chExt cx="8997356" cy="163751"/>
              </a:xfrm>
            </p:grpSpPr>
            <p:sp>
              <p:nvSpPr>
                <p:cNvPr id="807" name="Google Shape;807;p15"/>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8" name="Google Shape;808;p15"/>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9" name="Google Shape;809;p15"/>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0" name="Google Shape;810;p15"/>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1" name="Google Shape;811;p15"/>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2" name="Google Shape;812;p15"/>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3" name="Google Shape;813;p15"/>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4" name="Google Shape;814;p15"/>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5" name="Google Shape;815;p15"/>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6" name="Google Shape;816;p15"/>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7" name="Google Shape;817;p15"/>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15"/>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15"/>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15"/>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15"/>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15"/>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15"/>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15"/>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15"/>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15"/>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15"/>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15"/>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9" name="Google Shape;829;p15"/>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0" name="Google Shape;830;p15"/>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1" name="Google Shape;831;p15"/>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2" name="Google Shape;832;p15"/>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3" name="Google Shape;833;p15"/>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4" name="Google Shape;834;p15"/>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5" name="Google Shape;835;p15"/>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6" name="Google Shape;836;p15"/>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7" name="Google Shape;837;p15"/>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8" name="Google Shape;838;p15"/>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9" name="Google Shape;839;p15"/>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0" name="Google Shape;840;p15"/>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1" name="Google Shape;841;p15"/>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2" name="Google Shape;842;p15"/>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3" name="Google Shape;843;p15"/>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4" name="Google Shape;844;p15"/>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5" name="Google Shape;845;p15"/>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6" name="Google Shape;846;p15"/>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7" name="Google Shape;847;p15"/>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15"/>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9" name="Google Shape;849;p15"/>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0" name="Google Shape;850;p15"/>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1" name="Google Shape;851;p15"/>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2" name="Google Shape;852;p15"/>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3" name="Google Shape;853;p15"/>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4" name="Google Shape;854;p15"/>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855" name="Google Shape;855;p15"/>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56" name="Google Shape;856;p15"/>
          <p:cNvGrpSpPr/>
          <p:nvPr/>
        </p:nvGrpSpPr>
        <p:grpSpPr>
          <a:xfrm>
            <a:off x="9890955" y="5348333"/>
            <a:ext cx="1772068" cy="1117600"/>
            <a:chOff x="3876040" y="4043319"/>
            <a:chExt cx="1278302" cy="806194"/>
          </a:xfrm>
        </p:grpSpPr>
        <p:sp>
          <p:nvSpPr>
            <p:cNvPr id="857" name="Google Shape;857;p15"/>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8" name="Google Shape;858;p15"/>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8816978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859"/>
        <p:cNvGrpSpPr/>
        <p:nvPr/>
      </p:nvGrpSpPr>
      <p:grpSpPr>
        <a:xfrm>
          <a:off x="0" y="0"/>
          <a:ext cx="0" cy="0"/>
          <a:chOff x="0" y="0"/>
          <a:chExt cx="0" cy="0"/>
        </a:xfrm>
      </p:grpSpPr>
      <p:pic>
        <p:nvPicPr>
          <p:cNvPr id="860" name="Google Shape;860;p16"/>
          <p:cNvPicPr preferRelativeResize="0"/>
          <p:nvPr/>
        </p:nvPicPr>
        <p:blipFill>
          <a:blip r:embed="rId2">
            <a:alphaModFix/>
          </a:blip>
          <a:stretch>
            <a:fillRect/>
          </a:stretch>
        </p:blipFill>
        <p:spPr>
          <a:xfrm>
            <a:off x="0" y="0"/>
            <a:ext cx="12192000" cy="6858000"/>
          </a:xfrm>
          <a:prstGeom prst="rect">
            <a:avLst/>
          </a:prstGeom>
          <a:noFill/>
          <a:ln>
            <a:noFill/>
          </a:ln>
        </p:spPr>
      </p:pic>
      <p:sp>
        <p:nvSpPr>
          <p:cNvPr id="861" name="Google Shape;861;p16"/>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862" name="Google Shape;862;p16"/>
          <p:cNvSpPr txBox="1">
            <a:spLocks noGrp="1"/>
          </p:cNvSpPr>
          <p:nvPr>
            <p:ph type="subTitle" idx="1"/>
          </p:nvPr>
        </p:nvSpPr>
        <p:spPr>
          <a:xfrm>
            <a:off x="1362084" y="2526171"/>
            <a:ext cx="4448000" cy="24284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863" name="Google Shape;863;p16"/>
          <p:cNvSpPr txBox="1">
            <a:spLocks noGrp="1"/>
          </p:cNvSpPr>
          <p:nvPr>
            <p:ph type="subTitle" idx="2"/>
          </p:nvPr>
        </p:nvSpPr>
        <p:spPr>
          <a:xfrm>
            <a:off x="6381916" y="2526171"/>
            <a:ext cx="4448000" cy="24284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grpSp>
        <p:nvGrpSpPr>
          <p:cNvPr id="864" name="Google Shape;864;p16"/>
          <p:cNvGrpSpPr/>
          <p:nvPr/>
        </p:nvGrpSpPr>
        <p:grpSpPr>
          <a:xfrm>
            <a:off x="-148843" y="5940201"/>
            <a:ext cx="12455373" cy="917847"/>
            <a:chOff x="-111632" y="4455150"/>
            <a:chExt cx="9341530" cy="688385"/>
          </a:xfrm>
        </p:grpSpPr>
        <p:sp>
          <p:nvSpPr>
            <p:cNvPr id="865" name="Google Shape;865;p16"/>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66" name="Google Shape;866;p16"/>
            <p:cNvGrpSpPr/>
            <p:nvPr/>
          </p:nvGrpSpPr>
          <p:grpSpPr>
            <a:xfrm>
              <a:off x="-101249" y="4819224"/>
              <a:ext cx="9331147" cy="324311"/>
              <a:chOff x="-101249" y="4819224"/>
              <a:chExt cx="9331147" cy="324311"/>
            </a:xfrm>
          </p:grpSpPr>
          <p:sp>
            <p:nvSpPr>
              <p:cNvPr id="867" name="Google Shape;867;p16"/>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16"/>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16"/>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0" name="Google Shape;870;p16"/>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16"/>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2" name="Google Shape;872;p16"/>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3" name="Google Shape;873;p16"/>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4" name="Google Shape;874;p16"/>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5" name="Google Shape;875;p16"/>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6" name="Google Shape;876;p16"/>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77" name="Google Shape;877;p16"/>
              <p:cNvGrpSpPr/>
              <p:nvPr/>
            </p:nvGrpSpPr>
            <p:grpSpPr>
              <a:xfrm>
                <a:off x="76887" y="4932600"/>
                <a:ext cx="8997356" cy="163751"/>
                <a:chOff x="76887" y="4932600"/>
                <a:chExt cx="8997356" cy="163751"/>
              </a:xfrm>
            </p:grpSpPr>
            <p:sp>
              <p:nvSpPr>
                <p:cNvPr id="878" name="Google Shape;878;p16"/>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9" name="Google Shape;879;p16"/>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0" name="Google Shape;880;p16"/>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1" name="Google Shape;881;p16"/>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2" name="Google Shape;882;p16"/>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3" name="Google Shape;883;p16"/>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4" name="Google Shape;884;p16"/>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5" name="Google Shape;885;p16"/>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6" name="Google Shape;886;p16"/>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7" name="Google Shape;887;p16"/>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8" name="Google Shape;888;p16"/>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9" name="Google Shape;889;p16"/>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0" name="Google Shape;890;p16"/>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1" name="Google Shape;891;p16"/>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2" name="Google Shape;892;p16"/>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3" name="Google Shape;893;p16"/>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4" name="Google Shape;894;p16"/>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5" name="Google Shape;895;p16"/>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6" name="Google Shape;896;p16"/>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7" name="Google Shape;897;p16"/>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8" name="Google Shape;898;p16"/>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9" name="Google Shape;899;p16"/>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0" name="Google Shape;900;p16"/>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1" name="Google Shape;901;p16"/>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2" name="Google Shape;902;p16"/>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3" name="Google Shape;903;p16"/>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4" name="Google Shape;904;p16"/>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5" name="Google Shape;905;p16"/>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6" name="Google Shape;906;p16"/>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7" name="Google Shape;907;p16"/>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8" name="Google Shape;908;p16"/>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9" name="Google Shape;909;p16"/>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0" name="Google Shape;910;p16"/>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1" name="Google Shape;911;p16"/>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2" name="Google Shape;912;p16"/>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3" name="Google Shape;913;p16"/>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4" name="Google Shape;914;p16"/>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5" name="Google Shape;915;p16"/>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6" name="Google Shape;916;p16"/>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7" name="Google Shape;917;p16"/>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8" name="Google Shape;918;p16"/>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9" name="Google Shape;919;p16"/>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0" name="Google Shape;920;p16"/>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1" name="Google Shape;921;p16"/>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2" name="Google Shape;922;p16"/>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3" name="Google Shape;923;p16"/>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4" name="Google Shape;924;p16"/>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5" name="Google Shape;925;p16"/>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926" name="Google Shape;926;p16"/>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27" name="Google Shape;927;p16"/>
          <p:cNvSpPr/>
          <p:nvPr/>
        </p:nvSpPr>
        <p:spPr>
          <a:xfrm flipH="1">
            <a:off x="8812926" y="322550"/>
            <a:ext cx="1127849"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28" name="Google Shape;928;p16"/>
          <p:cNvGrpSpPr/>
          <p:nvPr/>
        </p:nvGrpSpPr>
        <p:grpSpPr>
          <a:xfrm>
            <a:off x="10376870" y="5548597"/>
            <a:ext cx="1454879" cy="917556"/>
            <a:chOff x="3876040" y="4043319"/>
            <a:chExt cx="1278302" cy="806194"/>
          </a:xfrm>
        </p:grpSpPr>
        <p:sp>
          <p:nvSpPr>
            <p:cNvPr id="929" name="Google Shape;929;p16"/>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0" name="Google Shape;930;p16"/>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31" name="Google Shape;931;p16"/>
          <p:cNvGrpSpPr/>
          <p:nvPr/>
        </p:nvGrpSpPr>
        <p:grpSpPr>
          <a:xfrm flipH="1">
            <a:off x="265020" y="5754598"/>
            <a:ext cx="1127803" cy="711279"/>
            <a:chOff x="3876040" y="4043319"/>
            <a:chExt cx="1278302" cy="806194"/>
          </a:xfrm>
        </p:grpSpPr>
        <p:sp>
          <p:nvSpPr>
            <p:cNvPr id="932" name="Google Shape;932;p16"/>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3" name="Google Shape;933;p16"/>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0152515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two columns 3">
  <p:cSld name="Title and two columns 3">
    <p:spTree>
      <p:nvGrpSpPr>
        <p:cNvPr id="1" name="Shape 934"/>
        <p:cNvGrpSpPr/>
        <p:nvPr/>
      </p:nvGrpSpPr>
      <p:grpSpPr>
        <a:xfrm>
          <a:off x="0" y="0"/>
          <a:ext cx="0" cy="0"/>
          <a:chOff x="0" y="0"/>
          <a:chExt cx="0" cy="0"/>
        </a:xfrm>
      </p:grpSpPr>
      <p:pic>
        <p:nvPicPr>
          <p:cNvPr id="935" name="Google Shape;935;p17"/>
          <p:cNvPicPr preferRelativeResize="0"/>
          <p:nvPr/>
        </p:nvPicPr>
        <p:blipFill>
          <a:blip r:embed="rId2">
            <a:alphaModFix/>
          </a:blip>
          <a:stretch>
            <a:fillRect/>
          </a:stretch>
        </p:blipFill>
        <p:spPr>
          <a:xfrm>
            <a:off x="0" y="0"/>
            <a:ext cx="12192000" cy="6858000"/>
          </a:xfrm>
          <a:prstGeom prst="rect">
            <a:avLst/>
          </a:prstGeom>
          <a:noFill/>
          <a:ln>
            <a:noFill/>
          </a:ln>
        </p:spPr>
      </p:pic>
      <p:sp>
        <p:nvSpPr>
          <p:cNvPr id="936" name="Google Shape;936;p17"/>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grpSp>
        <p:nvGrpSpPr>
          <p:cNvPr id="937" name="Google Shape;937;p17"/>
          <p:cNvGrpSpPr/>
          <p:nvPr/>
        </p:nvGrpSpPr>
        <p:grpSpPr>
          <a:xfrm>
            <a:off x="-148843" y="5940201"/>
            <a:ext cx="12455373" cy="917847"/>
            <a:chOff x="-111632" y="4455150"/>
            <a:chExt cx="9341530" cy="688385"/>
          </a:xfrm>
        </p:grpSpPr>
        <p:sp>
          <p:nvSpPr>
            <p:cNvPr id="938" name="Google Shape;938;p17"/>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39" name="Google Shape;939;p17"/>
            <p:cNvGrpSpPr/>
            <p:nvPr/>
          </p:nvGrpSpPr>
          <p:grpSpPr>
            <a:xfrm>
              <a:off x="-101249" y="4819224"/>
              <a:ext cx="9331147" cy="324311"/>
              <a:chOff x="-101249" y="4819224"/>
              <a:chExt cx="9331147" cy="324311"/>
            </a:xfrm>
          </p:grpSpPr>
          <p:sp>
            <p:nvSpPr>
              <p:cNvPr id="940" name="Google Shape;940;p17"/>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1" name="Google Shape;941;p17"/>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2" name="Google Shape;942;p17"/>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3" name="Google Shape;943;p17"/>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4" name="Google Shape;944;p17"/>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5" name="Google Shape;945;p17"/>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6" name="Google Shape;946;p17"/>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7" name="Google Shape;947;p17"/>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8" name="Google Shape;948;p17"/>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9" name="Google Shape;949;p17"/>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50" name="Google Shape;950;p17"/>
              <p:cNvGrpSpPr/>
              <p:nvPr/>
            </p:nvGrpSpPr>
            <p:grpSpPr>
              <a:xfrm>
                <a:off x="76887" y="4932600"/>
                <a:ext cx="8997356" cy="163751"/>
                <a:chOff x="76887" y="4932600"/>
                <a:chExt cx="8997356" cy="163751"/>
              </a:xfrm>
            </p:grpSpPr>
            <p:sp>
              <p:nvSpPr>
                <p:cNvPr id="951" name="Google Shape;951;p17"/>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2" name="Google Shape;952;p17"/>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3" name="Google Shape;953;p17"/>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4" name="Google Shape;954;p17"/>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5" name="Google Shape;955;p17"/>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6" name="Google Shape;956;p17"/>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7" name="Google Shape;957;p17"/>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8" name="Google Shape;958;p17"/>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9" name="Google Shape;959;p17"/>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0" name="Google Shape;960;p17"/>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1" name="Google Shape;961;p17"/>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2" name="Google Shape;962;p17"/>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3" name="Google Shape;963;p17"/>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4" name="Google Shape;964;p17"/>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17"/>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6" name="Google Shape;966;p17"/>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7" name="Google Shape;967;p17"/>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8" name="Google Shape;968;p17"/>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9" name="Google Shape;969;p17"/>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0" name="Google Shape;970;p17"/>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17"/>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17"/>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3" name="Google Shape;973;p17"/>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4" name="Google Shape;974;p17"/>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17"/>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6" name="Google Shape;976;p17"/>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7" name="Google Shape;977;p17"/>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8" name="Google Shape;978;p17"/>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9" name="Google Shape;979;p17"/>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0" name="Google Shape;980;p17"/>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1" name="Google Shape;981;p17"/>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2" name="Google Shape;982;p17"/>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3" name="Google Shape;983;p17"/>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4" name="Google Shape;984;p17"/>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5" name="Google Shape;985;p17"/>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6" name="Google Shape;986;p17"/>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7" name="Google Shape;987;p17"/>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8" name="Google Shape;988;p17"/>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9" name="Google Shape;989;p17"/>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0" name="Google Shape;990;p17"/>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1" name="Google Shape;991;p17"/>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2" name="Google Shape;992;p17"/>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3" name="Google Shape;993;p17"/>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4" name="Google Shape;994;p17"/>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5" name="Google Shape;995;p17"/>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6" name="Google Shape;996;p17"/>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7" name="Google Shape;997;p17"/>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8" name="Google Shape;998;p17"/>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999" name="Google Shape;999;p17"/>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00" name="Google Shape;1000;p17"/>
          <p:cNvSpPr txBox="1">
            <a:spLocks noGrp="1"/>
          </p:cNvSpPr>
          <p:nvPr>
            <p:ph type="subTitle" idx="1"/>
          </p:nvPr>
        </p:nvSpPr>
        <p:spPr>
          <a:xfrm>
            <a:off x="1357700" y="4506233"/>
            <a:ext cx="3023200" cy="67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001" name="Google Shape;1001;p17"/>
          <p:cNvSpPr txBox="1">
            <a:spLocks noGrp="1"/>
          </p:cNvSpPr>
          <p:nvPr>
            <p:ph type="subTitle" idx="2"/>
          </p:nvPr>
        </p:nvSpPr>
        <p:spPr>
          <a:xfrm>
            <a:off x="1357684" y="5007343"/>
            <a:ext cx="3023200" cy="747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002" name="Google Shape;1002;p17"/>
          <p:cNvSpPr txBox="1">
            <a:spLocks noGrp="1"/>
          </p:cNvSpPr>
          <p:nvPr>
            <p:ph type="subTitle" idx="3"/>
          </p:nvPr>
        </p:nvSpPr>
        <p:spPr>
          <a:xfrm>
            <a:off x="7811133" y="4506233"/>
            <a:ext cx="3023200" cy="67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003" name="Google Shape;1003;p17"/>
          <p:cNvSpPr txBox="1">
            <a:spLocks noGrp="1"/>
          </p:cNvSpPr>
          <p:nvPr>
            <p:ph type="subTitle" idx="4"/>
          </p:nvPr>
        </p:nvSpPr>
        <p:spPr>
          <a:xfrm>
            <a:off x="7811117" y="5007343"/>
            <a:ext cx="3023200" cy="747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grpSp>
        <p:nvGrpSpPr>
          <p:cNvPr id="1004" name="Google Shape;1004;p17"/>
          <p:cNvGrpSpPr/>
          <p:nvPr/>
        </p:nvGrpSpPr>
        <p:grpSpPr>
          <a:xfrm flipH="1">
            <a:off x="415789" y="5767301"/>
            <a:ext cx="1107692" cy="698487"/>
            <a:chOff x="3876040" y="4043319"/>
            <a:chExt cx="1278302" cy="806194"/>
          </a:xfrm>
        </p:grpSpPr>
        <p:sp>
          <p:nvSpPr>
            <p:cNvPr id="1005" name="Google Shape;1005;p17"/>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17"/>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07" name="Google Shape;1007;p17"/>
          <p:cNvGrpSpPr/>
          <p:nvPr/>
        </p:nvGrpSpPr>
        <p:grpSpPr>
          <a:xfrm>
            <a:off x="10668522" y="5767301"/>
            <a:ext cx="1107692" cy="698487"/>
            <a:chOff x="3876040" y="4043319"/>
            <a:chExt cx="1278302" cy="806194"/>
          </a:xfrm>
        </p:grpSpPr>
        <p:sp>
          <p:nvSpPr>
            <p:cNvPr id="1008" name="Google Shape;1008;p17"/>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17"/>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10" name="Google Shape;1010;p17"/>
          <p:cNvSpPr/>
          <p:nvPr/>
        </p:nvSpPr>
        <p:spPr>
          <a:xfrm flipH="1">
            <a:off x="335822" y="3257888"/>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192196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011"/>
        <p:cNvGrpSpPr/>
        <p:nvPr/>
      </p:nvGrpSpPr>
      <p:grpSpPr>
        <a:xfrm>
          <a:off x="0" y="0"/>
          <a:ext cx="0" cy="0"/>
          <a:chOff x="0" y="0"/>
          <a:chExt cx="0" cy="0"/>
        </a:xfrm>
      </p:grpSpPr>
      <p:pic>
        <p:nvPicPr>
          <p:cNvPr id="1012" name="Google Shape;1012;p18"/>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013" name="Google Shape;1013;p18"/>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014" name="Google Shape;1014;p18"/>
          <p:cNvSpPr txBox="1">
            <a:spLocks noGrp="1"/>
          </p:cNvSpPr>
          <p:nvPr>
            <p:ph type="subTitle" idx="1"/>
          </p:nvPr>
        </p:nvSpPr>
        <p:spPr>
          <a:xfrm>
            <a:off x="1225767" y="3615800"/>
            <a:ext cx="3023200" cy="64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015" name="Google Shape;1015;p18"/>
          <p:cNvSpPr txBox="1">
            <a:spLocks noGrp="1"/>
          </p:cNvSpPr>
          <p:nvPr>
            <p:ph type="subTitle" idx="2"/>
          </p:nvPr>
        </p:nvSpPr>
        <p:spPr>
          <a:xfrm>
            <a:off x="1225767" y="4161436"/>
            <a:ext cx="3023200" cy="1107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016" name="Google Shape;1016;p18"/>
          <p:cNvSpPr txBox="1">
            <a:spLocks noGrp="1"/>
          </p:cNvSpPr>
          <p:nvPr>
            <p:ph type="subTitle" idx="3"/>
          </p:nvPr>
        </p:nvSpPr>
        <p:spPr>
          <a:xfrm>
            <a:off x="4584400" y="3615800"/>
            <a:ext cx="3023200" cy="64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017" name="Google Shape;1017;p18"/>
          <p:cNvSpPr txBox="1">
            <a:spLocks noGrp="1"/>
          </p:cNvSpPr>
          <p:nvPr>
            <p:ph type="subTitle" idx="4"/>
          </p:nvPr>
        </p:nvSpPr>
        <p:spPr>
          <a:xfrm>
            <a:off x="4584400" y="4161436"/>
            <a:ext cx="3023200" cy="1107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018" name="Google Shape;1018;p18"/>
          <p:cNvSpPr txBox="1">
            <a:spLocks noGrp="1"/>
          </p:cNvSpPr>
          <p:nvPr>
            <p:ph type="subTitle" idx="5"/>
          </p:nvPr>
        </p:nvSpPr>
        <p:spPr>
          <a:xfrm>
            <a:off x="7943033" y="3615800"/>
            <a:ext cx="3023200" cy="64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019" name="Google Shape;1019;p18"/>
          <p:cNvSpPr txBox="1">
            <a:spLocks noGrp="1"/>
          </p:cNvSpPr>
          <p:nvPr>
            <p:ph type="subTitle" idx="6"/>
          </p:nvPr>
        </p:nvSpPr>
        <p:spPr>
          <a:xfrm>
            <a:off x="7943033" y="4161436"/>
            <a:ext cx="3023200" cy="1107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grpSp>
        <p:nvGrpSpPr>
          <p:cNvPr id="1020" name="Google Shape;1020;p18"/>
          <p:cNvGrpSpPr/>
          <p:nvPr/>
        </p:nvGrpSpPr>
        <p:grpSpPr>
          <a:xfrm>
            <a:off x="-148843" y="5940201"/>
            <a:ext cx="12455373" cy="917847"/>
            <a:chOff x="-111632" y="4455150"/>
            <a:chExt cx="9341530" cy="688385"/>
          </a:xfrm>
        </p:grpSpPr>
        <p:sp>
          <p:nvSpPr>
            <p:cNvPr id="1021" name="Google Shape;1021;p18"/>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22" name="Google Shape;1022;p18"/>
            <p:cNvGrpSpPr/>
            <p:nvPr/>
          </p:nvGrpSpPr>
          <p:grpSpPr>
            <a:xfrm>
              <a:off x="-101249" y="4819224"/>
              <a:ext cx="9331147" cy="324311"/>
              <a:chOff x="-101249" y="4819224"/>
              <a:chExt cx="9331147" cy="324311"/>
            </a:xfrm>
          </p:grpSpPr>
          <p:sp>
            <p:nvSpPr>
              <p:cNvPr id="1023" name="Google Shape;1023;p18"/>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4" name="Google Shape;1024;p18"/>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5" name="Google Shape;1025;p18"/>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6" name="Google Shape;1026;p18"/>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7" name="Google Shape;1027;p18"/>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18"/>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18"/>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18"/>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18"/>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18"/>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33" name="Google Shape;1033;p18"/>
              <p:cNvGrpSpPr/>
              <p:nvPr/>
            </p:nvGrpSpPr>
            <p:grpSpPr>
              <a:xfrm>
                <a:off x="76887" y="4932600"/>
                <a:ext cx="8997356" cy="163751"/>
                <a:chOff x="76887" y="4932600"/>
                <a:chExt cx="8997356" cy="163751"/>
              </a:xfrm>
            </p:grpSpPr>
            <p:sp>
              <p:nvSpPr>
                <p:cNvPr id="1034" name="Google Shape;1034;p18"/>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18"/>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18"/>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18"/>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8" name="Google Shape;1038;p18"/>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9" name="Google Shape;1039;p18"/>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0" name="Google Shape;1040;p18"/>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1" name="Google Shape;1041;p18"/>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2" name="Google Shape;1042;p18"/>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3" name="Google Shape;1043;p18"/>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4" name="Google Shape;1044;p18"/>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5" name="Google Shape;1045;p18"/>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6" name="Google Shape;1046;p18"/>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18"/>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8" name="Google Shape;1048;p18"/>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9" name="Google Shape;1049;p18"/>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0" name="Google Shape;1050;p18"/>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1" name="Google Shape;1051;p18"/>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2" name="Google Shape;1052;p18"/>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3" name="Google Shape;1053;p18"/>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4" name="Google Shape;1054;p18"/>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5" name="Google Shape;1055;p18"/>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6" name="Google Shape;1056;p18"/>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7" name="Google Shape;1057;p18"/>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8" name="Google Shape;1058;p18"/>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9" name="Google Shape;1059;p18"/>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0" name="Google Shape;1060;p18"/>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1" name="Google Shape;1061;p18"/>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18"/>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18"/>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18"/>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18"/>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6" name="Google Shape;1066;p18"/>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18"/>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8" name="Google Shape;1068;p18"/>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9" name="Google Shape;1069;p18"/>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0" name="Google Shape;1070;p18"/>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1" name="Google Shape;1071;p18"/>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2" name="Google Shape;1072;p18"/>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3" name="Google Shape;1073;p18"/>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4" name="Google Shape;1074;p18"/>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5" name="Google Shape;1075;p18"/>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6" name="Google Shape;1076;p18"/>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7" name="Google Shape;1077;p18"/>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8" name="Google Shape;1078;p18"/>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9" name="Google Shape;1079;p18"/>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0" name="Google Shape;1080;p18"/>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1" name="Google Shape;1081;p18"/>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082" name="Google Shape;1082;p18"/>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83" name="Google Shape;1083;p18"/>
          <p:cNvGrpSpPr/>
          <p:nvPr/>
        </p:nvGrpSpPr>
        <p:grpSpPr>
          <a:xfrm>
            <a:off x="10703944" y="5754598"/>
            <a:ext cx="1127803" cy="711279"/>
            <a:chOff x="3876040" y="4043319"/>
            <a:chExt cx="1278302" cy="806194"/>
          </a:xfrm>
        </p:grpSpPr>
        <p:sp>
          <p:nvSpPr>
            <p:cNvPr id="1084" name="Google Shape;1084;p18"/>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18"/>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86" name="Google Shape;1086;p18"/>
          <p:cNvGrpSpPr/>
          <p:nvPr/>
        </p:nvGrpSpPr>
        <p:grpSpPr>
          <a:xfrm flipH="1">
            <a:off x="265020" y="5548597"/>
            <a:ext cx="1454879" cy="917556"/>
            <a:chOff x="3876040" y="4043319"/>
            <a:chExt cx="1278302" cy="806194"/>
          </a:xfrm>
        </p:grpSpPr>
        <p:sp>
          <p:nvSpPr>
            <p:cNvPr id="1087" name="Google Shape;1087;p18"/>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18"/>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89" name="Google Shape;1089;p18"/>
          <p:cNvSpPr/>
          <p:nvPr/>
        </p:nvSpPr>
        <p:spPr>
          <a:xfrm flipH="1">
            <a:off x="8148893" y="301029"/>
            <a:ext cx="1127849"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90" name="Google Shape;1090;p18"/>
          <p:cNvSpPr/>
          <p:nvPr/>
        </p:nvSpPr>
        <p:spPr>
          <a:xfrm>
            <a:off x="10638155" y="1018888"/>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91" name="Google Shape;1091;p18"/>
          <p:cNvSpPr/>
          <p:nvPr/>
        </p:nvSpPr>
        <p:spPr>
          <a:xfrm>
            <a:off x="327038" y="2590154"/>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054358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092"/>
        <p:cNvGrpSpPr/>
        <p:nvPr/>
      </p:nvGrpSpPr>
      <p:grpSpPr>
        <a:xfrm>
          <a:off x="0" y="0"/>
          <a:ext cx="0" cy="0"/>
          <a:chOff x="0" y="0"/>
          <a:chExt cx="0" cy="0"/>
        </a:xfrm>
      </p:grpSpPr>
      <p:pic>
        <p:nvPicPr>
          <p:cNvPr id="1093" name="Google Shape;1093;p19"/>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094" name="Google Shape;1094;p19"/>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095" name="Google Shape;1095;p19"/>
          <p:cNvSpPr txBox="1">
            <a:spLocks noGrp="1"/>
          </p:cNvSpPr>
          <p:nvPr>
            <p:ph type="subTitle" idx="1"/>
          </p:nvPr>
        </p:nvSpPr>
        <p:spPr>
          <a:xfrm>
            <a:off x="3154728" y="1891992"/>
            <a:ext cx="3978000" cy="60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rtl="0">
              <a:lnSpc>
                <a:spcPct val="100000"/>
              </a:lnSpc>
              <a:spcBef>
                <a:spcPts val="0"/>
              </a:spcBef>
              <a:spcAft>
                <a:spcPts val="0"/>
              </a:spcAft>
              <a:buClr>
                <a:schemeClr val="dk2"/>
              </a:buClr>
              <a:buSzPts val="2000"/>
              <a:buNone/>
              <a:defRPr sz="2667" b="1">
                <a:solidFill>
                  <a:schemeClr val="dk2"/>
                </a:solidFill>
              </a:defRPr>
            </a:lvl2pPr>
            <a:lvl3pPr lvl="2" rtl="0">
              <a:lnSpc>
                <a:spcPct val="100000"/>
              </a:lnSpc>
              <a:spcBef>
                <a:spcPts val="0"/>
              </a:spcBef>
              <a:spcAft>
                <a:spcPts val="0"/>
              </a:spcAft>
              <a:buClr>
                <a:schemeClr val="dk2"/>
              </a:buClr>
              <a:buSzPts val="2000"/>
              <a:buNone/>
              <a:defRPr sz="2667" b="1">
                <a:solidFill>
                  <a:schemeClr val="dk2"/>
                </a:solidFill>
              </a:defRPr>
            </a:lvl3pPr>
            <a:lvl4pPr lvl="3" rtl="0">
              <a:lnSpc>
                <a:spcPct val="100000"/>
              </a:lnSpc>
              <a:spcBef>
                <a:spcPts val="0"/>
              </a:spcBef>
              <a:spcAft>
                <a:spcPts val="0"/>
              </a:spcAft>
              <a:buClr>
                <a:schemeClr val="dk2"/>
              </a:buClr>
              <a:buSzPts val="2000"/>
              <a:buNone/>
              <a:defRPr sz="2667" b="1">
                <a:solidFill>
                  <a:schemeClr val="dk2"/>
                </a:solidFill>
              </a:defRPr>
            </a:lvl4pPr>
            <a:lvl5pPr lvl="4" rtl="0">
              <a:lnSpc>
                <a:spcPct val="100000"/>
              </a:lnSpc>
              <a:spcBef>
                <a:spcPts val="0"/>
              </a:spcBef>
              <a:spcAft>
                <a:spcPts val="0"/>
              </a:spcAft>
              <a:buClr>
                <a:schemeClr val="dk2"/>
              </a:buClr>
              <a:buSzPts val="2000"/>
              <a:buNone/>
              <a:defRPr sz="2667" b="1">
                <a:solidFill>
                  <a:schemeClr val="dk2"/>
                </a:solidFill>
              </a:defRPr>
            </a:lvl5pPr>
            <a:lvl6pPr lvl="5" rtl="0">
              <a:lnSpc>
                <a:spcPct val="100000"/>
              </a:lnSpc>
              <a:spcBef>
                <a:spcPts val="0"/>
              </a:spcBef>
              <a:spcAft>
                <a:spcPts val="0"/>
              </a:spcAft>
              <a:buClr>
                <a:schemeClr val="dk2"/>
              </a:buClr>
              <a:buSzPts val="2000"/>
              <a:buNone/>
              <a:defRPr sz="2667" b="1">
                <a:solidFill>
                  <a:schemeClr val="dk2"/>
                </a:solidFill>
              </a:defRPr>
            </a:lvl6pPr>
            <a:lvl7pPr lvl="6" rtl="0">
              <a:lnSpc>
                <a:spcPct val="100000"/>
              </a:lnSpc>
              <a:spcBef>
                <a:spcPts val="0"/>
              </a:spcBef>
              <a:spcAft>
                <a:spcPts val="0"/>
              </a:spcAft>
              <a:buClr>
                <a:schemeClr val="dk2"/>
              </a:buClr>
              <a:buSzPts val="2000"/>
              <a:buNone/>
              <a:defRPr sz="2667" b="1">
                <a:solidFill>
                  <a:schemeClr val="dk2"/>
                </a:solidFill>
              </a:defRPr>
            </a:lvl7pPr>
            <a:lvl8pPr lvl="7" rtl="0">
              <a:lnSpc>
                <a:spcPct val="100000"/>
              </a:lnSpc>
              <a:spcBef>
                <a:spcPts val="0"/>
              </a:spcBef>
              <a:spcAft>
                <a:spcPts val="0"/>
              </a:spcAft>
              <a:buClr>
                <a:schemeClr val="dk2"/>
              </a:buClr>
              <a:buSzPts val="2000"/>
              <a:buNone/>
              <a:defRPr sz="2667" b="1">
                <a:solidFill>
                  <a:schemeClr val="dk2"/>
                </a:solidFill>
              </a:defRPr>
            </a:lvl8pPr>
            <a:lvl9pPr lvl="8"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096" name="Google Shape;1096;p19"/>
          <p:cNvSpPr txBox="1">
            <a:spLocks noGrp="1"/>
          </p:cNvSpPr>
          <p:nvPr>
            <p:ph type="subTitle" idx="2"/>
          </p:nvPr>
        </p:nvSpPr>
        <p:spPr>
          <a:xfrm>
            <a:off x="3154728" y="2233207"/>
            <a:ext cx="3978000" cy="776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grpSp>
        <p:nvGrpSpPr>
          <p:cNvPr id="1097" name="Google Shape;1097;p19"/>
          <p:cNvGrpSpPr/>
          <p:nvPr/>
        </p:nvGrpSpPr>
        <p:grpSpPr>
          <a:xfrm>
            <a:off x="-148843" y="5940201"/>
            <a:ext cx="12455373" cy="917847"/>
            <a:chOff x="-111632" y="4455150"/>
            <a:chExt cx="9341530" cy="688385"/>
          </a:xfrm>
        </p:grpSpPr>
        <p:sp>
          <p:nvSpPr>
            <p:cNvPr id="1098" name="Google Shape;1098;p19"/>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99" name="Google Shape;1099;p19"/>
            <p:cNvGrpSpPr/>
            <p:nvPr/>
          </p:nvGrpSpPr>
          <p:grpSpPr>
            <a:xfrm>
              <a:off x="-101249" y="4819224"/>
              <a:ext cx="9331147" cy="324311"/>
              <a:chOff x="-101249" y="4819224"/>
              <a:chExt cx="9331147" cy="324311"/>
            </a:xfrm>
          </p:grpSpPr>
          <p:sp>
            <p:nvSpPr>
              <p:cNvPr id="1100" name="Google Shape;1100;p19"/>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19"/>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19"/>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19"/>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19"/>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19"/>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19"/>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19"/>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19"/>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19"/>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10" name="Google Shape;1110;p19"/>
              <p:cNvGrpSpPr/>
              <p:nvPr/>
            </p:nvGrpSpPr>
            <p:grpSpPr>
              <a:xfrm>
                <a:off x="76887" y="4932600"/>
                <a:ext cx="8997356" cy="163751"/>
                <a:chOff x="76887" y="4932600"/>
                <a:chExt cx="8997356" cy="163751"/>
              </a:xfrm>
            </p:grpSpPr>
            <p:sp>
              <p:nvSpPr>
                <p:cNvPr id="1111" name="Google Shape;1111;p19"/>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19"/>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19"/>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19"/>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19"/>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19"/>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19"/>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19"/>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19"/>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19"/>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19"/>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19"/>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19"/>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19"/>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19"/>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19"/>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19"/>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19"/>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19"/>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19"/>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19"/>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19"/>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19"/>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19"/>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19"/>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19"/>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19"/>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19"/>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9" name="Google Shape;1139;p19"/>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19"/>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19"/>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19"/>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19"/>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19"/>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19"/>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19"/>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19"/>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19"/>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19"/>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19"/>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19"/>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19"/>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19"/>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19"/>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19"/>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19"/>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19"/>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19"/>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159" name="Google Shape;1159;p19"/>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60" name="Google Shape;1160;p19"/>
          <p:cNvSpPr txBox="1">
            <a:spLocks noGrp="1"/>
          </p:cNvSpPr>
          <p:nvPr>
            <p:ph type="subTitle" idx="3"/>
          </p:nvPr>
        </p:nvSpPr>
        <p:spPr>
          <a:xfrm>
            <a:off x="4678728" y="3281092"/>
            <a:ext cx="3978000" cy="60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rtl="0">
              <a:lnSpc>
                <a:spcPct val="100000"/>
              </a:lnSpc>
              <a:spcBef>
                <a:spcPts val="0"/>
              </a:spcBef>
              <a:spcAft>
                <a:spcPts val="0"/>
              </a:spcAft>
              <a:buClr>
                <a:schemeClr val="dk2"/>
              </a:buClr>
              <a:buSzPts val="2000"/>
              <a:buNone/>
              <a:defRPr sz="2667" b="1">
                <a:solidFill>
                  <a:schemeClr val="dk2"/>
                </a:solidFill>
              </a:defRPr>
            </a:lvl2pPr>
            <a:lvl3pPr lvl="2" rtl="0">
              <a:lnSpc>
                <a:spcPct val="100000"/>
              </a:lnSpc>
              <a:spcBef>
                <a:spcPts val="0"/>
              </a:spcBef>
              <a:spcAft>
                <a:spcPts val="0"/>
              </a:spcAft>
              <a:buClr>
                <a:schemeClr val="dk2"/>
              </a:buClr>
              <a:buSzPts val="2000"/>
              <a:buNone/>
              <a:defRPr sz="2667" b="1">
                <a:solidFill>
                  <a:schemeClr val="dk2"/>
                </a:solidFill>
              </a:defRPr>
            </a:lvl3pPr>
            <a:lvl4pPr lvl="3" rtl="0">
              <a:lnSpc>
                <a:spcPct val="100000"/>
              </a:lnSpc>
              <a:spcBef>
                <a:spcPts val="0"/>
              </a:spcBef>
              <a:spcAft>
                <a:spcPts val="0"/>
              </a:spcAft>
              <a:buClr>
                <a:schemeClr val="dk2"/>
              </a:buClr>
              <a:buSzPts val="2000"/>
              <a:buNone/>
              <a:defRPr sz="2667" b="1">
                <a:solidFill>
                  <a:schemeClr val="dk2"/>
                </a:solidFill>
              </a:defRPr>
            </a:lvl4pPr>
            <a:lvl5pPr lvl="4" rtl="0">
              <a:lnSpc>
                <a:spcPct val="100000"/>
              </a:lnSpc>
              <a:spcBef>
                <a:spcPts val="0"/>
              </a:spcBef>
              <a:spcAft>
                <a:spcPts val="0"/>
              </a:spcAft>
              <a:buClr>
                <a:schemeClr val="dk2"/>
              </a:buClr>
              <a:buSzPts val="2000"/>
              <a:buNone/>
              <a:defRPr sz="2667" b="1">
                <a:solidFill>
                  <a:schemeClr val="dk2"/>
                </a:solidFill>
              </a:defRPr>
            </a:lvl5pPr>
            <a:lvl6pPr lvl="5" rtl="0">
              <a:lnSpc>
                <a:spcPct val="100000"/>
              </a:lnSpc>
              <a:spcBef>
                <a:spcPts val="0"/>
              </a:spcBef>
              <a:spcAft>
                <a:spcPts val="0"/>
              </a:spcAft>
              <a:buClr>
                <a:schemeClr val="dk2"/>
              </a:buClr>
              <a:buSzPts val="2000"/>
              <a:buNone/>
              <a:defRPr sz="2667" b="1">
                <a:solidFill>
                  <a:schemeClr val="dk2"/>
                </a:solidFill>
              </a:defRPr>
            </a:lvl6pPr>
            <a:lvl7pPr lvl="6" rtl="0">
              <a:lnSpc>
                <a:spcPct val="100000"/>
              </a:lnSpc>
              <a:spcBef>
                <a:spcPts val="0"/>
              </a:spcBef>
              <a:spcAft>
                <a:spcPts val="0"/>
              </a:spcAft>
              <a:buClr>
                <a:schemeClr val="dk2"/>
              </a:buClr>
              <a:buSzPts val="2000"/>
              <a:buNone/>
              <a:defRPr sz="2667" b="1">
                <a:solidFill>
                  <a:schemeClr val="dk2"/>
                </a:solidFill>
              </a:defRPr>
            </a:lvl7pPr>
            <a:lvl8pPr lvl="7" rtl="0">
              <a:lnSpc>
                <a:spcPct val="100000"/>
              </a:lnSpc>
              <a:spcBef>
                <a:spcPts val="0"/>
              </a:spcBef>
              <a:spcAft>
                <a:spcPts val="0"/>
              </a:spcAft>
              <a:buClr>
                <a:schemeClr val="dk2"/>
              </a:buClr>
              <a:buSzPts val="2000"/>
              <a:buNone/>
              <a:defRPr sz="2667" b="1">
                <a:solidFill>
                  <a:schemeClr val="dk2"/>
                </a:solidFill>
              </a:defRPr>
            </a:lvl8pPr>
            <a:lvl9pPr lvl="8"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161" name="Google Shape;1161;p19"/>
          <p:cNvSpPr txBox="1">
            <a:spLocks noGrp="1"/>
          </p:cNvSpPr>
          <p:nvPr>
            <p:ph type="subTitle" idx="4"/>
          </p:nvPr>
        </p:nvSpPr>
        <p:spPr>
          <a:xfrm>
            <a:off x="4678728" y="3622301"/>
            <a:ext cx="3978000" cy="776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1162" name="Google Shape;1162;p19"/>
          <p:cNvSpPr txBox="1">
            <a:spLocks noGrp="1"/>
          </p:cNvSpPr>
          <p:nvPr>
            <p:ph type="subTitle" idx="5"/>
          </p:nvPr>
        </p:nvSpPr>
        <p:spPr>
          <a:xfrm>
            <a:off x="6202728" y="4670192"/>
            <a:ext cx="3978000" cy="60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rtl="0">
              <a:lnSpc>
                <a:spcPct val="100000"/>
              </a:lnSpc>
              <a:spcBef>
                <a:spcPts val="0"/>
              </a:spcBef>
              <a:spcAft>
                <a:spcPts val="0"/>
              </a:spcAft>
              <a:buClr>
                <a:schemeClr val="dk2"/>
              </a:buClr>
              <a:buSzPts val="2000"/>
              <a:buNone/>
              <a:defRPr sz="2667" b="1">
                <a:solidFill>
                  <a:schemeClr val="dk2"/>
                </a:solidFill>
              </a:defRPr>
            </a:lvl2pPr>
            <a:lvl3pPr lvl="2" rtl="0">
              <a:lnSpc>
                <a:spcPct val="100000"/>
              </a:lnSpc>
              <a:spcBef>
                <a:spcPts val="0"/>
              </a:spcBef>
              <a:spcAft>
                <a:spcPts val="0"/>
              </a:spcAft>
              <a:buClr>
                <a:schemeClr val="dk2"/>
              </a:buClr>
              <a:buSzPts val="2000"/>
              <a:buNone/>
              <a:defRPr sz="2667" b="1">
                <a:solidFill>
                  <a:schemeClr val="dk2"/>
                </a:solidFill>
              </a:defRPr>
            </a:lvl3pPr>
            <a:lvl4pPr lvl="3" rtl="0">
              <a:lnSpc>
                <a:spcPct val="100000"/>
              </a:lnSpc>
              <a:spcBef>
                <a:spcPts val="0"/>
              </a:spcBef>
              <a:spcAft>
                <a:spcPts val="0"/>
              </a:spcAft>
              <a:buClr>
                <a:schemeClr val="dk2"/>
              </a:buClr>
              <a:buSzPts val="2000"/>
              <a:buNone/>
              <a:defRPr sz="2667" b="1">
                <a:solidFill>
                  <a:schemeClr val="dk2"/>
                </a:solidFill>
              </a:defRPr>
            </a:lvl4pPr>
            <a:lvl5pPr lvl="4" rtl="0">
              <a:lnSpc>
                <a:spcPct val="100000"/>
              </a:lnSpc>
              <a:spcBef>
                <a:spcPts val="0"/>
              </a:spcBef>
              <a:spcAft>
                <a:spcPts val="0"/>
              </a:spcAft>
              <a:buClr>
                <a:schemeClr val="dk2"/>
              </a:buClr>
              <a:buSzPts val="2000"/>
              <a:buNone/>
              <a:defRPr sz="2667" b="1">
                <a:solidFill>
                  <a:schemeClr val="dk2"/>
                </a:solidFill>
              </a:defRPr>
            </a:lvl5pPr>
            <a:lvl6pPr lvl="5" rtl="0">
              <a:lnSpc>
                <a:spcPct val="100000"/>
              </a:lnSpc>
              <a:spcBef>
                <a:spcPts val="0"/>
              </a:spcBef>
              <a:spcAft>
                <a:spcPts val="0"/>
              </a:spcAft>
              <a:buClr>
                <a:schemeClr val="dk2"/>
              </a:buClr>
              <a:buSzPts val="2000"/>
              <a:buNone/>
              <a:defRPr sz="2667" b="1">
                <a:solidFill>
                  <a:schemeClr val="dk2"/>
                </a:solidFill>
              </a:defRPr>
            </a:lvl6pPr>
            <a:lvl7pPr lvl="6" rtl="0">
              <a:lnSpc>
                <a:spcPct val="100000"/>
              </a:lnSpc>
              <a:spcBef>
                <a:spcPts val="0"/>
              </a:spcBef>
              <a:spcAft>
                <a:spcPts val="0"/>
              </a:spcAft>
              <a:buClr>
                <a:schemeClr val="dk2"/>
              </a:buClr>
              <a:buSzPts val="2000"/>
              <a:buNone/>
              <a:defRPr sz="2667" b="1">
                <a:solidFill>
                  <a:schemeClr val="dk2"/>
                </a:solidFill>
              </a:defRPr>
            </a:lvl7pPr>
            <a:lvl8pPr lvl="7" rtl="0">
              <a:lnSpc>
                <a:spcPct val="100000"/>
              </a:lnSpc>
              <a:spcBef>
                <a:spcPts val="0"/>
              </a:spcBef>
              <a:spcAft>
                <a:spcPts val="0"/>
              </a:spcAft>
              <a:buClr>
                <a:schemeClr val="dk2"/>
              </a:buClr>
              <a:buSzPts val="2000"/>
              <a:buNone/>
              <a:defRPr sz="2667" b="1">
                <a:solidFill>
                  <a:schemeClr val="dk2"/>
                </a:solidFill>
              </a:defRPr>
            </a:lvl8pPr>
            <a:lvl9pPr lvl="8"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163" name="Google Shape;1163;p19"/>
          <p:cNvSpPr txBox="1">
            <a:spLocks noGrp="1"/>
          </p:cNvSpPr>
          <p:nvPr>
            <p:ph type="subTitle" idx="6"/>
          </p:nvPr>
        </p:nvSpPr>
        <p:spPr>
          <a:xfrm>
            <a:off x="6202728" y="5011407"/>
            <a:ext cx="3978000" cy="776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grpSp>
        <p:nvGrpSpPr>
          <p:cNvPr id="1164" name="Google Shape;1164;p19"/>
          <p:cNvGrpSpPr/>
          <p:nvPr/>
        </p:nvGrpSpPr>
        <p:grpSpPr>
          <a:xfrm>
            <a:off x="10280998" y="5425385"/>
            <a:ext cx="1650373" cy="1040851"/>
            <a:chOff x="3876040" y="4043319"/>
            <a:chExt cx="1278302" cy="806194"/>
          </a:xfrm>
        </p:grpSpPr>
        <p:sp>
          <p:nvSpPr>
            <p:cNvPr id="1165" name="Google Shape;1165;p19"/>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6" name="Google Shape;1166;p19"/>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67" name="Google Shape;1167;p19"/>
          <p:cNvSpPr/>
          <p:nvPr/>
        </p:nvSpPr>
        <p:spPr>
          <a:xfrm flipH="1">
            <a:off x="10542359" y="489241"/>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68" name="Google Shape;1168;p19"/>
          <p:cNvSpPr/>
          <p:nvPr/>
        </p:nvSpPr>
        <p:spPr>
          <a:xfrm>
            <a:off x="386976" y="2507208"/>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1255048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169"/>
        <p:cNvGrpSpPr/>
        <p:nvPr/>
      </p:nvGrpSpPr>
      <p:grpSpPr>
        <a:xfrm>
          <a:off x="0" y="0"/>
          <a:ext cx="0" cy="0"/>
          <a:chOff x="0" y="0"/>
          <a:chExt cx="0" cy="0"/>
        </a:xfrm>
      </p:grpSpPr>
      <p:pic>
        <p:nvPicPr>
          <p:cNvPr id="1170" name="Google Shape;1170;p20"/>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171" name="Google Shape;1171;p20"/>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172" name="Google Shape;1172;p20"/>
          <p:cNvSpPr txBox="1">
            <a:spLocks noGrp="1"/>
          </p:cNvSpPr>
          <p:nvPr>
            <p:ph type="subTitle" idx="1"/>
          </p:nvPr>
        </p:nvSpPr>
        <p:spPr>
          <a:xfrm>
            <a:off x="2513933" y="1932911"/>
            <a:ext cx="3290800" cy="60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rtl="0">
              <a:lnSpc>
                <a:spcPct val="100000"/>
              </a:lnSpc>
              <a:spcBef>
                <a:spcPts val="0"/>
              </a:spcBef>
              <a:spcAft>
                <a:spcPts val="0"/>
              </a:spcAft>
              <a:buClr>
                <a:schemeClr val="dk2"/>
              </a:buClr>
              <a:buSzPts val="2000"/>
              <a:buNone/>
              <a:defRPr sz="2667" b="1">
                <a:solidFill>
                  <a:schemeClr val="dk2"/>
                </a:solidFill>
              </a:defRPr>
            </a:lvl2pPr>
            <a:lvl3pPr lvl="2" rtl="0">
              <a:lnSpc>
                <a:spcPct val="100000"/>
              </a:lnSpc>
              <a:spcBef>
                <a:spcPts val="0"/>
              </a:spcBef>
              <a:spcAft>
                <a:spcPts val="0"/>
              </a:spcAft>
              <a:buClr>
                <a:schemeClr val="dk2"/>
              </a:buClr>
              <a:buSzPts val="2000"/>
              <a:buNone/>
              <a:defRPr sz="2667" b="1">
                <a:solidFill>
                  <a:schemeClr val="dk2"/>
                </a:solidFill>
              </a:defRPr>
            </a:lvl3pPr>
            <a:lvl4pPr lvl="3" rtl="0">
              <a:lnSpc>
                <a:spcPct val="100000"/>
              </a:lnSpc>
              <a:spcBef>
                <a:spcPts val="0"/>
              </a:spcBef>
              <a:spcAft>
                <a:spcPts val="0"/>
              </a:spcAft>
              <a:buClr>
                <a:schemeClr val="dk2"/>
              </a:buClr>
              <a:buSzPts val="2000"/>
              <a:buNone/>
              <a:defRPr sz="2667" b="1">
                <a:solidFill>
                  <a:schemeClr val="dk2"/>
                </a:solidFill>
              </a:defRPr>
            </a:lvl4pPr>
            <a:lvl5pPr lvl="4" rtl="0">
              <a:lnSpc>
                <a:spcPct val="100000"/>
              </a:lnSpc>
              <a:spcBef>
                <a:spcPts val="0"/>
              </a:spcBef>
              <a:spcAft>
                <a:spcPts val="0"/>
              </a:spcAft>
              <a:buClr>
                <a:schemeClr val="dk2"/>
              </a:buClr>
              <a:buSzPts val="2000"/>
              <a:buNone/>
              <a:defRPr sz="2667" b="1">
                <a:solidFill>
                  <a:schemeClr val="dk2"/>
                </a:solidFill>
              </a:defRPr>
            </a:lvl5pPr>
            <a:lvl6pPr lvl="5" rtl="0">
              <a:lnSpc>
                <a:spcPct val="100000"/>
              </a:lnSpc>
              <a:spcBef>
                <a:spcPts val="0"/>
              </a:spcBef>
              <a:spcAft>
                <a:spcPts val="0"/>
              </a:spcAft>
              <a:buClr>
                <a:schemeClr val="dk2"/>
              </a:buClr>
              <a:buSzPts val="2000"/>
              <a:buNone/>
              <a:defRPr sz="2667" b="1">
                <a:solidFill>
                  <a:schemeClr val="dk2"/>
                </a:solidFill>
              </a:defRPr>
            </a:lvl6pPr>
            <a:lvl7pPr lvl="6" rtl="0">
              <a:lnSpc>
                <a:spcPct val="100000"/>
              </a:lnSpc>
              <a:spcBef>
                <a:spcPts val="0"/>
              </a:spcBef>
              <a:spcAft>
                <a:spcPts val="0"/>
              </a:spcAft>
              <a:buClr>
                <a:schemeClr val="dk2"/>
              </a:buClr>
              <a:buSzPts val="2000"/>
              <a:buNone/>
              <a:defRPr sz="2667" b="1">
                <a:solidFill>
                  <a:schemeClr val="dk2"/>
                </a:solidFill>
              </a:defRPr>
            </a:lvl7pPr>
            <a:lvl8pPr lvl="7" rtl="0">
              <a:lnSpc>
                <a:spcPct val="100000"/>
              </a:lnSpc>
              <a:spcBef>
                <a:spcPts val="0"/>
              </a:spcBef>
              <a:spcAft>
                <a:spcPts val="0"/>
              </a:spcAft>
              <a:buClr>
                <a:schemeClr val="dk2"/>
              </a:buClr>
              <a:buSzPts val="2000"/>
              <a:buNone/>
              <a:defRPr sz="2667" b="1">
                <a:solidFill>
                  <a:schemeClr val="dk2"/>
                </a:solidFill>
              </a:defRPr>
            </a:lvl8pPr>
            <a:lvl9pPr lvl="8"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173" name="Google Shape;1173;p20"/>
          <p:cNvSpPr txBox="1">
            <a:spLocks noGrp="1"/>
          </p:cNvSpPr>
          <p:nvPr>
            <p:ph type="subTitle" idx="2"/>
          </p:nvPr>
        </p:nvSpPr>
        <p:spPr>
          <a:xfrm>
            <a:off x="2513933" y="2344244"/>
            <a:ext cx="3290800" cy="109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1174" name="Google Shape;1174;p20"/>
          <p:cNvSpPr txBox="1">
            <a:spLocks noGrp="1"/>
          </p:cNvSpPr>
          <p:nvPr>
            <p:ph type="subTitle" idx="3"/>
          </p:nvPr>
        </p:nvSpPr>
        <p:spPr>
          <a:xfrm>
            <a:off x="2513933" y="3963781"/>
            <a:ext cx="3290800" cy="60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rtl="0">
              <a:lnSpc>
                <a:spcPct val="100000"/>
              </a:lnSpc>
              <a:spcBef>
                <a:spcPts val="0"/>
              </a:spcBef>
              <a:spcAft>
                <a:spcPts val="0"/>
              </a:spcAft>
              <a:buClr>
                <a:schemeClr val="dk2"/>
              </a:buClr>
              <a:buSzPts val="2000"/>
              <a:buNone/>
              <a:defRPr sz="2667" b="1">
                <a:solidFill>
                  <a:schemeClr val="dk2"/>
                </a:solidFill>
              </a:defRPr>
            </a:lvl2pPr>
            <a:lvl3pPr lvl="2" rtl="0">
              <a:lnSpc>
                <a:spcPct val="100000"/>
              </a:lnSpc>
              <a:spcBef>
                <a:spcPts val="0"/>
              </a:spcBef>
              <a:spcAft>
                <a:spcPts val="0"/>
              </a:spcAft>
              <a:buClr>
                <a:schemeClr val="dk2"/>
              </a:buClr>
              <a:buSzPts val="2000"/>
              <a:buNone/>
              <a:defRPr sz="2667" b="1">
                <a:solidFill>
                  <a:schemeClr val="dk2"/>
                </a:solidFill>
              </a:defRPr>
            </a:lvl3pPr>
            <a:lvl4pPr lvl="3" rtl="0">
              <a:lnSpc>
                <a:spcPct val="100000"/>
              </a:lnSpc>
              <a:spcBef>
                <a:spcPts val="0"/>
              </a:spcBef>
              <a:spcAft>
                <a:spcPts val="0"/>
              </a:spcAft>
              <a:buClr>
                <a:schemeClr val="dk2"/>
              </a:buClr>
              <a:buSzPts val="2000"/>
              <a:buNone/>
              <a:defRPr sz="2667" b="1">
                <a:solidFill>
                  <a:schemeClr val="dk2"/>
                </a:solidFill>
              </a:defRPr>
            </a:lvl4pPr>
            <a:lvl5pPr lvl="4" rtl="0">
              <a:lnSpc>
                <a:spcPct val="100000"/>
              </a:lnSpc>
              <a:spcBef>
                <a:spcPts val="0"/>
              </a:spcBef>
              <a:spcAft>
                <a:spcPts val="0"/>
              </a:spcAft>
              <a:buClr>
                <a:schemeClr val="dk2"/>
              </a:buClr>
              <a:buSzPts val="2000"/>
              <a:buNone/>
              <a:defRPr sz="2667" b="1">
                <a:solidFill>
                  <a:schemeClr val="dk2"/>
                </a:solidFill>
              </a:defRPr>
            </a:lvl5pPr>
            <a:lvl6pPr lvl="5" rtl="0">
              <a:lnSpc>
                <a:spcPct val="100000"/>
              </a:lnSpc>
              <a:spcBef>
                <a:spcPts val="0"/>
              </a:spcBef>
              <a:spcAft>
                <a:spcPts val="0"/>
              </a:spcAft>
              <a:buClr>
                <a:schemeClr val="dk2"/>
              </a:buClr>
              <a:buSzPts val="2000"/>
              <a:buNone/>
              <a:defRPr sz="2667" b="1">
                <a:solidFill>
                  <a:schemeClr val="dk2"/>
                </a:solidFill>
              </a:defRPr>
            </a:lvl6pPr>
            <a:lvl7pPr lvl="6" rtl="0">
              <a:lnSpc>
                <a:spcPct val="100000"/>
              </a:lnSpc>
              <a:spcBef>
                <a:spcPts val="0"/>
              </a:spcBef>
              <a:spcAft>
                <a:spcPts val="0"/>
              </a:spcAft>
              <a:buClr>
                <a:schemeClr val="dk2"/>
              </a:buClr>
              <a:buSzPts val="2000"/>
              <a:buNone/>
              <a:defRPr sz="2667" b="1">
                <a:solidFill>
                  <a:schemeClr val="dk2"/>
                </a:solidFill>
              </a:defRPr>
            </a:lvl7pPr>
            <a:lvl8pPr lvl="7" rtl="0">
              <a:lnSpc>
                <a:spcPct val="100000"/>
              </a:lnSpc>
              <a:spcBef>
                <a:spcPts val="0"/>
              </a:spcBef>
              <a:spcAft>
                <a:spcPts val="0"/>
              </a:spcAft>
              <a:buClr>
                <a:schemeClr val="dk2"/>
              </a:buClr>
              <a:buSzPts val="2000"/>
              <a:buNone/>
              <a:defRPr sz="2667" b="1">
                <a:solidFill>
                  <a:schemeClr val="dk2"/>
                </a:solidFill>
              </a:defRPr>
            </a:lvl8pPr>
            <a:lvl9pPr lvl="8"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175" name="Google Shape;1175;p20"/>
          <p:cNvSpPr txBox="1">
            <a:spLocks noGrp="1"/>
          </p:cNvSpPr>
          <p:nvPr>
            <p:ph type="subTitle" idx="4"/>
          </p:nvPr>
        </p:nvSpPr>
        <p:spPr>
          <a:xfrm>
            <a:off x="2513933" y="4375111"/>
            <a:ext cx="3290800" cy="109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1176" name="Google Shape;1176;p20"/>
          <p:cNvSpPr txBox="1">
            <a:spLocks noGrp="1"/>
          </p:cNvSpPr>
          <p:nvPr>
            <p:ph type="subTitle" idx="5"/>
          </p:nvPr>
        </p:nvSpPr>
        <p:spPr>
          <a:xfrm>
            <a:off x="6387267" y="1932911"/>
            <a:ext cx="3290800" cy="6016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r" rtl="0">
              <a:lnSpc>
                <a:spcPct val="100000"/>
              </a:lnSpc>
              <a:spcBef>
                <a:spcPts val="0"/>
              </a:spcBef>
              <a:spcAft>
                <a:spcPts val="0"/>
              </a:spcAft>
              <a:buClr>
                <a:schemeClr val="dk2"/>
              </a:buClr>
              <a:buSzPts val="2000"/>
              <a:buNone/>
              <a:defRPr sz="2667" b="1">
                <a:solidFill>
                  <a:schemeClr val="dk2"/>
                </a:solidFill>
              </a:defRPr>
            </a:lvl2pPr>
            <a:lvl3pPr lvl="2" algn="r" rtl="0">
              <a:lnSpc>
                <a:spcPct val="100000"/>
              </a:lnSpc>
              <a:spcBef>
                <a:spcPts val="0"/>
              </a:spcBef>
              <a:spcAft>
                <a:spcPts val="0"/>
              </a:spcAft>
              <a:buClr>
                <a:schemeClr val="dk2"/>
              </a:buClr>
              <a:buSzPts val="2000"/>
              <a:buNone/>
              <a:defRPr sz="2667" b="1">
                <a:solidFill>
                  <a:schemeClr val="dk2"/>
                </a:solidFill>
              </a:defRPr>
            </a:lvl3pPr>
            <a:lvl4pPr lvl="3" algn="r" rtl="0">
              <a:lnSpc>
                <a:spcPct val="100000"/>
              </a:lnSpc>
              <a:spcBef>
                <a:spcPts val="0"/>
              </a:spcBef>
              <a:spcAft>
                <a:spcPts val="0"/>
              </a:spcAft>
              <a:buClr>
                <a:schemeClr val="dk2"/>
              </a:buClr>
              <a:buSzPts val="2000"/>
              <a:buNone/>
              <a:defRPr sz="2667" b="1">
                <a:solidFill>
                  <a:schemeClr val="dk2"/>
                </a:solidFill>
              </a:defRPr>
            </a:lvl4pPr>
            <a:lvl5pPr lvl="4" algn="r" rtl="0">
              <a:lnSpc>
                <a:spcPct val="100000"/>
              </a:lnSpc>
              <a:spcBef>
                <a:spcPts val="0"/>
              </a:spcBef>
              <a:spcAft>
                <a:spcPts val="0"/>
              </a:spcAft>
              <a:buClr>
                <a:schemeClr val="dk2"/>
              </a:buClr>
              <a:buSzPts val="2000"/>
              <a:buNone/>
              <a:defRPr sz="2667" b="1">
                <a:solidFill>
                  <a:schemeClr val="dk2"/>
                </a:solidFill>
              </a:defRPr>
            </a:lvl5pPr>
            <a:lvl6pPr lvl="5" algn="r" rtl="0">
              <a:lnSpc>
                <a:spcPct val="100000"/>
              </a:lnSpc>
              <a:spcBef>
                <a:spcPts val="0"/>
              </a:spcBef>
              <a:spcAft>
                <a:spcPts val="0"/>
              </a:spcAft>
              <a:buClr>
                <a:schemeClr val="dk2"/>
              </a:buClr>
              <a:buSzPts val="2000"/>
              <a:buNone/>
              <a:defRPr sz="2667" b="1">
                <a:solidFill>
                  <a:schemeClr val="dk2"/>
                </a:solidFill>
              </a:defRPr>
            </a:lvl6pPr>
            <a:lvl7pPr lvl="6" algn="r" rtl="0">
              <a:lnSpc>
                <a:spcPct val="100000"/>
              </a:lnSpc>
              <a:spcBef>
                <a:spcPts val="0"/>
              </a:spcBef>
              <a:spcAft>
                <a:spcPts val="0"/>
              </a:spcAft>
              <a:buClr>
                <a:schemeClr val="dk2"/>
              </a:buClr>
              <a:buSzPts val="2000"/>
              <a:buNone/>
              <a:defRPr sz="2667" b="1">
                <a:solidFill>
                  <a:schemeClr val="dk2"/>
                </a:solidFill>
              </a:defRPr>
            </a:lvl7pPr>
            <a:lvl8pPr lvl="7" algn="r" rtl="0">
              <a:lnSpc>
                <a:spcPct val="100000"/>
              </a:lnSpc>
              <a:spcBef>
                <a:spcPts val="0"/>
              </a:spcBef>
              <a:spcAft>
                <a:spcPts val="0"/>
              </a:spcAft>
              <a:buClr>
                <a:schemeClr val="dk2"/>
              </a:buClr>
              <a:buSzPts val="2000"/>
              <a:buNone/>
              <a:defRPr sz="2667" b="1">
                <a:solidFill>
                  <a:schemeClr val="dk2"/>
                </a:solidFill>
              </a:defRPr>
            </a:lvl8pPr>
            <a:lvl9pPr lvl="8" algn="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177" name="Google Shape;1177;p20"/>
          <p:cNvSpPr txBox="1">
            <a:spLocks noGrp="1"/>
          </p:cNvSpPr>
          <p:nvPr>
            <p:ph type="subTitle" idx="6"/>
          </p:nvPr>
        </p:nvSpPr>
        <p:spPr>
          <a:xfrm>
            <a:off x="6387267" y="2344244"/>
            <a:ext cx="3290800" cy="10936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400"/>
              <a:buNone/>
              <a:defRPr/>
            </a:lvl1pPr>
            <a:lvl2pPr lvl="1" algn="r" rtl="0">
              <a:lnSpc>
                <a:spcPct val="115000"/>
              </a:lnSpc>
              <a:spcBef>
                <a:spcPts val="0"/>
              </a:spcBef>
              <a:spcAft>
                <a:spcPts val="0"/>
              </a:spcAft>
              <a:buSzPts val="1400"/>
              <a:buNone/>
              <a:defRPr/>
            </a:lvl2pPr>
            <a:lvl3pPr lvl="2" algn="r" rtl="0">
              <a:lnSpc>
                <a:spcPct val="115000"/>
              </a:lnSpc>
              <a:spcBef>
                <a:spcPts val="0"/>
              </a:spcBef>
              <a:spcAft>
                <a:spcPts val="0"/>
              </a:spcAft>
              <a:buSzPts val="1400"/>
              <a:buNone/>
              <a:defRPr/>
            </a:lvl3pPr>
            <a:lvl4pPr lvl="3" algn="r" rtl="0">
              <a:lnSpc>
                <a:spcPct val="115000"/>
              </a:lnSpc>
              <a:spcBef>
                <a:spcPts val="0"/>
              </a:spcBef>
              <a:spcAft>
                <a:spcPts val="0"/>
              </a:spcAft>
              <a:buSzPts val="1400"/>
              <a:buNone/>
              <a:defRPr/>
            </a:lvl4pPr>
            <a:lvl5pPr lvl="4" algn="r" rtl="0">
              <a:lnSpc>
                <a:spcPct val="115000"/>
              </a:lnSpc>
              <a:spcBef>
                <a:spcPts val="0"/>
              </a:spcBef>
              <a:spcAft>
                <a:spcPts val="0"/>
              </a:spcAft>
              <a:buSzPts val="1400"/>
              <a:buNone/>
              <a:defRPr/>
            </a:lvl5pPr>
            <a:lvl6pPr lvl="5" algn="r" rtl="0">
              <a:lnSpc>
                <a:spcPct val="115000"/>
              </a:lnSpc>
              <a:spcBef>
                <a:spcPts val="0"/>
              </a:spcBef>
              <a:spcAft>
                <a:spcPts val="0"/>
              </a:spcAft>
              <a:buSzPts val="1400"/>
              <a:buNone/>
              <a:defRPr/>
            </a:lvl6pPr>
            <a:lvl7pPr lvl="6" algn="r" rtl="0">
              <a:lnSpc>
                <a:spcPct val="115000"/>
              </a:lnSpc>
              <a:spcBef>
                <a:spcPts val="0"/>
              </a:spcBef>
              <a:spcAft>
                <a:spcPts val="0"/>
              </a:spcAft>
              <a:buSzPts val="1400"/>
              <a:buNone/>
              <a:defRPr/>
            </a:lvl7pPr>
            <a:lvl8pPr lvl="7" algn="r" rtl="0">
              <a:lnSpc>
                <a:spcPct val="115000"/>
              </a:lnSpc>
              <a:spcBef>
                <a:spcPts val="0"/>
              </a:spcBef>
              <a:spcAft>
                <a:spcPts val="0"/>
              </a:spcAft>
              <a:buSzPts val="1400"/>
              <a:buNone/>
              <a:defRPr/>
            </a:lvl8pPr>
            <a:lvl9pPr lvl="8" algn="r" rtl="0">
              <a:lnSpc>
                <a:spcPct val="115000"/>
              </a:lnSpc>
              <a:spcBef>
                <a:spcPts val="0"/>
              </a:spcBef>
              <a:spcAft>
                <a:spcPts val="0"/>
              </a:spcAft>
              <a:buSzPts val="1400"/>
              <a:buNone/>
              <a:defRPr/>
            </a:lvl9pPr>
          </a:lstStyle>
          <a:p>
            <a:endParaRPr/>
          </a:p>
        </p:txBody>
      </p:sp>
      <p:sp>
        <p:nvSpPr>
          <p:cNvPr id="1178" name="Google Shape;1178;p20"/>
          <p:cNvSpPr txBox="1">
            <a:spLocks noGrp="1"/>
          </p:cNvSpPr>
          <p:nvPr>
            <p:ph type="subTitle" idx="7"/>
          </p:nvPr>
        </p:nvSpPr>
        <p:spPr>
          <a:xfrm>
            <a:off x="6387267" y="3963781"/>
            <a:ext cx="3290800" cy="6016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r" rtl="0">
              <a:lnSpc>
                <a:spcPct val="100000"/>
              </a:lnSpc>
              <a:spcBef>
                <a:spcPts val="0"/>
              </a:spcBef>
              <a:spcAft>
                <a:spcPts val="0"/>
              </a:spcAft>
              <a:buClr>
                <a:schemeClr val="dk2"/>
              </a:buClr>
              <a:buSzPts val="2000"/>
              <a:buNone/>
              <a:defRPr sz="2667" b="1">
                <a:solidFill>
                  <a:schemeClr val="dk2"/>
                </a:solidFill>
              </a:defRPr>
            </a:lvl2pPr>
            <a:lvl3pPr lvl="2" algn="r" rtl="0">
              <a:lnSpc>
                <a:spcPct val="100000"/>
              </a:lnSpc>
              <a:spcBef>
                <a:spcPts val="0"/>
              </a:spcBef>
              <a:spcAft>
                <a:spcPts val="0"/>
              </a:spcAft>
              <a:buClr>
                <a:schemeClr val="dk2"/>
              </a:buClr>
              <a:buSzPts val="2000"/>
              <a:buNone/>
              <a:defRPr sz="2667" b="1">
                <a:solidFill>
                  <a:schemeClr val="dk2"/>
                </a:solidFill>
              </a:defRPr>
            </a:lvl3pPr>
            <a:lvl4pPr lvl="3" algn="r" rtl="0">
              <a:lnSpc>
                <a:spcPct val="100000"/>
              </a:lnSpc>
              <a:spcBef>
                <a:spcPts val="0"/>
              </a:spcBef>
              <a:spcAft>
                <a:spcPts val="0"/>
              </a:spcAft>
              <a:buClr>
                <a:schemeClr val="dk2"/>
              </a:buClr>
              <a:buSzPts val="2000"/>
              <a:buNone/>
              <a:defRPr sz="2667" b="1">
                <a:solidFill>
                  <a:schemeClr val="dk2"/>
                </a:solidFill>
              </a:defRPr>
            </a:lvl4pPr>
            <a:lvl5pPr lvl="4" algn="r" rtl="0">
              <a:lnSpc>
                <a:spcPct val="100000"/>
              </a:lnSpc>
              <a:spcBef>
                <a:spcPts val="0"/>
              </a:spcBef>
              <a:spcAft>
                <a:spcPts val="0"/>
              </a:spcAft>
              <a:buClr>
                <a:schemeClr val="dk2"/>
              </a:buClr>
              <a:buSzPts val="2000"/>
              <a:buNone/>
              <a:defRPr sz="2667" b="1">
                <a:solidFill>
                  <a:schemeClr val="dk2"/>
                </a:solidFill>
              </a:defRPr>
            </a:lvl5pPr>
            <a:lvl6pPr lvl="5" algn="r" rtl="0">
              <a:lnSpc>
                <a:spcPct val="100000"/>
              </a:lnSpc>
              <a:spcBef>
                <a:spcPts val="0"/>
              </a:spcBef>
              <a:spcAft>
                <a:spcPts val="0"/>
              </a:spcAft>
              <a:buClr>
                <a:schemeClr val="dk2"/>
              </a:buClr>
              <a:buSzPts val="2000"/>
              <a:buNone/>
              <a:defRPr sz="2667" b="1">
                <a:solidFill>
                  <a:schemeClr val="dk2"/>
                </a:solidFill>
              </a:defRPr>
            </a:lvl6pPr>
            <a:lvl7pPr lvl="6" algn="r" rtl="0">
              <a:lnSpc>
                <a:spcPct val="100000"/>
              </a:lnSpc>
              <a:spcBef>
                <a:spcPts val="0"/>
              </a:spcBef>
              <a:spcAft>
                <a:spcPts val="0"/>
              </a:spcAft>
              <a:buClr>
                <a:schemeClr val="dk2"/>
              </a:buClr>
              <a:buSzPts val="2000"/>
              <a:buNone/>
              <a:defRPr sz="2667" b="1">
                <a:solidFill>
                  <a:schemeClr val="dk2"/>
                </a:solidFill>
              </a:defRPr>
            </a:lvl7pPr>
            <a:lvl8pPr lvl="7" algn="r" rtl="0">
              <a:lnSpc>
                <a:spcPct val="100000"/>
              </a:lnSpc>
              <a:spcBef>
                <a:spcPts val="0"/>
              </a:spcBef>
              <a:spcAft>
                <a:spcPts val="0"/>
              </a:spcAft>
              <a:buClr>
                <a:schemeClr val="dk2"/>
              </a:buClr>
              <a:buSzPts val="2000"/>
              <a:buNone/>
              <a:defRPr sz="2667" b="1">
                <a:solidFill>
                  <a:schemeClr val="dk2"/>
                </a:solidFill>
              </a:defRPr>
            </a:lvl8pPr>
            <a:lvl9pPr lvl="8" algn="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179" name="Google Shape;1179;p20"/>
          <p:cNvSpPr txBox="1">
            <a:spLocks noGrp="1"/>
          </p:cNvSpPr>
          <p:nvPr>
            <p:ph type="subTitle" idx="8"/>
          </p:nvPr>
        </p:nvSpPr>
        <p:spPr>
          <a:xfrm>
            <a:off x="6387267" y="4375111"/>
            <a:ext cx="3290800" cy="10936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400"/>
              <a:buNone/>
              <a:defRPr/>
            </a:lvl1pPr>
            <a:lvl2pPr lvl="1" algn="r" rtl="0">
              <a:lnSpc>
                <a:spcPct val="115000"/>
              </a:lnSpc>
              <a:spcBef>
                <a:spcPts val="0"/>
              </a:spcBef>
              <a:spcAft>
                <a:spcPts val="0"/>
              </a:spcAft>
              <a:buSzPts val="1400"/>
              <a:buNone/>
              <a:defRPr/>
            </a:lvl2pPr>
            <a:lvl3pPr lvl="2" algn="r" rtl="0">
              <a:lnSpc>
                <a:spcPct val="115000"/>
              </a:lnSpc>
              <a:spcBef>
                <a:spcPts val="0"/>
              </a:spcBef>
              <a:spcAft>
                <a:spcPts val="0"/>
              </a:spcAft>
              <a:buSzPts val="1400"/>
              <a:buNone/>
              <a:defRPr/>
            </a:lvl3pPr>
            <a:lvl4pPr lvl="3" algn="r" rtl="0">
              <a:lnSpc>
                <a:spcPct val="115000"/>
              </a:lnSpc>
              <a:spcBef>
                <a:spcPts val="0"/>
              </a:spcBef>
              <a:spcAft>
                <a:spcPts val="0"/>
              </a:spcAft>
              <a:buSzPts val="1400"/>
              <a:buNone/>
              <a:defRPr/>
            </a:lvl4pPr>
            <a:lvl5pPr lvl="4" algn="r" rtl="0">
              <a:lnSpc>
                <a:spcPct val="115000"/>
              </a:lnSpc>
              <a:spcBef>
                <a:spcPts val="0"/>
              </a:spcBef>
              <a:spcAft>
                <a:spcPts val="0"/>
              </a:spcAft>
              <a:buSzPts val="1400"/>
              <a:buNone/>
              <a:defRPr/>
            </a:lvl5pPr>
            <a:lvl6pPr lvl="5" algn="r" rtl="0">
              <a:lnSpc>
                <a:spcPct val="115000"/>
              </a:lnSpc>
              <a:spcBef>
                <a:spcPts val="0"/>
              </a:spcBef>
              <a:spcAft>
                <a:spcPts val="0"/>
              </a:spcAft>
              <a:buSzPts val="1400"/>
              <a:buNone/>
              <a:defRPr/>
            </a:lvl6pPr>
            <a:lvl7pPr lvl="6" algn="r" rtl="0">
              <a:lnSpc>
                <a:spcPct val="115000"/>
              </a:lnSpc>
              <a:spcBef>
                <a:spcPts val="0"/>
              </a:spcBef>
              <a:spcAft>
                <a:spcPts val="0"/>
              </a:spcAft>
              <a:buSzPts val="1400"/>
              <a:buNone/>
              <a:defRPr/>
            </a:lvl7pPr>
            <a:lvl8pPr lvl="7" algn="r" rtl="0">
              <a:lnSpc>
                <a:spcPct val="115000"/>
              </a:lnSpc>
              <a:spcBef>
                <a:spcPts val="0"/>
              </a:spcBef>
              <a:spcAft>
                <a:spcPts val="0"/>
              </a:spcAft>
              <a:buSzPts val="1400"/>
              <a:buNone/>
              <a:defRPr/>
            </a:lvl8pPr>
            <a:lvl9pPr lvl="8" algn="r" rtl="0">
              <a:lnSpc>
                <a:spcPct val="115000"/>
              </a:lnSpc>
              <a:spcBef>
                <a:spcPts val="0"/>
              </a:spcBef>
              <a:spcAft>
                <a:spcPts val="0"/>
              </a:spcAft>
              <a:buSzPts val="1400"/>
              <a:buNone/>
              <a:defRPr/>
            </a:lvl9pPr>
          </a:lstStyle>
          <a:p>
            <a:endParaRPr/>
          </a:p>
        </p:txBody>
      </p:sp>
      <p:grpSp>
        <p:nvGrpSpPr>
          <p:cNvPr id="1180" name="Google Shape;1180;p20"/>
          <p:cNvGrpSpPr/>
          <p:nvPr/>
        </p:nvGrpSpPr>
        <p:grpSpPr>
          <a:xfrm>
            <a:off x="-148843" y="5940201"/>
            <a:ext cx="12455373" cy="917847"/>
            <a:chOff x="-111632" y="4455150"/>
            <a:chExt cx="9341530" cy="688385"/>
          </a:xfrm>
        </p:grpSpPr>
        <p:sp>
          <p:nvSpPr>
            <p:cNvPr id="1181" name="Google Shape;1181;p20"/>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82" name="Google Shape;1182;p20"/>
            <p:cNvGrpSpPr/>
            <p:nvPr/>
          </p:nvGrpSpPr>
          <p:grpSpPr>
            <a:xfrm>
              <a:off x="-101249" y="4819224"/>
              <a:ext cx="9331147" cy="324311"/>
              <a:chOff x="-101249" y="4819224"/>
              <a:chExt cx="9331147" cy="324311"/>
            </a:xfrm>
          </p:grpSpPr>
          <p:sp>
            <p:nvSpPr>
              <p:cNvPr id="1183" name="Google Shape;1183;p20"/>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4" name="Google Shape;1184;p20"/>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5" name="Google Shape;1185;p20"/>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6" name="Google Shape;1186;p20"/>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7" name="Google Shape;1187;p20"/>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8" name="Google Shape;1188;p20"/>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9" name="Google Shape;1189;p20"/>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20"/>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20"/>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20"/>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93" name="Google Shape;1193;p20"/>
              <p:cNvGrpSpPr/>
              <p:nvPr/>
            </p:nvGrpSpPr>
            <p:grpSpPr>
              <a:xfrm>
                <a:off x="76887" y="4932600"/>
                <a:ext cx="8997356" cy="163751"/>
                <a:chOff x="76887" y="4932600"/>
                <a:chExt cx="8997356" cy="163751"/>
              </a:xfrm>
            </p:grpSpPr>
            <p:sp>
              <p:nvSpPr>
                <p:cNvPr id="1194" name="Google Shape;1194;p20"/>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5" name="Google Shape;1195;p20"/>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6" name="Google Shape;1196;p20"/>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7" name="Google Shape;1197;p20"/>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8" name="Google Shape;1198;p20"/>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9" name="Google Shape;1199;p20"/>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0" name="Google Shape;1200;p20"/>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1" name="Google Shape;1201;p20"/>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2" name="Google Shape;1202;p20"/>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20"/>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20"/>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5" name="Google Shape;1205;p20"/>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6" name="Google Shape;1206;p20"/>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20"/>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08;p20"/>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20"/>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20"/>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20"/>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20"/>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20"/>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20"/>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20"/>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20"/>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20"/>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20"/>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9" name="Google Shape;1219;p20"/>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0" name="Google Shape;1220;p20"/>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20"/>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2" name="Google Shape;1222;p20"/>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3" name="Google Shape;1223;p20"/>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4" name="Google Shape;1224;p20"/>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20"/>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20"/>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20"/>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20"/>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9" name="Google Shape;1229;p20"/>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230;p20"/>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1" name="Google Shape;1231;p20"/>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2" name="Google Shape;1232;p20"/>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3" name="Google Shape;1233;p20"/>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4" name="Google Shape;1234;p20"/>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5" name="Google Shape;1235;p20"/>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36;p20"/>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7" name="Google Shape;1237;p20"/>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38;p20"/>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9" name="Google Shape;1239;p20"/>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0" name="Google Shape;1240;p20"/>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41;p20"/>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242" name="Google Shape;1242;p20"/>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43" name="Google Shape;1243;p20"/>
          <p:cNvSpPr/>
          <p:nvPr/>
        </p:nvSpPr>
        <p:spPr>
          <a:xfrm flipH="1">
            <a:off x="10464297" y="376935"/>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244" name="Google Shape;1244;p20"/>
          <p:cNvGrpSpPr/>
          <p:nvPr/>
        </p:nvGrpSpPr>
        <p:grpSpPr>
          <a:xfrm flipH="1">
            <a:off x="5981444" y="5754598"/>
            <a:ext cx="1127803" cy="711279"/>
            <a:chOff x="3876040" y="4043319"/>
            <a:chExt cx="1278302" cy="806194"/>
          </a:xfrm>
        </p:grpSpPr>
        <p:sp>
          <p:nvSpPr>
            <p:cNvPr id="1245" name="Google Shape;1245;p20"/>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6" name="Google Shape;1246;p20"/>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47" name="Google Shape;1247;p20"/>
          <p:cNvSpPr/>
          <p:nvPr/>
        </p:nvSpPr>
        <p:spPr>
          <a:xfrm>
            <a:off x="304497" y="5187685"/>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8433844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248"/>
        <p:cNvGrpSpPr/>
        <p:nvPr/>
      </p:nvGrpSpPr>
      <p:grpSpPr>
        <a:xfrm>
          <a:off x="0" y="0"/>
          <a:ext cx="0" cy="0"/>
          <a:chOff x="0" y="0"/>
          <a:chExt cx="0" cy="0"/>
        </a:xfrm>
      </p:grpSpPr>
      <p:pic>
        <p:nvPicPr>
          <p:cNvPr id="1249" name="Google Shape;1249;p21"/>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250" name="Google Shape;1250;p21"/>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251" name="Google Shape;1251;p21"/>
          <p:cNvSpPr txBox="1">
            <a:spLocks noGrp="1"/>
          </p:cNvSpPr>
          <p:nvPr>
            <p:ph type="subTitle" idx="1"/>
          </p:nvPr>
        </p:nvSpPr>
        <p:spPr>
          <a:xfrm>
            <a:off x="1293200" y="4861484"/>
            <a:ext cx="2764800" cy="601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252" name="Google Shape;1252;p21"/>
          <p:cNvSpPr txBox="1">
            <a:spLocks noGrp="1"/>
          </p:cNvSpPr>
          <p:nvPr>
            <p:ph type="subTitle" idx="2"/>
          </p:nvPr>
        </p:nvSpPr>
        <p:spPr>
          <a:xfrm>
            <a:off x="1293200" y="5186748"/>
            <a:ext cx="2764800" cy="750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253" name="Google Shape;1253;p21"/>
          <p:cNvSpPr txBox="1">
            <a:spLocks noGrp="1"/>
          </p:cNvSpPr>
          <p:nvPr>
            <p:ph type="subTitle" idx="3"/>
          </p:nvPr>
        </p:nvSpPr>
        <p:spPr>
          <a:xfrm>
            <a:off x="4713600" y="4861484"/>
            <a:ext cx="2764800" cy="601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254" name="Google Shape;1254;p21"/>
          <p:cNvSpPr txBox="1">
            <a:spLocks noGrp="1"/>
          </p:cNvSpPr>
          <p:nvPr>
            <p:ph type="subTitle" idx="4"/>
          </p:nvPr>
        </p:nvSpPr>
        <p:spPr>
          <a:xfrm>
            <a:off x="4713600" y="5186748"/>
            <a:ext cx="2764800" cy="750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255" name="Google Shape;1255;p21"/>
          <p:cNvSpPr txBox="1">
            <a:spLocks noGrp="1"/>
          </p:cNvSpPr>
          <p:nvPr>
            <p:ph type="subTitle" idx="5"/>
          </p:nvPr>
        </p:nvSpPr>
        <p:spPr>
          <a:xfrm>
            <a:off x="8134000" y="4861484"/>
            <a:ext cx="2764800" cy="601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256" name="Google Shape;1256;p21"/>
          <p:cNvSpPr txBox="1">
            <a:spLocks noGrp="1"/>
          </p:cNvSpPr>
          <p:nvPr>
            <p:ph type="subTitle" idx="6"/>
          </p:nvPr>
        </p:nvSpPr>
        <p:spPr>
          <a:xfrm>
            <a:off x="8134000" y="5186748"/>
            <a:ext cx="2764800" cy="750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257" name="Google Shape;1257;p21"/>
          <p:cNvSpPr txBox="1">
            <a:spLocks noGrp="1"/>
          </p:cNvSpPr>
          <p:nvPr>
            <p:ph type="subTitle" idx="7"/>
          </p:nvPr>
        </p:nvSpPr>
        <p:spPr>
          <a:xfrm>
            <a:off x="1293200" y="2633579"/>
            <a:ext cx="2764800" cy="601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258" name="Google Shape;1258;p21"/>
          <p:cNvSpPr txBox="1">
            <a:spLocks noGrp="1"/>
          </p:cNvSpPr>
          <p:nvPr>
            <p:ph type="subTitle" idx="8"/>
          </p:nvPr>
        </p:nvSpPr>
        <p:spPr>
          <a:xfrm>
            <a:off x="1293200" y="2958841"/>
            <a:ext cx="2764800" cy="750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259" name="Google Shape;1259;p21"/>
          <p:cNvSpPr txBox="1">
            <a:spLocks noGrp="1"/>
          </p:cNvSpPr>
          <p:nvPr>
            <p:ph type="subTitle" idx="9"/>
          </p:nvPr>
        </p:nvSpPr>
        <p:spPr>
          <a:xfrm>
            <a:off x="4713600" y="2633579"/>
            <a:ext cx="2764800" cy="601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260" name="Google Shape;1260;p21"/>
          <p:cNvSpPr txBox="1">
            <a:spLocks noGrp="1"/>
          </p:cNvSpPr>
          <p:nvPr>
            <p:ph type="subTitle" idx="13"/>
          </p:nvPr>
        </p:nvSpPr>
        <p:spPr>
          <a:xfrm>
            <a:off x="4713600" y="2958841"/>
            <a:ext cx="2764800" cy="750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261" name="Google Shape;1261;p21"/>
          <p:cNvSpPr txBox="1">
            <a:spLocks noGrp="1"/>
          </p:cNvSpPr>
          <p:nvPr>
            <p:ph type="subTitle" idx="14"/>
          </p:nvPr>
        </p:nvSpPr>
        <p:spPr>
          <a:xfrm>
            <a:off x="8134000" y="2633579"/>
            <a:ext cx="2764800" cy="601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2"/>
              </a:buClr>
              <a:buSzPts val="2000"/>
              <a:buNone/>
              <a:defRPr sz="2667" b="1">
                <a:solidFill>
                  <a:schemeClr val="dk2"/>
                </a:solidFill>
              </a:defRPr>
            </a:lvl2pPr>
            <a:lvl3pPr lvl="2" algn="ctr" rtl="0">
              <a:lnSpc>
                <a:spcPct val="100000"/>
              </a:lnSpc>
              <a:spcBef>
                <a:spcPts val="0"/>
              </a:spcBef>
              <a:spcAft>
                <a:spcPts val="0"/>
              </a:spcAft>
              <a:buClr>
                <a:schemeClr val="dk2"/>
              </a:buClr>
              <a:buSzPts val="2000"/>
              <a:buNone/>
              <a:defRPr sz="2667" b="1">
                <a:solidFill>
                  <a:schemeClr val="dk2"/>
                </a:solidFill>
              </a:defRPr>
            </a:lvl3pPr>
            <a:lvl4pPr lvl="3" algn="ctr" rtl="0">
              <a:lnSpc>
                <a:spcPct val="100000"/>
              </a:lnSpc>
              <a:spcBef>
                <a:spcPts val="0"/>
              </a:spcBef>
              <a:spcAft>
                <a:spcPts val="0"/>
              </a:spcAft>
              <a:buClr>
                <a:schemeClr val="dk2"/>
              </a:buClr>
              <a:buSzPts val="2000"/>
              <a:buNone/>
              <a:defRPr sz="2667" b="1">
                <a:solidFill>
                  <a:schemeClr val="dk2"/>
                </a:solidFill>
              </a:defRPr>
            </a:lvl4pPr>
            <a:lvl5pPr lvl="4" algn="ctr" rtl="0">
              <a:lnSpc>
                <a:spcPct val="100000"/>
              </a:lnSpc>
              <a:spcBef>
                <a:spcPts val="0"/>
              </a:spcBef>
              <a:spcAft>
                <a:spcPts val="0"/>
              </a:spcAft>
              <a:buClr>
                <a:schemeClr val="dk2"/>
              </a:buClr>
              <a:buSzPts val="2000"/>
              <a:buNone/>
              <a:defRPr sz="2667" b="1">
                <a:solidFill>
                  <a:schemeClr val="dk2"/>
                </a:solidFill>
              </a:defRPr>
            </a:lvl5pPr>
            <a:lvl6pPr lvl="5" algn="ctr" rtl="0">
              <a:lnSpc>
                <a:spcPct val="100000"/>
              </a:lnSpc>
              <a:spcBef>
                <a:spcPts val="0"/>
              </a:spcBef>
              <a:spcAft>
                <a:spcPts val="0"/>
              </a:spcAft>
              <a:buClr>
                <a:schemeClr val="dk2"/>
              </a:buClr>
              <a:buSzPts val="2000"/>
              <a:buNone/>
              <a:defRPr sz="2667" b="1">
                <a:solidFill>
                  <a:schemeClr val="dk2"/>
                </a:solidFill>
              </a:defRPr>
            </a:lvl6pPr>
            <a:lvl7pPr lvl="6" algn="ctr" rtl="0">
              <a:lnSpc>
                <a:spcPct val="100000"/>
              </a:lnSpc>
              <a:spcBef>
                <a:spcPts val="0"/>
              </a:spcBef>
              <a:spcAft>
                <a:spcPts val="0"/>
              </a:spcAft>
              <a:buClr>
                <a:schemeClr val="dk2"/>
              </a:buClr>
              <a:buSzPts val="2000"/>
              <a:buNone/>
              <a:defRPr sz="2667" b="1">
                <a:solidFill>
                  <a:schemeClr val="dk2"/>
                </a:solidFill>
              </a:defRPr>
            </a:lvl7pPr>
            <a:lvl8pPr lvl="7" algn="ctr" rtl="0">
              <a:lnSpc>
                <a:spcPct val="100000"/>
              </a:lnSpc>
              <a:spcBef>
                <a:spcPts val="0"/>
              </a:spcBef>
              <a:spcAft>
                <a:spcPts val="0"/>
              </a:spcAft>
              <a:buClr>
                <a:schemeClr val="dk2"/>
              </a:buClr>
              <a:buSzPts val="2000"/>
              <a:buNone/>
              <a:defRPr sz="2667" b="1">
                <a:solidFill>
                  <a:schemeClr val="dk2"/>
                </a:solidFill>
              </a:defRPr>
            </a:lvl8pPr>
            <a:lvl9pPr lvl="8" algn="ctr" rtl="0">
              <a:lnSpc>
                <a:spcPct val="100000"/>
              </a:lnSpc>
              <a:spcBef>
                <a:spcPts val="0"/>
              </a:spcBef>
              <a:spcAft>
                <a:spcPts val="0"/>
              </a:spcAft>
              <a:buClr>
                <a:schemeClr val="dk2"/>
              </a:buClr>
              <a:buSzPts val="2000"/>
              <a:buNone/>
              <a:defRPr sz="2667" b="1">
                <a:solidFill>
                  <a:schemeClr val="dk2"/>
                </a:solidFill>
              </a:defRPr>
            </a:lvl9pPr>
          </a:lstStyle>
          <a:p>
            <a:endParaRPr/>
          </a:p>
        </p:txBody>
      </p:sp>
      <p:sp>
        <p:nvSpPr>
          <p:cNvPr id="1262" name="Google Shape;1262;p21"/>
          <p:cNvSpPr txBox="1">
            <a:spLocks noGrp="1"/>
          </p:cNvSpPr>
          <p:nvPr>
            <p:ph type="subTitle" idx="15"/>
          </p:nvPr>
        </p:nvSpPr>
        <p:spPr>
          <a:xfrm>
            <a:off x="8134000" y="2958841"/>
            <a:ext cx="2764800" cy="750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grpSp>
        <p:nvGrpSpPr>
          <p:cNvPr id="1263" name="Google Shape;1263;p21"/>
          <p:cNvGrpSpPr/>
          <p:nvPr/>
        </p:nvGrpSpPr>
        <p:grpSpPr>
          <a:xfrm>
            <a:off x="-148843" y="5940201"/>
            <a:ext cx="12455373" cy="917847"/>
            <a:chOff x="-111632" y="4455150"/>
            <a:chExt cx="9341530" cy="688385"/>
          </a:xfrm>
        </p:grpSpPr>
        <p:sp>
          <p:nvSpPr>
            <p:cNvPr id="1264" name="Google Shape;1264;p21"/>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65" name="Google Shape;1265;p21"/>
            <p:cNvGrpSpPr/>
            <p:nvPr/>
          </p:nvGrpSpPr>
          <p:grpSpPr>
            <a:xfrm>
              <a:off x="-101249" y="4819224"/>
              <a:ext cx="9331147" cy="324311"/>
              <a:chOff x="-101249" y="4819224"/>
              <a:chExt cx="9331147" cy="324311"/>
            </a:xfrm>
          </p:grpSpPr>
          <p:sp>
            <p:nvSpPr>
              <p:cNvPr id="1266" name="Google Shape;1266;p21"/>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21"/>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8" name="Google Shape;1268;p21"/>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9" name="Google Shape;1269;p21"/>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0" name="Google Shape;1270;p21"/>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21"/>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21"/>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21"/>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21"/>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5" name="Google Shape;1275;p21"/>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76" name="Google Shape;1276;p21"/>
              <p:cNvGrpSpPr/>
              <p:nvPr/>
            </p:nvGrpSpPr>
            <p:grpSpPr>
              <a:xfrm>
                <a:off x="76887" y="4932600"/>
                <a:ext cx="8997356" cy="163751"/>
                <a:chOff x="76887" y="4932600"/>
                <a:chExt cx="8997356" cy="163751"/>
              </a:xfrm>
            </p:grpSpPr>
            <p:sp>
              <p:nvSpPr>
                <p:cNvPr id="1277" name="Google Shape;1277;p21"/>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21"/>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21"/>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0" name="Google Shape;1280;p21"/>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21"/>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21"/>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21"/>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21"/>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5" name="Google Shape;1285;p21"/>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6" name="Google Shape;1286;p21"/>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21"/>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8" name="Google Shape;1288;p21"/>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9" name="Google Shape;1289;p21"/>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21"/>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21"/>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21"/>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3" name="Google Shape;1293;p21"/>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4" name="Google Shape;1294;p21"/>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21"/>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21"/>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7" name="Google Shape;1297;p21"/>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21"/>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21"/>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21"/>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21"/>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2" name="Google Shape;1302;p21"/>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3" name="Google Shape;1303;p21"/>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4" name="Google Shape;1304;p21"/>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5" name="Google Shape;1305;p21"/>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21"/>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7" name="Google Shape;1307;p21"/>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21"/>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21"/>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21"/>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21"/>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21"/>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21"/>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21"/>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21"/>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21"/>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21"/>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21"/>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21"/>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21"/>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21"/>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21"/>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21"/>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21"/>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325" name="Google Shape;1325;p21"/>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26" name="Google Shape;1326;p21"/>
          <p:cNvSpPr/>
          <p:nvPr/>
        </p:nvSpPr>
        <p:spPr>
          <a:xfrm>
            <a:off x="9916730" y="361039"/>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327" name="Google Shape;1327;p21"/>
          <p:cNvGrpSpPr/>
          <p:nvPr/>
        </p:nvGrpSpPr>
        <p:grpSpPr>
          <a:xfrm>
            <a:off x="10637008" y="5754598"/>
            <a:ext cx="1127803" cy="711279"/>
            <a:chOff x="3876040" y="4043319"/>
            <a:chExt cx="1278302" cy="806194"/>
          </a:xfrm>
        </p:grpSpPr>
        <p:sp>
          <p:nvSpPr>
            <p:cNvPr id="1328" name="Google Shape;1328;p21"/>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21"/>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4909464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330"/>
        <p:cNvGrpSpPr/>
        <p:nvPr/>
      </p:nvGrpSpPr>
      <p:grpSpPr>
        <a:xfrm>
          <a:off x="0" y="0"/>
          <a:ext cx="0" cy="0"/>
          <a:chOff x="0" y="0"/>
          <a:chExt cx="0" cy="0"/>
        </a:xfrm>
      </p:grpSpPr>
      <p:pic>
        <p:nvPicPr>
          <p:cNvPr id="1331" name="Google Shape;1331;p22"/>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332" name="Google Shape;1332;p22"/>
          <p:cNvSpPr txBox="1">
            <a:spLocks noGrp="1"/>
          </p:cNvSpPr>
          <p:nvPr>
            <p:ph type="title" hasCustomPrompt="1"/>
          </p:nvPr>
        </p:nvSpPr>
        <p:spPr>
          <a:xfrm>
            <a:off x="950800" y="913633"/>
            <a:ext cx="5419600" cy="95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333" name="Google Shape;1333;p22"/>
          <p:cNvSpPr txBox="1">
            <a:spLocks noGrp="1"/>
          </p:cNvSpPr>
          <p:nvPr>
            <p:ph type="subTitle" idx="1"/>
          </p:nvPr>
        </p:nvSpPr>
        <p:spPr>
          <a:xfrm>
            <a:off x="950800" y="1902988"/>
            <a:ext cx="5419600" cy="406800"/>
          </a:xfrm>
          <a:prstGeom prst="rect">
            <a:avLst/>
          </a:prstGeom>
          <a:solidFill>
            <a:schemeClr val="lt2"/>
          </a:solidFill>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solidFill>
                  <a:schemeClr val="lt1"/>
                </a:solidFill>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1334" name="Google Shape;1334;p22"/>
          <p:cNvSpPr txBox="1">
            <a:spLocks noGrp="1"/>
          </p:cNvSpPr>
          <p:nvPr>
            <p:ph type="title" idx="2" hasCustomPrompt="1"/>
          </p:nvPr>
        </p:nvSpPr>
        <p:spPr>
          <a:xfrm>
            <a:off x="950800" y="2661133"/>
            <a:ext cx="5419600" cy="95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335" name="Google Shape;1335;p22"/>
          <p:cNvSpPr txBox="1">
            <a:spLocks noGrp="1"/>
          </p:cNvSpPr>
          <p:nvPr>
            <p:ph type="subTitle" idx="3"/>
          </p:nvPr>
        </p:nvSpPr>
        <p:spPr>
          <a:xfrm>
            <a:off x="950800" y="3650693"/>
            <a:ext cx="5419600" cy="406800"/>
          </a:xfrm>
          <a:prstGeom prst="rect">
            <a:avLst/>
          </a:prstGeom>
          <a:solidFill>
            <a:schemeClr val="lt2"/>
          </a:solidFill>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solidFill>
                  <a:schemeClr val="lt1"/>
                </a:solidFill>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1336" name="Google Shape;1336;p22"/>
          <p:cNvSpPr txBox="1">
            <a:spLocks noGrp="1"/>
          </p:cNvSpPr>
          <p:nvPr>
            <p:ph type="title" idx="4" hasCustomPrompt="1"/>
          </p:nvPr>
        </p:nvSpPr>
        <p:spPr>
          <a:xfrm>
            <a:off x="950800" y="4408835"/>
            <a:ext cx="5419600" cy="95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337" name="Google Shape;1337;p22"/>
          <p:cNvSpPr txBox="1">
            <a:spLocks noGrp="1"/>
          </p:cNvSpPr>
          <p:nvPr>
            <p:ph type="subTitle" idx="5"/>
          </p:nvPr>
        </p:nvSpPr>
        <p:spPr>
          <a:xfrm>
            <a:off x="950800" y="5398399"/>
            <a:ext cx="5419600" cy="406800"/>
          </a:xfrm>
          <a:prstGeom prst="rect">
            <a:avLst/>
          </a:prstGeom>
          <a:solidFill>
            <a:schemeClr val="lt2"/>
          </a:solidFill>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solidFill>
                  <a:schemeClr val="lt1"/>
                </a:solidFill>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grpSp>
        <p:nvGrpSpPr>
          <p:cNvPr id="1338" name="Google Shape;1338;p22"/>
          <p:cNvGrpSpPr/>
          <p:nvPr/>
        </p:nvGrpSpPr>
        <p:grpSpPr>
          <a:xfrm>
            <a:off x="-148843" y="5940201"/>
            <a:ext cx="12455373" cy="917847"/>
            <a:chOff x="-111632" y="4455150"/>
            <a:chExt cx="9341530" cy="688385"/>
          </a:xfrm>
        </p:grpSpPr>
        <p:sp>
          <p:nvSpPr>
            <p:cNvPr id="1339" name="Google Shape;1339;p22"/>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40" name="Google Shape;1340;p22"/>
            <p:cNvGrpSpPr/>
            <p:nvPr/>
          </p:nvGrpSpPr>
          <p:grpSpPr>
            <a:xfrm>
              <a:off x="-101249" y="4819224"/>
              <a:ext cx="9331147" cy="324311"/>
              <a:chOff x="-101249" y="4819224"/>
              <a:chExt cx="9331147" cy="324311"/>
            </a:xfrm>
          </p:grpSpPr>
          <p:sp>
            <p:nvSpPr>
              <p:cNvPr id="1341" name="Google Shape;1341;p22"/>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22"/>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22"/>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22"/>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22"/>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22"/>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22"/>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22"/>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9" name="Google Shape;1349;p22"/>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22"/>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51" name="Google Shape;1351;p22"/>
              <p:cNvGrpSpPr/>
              <p:nvPr/>
            </p:nvGrpSpPr>
            <p:grpSpPr>
              <a:xfrm>
                <a:off x="76887" y="4932600"/>
                <a:ext cx="8997356" cy="163751"/>
                <a:chOff x="76887" y="4932600"/>
                <a:chExt cx="8997356" cy="163751"/>
              </a:xfrm>
            </p:grpSpPr>
            <p:sp>
              <p:nvSpPr>
                <p:cNvPr id="1352" name="Google Shape;1352;p22"/>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22"/>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22"/>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5" name="Google Shape;1355;p22"/>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6" name="Google Shape;1356;p22"/>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22"/>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22"/>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9" name="Google Shape;1359;p22"/>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0" name="Google Shape;1360;p22"/>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1" name="Google Shape;1361;p22"/>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2" name="Google Shape;1362;p22"/>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3" name="Google Shape;1363;p22"/>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22"/>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5" name="Google Shape;1365;p22"/>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6" name="Google Shape;1366;p22"/>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7" name="Google Shape;1367;p22"/>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8" name="Google Shape;1368;p22"/>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9" name="Google Shape;1369;p22"/>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0" name="Google Shape;1370;p22"/>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1" name="Google Shape;1371;p22"/>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22"/>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22"/>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4" name="Google Shape;1374;p22"/>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5" name="Google Shape;1375;p22"/>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22"/>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22"/>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22"/>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9" name="Google Shape;1379;p22"/>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0" name="Google Shape;1380;p22"/>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1" name="Google Shape;1381;p22"/>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2" name="Google Shape;1382;p22"/>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3" name="Google Shape;1383;p22"/>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4" name="Google Shape;1384;p22"/>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5" name="Google Shape;1385;p22"/>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6" name="Google Shape;1386;p22"/>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22"/>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22"/>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9" name="Google Shape;1389;p22"/>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0" name="Google Shape;1390;p22"/>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22"/>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22"/>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3" name="Google Shape;1393;p22"/>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4" name="Google Shape;1394;p22"/>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5" name="Google Shape;1395;p22"/>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22"/>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7" name="Google Shape;1397;p22"/>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8" name="Google Shape;1398;p22"/>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9" name="Google Shape;1399;p22"/>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400" name="Google Shape;1400;p22"/>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01" name="Google Shape;1401;p22"/>
          <p:cNvSpPr/>
          <p:nvPr/>
        </p:nvSpPr>
        <p:spPr>
          <a:xfrm>
            <a:off x="447130" y="449076"/>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2" name="Google Shape;1402;p22"/>
          <p:cNvSpPr/>
          <p:nvPr/>
        </p:nvSpPr>
        <p:spPr>
          <a:xfrm flipH="1">
            <a:off x="10489343" y="424521"/>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6606972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1403"/>
        <p:cNvGrpSpPr/>
        <p:nvPr/>
      </p:nvGrpSpPr>
      <p:grpSpPr>
        <a:xfrm>
          <a:off x="0" y="0"/>
          <a:ext cx="0" cy="0"/>
          <a:chOff x="0" y="0"/>
          <a:chExt cx="0" cy="0"/>
        </a:xfrm>
      </p:grpSpPr>
      <p:pic>
        <p:nvPicPr>
          <p:cNvPr id="1404" name="Google Shape;1404;p23"/>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405" name="Google Shape;1405;p23"/>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grpSp>
        <p:nvGrpSpPr>
          <p:cNvPr id="1406" name="Google Shape;1406;p23"/>
          <p:cNvGrpSpPr/>
          <p:nvPr/>
        </p:nvGrpSpPr>
        <p:grpSpPr>
          <a:xfrm>
            <a:off x="-148843" y="5940201"/>
            <a:ext cx="12455373" cy="917847"/>
            <a:chOff x="-111632" y="4455150"/>
            <a:chExt cx="9341530" cy="688385"/>
          </a:xfrm>
        </p:grpSpPr>
        <p:sp>
          <p:nvSpPr>
            <p:cNvPr id="1407" name="Google Shape;1407;p23"/>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08" name="Google Shape;1408;p23"/>
            <p:cNvGrpSpPr/>
            <p:nvPr/>
          </p:nvGrpSpPr>
          <p:grpSpPr>
            <a:xfrm>
              <a:off x="-101249" y="4819224"/>
              <a:ext cx="9331147" cy="324311"/>
              <a:chOff x="-101249" y="4819224"/>
              <a:chExt cx="9331147" cy="324311"/>
            </a:xfrm>
          </p:grpSpPr>
          <p:sp>
            <p:nvSpPr>
              <p:cNvPr id="1409" name="Google Shape;1409;p23"/>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0" name="Google Shape;1410;p23"/>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1" name="Google Shape;1411;p23"/>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2" name="Google Shape;1412;p23"/>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23"/>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23"/>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5" name="Google Shape;1415;p23"/>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6" name="Google Shape;1416;p23"/>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23"/>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23"/>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19" name="Google Shape;1419;p23"/>
              <p:cNvGrpSpPr/>
              <p:nvPr/>
            </p:nvGrpSpPr>
            <p:grpSpPr>
              <a:xfrm>
                <a:off x="76887" y="4932600"/>
                <a:ext cx="8997356" cy="163751"/>
                <a:chOff x="76887" y="4932600"/>
                <a:chExt cx="8997356" cy="163751"/>
              </a:xfrm>
            </p:grpSpPr>
            <p:sp>
              <p:nvSpPr>
                <p:cNvPr id="1420" name="Google Shape;1420;p23"/>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1" name="Google Shape;1421;p23"/>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2" name="Google Shape;1422;p23"/>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23"/>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23"/>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5" name="Google Shape;1425;p23"/>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6" name="Google Shape;1426;p23"/>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7" name="Google Shape;1427;p23"/>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8" name="Google Shape;1428;p23"/>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9" name="Google Shape;1429;p23"/>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0" name="Google Shape;1430;p23"/>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1" name="Google Shape;1431;p23"/>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23"/>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3" name="Google Shape;1433;p23"/>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4" name="Google Shape;1434;p23"/>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5" name="Google Shape;1435;p23"/>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6" name="Google Shape;1436;p23"/>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23"/>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8" name="Google Shape;1438;p23"/>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9" name="Google Shape;1439;p23"/>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0" name="Google Shape;1440;p23"/>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23"/>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2" name="Google Shape;1442;p23"/>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3" name="Google Shape;1443;p23"/>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4" name="Google Shape;1444;p23"/>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23"/>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6" name="Google Shape;1446;p23"/>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7" name="Google Shape;1447;p23"/>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23"/>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9" name="Google Shape;1449;p23"/>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0" name="Google Shape;1450;p23"/>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1" name="Google Shape;1451;p23"/>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2" name="Google Shape;1452;p23"/>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23"/>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23"/>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5" name="Google Shape;1455;p23"/>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6" name="Google Shape;1456;p23"/>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23"/>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23"/>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23"/>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0" name="Google Shape;1460;p23"/>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1" name="Google Shape;1461;p23"/>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23"/>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23"/>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4" name="Google Shape;1464;p23"/>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5" name="Google Shape;1465;p23"/>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23"/>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23"/>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468" name="Google Shape;1468;p23"/>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69" name="Google Shape;1469;p23"/>
          <p:cNvSpPr txBox="1">
            <a:spLocks noGrp="1"/>
          </p:cNvSpPr>
          <p:nvPr>
            <p:ph type="subTitle" idx="1"/>
          </p:nvPr>
        </p:nvSpPr>
        <p:spPr>
          <a:xfrm>
            <a:off x="1121633" y="4329628"/>
            <a:ext cx="3231600" cy="14456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470" name="Google Shape;1470;p23"/>
          <p:cNvSpPr txBox="1">
            <a:spLocks noGrp="1"/>
          </p:cNvSpPr>
          <p:nvPr>
            <p:ph type="subTitle" idx="2"/>
          </p:nvPr>
        </p:nvSpPr>
        <p:spPr>
          <a:xfrm>
            <a:off x="1121633" y="3915612"/>
            <a:ext cx="3231600" cy="604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Font typeface="Ranchers"/>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SzPts val="2000"/>
              <a:buFont typeface="Bree Serif"/>
              <a:buNone/>
              <a:defRPr sz="2667">
                <a:latin typeface="Bree Serif"/>
                <a:ea typeface="Bree Serif"/>
                <a:cs typeface="Bree Serif"/>
                <a:sym typeface="Bree Serif"/>
              </a:defRPr>
            </a:lvl2pPr>
            <a:lvl3pPr lvl="2" algn="ctr" rtl="0">
              <a:lnSpc>
                <a:spcPct val="100000"/>
              </a:lnSpc>
              <a:spcBef>
                <a:spcPts val="0"/>
              </a:spcBef>
              <a:spcAft>
                <a:spcPts val="0"/>
              </a:spcAft>
              <a:buSzPts val="2000"/>
              <a:buFont typeface="Bree Serif"/>
              <a:buNone/>
              <a:defRPr sz="2667">
                <a:latin typeface="Bree Serif"/>
                <a:ea typeface="Bree Serif"/>
                <a:cs typeface="Bree Serif"/>
                <a:sym typeface="Bree Serif"/>
              </a:defRPr>
            </a:lvl3pPr>
            <a:lvl4pPr lvl="3" algn="ctr" rtl="0">
              <a:lnSpc>
                <a:spcPct val="100000"/>
              </a:lnSpc>
              <a:spcBef>
                <a:spcPts val="0"/>
              </a:spcBef>
              <a:spcAft>
                <a:spcPts val="0"/>
              </a:spcAft>
              <a:buSzPts val="2000"/>
              <a:buFont typeface="Bree Serif"/>
              <a:buNone/>
              <a:defRPr sz="2667">
                <a:latin typeface="Bree Serif"/>
                <a:ea typeface="Bree Serif"/>
                <a:cs typeface="Bree Serif"/>
                <a:sym typeface="Bree Serif"/>
              </a:defRPr>
            </a:lvl4pPr>
            <a:lvl5pPr lvl="4" algn="ctr" rtl="0">
              <a:lnSpc>
                <a:spcPct val="100000"/>
              </a:lnSpc>
              <a:spcBef>
                <a:spcPts val="0"/>
              </a:spcBef>
              <a:spcAft>
                <a:spcPts val="0"/>
              </a:spcAft>
              <a:buSzPts val="2000"/>
              <a:buFont typeface="Bree Serif"/>
              <a:buNone/>
              <a:defRPr sz="2667">
                <a:latin typeface="Bree Serif"/>
                <a:ea typeface="Bree Serif"/>
                <a:cs typeface="Bree Serif"/>
                <a:sym typeface="Bree Serif"/>
              </a:defRPr>
            </a:lvl5pPr>
            <a:lvl6pPr lvl="5" algn="ctr" rtl="0">
              <a:lnSpc>
                <a:spcPct val="100000"/>
              </a:lnSpc>
              <a:spcBef>
                <a:spcPts val="0"/>
              </a:spcBef>
              <a:spcAft>
                <a:spcPts val="0"/>
              </a:spcAft>
              <a:buSzPts val="2000"/>
              <a:buFont typeface="Bree Serif"/>
              <a:buNone/>
              <a:defRPr sz="2667">
                <a:latin typeface="Bree Serif"/>
                <a:ea typeface="Bree Serif"/>
                <a:cs typeface="Bree Serif"/>
                <a:sym typeface="Bree Serif"/>
              </a:defRPr>
            </a:lvl6pPr>
            <a:lvl7pPr lvl="6" algn="ctr" rtl="0">
              <a:lnSpc>
                <a:spcPct val="100000"/>
              </a:lnSpc>
              <a:spcBef>
                <a:spcPts val="0"/>
              </a:spcBef>
              <a:spcAft>
                <a:spcPts val="0"/>
              </a:spcAft>
              <a:buSzPts val="2000"/>
              <a:buFont typeface="Bree Serif"/>
              <a:buNone/>
              <a:defRPr sz="2667">
                <a:latin typeface="Bree Serif"/>
                <a:ea typeface="Bree Serif"/>
                <a:cs typeface="Bree Serif"/>
                <a:sym typeface="Bree Serif"/>
              </a:defRPr>
            </a:lvl7pPr>
            <a:lvl8pPr lvl="7" algn="ctr" rtl="0">
              <a:lnSpc>
                <a:spcPct val="100000"/>
              </a:lnSpc>
              <a:spcBef>
                <a:spcPts val="0"/>
              </a:spcBef>
              <a:spcAft>
                <a:spcPts val="0"/>
              </a:spcAft>
              <a:buSzPts val="2000"/>
              <a:buFont typeface="Bree Serif"/>
              <a:buNone/>
              <a:defRPr sz="2667">
                <a:latin typeface="Bree Serif"/>
                <a:ea typeface="Bree Serif"/>
                <a:cs typeface="Bree Serif"/>
                <a:sym typeface="Bree Serif"/>
              </a:defRPr>
            </a:lvl8pPr>
            <a:lvl9pPr lvl="8" algn="ctr" rtl="0">
              <a:lnSpc>
                <a:spcPct val="100000"/>
              </a:lnSpc>
              <a:spcBef>
                <a:spcPts val="0"/>
              </a:spcBef>
              <a:spcAft>
                <a:spcPts val="0"/>
              </a:spcAft>
              <a:buSzPts val="2000"/>
              <a:buFont typeface="Bree Serif"/>
              <a:buNone/>
              <a:defRPr sz="2667">
                <a:latin typeface="Bree Serif"/>
                <a:ea typeface="Bree Serif"/>
                <a:cs typeface="Bree Serif"/>
                <a:sym typeface="Bree Serif"/>
              </a:defRPr>
            </a:lvl9pPr>
          </a:lstStyle>
          <a:p>
            <a:endParaRPr/>
          </a:p>
        </p:txBody>
      </p:sp>
      <p:sp>
        <p:nvSpPr>
          <p:cNvPr id="1471" name="Google Shape;1471;p23"/>
          <p:cNvSpPr txBox="1">
            <a:spLocks noGrp="1"/>
          </p:cNvSpPr>
          <p:nvPr>
            <p:ph type="title" idx="3" hasCustomPrompt="1"/>
          </p:nvPr>
        </p:nvSpPr>
        <p:spPr>
          <a:xfrm>
            <a:off x="2009033" y="2042264"/>
            <a:ext cx="1456800" cy="793600"/>
          </a:xfrm>
          <a:prstGeom prst="rect">
            <a:avLst/>
          </a:prstGeom>
          <a:solidFill>
            <a:schemeClr val="accent4"/>
          </a:solidFill>
        </p:spPr>
        <p:txBody>
          <a:bodyPr spcFirstLastPara="1" wrap="square" lIns="91425" tIns="91425" rIns="91425" bIns="91425" anchor="ctr" anchorCtr="0">
            <a:noAutofit/>
          </a:bodyPr>
          <a:lstStyle>
            <a:lvl1pPr lvl="0" algn="ctr" rtl="0">
              <a:spcBef>
                <a:spcPts val="0"/>
              </a:spcBef>
              <a:spcAft>
                <a:spcPts val="0"/>
              </a:spcAft>
              <a:buClr>
                <a:schemeClr val="dk1"/>
              </a:buClr>
              <a:buSzPts val="2800"/>
              <a:buNone/>
              <a:defRPr sz="3733">
                <a:solidFill>
                  <a:schemeClr val="lt1"/>
                </a:solidFill>
              </a:defRPr>
            </a:lvl1pPr>
            <a:lvl2pPr lvl="1" algn="ctr" rtl="0">
              <a:spcBef>
                <a:spcPts val="0"/>
              </a:spcBef>
              <a:spcAft>
                <a:spcPts val="0"/>
              </a:spcAft>
              <a:buClr>
                <a:schemeClr val="dk1"/>
              </a:buClr>
              <a:buSzPts val="2800"/>
              <a:buNone/>
              <a:defRPr sz="3733">
                <a:solidFill>
                  <a:schemeClr val="dk1"/>
                </a:solidFill>
              </a:defRPr>
            </a:lvl2pPr>
            <a:lvl3pPr lvl="2" algn="ctr" rtl="0">
              <a:spcBef>
                <a:spcPts val="0"/>
              </a:spcBef>
              <a:spcAft>
                <a:spcPts val="0"/>
              </a:spcAft>
              <a:buClr>
                <a:schemeClr val="dk1"/>
              </a:buClr>
              <a:buSzPts val="2800"/>
              <a:buNone/>
              <a:defRPr sz="3733">
                <a:solidFill>
                  <a:schemeClr val="dk1"/>
                </a:solidFill>
              </a:defRPr>
            </a:lvl3pPr>
            <a:lvl4pPr lvl="3" algn="ctr" rtl="0">
              <a:spcBef>
                <a:spcPts val="0"/>
              </a:spcBef>
              <a:spcAft>
                <a:spcPts val="0"/>
              </a:spcAft>
              <a:buClr>
                <a:schemeClr val="dk1"/>
              </a:buClr>
              <a:buSzPts val="2800"/>
              <a:buNone/>
              <a:defRPr sz="3733">
                <a:solidFill>
                  <a:schemeClr val="dk1"/>
                </a:solidFill>
              </a:defRPr>
            </a:lvl4pPr>
            <a:lvl5pPr lvl="4" algn="ctr" rtl="0">
              <a:spcBef>
                <a:spcPts val="0"/>
              </a:spcBef>
              <a:spcAft>
                <a:spcPts val="0"/>
              </a:spcAft>
              <a:buClr>
                <a:schemeClr val="dk1"/>
              </a:buClr>
              <a:buSzPts val="2800"/>
              <a:buNone/>
              <a:defRPr sz="3733">
                <a:solidFill>
                  <a:schemeClr val="dk1"/>
                </a:solidFill>
              </a:defRPr>
            </a:lvl5pPr>
            <a:lvl6pPr lvl="5" algn="ctr" rtl="0">
              <a:spcBef>
                <a:spcPts val="0"/>
              </a:spcBef>
              <a:spcAft>
                <a:spcPts val="0"/>
              </a:spcAft>
              <a:buClr>
                <a:schemeClr val="dk1"/>
              </a:buClr>
              <a:buSzPts val="2800"/>
              <a:buNone/>
              <a:defRPr sz="3733">
                <a:solidFill>
                  <a:schemeClr val="dk1"/>
                </a:solidFill>
              </a:defRPr>
            </a:lvl6pPr>
            <a:lvl7pPr lvl="6" algn="ctr" rtl="0">
              <a:spcBef>
                <a:spcPts val="0"/>
              </a:spcBef>
              <a:spcAft>
                <a:spcPts val="0"/>
              </a:spcAft>
              <a:buClr>
                <a:schemeClr val="dk1"/>
              </a:buClr>
              <a:buSzPts val="2800"/>
              <a:buNone/>
              <a:defRPr sz="3733">
                <a:solidFill>
                  <a:schemeClr val="dk1"/>
                </a:solidFill>
              </a:defRPr>
            </a:lvl7pPr>
            <a:lvl8pPr lvl="7" algn="ctr" rtl="0">
              <a:spcBef>
                <a:spcPts val="0"/>
              </a:spcBef>
              <a:spcAft>
                <a:spcPts val="0"/>
              </a:spcAft>
              <a:buClr>
                <a:schemeClr val="dk1"/>
              </a:buClr>
              <a:buSzPts val="2800"/>
              <a:buNone/>
              <a:defRPr sz="3733">
                <a:solidFill>
                  <a:schemeClr val="dk1"/>
                </a:solidFill>
              </a:defRPr>
            </a:lvl8pPr>
            <a:lvl9pPr lvl="8" algn="ctr" rtl="0">
              <a:spcBef>
                <a:spcPts val="0"/>
              </a:spcBef>
              <a:spcAft>
                <a:spcPts val="0"/>
              </a:spcAft>
              <a:buClr>
                <a:schemeClr val="dk1"/>
              </a:buClr>
              <a:buSzPts val="2800"/>
              <a:buNone/>
              <a:defRPr sz="3733">
                <a:solidFill>
                  <a:schemeClr val="dk1"/>
                </a:solidFill>
              </a:defRPr>
            </a:lvl9pPr>
          </a:lstStyle>
          <a:p>
            <a:r>
              <a:t>xx%</a:t>
            </a:r>
          </a:p>
        </p:txBody>
      </p:sp>
      <p:sp>
        <p:nvSpPr>
          <p:cNvPr id="1472" name="Google Shape;1472;p23"/>
          <p:cNvSpPr txBox="1">
            <a:spLocks noGrp="1"/>
          </p:cNvSpPr>
          <p:nvPr>
            <p:ph type="subTitle" idx="4"/>
          </p:nvPr>
        </p:nvSpPr>
        <p:spPr>
          <a:xfrm>
            <a:off x="5325333" y="4329628"/>
            <a:ext cx="3231600" cy="14456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473" name="Google Shape;1473;p23"/>
          <p:cNvSpPr txBox="1">
            <a:spLocks noGrp="1"/>
          </p:cNvSpPr>
          <p:nvPr>
            <p:ph type="subTitle" idx="5"/>
          </p:nvPr>
        </p:nvSpPr>
        <p:spPr>
          <a:xfrm>
            <a:off x="5325333" y="3915612"/>
            <a:ext cx="3231600" cy="604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2000"/>
              <a:buFont typeface="Ranchers"/>
              <a:buNone/>
              <a:defRPr sz="3333">
                <a:solidFill>
                  <a:schemeClr val="dk2"/>
                </a:solidFill>
                <a:latin typeface="Ranchers"/>
                <a:ea typeface="Ranchers"/>
                <a:cs typeface="Ranchers"/>
                <a:sym typeface="Ranchers"/>
              </a:defRPr>
            </a:lvl1pPr>
            <a:lvl2pPr lvl="1" algn="ctr" rtl="0">
              <a:lnSpc>
                <a:spcPct val="100000"/>
              </a:lnSpc>
              <a:spcBef>
                <a:spcPts val="0"/>
              </a:spcBef>
              <a:spcAft>
                <a:spcPts val="0"/>
              </a:spcAft>
              <a:buSzPts val="2000"/>
              <a:buFont typeface="Bree Serif"/>
              <a:buNone/>
              <a:defRPr sz="2667">
                <a:latin typeface="Bree Serif"/>
                <a:ea typeface="Bree Serif"/>
                <a:cs typeface="Bree Serif"/>
                <a:sym typeface="Bree Serif"/>
              </a:defRPr>
            </a:lvl2pPr>
            <a:lvl3pPr lvl="2" algn="ctr" rtl="0">
              <a:lnSpc>
                <a:spcPct val="100000"/>
              </a:lnSpc>
              <a:spcBef>
                <a:spcPts val="0"/>
              </a:spcBef>
              <a:spcAft>
                <a:spcPts val="0"/>
              </a:spcAft>
              <a:buSzPts val="2000"/>
              <a:buFont typeface="Bree Serif"/>
              <a:buNone/>
              <a:defRPr sz="2667">
                <a:latin typeface="Bree Serif"/>
                <a:ea typeface="Bree Serif"/>
                <a:cs typeface="Bree Serif"/>
                <a:sym typeface="Bree Serif"/>
              </a:defRPr>
            </a:lvl3pPr>
            <a:lvl4pPr lvl="3" algn="ctr" rtl="0">
              <a:lnSpc>
                <a:spcPct val="100000"/>
              </a:lnSpc>
              <a:spcBef>
                <a:spcPts val="0"/>
              </a:spcBef>
              <a:spcAft>
                <a:spcPts val="0"/>
              </a:spcAft>
              <a:buSzPts val="2000"/>
              <a:buFont typeface="Bree Serif"/>
              <a:buNone/>
              <a:defRPr sz="2667">
                <a:latin typeface="Bree Serif"/>
                <a:ea typeface="Bree Serif"/>
                <a:cs typeface="Bree Serif"/>
                <a:sym typeface="Bree Serif"/>
              </a:defRPr>
            </a:lvl4pPr>
            <a:lvl5pPr lvl="4" algn="ctr" rtl="0">
              <a:lnSpc>
                <a:spcPct val="100000"/>
              </a:lnSpc>
              <a:spcBef>
                <a:spcPts val="0"/>
              </a:spcBef>
              <a:spcAft>
                <a:spcPts val="0"/>
              </a:spcAft>
              <a:buSzPts val="2000"/>
              <a:buFont typeface="Bree Serif"/>
              <a:buNone/>
              <a:defRPr sz="2667">
                <a:latin typeface="Bree Serif"/>
                <a:ea typeface="Bree Serif"/>
                <a:cs typeface="Bree Serif"/>
                <a:sym typeface="Bree Serif"/>
              </a:defRPr>
            </a:lvl5pPr>
            <a:lvl6pPr lvl="5" algn="ctr" rtl="0">
              <a:lnSpc>
                <a:spcPct val="100000"/>
              </a:lnSpc>
              <a:spcBef>
                <a:spcPts val="0"/>
              </a:spcBef>
              <a:spcAft>
                <a:spcPts val="0"/>
              </a:spcAft>
              <a:buSzPts val="2000"/>
              <a:buFont typeface="Bree Serif"/>
              <a:buNone/>
              <a:defRPr sz="2667">
                <a:latin typeface="Bree Serif"/>
                <a:ea typeface="Bree Serif"/>
                <a:cs typeface="Bree Serif"/>
                <a:sym typeface="Bree Serif"/>
              </a:defRPr>
            </a:lvl6pPr>
            <a:lvl7pPr lvl="6" algn="ctr" rtl="0">
              <a:lnSpc>
                <a:spcPct val="100000"/>
              </a:lnSpc>
              <a:spcBef>
                <a:spcPts val="0"/>
              </a:spcBef>
              <a:spcAft>
                <a:spcPts val="0"/>
              </a:spcAft>
              <a:buSzPts val="2000"/>
              <a:buFont typeface="Bree Serif"/>
              <a:buNone/>
              <a:defRPr sz="2667">
                <a:latin typeface="Bree Serif"/>
                <a:ea typeface="Bree Serif"/>
                <a:cs typeface="Bree Serif"/>
                <a:sym typeface="Bree Serif"/>
              </a:defRPr>
            </a:lvl7pPr>
            <a:lvl8pPr lvl="7" algn="ctr" rtl="0">
              <a:lnSpc>
                <a:spcPct val="100000"/>
              </a:lnSpc>
              <a:spcBef>
                <a:spcPts val="0"/>
              </a:spcBef>
              <a:spcAft>
                <a:spcPts val="0"/>
              </a:spcAft>
              <a:buSzPts val="2000"/>
              <a:buFont typeface="Bree Serif"/>
              <a:buNone/>
              <a:defRPr sz="2667">
                <a:latin typeface="Bree Serif"/>
                <a:ea typeface="Bree Serif"/>
                <a:cs typeface="Bree Serif"/>
                <a:sym typeface="Bree Serif"/>
              </a:defRPr>
            </a:lvl8pPr>
            <a:lvl9pPr lvl="8" algn="ctr" rtl="0">
              <a:lnSpc>
                <a:spcPct val="100000"/>
              </a:lnSpc>
              <a:spcBef>
                <a:spcPts val="0"/>
              </a:spcBef>
              <a:spcAft>
                <a:spcPts val="0"/>
              </a:spcAft>
              <a:buSzPts val="2000"/>
              <a:buFont typeface="Bree Serif"/>
              <a:buNone/>
              <a:defRPr sz="2667">
                <a:latin typeface="Bree Serif"/>
                <a:ea typeface="Bree Serif"/>
                <a:cs typeface="Bree Serif"/>
                <a:sym typeface="Bree Serif"/>
              </a:defRPr>
            </a:lvl9pPr>
          </a:lstStyle>
          <a:p>
            <a:endParaRPr/>
          </a:p>
        </p:txBody>
      </p:sp>
      <p:sp>
        <p:nvSpPr>
          <p:cNvPr id="1474" name="Google Shape;1474;p23"/>
          <p:cNvSpPr txBox="1">
            <a:spLocks noGrp="1"/>
          </p:cNvSpPr>
          <p:nvPr>
            <p:ph type="title" idx="6" hasCustomPrompt="1"/>
          </p:nvPr>
        </p:nvSpPr>
        <p:spPr>
          <a:xfrm>
            <a:off x="6212733" y="2042264"/>
            <a:ext cx="1456800" cy="793600"/>
          </a:xfrm>
          <a:prstGeom prst="rect">
            <a:avLst/>
          </a:prstGeom>
          <a:solidFill>
            <a:schemeClr val="accent5"/>
          </a:solidFill>
        </p:spPr>
        <p:txBody>
          <a:bodyPr spcFirstLastPara="1" wrap="square" lIns="91425" tIns="91425" rIns="91425" bIns="91425" anchor="ctr" anchorCtr="0">
            <a:noAutofit/>
          </a:bodyPr>
          <a:lstStyle>
            <a:lvl1pPr lvl="0" algn="ctr" rtl="0">
              <a:spcBef>
                <a:spcPts val="0"/>
              </a:spcBef>
              <a:spcAft>
                <a:spcPts val="0"/>
              </a:spcAft>
              <a:buClr>
                <a:schemeClr val="dk1"/>
              </a:buClr>
              <a:buSzPts val="2800"/>
              <a:buNone/>
              <a:defRPr sz="3733">
                <a:solidFill>
                  <a:schemeClr val="lt1"/>
                </a:solidFill>
              </a:defRPr>
            </a:lvl1pPr>
            <a:lvl2pPr lvl="1" algn="ctr" rtl="0">
              <a:spcBef>
                <a:spcPts val="0"/>
              </a:spcBef>
              <a:spcAft>
                <a:spcPts val="0"/>
              </a:spcAft>
              <a:buClr>
                <a:schemeClr val="dk1"/>
              </a:buClr>
              <a:buSzPts val="2800"/>
              <a:buNone/>
              <a:defRPr sz="3733">
                <a:solidFill>
                  <a:schemeClr val="dk1"/>
                </a:solidFill>
              </a:defRPr>
            </a:lvl2pPr>
            <a:lvl3pPr lvl="2" algn="ctr" rtl="0">
              <a:spcBef>
                <a:spcPts val="0"/>
              </a:spcBef>
              <a:spcAft>
                <a:spcPts val="0"/>
              </a:spcAft>
              <a:buClr>
                <a:schemeClr val="dk1"/>
              </a:buClr>
              <a:buSzPts val="2800"/>
              <a:buNone/>
              <a:defRPr sz="3733">
                <a:solidFill>
                  <a:schemeClr val="dk1"/>
                </a:solidFill>
              </a:defRPr>
            </a:lvl3pPr>
            <a:lvl4pPr lvl="3" algn="ctr" rtl="0">
              <a:spcBef>
                <a:spcPts val="0"/>
              </a:spcBef>
              <a:spcAft>
                <a:spcPts val="0"/>
              </a:spcAft>
              <a:buClr>
                <a:schemeClr val="dk1"/>
              </a:buClr>
              <a:buSzPts val="2800"/>
              <a:buNone/>
              <a:defRPr sz="3733">
                <a:solidFill>
                  <a:schemeClr val="dk1"/>
                </a:solidFill>
              </a:defRPr>
            </a:lvl4pPr>
            <a:lvl5pPr lvl="4" algn="ctr" rtl="0">
              <a:spcBef>
                <a:spcPts val="0"/>
              </a:spcBef>
              <a:spcAft>
                <a:spcPts val="0"/>
              </a:spcAft>
              <a:buClr>
                <a:schemeClr val="dk1"/>
              </a:buClr>
              <a:buSzPts val="2800"/>
              <a:buNone/>
              <a:defRPr sz="3733">
                <a:solidFill>
                  <a:schemeClr val="dk1"/>
                </a:solidFill>
              </a:defRPr>
            </a:lvl5pPr>
            <a:lvl6pPr lvl="5" algn="ctr" rtl="0">
              <a:spcBef>
                <a:spcPts val="0"/>
              </a:spcBef>
              <a:spcAft>
                <a:spcPts val="0"/>
              </a:spcAft>
              <a:buClr>
                <a:schemeClr val="dk1"/>
              </a:buClr>
              <a:buSzPts val="2800"/>
              <a:buNone/>
              <a:defRPr sz="3733">
                <a:solidFill>
                  <a:schemeClr val="dk1"/>
                </a:solidFill>
              </a:defRPr>
            </a:lvl6pPr>
            <a:lvl7pPr lvl="6" algn="ctr" rtl="0">
              <a:spcBef>
                <a:spcPts val="0"/>
              </a:spcBef>
              <a:spcAft>
                <a:spcPts val="0"/>
              </a:spcAft>
              <a:buClr>
                <a:schemeClr val="dk1"/>
              </a:buClr>
              <a:buSzPts val="2800"/>
              <a:buNone/>
              <a:defRPr sz="3733">
                <a:solidFill>
                  <a:schemeClr val="dk1"/>
                </a:solidFill>
              </a:defRPr>
            </a:lvl7pPr>
            <a:lvl8pPr lvl="7" algn="ctr" rtl="0">
              <a:spcBef>
                <a:spcPts val="0"/>
              </a:spcBef>
              <a:spcAft>
                <a:spcPts val="0"/>
              </a:spcAft>
              <a:buClr>
                <a:schemeClr val="dk1"/>
              </a:buClr>
              <a:buSzPts val="2800"/>
              <a:buNone/>
              <a:defRPr sz="3733">
                <a:solidFill>
                  <a:schemeClr val="dk1"/>
                </a:solidFill>
              </a:defRPr>
            </a:lvl8pPr>
            <a:lvl9pPr lvl="8" algn="ctr" rtl="0">
              <a:spcBef>
                <a:spcPts val="0"/>
              </a:spcBef>
              <a:spcAft>
                <a:spcPts val="0"/>
              </a:spcAft>
              <a:buClr>
                <a:schemeClr val="dk1"/>
              </a:buClr>
              <a:buSzPts val="2800"/>
              <a:buNone/>
              <a:defRPr sz="3733">
                <a:solidFill>
                  <a:schemeClr val="dk1"/>
                </a:solidFill>
              </a:defRPr>
            </a:lvl9pPr>
          </a:lstStyle>
          <a:p>
            <a:r>
              <a:t>xx%</a:t>
            </a:r>
          </a:p>
        </p:txBody>
      </p:sp>
      <p:grpSp>
        <p:nvGrpSpPr>
          <p:cNvPr id="1475" name="Google Shape;1475;p23"/>
          <p:cNvGrpSpPr/>
          <p:nvPr/>
        </p:nvGrpSpPr>
        <p:grpSpPr>
          <a:xfrm>
            <a:off x="4237577" y="5767301"/>
            <a:ext cx="1107692" cy="698487"/>
            <a:chOff x="3876040" y="4043319"/>
            <a:chExt cx="1278302" cy="806194"/>
          </a:xfrm>
        </p:grpSpPr>
        <p:sp>
          <p:nvSpPr>
            <p:cNvPr id="1476" name="Google Shape;1476;p23"/>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7" name="Google Shape;1477;p23"/>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78" name="Google Shape;1478;p23"/>
          <p:cNvSpPr/>
          <p:nvPr/>
        </p:nvSpPr>
        <p:spPr>
          <a:xfrm>
            <a:off x="287297" y="5356460"/>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517883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479"/>
        <p:cNvGrpSpPr/>
        <p:nvPr/>
      </p:nvGrpSpPr>
      <p:grpSpPr>
        <a:xfrm>
          <a:off x="0" y="0"/>
          <a:ext cx="0" cy="0"/>
          <a:chOff x="0" y="0"/>
          <a:chExt cx="0" cy="0"/>
        </a:xfrm>
      </p:grpSpPr>
      <p:pic>
        <p:nvPicPr>
          <p:cNvPr id="1480" name="Google Shape;1480;p24"/>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481" name="Google Shape;1481;p24"/>
          <p:cNvSpPr txBox="1">
            <a:spLocks noGrp="1"/>
          </p:cNvSpPr>
          <p:nvPr>
            <p:ph type="title"/>
          </p:nvPr>
        </p:nvSpPr>
        <p:spPr>
          <a:xfrm>
            <a:off x="2676800" y="1405800"/>
            <a:ext cx="6838400" cy="1894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13333"/>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482" name="Google Shape;1482;p24"/>
          <p:cNvSpPr txBox="1">
            <a:spLocks noGrp="1"/>
          </p:cNvSpPr>
          <p:nvPr>
            <p:ph type="subTitle" idx="1"/>
          </p:nvPr>
        </p:nvSpPr>
        <p:spPr>
          <a:xfrm>
            <a:off x="2676800" y="3567367"/>
            <a:ext cx="6838400" cy="973200"/>
          </a:xfrm>
          <a:prstGeom prst="rect">
            <a:avLst/>
          </a:prstGeom>
          <a:solidFill>
            <a:schemeClr val="lt2"/>
          </a:solidFill>
        </p:spPr>
        <p:txBody>
          <a:bodyPr spcFirstLastPara="1" wrap="square" lIns="91425" tIns="91425" rIns="91425" bIns="91425" anchor="ctr" anchorCtr="0">
            <a:noAutofit/>
          </a:bodyPr>
          <a:lstStyle>
            <a:lvl1pPr lvl="0" algn="ctr" rtl="0">
              <a:lnSpc>
                <a:spcPct val="115000"/>
              </a:lnSpc>
              <a:spcBef>
                <a:spcPts val="0"/>
              </a:spcBef>
              <a:spcAft>
                <a:spcPts val="0"/>
              </a:spcAft>
              <a:buSzPts val="1400"/>
              <a:buNone/>
              <a:defRPr sz="2400">
                <a:solidFill>
                  <a:schemeClr val="lt1"/>
                </a:solidFill>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grpSp>
        <p:nvGrpSpPr>
          <p:cNvPr id="1483" name="Google Shape;1483;p24"/>
          <p:cNvGrpSpPr/>
          <p:nvPr/>
        </p:nvGrpSpPr>
        <p:grpSpPr>
          <a:xfrm>
            <a:off x="-148843" y="5940201"/>
            <a:ext cx="12455373" cy="917847"/>
            <a:chOff x="-111632" y="4455150"/>
            <a:chExt cx="9341530" cy="688385"/>
          </a:xfrm>
        </p:grpSpPr>
        <p:sp>
          <p:nvSpPr>
            <p:cNvPr id="1484" name="Google Shape;1484;p24"/>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85" name="Google Shape;1485;p24"/>
            <p:cNvGrpSpPr/>
            <p:nvPr/>
          </p:nvGrpSpPr>
          <p:grpSpPr>
            <a:xfrm>
              <a:off x="-101249" y="4819224"/>
              <a:ext cx="9331147" cy="324311"/>
              <a:chOff x="-101249" y="4819224"/>
              <a:chExt cx="9331147" cy="324311"/>
            </a:xfrm>
          </p:grpSpPr>
          <p:sp>
            <p:nvSpPr>
              <p:cNvPr id="1486" name="Google Shape;1486;p24"/>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7" name="Google Shape;1487;p24"/>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8" name="Google Shape;1488;p24"/>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9" name="Google Shape;1489;p24"/>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0" name="Google Shape;1490;p24"/>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1" name="Google Shape;1491;p24"/>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2" name="Google Shape;1492;p24"/>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3" name="Google Shape;1493;p24"/>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4" name="Google Shape;1494;p24"/>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5" name="Google Shape;1495;p24"/>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96" name="Google Shape;1496;p24"/>
              <p:cNvGrpSpPr/>
              <p:nvPr/>
            </p:nvGrpSpPr>
            <p:grpSpPr>
              <a:xfrm>
                <a:off x="76887" y="4932600"/>
                <a:ext cx="8997356" cy="163751"/>
                <a:chOff x="76887" y="4932600"/>
                <a:chExt cx="8997356" cy="163751"/>
              </a:xfrm>
            </p:grpSpPr>
            <p:sp>
              <p:nvSpPr>
                <p:cNvPr id="1497" name="Google Shape;1497;p24"/>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8" name="Google Shape;1498;p24"/>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9" name="Google Shape;1499;p24"/>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0" name="Google Shape;1500;p24"/>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1" name="Google Shape;1501;p24"/>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2" name="Google Shape;1502;p24"/>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3" name="Google Shape;1503;p24"/>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4" name="Google Shape;1504;p24"/>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5" name="Google Shape;1505;p24"/>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6" name="Google Shape;1506;p24"/>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7" name="Google Shape;1507;p24"/>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8" name="Google Shape;1508;p24"/>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9" name="Google Shape;1509;p24"/>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0" name="Google Shape;1510;p24"/>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1" name="Google Shape;1511;p24"/>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2" name="Google Shape;1512;p24"/>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3" name="Google Shape;1513;p24"/>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4" name="Google Shape;1514;p24"/>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5" name="Google Shape;1515;p24"/>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6" name="Google Shape;1516;p24"/>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7" name="Google Shape;1517;p24"/>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8" name="Google Shape;1518;p24"/>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9" name="Google Shape;1519;p24"/>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24"/>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1" name="Google Shape;1521;p24"/>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24"/>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3" name="Google Shape;1523;p24"/>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4" name="Google Shape;1524;p24"/>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5" name="Google Shape;1525;p24"/>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6" name="Google Shape;1526;p24"/>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7" name="Google Shape;1527;p24"/>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8" name="Google Shape;1528;p24"/>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9" name="Google Shape;1529;p24"/>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0" name="Google Shape;1530;p24"/>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1" name="Google Shape;1531;p24"/>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2" name="Google Shape;1532;p24"/>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3" name="Google Shape;1533;p24"/>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4" name="Google Shape;1534;p24"/>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5" name="Google Shape;1535;p24"/>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6" name="Google Shape;1536;p24"/>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7" name="Google Shape;1537;p24"/>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8" name="Google Shape;1538;p24"/>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9" name="Google Shape;1539;p24"/>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0" name="Google Shape;1540;p24"/>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1" name="Google Shape;1541;p24"/>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2" name="Google Shape;1542;p24"/>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3" name="Google Shape;1543;p24"/>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4" name="Google Shape;1544;p24"/>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545" name="Google Shape;1545;p24"/>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46" name="Google Shape;1546;p24"/>
          <p:cNvSpPr/>
          <p:nvPr/>
        </p:nvSpPr>
        <p:spPr>
          <a:xfrm flipH="1">
            <a:off x="5737160" y="379717"/>
            <a:ext cx="1127849"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47" name="Google Shape;1547;p24"/>
          <p:cNvSpPr/>
          <p:nvPr/>
        </p:nvSpPr>
        <p:spPr>
          <a:xfrm flipH="1">
            <a:off x="386877" y="489250"/>
            <a:ext cx="1127849"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2451979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548"/>
        <p:cNvGrpSpPr/>
        <p:nvPr/>
      </p:nvGrpSpPr>
      <p:grpSpPr>
        <a:xfrm>
          <a:off x="0" y="0"/>
          <a:ext cx="0" cy="0"/>
          <a:chOff x="0" y="0"/>
          <a:chExt cx="0" cy="0"/>
        </a:xfrm>
      </p:grpSpPr>
      <p:pic>
        <p:nvPicPr>
          <p:cNvPr id="1549" name="Google Shape;1549;p25"/>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550" name="Google Shape;1550;p25"/>
          <p:cNvSpPr txBox="1">
            <a:spLocks noGrp="1"/>
          </p:cNvSpPr>
          <p:nvPr>
            <p:ph type="title"/>
          </p:nvPr>
        </p:nvSpPr>
        <p:spPr>
          <a:xfrm>
            <a:off x="950800" y="1384533"/>
            <a:ext cx="4627600" cy="26640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551" name="Google Shape;1551;p25"/>
          <p:cNvSpPr txBox="1">
            <a:spLocks noGrp="1"/>
          </p:cNvSpPr>
          <p:nvPr>
            <p:ph type="subTitle" idx="1"/>
          </p:nvPr>
        </p:nvSpPr>
        <p:spPr>
          <a:xfrm>
            <a:off x="950800" y="4048600"/>
            <a:ext cx="4627600" cy="1120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552" name="Google Shape;1552;p25"/>
          <p:cNvSpPr>
            <a:spLocks noGrp="1"/>
          </p:cNvSpPr>
          <p:nvPr>
            <p:ph type="pic" idx="2"/>
          </p:nvPr>
        </p:nvSpPr>
        <p:spPr>
          <a:xfrm>
            <a:off x="6553668" y="1258400"/>
            <a:ext cx="4360000" cy="4341200"/>
          </a:xfrm>
          <a:prstGeom prst="rect">
            <a:avLst/>
          </a:prstGeom>
          <a:noFill/>
          <a:ln>
            <a:noFill/>
          </a:ln>
        </p:spPr>
      </p:sp>
      <p:grpSp>
        <p:nvGrpSpPr>
          <p:cNvPr id="1553" name="Google Shape;1553;p25"/>
          <p:cNvGrpSpPr/>
          <p:nvPr/>
        </p:nvGrpSpPr>
        <p:grpSpPr>
          <a:xfrm>
            <a:off x="-148843" y="5940201"/>
            <a:ext cx="12455373" cy="917847"/>
            <a:chOff x="-111632" y="4455150"/>
            <a:chExt cx="9341530" cy="688385"/>
          </a:xfrm>
        </p:grpSpPr>
        <p:sp>
          <p:nvSpPr>
            <p:cNvPr id="1554" name="Google Shape;1554;p25"/>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55" name="Google Shape;1555;p25"/>
            <p:cNvGrpSpPr/>
            <p:nvPr/>
          </p:nvGrpSpPr>
          <p:grpSpPr>
            <a:xfrm>
              <a:off x="-101249" y="4819224"/>
              <a:ext cx="9331147" cy="324311"/>
              <a:chOff x="-101249" y="4819224"/>
              <a:chExt cx="9331147" cy="324311"/>
            </a:xfrm>
          </p:grpSpPr>
          <p:sp>
            <p:nvSpPr>
              <p:cNvPr id="1556" name="Google Shape;1556;p25"/>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7" name="Google Shape;1557;p25"/>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8" name="Google Shape;1558;p25"/>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9" name="Google Shape;1559;p25"/>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0" name="Google Shape;1560;p25"/>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1" name="Google Shape;1561;p25"/>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2" name="Google Shape;1562;p25"/>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3" name="Google Shape;1563;p25"/>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25"/>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25"/>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66" name="Google Shape;1566;p25"/>
              <p:cNvGrpSpPr/>
              <p:nvPr/>
            </p:nvGrpSpPr>
            <p:grpSpPr>
              <a:xfrm>
                <a:off x="76887" y="4932600"/>
                <a:ext cx="8997356" cy="163751"/>
                <a:chOff x="76887" y="4932600"/>
                <a:chExt cx="8997356" cy="163751"/>
              </a:xfrm>
            </p:grpSpPr>
            <p:sp>
              <p:nvSpPr>
                <p:cNvPr id="1567" name="Google Shape;1567;p25"/>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25"/>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25"/>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0" name="Google Shape;1570;p25"/>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1" name="Google Shape;1571;p25"/>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25"/>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25"/>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25"/>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5" name="Google Shape;1575;p25"/>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6" name="Google Shape;1576;p25"/>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7" name="Google Shape;1577;p25"/>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8" name="Google Shape;1578;p25"/>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9" name="Google Shape;1579;p25"/>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0" name="Google Shape;1580;p25"/>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1" name="Google Shape;1581;p25"/>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2" name="Google Shape;1582;p25"/>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3" name="Google Shape;1583;p25"/>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4" name="Google Shape;1584;p25"/>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5" name="Google Shape;1585;p25"/>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6" name="Google Shape;1586;p25"/>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7" name="Google Shape;1587;p25"/>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8" name="Google Shape;1588;p25"/>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9" name="Google Shape;1589;p25"/>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0" name="Google Shape;1590;p25"/>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1" name="Google Shape;1591;p25"/>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2" name="Google Shape;1592;p25"/>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3" name="Google Shape;1593;p25"/>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4" name="Google Shape;1594;p25"/>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5" name="Google Shape;1595;p25"/>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6" name="Google Shape;1596;p25"/>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7" name="Google Shape;1597;p25"/>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8" name="Google Shape;1598;p25"/>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9" name="Google Shape;1599;p25"/>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0" name="Google Shape;1600;p25"/>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1" name="Google Shape;1601;p25"/>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2" name="Google Shape;1602;p25"/>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3" name="Google Shape;1603;p25"/>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4" name="Google Shape;1604;p25"/>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5" name="Google Shape;1605;p25"/>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6" name="Google Shape;1606;p25"/>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7" name="Google Shape;1607;p25"/>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8" name="Google Shape;1608;p25"/>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9" name="Google Shape;1609;p25"/>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0" name="Google Shape;1610;p25"/>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1" name="Google Shape;1611;p25"/>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2" name="Google Shape;1612;p25"/>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3" name="Google Shape;1613;p25"/>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4" name="Google Shape;1614;p25"/>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615" name="Google Shape;1615;p25"/>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16" name="Google Shape;1616;p25"/>
          <p:cNvSpPr/>
          <p:nvPr/>
        </p:nvSpPr>
        <p:spPr>
          <a:xfrm>
            <a:off x="576597" y="449060"/>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17" name="Google Shape;1617;p25"/>
          <p:cNvSpPr/>
          <p:nvPr/>
        </p:nvSpPr>
        <p:spPr>
          <a:xfrm flipH="1">
            <a:off x="10658930" y="449060"/>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6326943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1618"/>
        <p:cNvGrpSpPr/>
        <p:nvPr/>
      </p:nvGrpSpPr>
      <p:grpSpPr>
        <a:xfrm>
          <a:off x="0" y="0"/>
          <a:ext cx="0" cy="0"/>
          <a:chOff x="0" y="0"/>
          <a:chExt cx="0" cy="0"/>
        </a:xfrm>
      </p:grpSpPr>
      <p:pic>
        <p:nvPicPr>
          <p:cNvPr id="1619" name="Google Shape;1619;p26"/>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620" name="Google Shape;1620;p26"/>
          <p:cNvSpPr txBox="1">
            <a:spLocks noGrp="1"/>
          </p:cNvSpPr>
          <p:nvPr>
            <p:ph type="title"/>
          </p:nvPr>
        </p:nvSpPr>
        <p:spPr>
          <a:xfrm>
            <a:off x="6534033" y="2320633"/>
            <a:ext cx="4598400" cy="1535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621" name="Google Shape;1621;p26"/>
          <p:cNvSpPr txBox="1">
            <a:spLocks noGrp="1"/>
          </p:cNvSpPr>
          <p:nvPr>
            <p:ph type="subTitle" idx="1"/>
          </p:nvPr>
        </p:nvSpPr>
        <p:spPr>
          <a:xfrm>
            <a:off x="6534033" y="3855935"/>
            <a:ext cx="4598400" cy="1074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grpSp>
        <p:nvGrpSpPr>
          <p:cNvPr id="1622" name="Google Shape;1622;p26"/>
          <p:cNvGrpSpPr/>
          <p:nvPr/>
        </p:nvGrpSpPr>
        <p:grpSpPr>
          <a:xfrm>
            <a:off x="-148843" y="5940201"/>
            <a:ext cx="12455373" cy="917847"/>
            <a:chOff x="-111632" y="4455150"/>
            <a:chExt cx="9341530" cy="688385"/>
          </a:xfrm>
        </p:grpSpPr>
        <p:sp>
          <p:nvSpPr>
            <p:cNvPr id="1623" name="Google Shape;1623;p26"/>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24" name="Google Shape;1624;p26"/>
            <p:cNvGrpSpPr/>
            <p:nvPr/>
          </p:nvGrpSpPr>
          <p:grpSpPr>
            <a:xfrm>
              <a:off x="-101249" y="4819224"/>
              <a:ext cx="9331147" cy="324311"/>
              <a:chOff x="-101249" y="4819224"/>
              <a:chExt cx="9331147" cy="324311"/>
            </a:xfrm>
          </p:grpSpPr>
          <p:sp>
            <p:nvSpPr>
              <p:cNvPr id="1625" name="Google Shape;1625;p26"/>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6" name="Google Shape;1626;p26"/>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7" name="Google Shape;1627;p26"/>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8" name="Google Shape;1628;p26"/>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9" name="Google Shape;1629;p26"/>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0" name="Google Shape;1630;p26"/>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1" name="Google Shape;1631;p26"/>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2" name="Google Shape;1632;p26"/>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3" name="Google Shape;1633;p26"/>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4" name="Google Shape;1634;p26"/>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35" name="Google Shape;1635;p26"/>
              <p:cNvGrpSpPr/>
              <p:nvPr/>
            </p:nvGrpSpPr>
            <p:grpSpPr>
              <a:xfrm>
                <a:off x="76887" y="4932600"/>
                <a:ext cx="8997356" cy="163751"/>
                <a:chOff x="76887" y="4932600"/>
                <a:chExt cx="8997356" cy="163751"/>
              </a:xfrm>
            </p:grpSpPr>
            <p:sp>
              <p:nvSpPr>
                <p:cNvPr id="1636" name="Google Shape;1636;p26"/>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7" name="Google Shape;1637;p26"/>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8" name="Google Shape;1638;p26"/>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9" name="Google Shape;1639;p26"/>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0" name="Google Shape;1640;p26"/>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1" name="Google Shape;1641;p26"/>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2" name="Google Shape;1642;p26"/>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3" name="Google Shape;1643;p26"/>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4" name="Google Shape;1644;p26"/>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5" name="Google Shape;1645;p26"/>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6" name="Google Shape;1646;p26"/>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7" name="Google Shape;1647;p26"/>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8" name="Google Shape;1648;p26"/>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9" name="Google Shape;1649;p26"/>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0" name="Google Shape;1650;p26"/>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1" name="Google Shape;1651;p26"/>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2" name="Google Shape;1652;p26"/>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3" name="Google Shape;1653;p26"/>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4" name="Google Shape;1654;p26"/>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5" name="Google Shape;1655;p26"/>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6" name="Google Shape;1656;p26"/>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7" name="Google Shape;1657;p26"/>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8" name="Google Shape;1658;p26"/>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9" name="Google Shape;1659;p26"/>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0" name="Google Shape;1660;p26"/>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1" name="Google Shape;1661;p26"/>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2" name="Google Shape;1662;p26"/>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3" name="Google Shape;1663;p26"/>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4" name="Google Shape;1664;p26"/>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5" name="Google Shape;1665;p26"/>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6" name="Google Shape;1666;p26"/>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7" name="Google Shape;1667;p26"/>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8" name="Google Shape;1668;p26"/>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9" name="Google Shape;1669;p26"/>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0" name="Google Shape;1670;p26"/>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1" name="Google Shape;1671;p26"/>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2" name="Google Shape;1672;p26"/>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3" name="Google Shape;1673;p26"/>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4" name="Google Shape;1674;p26"/>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5" name="Google Shape;1675;p26"/>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6" name="Google Shape;1676;p26"/>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7" name="Google Shape;1677;p26"/>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8" name="Google Shape;1678;p26"/>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9" name="Google Shape;1679;p26"/>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0" name="Google Shape;1680;p26"/>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1" name="Google Shape;1681;p26"/>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2" name="Google Shape;1682;p26"/>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3" name="Google Shape;1683;p26"/>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684" name="Google Shape;1684;p26"/>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85" name="Google Shape;1685;p26"/>
          <p:cNvGrpSpPr/>
          <p:nvPr/>
        </p:nvGrpSpPr>
        <p:grpSpPr>
          <a:xfrm>
            <a:off x="10593941" y="5767301"/>
            <a:ext cx="1107692" cy="698487"/>
            <a:chOff x="3876040" y="4043319"/>
            <a:chExt cx="1278302" cy="806194"/>
          </a:xfrm>
        </p:grpSpPr>
        <p:sp>
          <p:nvSpPr>
            <p:cNvPr id="1686" name="Google Shape;1686;p26"/>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7" name="Google Shape;1687;p26"/>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88" name="Google Shape;1688;p26"/>
          <p:cNvSpPr/>
          <p:nvPr/>
        </p:nvSpPr>
        <p:spPr>
          <a:xfrm flipH="1">
            <a:off x="10306710" y="489238"/>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89" name="Google Shape;1689;p26"/>
          <p:cNvSpPr/>
          <p:nvPr/>
        </p:nvSpPr>
        <p:spPr>
          <a:xfrm>
            <a:off x="544397" y="513776"/>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690" name="Google Shape;1690;p26"/>
          <p:cNvGrpSpPr/>
          <p:nvPr/>
        </p:nvGrpSpPr>
        <p:grpSpPr>
          <a:xfrm flipH="1">
            <a:off x="544407" y="5767301"/>
            <a:ext cx="1107692" cy="698487"/>
            <a:chOff x="3876040" y="4043319"/>
            <a:chExt cx="1278302" cy="806194"/>
          </a:xfrm>
        </p:grpSpPr>
        <p:sp>
          <p:nvSpPr>
            <p:cNvPr id="1691" name="Google Shape;1691;p26"/>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2" name="Google Shape;1692;p26"/>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8722573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693"/>
        <p:cNvGrpSpPr/>
        <p:nvPr/>
      </p:nvGrpSpPr>
      <p:grpSpPr>
        <a:xfrm>
          <a:off x="0" y="0"/>
          <a:ext cx="0" cy="0"/>
          <a:chOff x="0" y="0"/>
          <a:chExt cx="0" cy="0"/>
        </a:xfrm>
      </p:grpSpPr>
      <p:pic>
        <p:nvPicPr>
          <p:cNvPr id="1694" name="Google Shape;1694;p27"/>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695" name="Google Shape;1695;p27"/>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696" name="Google Shape;1696;p27"/>
          <p:cNvSpPr txBox="1">
            <a:spLocks noGrp="1"/>
          </p:cNvSpPr>
          <p:nvPr>
            <p:ph type="subTitle" idx="1"/>
          </p:nvPr>
        </p:nvSpPr>
        <p:spPr>
          <a:xfrm>
            <a:off x="2832800" y="5142700"/>
            <a:ext cx="6526400" cy="7504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grpSp>
        <p:nvGrpSpPr>
          <p:cNvPr id="1697" name="Google Shape;1697;p27"/>
          <p:cNvGrpSpPr/>
          <p:nvPr/>
        </p:nvGrpSpPr>
        <p:grpSpPr>
          <a:xfrm>
            <a:off x="-148843" y="5940201"/>
            <a:ext cx="12455373" cy="917847"/>
            <a:chOff x="-111632" y="4455150"/>
            <a:chExt cx="9341530" cy="688385"/>
          </a:xfrm>
        </p:grpSpPr>
        <p:sp>
          <p:nvSpPr>
            <p:cNvPr id="1698" name="Google Shape;1698;p27"/>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99" name="Google Shape;1699;p27"/>
            <p:cNvGrpSpPr/>
            <p:nvPr/>
          </p:nvGrpSpPr>
          <p:grpSpPr>
            <a:xfrm>
              <a:off x="-101249" y="4819224"/>
              <a:ext cx="9331147" cy="324311"/>
              <a:chOff x="-101249" y="4819224"/>
              <a:chExt cx="9331147" cy="324311"/>
            </a:xfrm>
          </p:grpSpPr>
          <p:sp>
            <p:nvSpPr>
              <p:cNvPr id="1700" name="Google Shape;1700;p27"/>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1" name="Google Shape;1701;p27"/>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2" name="Google Shape;1702;p27"/>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3" name="Google Shape;1703;p27"/>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4" name="Google Shape;1704;p27"/>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5" name="Google Shape;1705;p27"/>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6" name="Google Shape;1706;p27"/>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7" name="Google Shape;1707;p27"/>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8" name="Google Shape;1708;p27"/>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9" name="Google Shape;1709;p27"/>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10" name="Google Shape;1710;p27"/>
              <p:cNvGrpSpPr/>
              <p:nvPr/>
            </p:nvGrpSpPr>
            <p:grpSpPr>
              <a:xfrm>
                <a:off x="76887" y="4932600"/>
                <a:ext cx="8997356" cy="163751"/>
                <a:chOff x="76887" y="4932600"/>
                <a:chExt cx="8997356" cy="163751"/>
              </a:xfrm>
            </p:grpSpPr>
            <p:sp>
              <p:nvSpPr>
                <p:cNvPr id="1711" name="Google Shape;1711;p27"/>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2" name="Google Shape;1712;p27"/>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3" name="Google Shape;1713;p27"/>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4" name="Google Shape;1714;p27"/>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5" name="Google Shape;1715;p27"/>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6" name="Google Shape;1716;p27"/>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7" name="Google Shape;1717;p27"/>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8" name="Google Shape;1718;p27"/>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9" name="Google Shape;1719;p27"/>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0" name="Google Shape;1720;p27"/>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1" name="Google Shape;1721;p27"/>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2" name="Google Shape;1722;p27"/>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3" name="Google Shape;1723;p27"/>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4" name="Google Shape;1724;p27"/>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5" name="Google Shape;1725;p27"/>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6" name="Google Shape;1726;p27"/>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7" name="Google Shape;1727;p27"/>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8" name="Google Shape;1728;p27"/>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9" name="Google Shape;1729;p27"/>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0" name="Google Shape;1730;p27"/>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1" name="Google Shape;1731;p27"/>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2" name="Google Shape;1732;p27"/>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3" name="Google Shape;1733;p27"/>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4" name="Google Shape;1734;p27"/>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5" name="Google Shape;1735;p27"/>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6" name="Google Shape;1736;p27"/>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7" name="Google Shape;1737;p27"/>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8" name="Google Shape;1738;p27"/>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9" name="Google Shape;1739;p27"/>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0" name="Google Shape;1740;p27"/>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1" name="Google Shape;1741;p27"/>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2" name="Google Shape;1742;p27"/>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3" name="Google Shape;1743;p27"/>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4" name="Google Shape;1744;p27"/>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5" name="Google Shape;1745;p27"/>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6" name="Google Shape;1746;p27"/>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7" name="Google Shape;1747;p27"/>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8" name="Google Shape;1748;p27"/>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9" name="Google Shape;1749;p27"/>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0" name="Google Shape;1750;p27"/>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1" name="Google Shape;1751;p27"/>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2" name="Google Shape;1752;p27"/>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3" name="Google Shape;1753;p27"/>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4" name="Google Shape;1754;p27"/>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5" name="Google Shape;1755;p27"/>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6" name="Google Shape;1756;p27"/>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7" name="Google Shape;1757;p27"/>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8" name="Google Shape;1758;p27"/>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759" name="Google Shape;1759;p27"/>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60" name="Google Shape;1760;p27"/>
          <p:cNvSpPr/>
          <p:nvPr/>
        </p:nvSpPr>
        <p:spPr>
          <a:xfrm>
            <a:off x="10613063" y="411043"/>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1407668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1761"/>
        <p:cNvGrpSpPr/>
        <p:nvPr/>
      </p:nvGrpSpPr>
      <p:grpSpPr>
        <a:xfrm>
          <a:off x="0" y="0"/>
          <a:ext cx="0" cy="0"/>
          <a:chOff x="0" y="0"/>
          <a:chExt cx="0" cy="0"/>
        </a:xfrm>
      </p:grpSpPr>
      <p:pic>
        <p:nvPicPr>
          <p:cNvPr id="1762" name="Google Shape;1762;p28"/>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763" name="Google Shape;1763;p28"/>
          <p:cNvSpPr txBox="1">
            <a:spLocks noGrp="1"/>
          </p:cNvSpPr>
          <p:nvPr>
            <p:ph type="title"/>
          </p:nvPr>
        </p:nvSpPr>
        <p:spPr>
          <a:xfrm>
            <a:off x="950800" y="1892733"/>
            <a:ext cx="5145200" cy="1536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764" name="Google Shape;1764;p28"/>
          <p:cNvSpPr txBox="1">
            <a:spLocks noGrp="1"/>
          </p:cNvSpPr>
          <p:nvPr>
            <p:ph type="subTitle" idx="1"/>
          </p:nvPr>
        </p:nvSpPr>
        <p:spPr>
          <a:xfrm>
            <a:off x="950800" y="3429000"/>
            <a:ext cx="5145200" cy="1074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grpSp>
        <p:nvGrpSpPr>
          <p:cNvPr id="1765" name="Google Shape;1765;p28"/>
          <p:cNvGrpSpPr/>
          <p:nvPr/>
        </p:nvGrpSpPr>
        <p:grpSpPr>
          <a:xfrm>
            <a:off x="-148843" y="5940201"/>
            <a:ext cx="12455373" cy="917847"/>
            <a:chOff x="-111632" y="4455150"/>
            <a:chExt cx="9341530" cy="688385"/>
          </a:xfrm>
        </p:grpSpPr>
        <p:sp>
          <p:nvSpPr>
            <p:cNvPr id="1766" name="Google Shape;1766;p28"/>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67" name="Google Shape;1767;p28"/>
            <p:cNvGrpSpPr/>
            <p:nvPr/>
          </p:nvGrpSpPr>
          <p:grpSpPr>
            <a:xfrm>
              <a:off x="-101249" y="4819224"/>
              <a:ext cx="9331147" cy="324311"/>
              <a:chOff x="-101249" y="4819224"/>
              <a:chExt cx="9331147" cy="324311"/>
            </a:xfrm>
          </p:grpSpPr>
          <p:sp>
            <p:nvSpPr>
              <p:cNvPr id="1768" name="Google Shape;1768;p28"/>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9" name="Google Shape;1769;p28"/>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0" name="Google Shape;1770;p28"/>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1" name="Google Shape;1771;p28"/>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2" name="Google Shape;1772;p28"/>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3" name="Google Shape;1773;p28"/>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4" name="Google Shape;1774;p28"/>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5" name="Google Shape;1775;p28"/>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6" name="Google Shape;1776;p28"/>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7" name="Google Shape;1777;p28"/>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78" name="Google Shape;1778;p28"/>
              <p:cNvGrpSpPr/>
              <p:nvPr/>
            </p:nvGrpSpPr>
            <p:grpSpPr>
              <a:xfrm>
                <a:off x="76887" y="4932600"/>
                <a:ext cx="8997356" cy="163751"/>
                <a:chOff x="76887" y="4932600"/>
                <a:chExt cx="8997356" cy="163751"/>
              </a:xfrm>
            </p:grpSpPr>
            <p:sp>
              <p:nvSpPr>
                <p:cNvPr id="1779" name="Google Shape;1779;p28"/>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0" name="Google Shape;1780;p28"/>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1" name="Google Shape;1781;p28"/>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2" name="Google Shape;1782;p28"/>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3" name="Google Shape;1783;p28"/>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4" name="Google Shape;1784;p28"/>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5" name="Google Shape;1785;p28"/>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6" name="Google Shape;1786;p28"/>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7" name="Google Shape;1787;p28"/>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8" name="Google Shape;1788;p28"/>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9" name="Google Shape;1789;p28"/>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0" name="Google Shape;1790;p28"/>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1" name="Google Shape;1791;p28"/>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2" name="Google Shape;1792;p28"/>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3" name="Google Shape;1793;p28"/>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4" name="Google Shape;1794;p28"/>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5" name="Google Shape;1795;p28"/>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6" name="Google Shape;1796;p28"/>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7" name="Google Shape;1797;p28"/>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8" name="Google Shape;1798;p28"/>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9" name="Google Shape;1799;p28"/>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0" name="Google Shape;1800;p28"/>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1" name="Google Shape;1801;p28"/>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2" name="Google Shape;1802;p28"/>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3" name="Google Shape;1803;p28"/>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4" name="Google Shape;1804;p28"/>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5" name="Google Shape;1805;p28"/>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6" name="Google Shape;1806;p28"/>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7" name="Google Shape;1807;p28"/>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8" name="Google Shape;1808;p28"/>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9" name="Google Shape;1809;p28"/>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0" name="Google Shape;1810;p28"/>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1" name="Google Shape;1811;p28"/>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2" name="Google Shape;1812;p28"/>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3" name="Google Shape;1813;p28"/>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4" name="Google Shape;1814;p28"/>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5" name="Google Shape;1815;p28"/>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6" name="Google Shape;1816;p28"/>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7" name="Google Shape;1817;p28"/>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8" name="Google Shape;1818;p28"/>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9" name="Google Shape;1819;p28"/>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0" name="Google Shape;1820;p28"/>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1" name="Google Shape;1821;p28"/>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2" name="Google Shape;1822;p28"/>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3" name="Google Shape;1823;p28"/>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4" name="Google Shape;1824;p28"/>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5" name="Google Shape;1825;p28"/>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6" name="Google Shape;1826;p28"/>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827" name="Google Shape;1827;p28"/>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28" name="Google Shape;1828;p28"/>
          <p:cNvSpPr/>
          <p:nvPr/>
        </p:nvSpPr>
        <p:spPr>
          <a:xfrm flipH="1">
            <a:off x="9753176" y="489238"/>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29" name="Google Shape;1829;p28"/>
          <p:cNvSpPr/>
          <p:nvPr/>
        </p:nvSpPr>
        <p:spPr>
          <a:xfrm>
            <a:off x="1122030" y="641076"/>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830" name="Google Shape;1830;p28"/>
          <p:cNvGrpSpPr/>
          <p:nvPr/>
        </p:nvGrpSpPr>
        <p:grpSpPr>
          <a:xfrm flipH="1">
            <a:off x="404677" y="5662421"/>
            <a:ext cx="1274723" cy="804044"/>
            <a:chOff x="3876040" y="4043319"/>
            <a:chExt cx="1278302" cy="806194"/>
          </a:xfrm>
        </p:grpSpPr>
        <p:sp>
          <p:nvSpPr>
            <p:cNvPr id="1831" name="Google Shape;1831;p28"/>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2" name="Google Shape;1832;p28"/>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226558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1833"/>
        <p:cNvGrpSpPr/>
        <p:nvPr/>
      </p:nvGrpSpPr>
      <p:grpSpPr>
        <a:xfrm>
          <a:off x="0" y="0"/>
          <a:ext cx="0" cy="0"/>
          <a:chOff x="0" y="0"/>
          <a:chExt cx="0" cy="0"/>
        </a:xfrm>
      </p:grpSpPr>
      <p:pic>
        <p:nvPicPr>
          <p:cNvPr id="1834" name="Google Shape;1834;p29"/>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835" name="Google Shape;1835;p29"/>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836" name="Google Shape;1836;p29"/>
          <p:cNvSpPr txBox="1">
            <a:spLocks noGrp="1"/>
          </p:cNvSpPr>
          <p:nvPr>
            <p:ph type="body" idx="1"/>
          </p:nvPr>
        </p:nvSpPr>
        <p:spPr>
          <a:xfrm>
            <a:off x="950800" y="1660567"/>
            <a:ext cx="10290400" cy="1587200"/>
          </a:xfrm>
          <a:prstGeom prst="rect">
            <a:avLst/>
          </a:prstGeom>
        </p:spPr>
        <p:txBody>
          <a:bodyPr spcFirstLastPara="1" wrap="square" lIns="91425" tIns="91425" rIns="91425" bIns="91425" anchor="t" anchorCtr="0">
            <a:noAutofit/>
          </a:bodyPr>
          <a:lstStyle>
            <a:lvl1pPr marL="609585" lvl="0" indent="-423323" rtl="0">
              <a:lnSpc>
                <a:spcPct val="115000"/>
              </a:lnSpc>
              <a:spcBef>
                <a:spcPts val="0"/>
              </a:spcBef>
              <a:spcAft>
                <a:spcPts val="0"/>
              </a:spcAft>
              <a:buClr>
                <a:schemeClr val="dk2"/>
              </a:buClr>
              <a:buSzPts val="1400"/>
              <a:buChar char="●"/>
              <a:defRPr/>
            </a:lvl1pPr>
            <a:lvl2pPr marL="1219170" lvl="1" indent="-423323" rtl="0">
              <a:lnSpc>
                <a:spcPct val="115000"/>
              </a:lnSpc>
              <a:spcBef>
                <a:spcPts val="0"/>
              </a:spcBef>
              <a:spcAft>
                <a:spcPts val="0"/>
              </a:spcAft>
              <a:buSzPts val="1400"/>
              <a:buChar char="○"/>
              <a:defRPr/>
            </a:lvl2pPr>
            <a:lvl3pPr marL="1828754" lvl="2" indent="-423323" rtl="0">
              <a:lnSpc>
                <a:spcPct val="115000"/>
              </a:lnSpc>
              <a:spcBef>
                <a:spcPts val="0"/>
              </a:spcBef>
              <a:spcAft>
                <a:spcPts val="0"/>
              </a:spcAft>
              <a:buSzPts val="1400"/>
              <a:buChar char="■"/>
              <a:defRPr/>
            </a:lvl3pPr>
            <a:lvl4pPr marL="2438339" lvl="3" indent="-423323" rtl="0">
              <a:lnSpc>
                <a:spcPct val="115000"/>
              </a:lnSpc>
              <a:spcBef>
                <a:spcPts val="0"/>
              </a:spcBef>
              <a:spcAft>
                <a:spcPts val="0"/>
              </a:spcAft>
              <a:buSzPts val="1400"/>
              <a:buChar char="●"/>
              <a:defRPr/>
            </a:lvl4pPr>
            <a:lvl5pPr marL="3047924" lvl="4" indent="-423323" rtl="0">
              <a:lnSpc>
                <a:spcPct val="115000"/>
              </a:lnSpc>
              <a:spcBef>
                <a:spcPts val="0"/>
              </a:spcBef>
              <a:spcAft>
                <a:spcPts val="0"/>
              </a:spcAft>
              <a:buSzPts val="1400"/>
              <a:buChar char="○"/>
              <a:defRPr/>
            </a:lvl5pPr>
            <a:lvl6pPr marL="3657509" lvl="5" indent="-423323" rtl="0">
              <a:lnSpc>
                <a:spcPct val="115000"/>
              </a:lnSpc>
              <a:spcBef>
                <a:spcPts val="0"/>
              </a:spcBef>
              <a:spcAft>
                <a:spcPts val="0"/>
              </a:spcAft>
              <a:buSzPts val="1400"/>
              <a:buChar char="■"/>
              <a:defRPr/>
            </a:lvl6pPr>
            <a:lvl7pPr marL="4267093" lvl="6" indent="-423323" rtl="0">
              <a:lnSpc>
                <a:spcPct val="115000"/>
              </a:lnSpc>
              <a:spcBef>
                <a:spcPts val="0"/>
              </a:spcBef>
              <a:spcAft>
                <a:spcPts val="0"/>
              </a:spcAft>
              <a:buSzPts val="1400"/>
              <a:buChar char="●"/>
              <a:defRPr/>
            </a:lvl7pPr>
            <a:lvl8pPr marL="4876678" lvl="7" indent="-423323" rtl="0">
              <a:lnSpc>
                <a:spcPct val="115000"/>
              </a:lnSpc>
              <a:spcBef>
                <a:spcPts val="0"/>
              </a:spcBef>
              <a:spcAft>
                <a:spcPts val="0"/>
              </a:spcAft>
              <a:buSzPts val="1400"/>
              <a:buChar char="○"/>
              <a:defRPr/>
            </a:lvl8pPr>
            <a:lvl9pPr marL="5486263" lvl="8" indent="-423323" rtl="0">
              <a:lnSpc>
                <a:spcPct val="115000"/>
              </a:lnSpc>
              <a:spcBef>
                <a:spcPts val="0"/>
              </a:spcBef>
              <a:spcAft>
                <a:spcPts val="0"/>
              </a:spcAft>
              <a:buSzPts val="1400"/>
              <a:buChar char="■"/>
              <a:defRPr/>
            </a:lvl9pPr>
          </a:lstStyle>
          <a:p>
            <a:endParaRPr/>
          </a:p>
        </p:txBody>
      </p:sp>
      <p:grpSp>
        <p:nvGrpSpPr>
          <p:cNvPr id="1837" name="Google Shape;1837;p29"/>
          <p:cNvGrpSpPr/>
          <p:nvPr/>
        </p:nvGrpSpPr>
        <p:grpSpPr>
          <a:xfrm>
            <a:off x="-148843" y="5940201"/>
            <a:ext cx="12455373" cy="917847"/>
            <a:chOff x="-111632" y="4455150"/>
            <a:chExt cx="9341530" cy="688385"/>
          </a:xfrm>
        </p:grpSpPr>
        <p:sp>
          <p:nvSpPr>
            <p:cNvPr id="1838" name="Google Shape;1838;p29"/>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39" name="Google Shape;1839;p29"/>
            <p:cNvGrpSpPr/>
            <p:nvPr/>
          </p:nvGrpSpPr>
          <p:grpSpPr>
            <a:xfrm>
              <a:off x="-101249" y="4819224"/>
              <a:ext cx="9331147" cy="324311"/>
              <a:chOff x="-101249" y="4819224"/>
              <a:chExt cx="9331147" cy="324311"/>
            </a:xfrm>
          </p:grpSpPr>
          <p:sp>
            <p:nvSpPr>
              <p:cNvPr id="1840" name="Google Shape;1840;p29"/>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1" name="Google Shape;1841;p29"/>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2" name="Google Shape;1842;p29"/>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3" name="Google Shape;1843;p29"/>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4" name="Google Shape;1844;p29"/>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5" name="Google Shape;1845;p29"/>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6" name="Google Shape;1846;p29"/>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7" name="Google Shape;1847;p29"/>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8" name="Google Shape;1848;p29"/>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9" name="Google Shape;1849;p29"/>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50" name="Google Shape;1850;p29"/>
              <p:cNvGrpSpPr/>
              <p:nvPr/>
            </p:nvGrpSpPr>
            <p:grpSpPr>
              <a:xfrm>
                <a:off x="76887" y="4932600"/>
                <a:ext cx="8997356" cy="163751"/>
                <a:chOff x="76887" y="4932600"/>
                <a:chExt cx="8997356" cy="163751"/>
              </a:xfrm>
            </p:grpSpPr>
            <p:sp>
              <p:nvSpPr>
                <p:cNvPr id="1851" name="Google Shape;1851;p29"/>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2" name="Google Shape;1852;p29"/>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3" name="Google Shape;1853;p29"/>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4" name="Google Shape;1854;p29"/>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5" name="Google Shape;1855;p29"/>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6" name="Google Shape;1856;p29"/>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7" name="Google Shape;1857;p29"/>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8" name="Google Shape;1858;p29"/>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9" name="Google Shape;1859;p29"/>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0" name="Google Shape;1860;p29"/>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1" name="Google Shape;1861;p29"/>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2" name="Google Shape;1862;p29"/>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3" name="Google Shape;1863;p29"/>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4" name="Google Shape;1864;p29"/>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5" name="Google Shape;1865;p29"/>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6" name="Google Shape;1866;p29"/>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7" name="Google Shape;1867;p29"/>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8" name="Google Shape;1868;p29"/>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9" name="Google Shape;1869;p29"/>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0" name="Google Shape;1870;p29"/>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1" name="Google Shape;1871;p29"/>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2" name="Google Shape;1872;p29"/>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3" name="Google Shape;1873;p29"/>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4" name="Google Shape;1874;p29"/>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5" name="Google Shape;1875;p29"/>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6" name="Google Shape;1876;p29"/>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7" name="Google Shape;1877;p29"/>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8" name="Google Shape;1878;p29"/>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9" name="Google Shape;1879;p29"/>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0" name="Google Shape;1880;p29"/>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1" name="Google Shape;1881;p29"/>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2" name="Google Shape;1882;p29"/>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3" name="Google Shape;1883;p29"/>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4" name="Google Shape;1884;p29"/>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5" name="Google Shape;1885;p29"/>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6" name="Google Shape;1886;p29"/>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7" name="Google Shape;1887;p29"/>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8" name="Google Shape;1888;p29"/>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9" name="Google Shape;1889;p29"/>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0" name="Google Shape;1890;p29"/>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1" name="Google Shape;1891;p29"/>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2" name="Google Shape;1892;p29"/>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3" name="Google Shape;1893;p29"/>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4" name="Google Shape;1894;p29"/>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5" name="Google Shape;1895;p29"/>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6" name="Google Shape;1896;p29"/>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7" name="Google Shape;1897;p29"/>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8" name="Google Shape;1898;p29"/>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899" name="Google Shape;1899;p29"/>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00" name="Google Shape;1900;p29"/>
          <p:cNvSpPr/>
          <p:nvPr/>
        </p:nvSpPr>
        <p:spPr>
          <a:xfrm>
            <a:off x="7796963" y="365360"/>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01" name="Google Shape;1901;p29"/>
          <p:cNvSpPr/>
          <p:nvPr/>
        </p:nvSpPr>
        <p:spPr>
          <a:xfrm flipH="1">
            <a:off x="10677376" y="1094154"/>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895705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902"/>
        <p:cNvGrpSpPr/>
        <p:nvPr/>
      </p:nvGrpSpPr>
      <p:grpSpPr>
        <a:xfrm>
          <a:off x="0" y="0"/>
          <a:ext cx="0" cy="0"/>
          <a:chOff x="0" y="0"/>
          <a:chExt cx="0" cy="0"/>
        </a:xfrm>
      </p:grpSpPr>
      <p:pic>
        <p:nvPicPr>
          <p:cNvPr id="1903" name="Google Shape;1903;p30"/>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1904" name="Google Shape;1904;p30"/>
          <p:cNvGrpSpPr/>
          <p:nvPr/>
        </p:nvGrpSpPr>
        <p:grpSpPr>
          <a:xfrm>
            <a:off x="-148843" y="5940201"/>
            <a:ext cx="12455373" cy="917847"/>
            <a:chOff x="-111632" y="4455150"/>
            <a:chExt cx="9341530" cy="688385"/>
          </a:xfrm>
        </p:grpSpPr>
        <p:sp>
          <p:nvSpPr>
            <p:cNvPr id="1905" name="Google Shape;1905;p30"/>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06" name="Google Shape;1906;p30"/>
            <p:cNvGrpSpPr/>
            <p:nvPr/>
          </p:nvGrpSpPr>
          <p:grpSpPr>
            <a:xfrm>
              <a:off x="-101249" y="4819224"/>
              <a:ext cx="9331147" cy="324311"/>
              <a:chOff x="-101249" y="4819224"/>
              <a:chExt cx="9331147" cy="324311"/>
            </a:xfrm>
          </p:grpSpPr>
          <p:sp>
            <p:nvSpPr>
              <p:cNvPr id="1907" name="Google Shape;1907;p30"/>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8" name="Google Shape;1908;p30"/>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9" name="Google Shape;1909;p30"/>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0" name="Google Shape;1910;p30"/>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1" name="Google Shape;1911;p30"/>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2" name="Google Shape;1912;p30"/>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3" name="Google Shape;1913;p30"/>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4" name="Google Shape;1914;p30"/>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5" name="Google Shape;1915;p30"/>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6" name="Google Shape;1916;p30"/>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17" name="Google Shape;1917;p30"/>
              <p:cNvGrpSpPr/>
              <p:nvPr/>
            </p:nvGrpSpPr>
            <p:grpSpPr>
              <a:xfrm>
                <a:off x="76887" y="4932600"/>
                <a:ext cx="8997356" cy="163751"/>
                <a:chOff x="76887" y="4932600"/>
                <a:chExt cx="8997356" cy="163751"/>
              </a:xfrm>
            </p:grpSpPr>
            <p:sp>
              <p:nvSpPr>
                <p:cNvPr id="1918" name="Google Shape;1918;p30"/>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9" name="Google Shape;1919;p30"/>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0" name="Google Shape;1920;p30"/>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1" name="Google Shape;1921;p30"/>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2" name="Google Shape;1922;p30"/>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3" name="Google Shape;1923;p30"/>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4" name="Google Shape;1924;p30"/>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5" name="Google Shape;1925;p30"/>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6" name="Google Shape;1926;p30"/>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7" name="Google Shape;1927;p30"/>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8" name="Google Shape;1928;p30"/>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9" name="Google Shape;1929;p30"/>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0" name="Google Shape;1930;p30"/>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1" name="Google Shape;1931;p30"/>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2" name="Google Shape;1932;p30"/>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3" name="Google Shape;1933;p30"/>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4" name="Google Shape;1934;p30"/>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5" name="Google Shape;1935;p30"/>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6" name="Google Shape;1936;p30"/>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7" name="Google Shape;1937;p30"/>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8" name="Google Shape;1938;p30"/>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9" name="Google Shape;1939;p30"/>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0" name="Google Shape;1940;p30"/>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1" name="Google Shape;1941;p30"/>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2" name="Google Shape;1942;p30"/>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3" name="Google Shape;1943;p30"/>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4" name="Google Shape;1944;p30"/>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5" name="Google Shape;1945;p30"/>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6" name="Google Shape;1946;p30"/>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7" name="Google Shape;1947;p30"/>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8" name="Google Shape;1948;p30"/>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9" name="Google Shape;1949;p30"/>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0" name="Google Shape;1950;p30"/>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1" name="Google Shape;1951;p30"/>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2" name="Google Shape;1952;p30"/>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3" name="Google Shape;1953;p30"/>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4" name="Google Shape;1954;p30"/>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5" name="Google Shape;1955;p30"/>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6" name="Google Shape;1956;p30"/>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7" name="Google Shape;1957;p30"/>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8" name="Google Shape;1958;p30"/>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9" name="Google Shape;1959;p30"/>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0" name="Google Shape;1960;p30"/>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1" name="Google Shape;1961;p30"/>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2" name="Google Shape;1962;p30"/>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3" name="Google Shape;1963;p30"/>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4" name="Google Shape;1964;p30"/>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5" name="Google Shape;1965;p30"/>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966" name="Google Shape;1966;p30"/>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67" name="Google Shape;1967;p30"/>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968" name="Google Shape;1968;p30"/>
          <p:cNvSpPr/>
          <p:nvPr/>
        </p:nvSpPr>
        <p:spPr>
          <a:xfrm>
            <a:off x="10737530" y="414593"/>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29839790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969"/>
        <p:cNvGrpSpPr/>
        <p:nvPr/>
      </p:nvGrpSpPr>
      <p:grpSpPr>
        <a:xfrm>
          <a:off x="0" y="0"/>
          <a:ext cx="0" cy="0"/>
          <a:chOff x="0" y="0"/>
          <a:chExt cx="0" cy="0"/>
        </a:xfrm>
      </p:grpSpPr>
      <p:pic>
        <p:nvPicPr>
          <p:cNvPr id="1970" name="Google Shape;1970;p31"/>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1971" name="Google Shape;1971;p31"/>
          <p:cNvGrpSpPr/>
          <p:nvPr/>
        </p:nvGrpSpPr>
        <p:grpSpPr>
          <a:xfrm>
            <a:off x="-148843" y="5940201"/>
            <a:ext cx="12455373" cy="917847"/>
            <a:chOff x="-111632" y="4455150"/>
            <a:chExt cx="9341530" cy="688385"/>
          </a:xfrm>
        </p:grpSpPr>
        <p:sp>
          <p:nvSpPr>
            <p:cNvPr id="1972" name="Google Shape;1972;p31"/>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73" name="Google Shape;1973;p31"/>
            <p:cNvGrpSpPr/>
            <p:nvPr/>
          </p:nvGrpSpPr>
          <p:grpSpPr>
            <a:xfrm>
              <a:off x="-101249" y="4819224"/>
              <a:ext cx="9331147" cy="324311"/>
              <a:chOff x="-101249" y="4819224"/>
              <a:chExt cx="9331147" cy="324311"/>
            </a:xfrm>
          </p:grpSpPr>
          <p:sp>
            <p:nvSpPr>
              <p:cNvPr id="1974" name="Google Shape;1974;p31"/>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5" name="Google Shape;1975;p31"/>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6" name="Google Shape;1976;p31"/>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7" name="Google Shape;1977;p31"/>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8" name="Google Shape;1978;p31"/>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9" name="Google Shape;1979;p31"/>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0" name="Google Shape;1980;p31"/>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1" name="Google Shape;1981;p31"/>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2" name="Google Shape;1982;p31"/>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3" name="Google Shape;1983;p31"/>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84" name="Google Shape;1984;p31"/>
              <p:cNvGrpSpPr/>
              <p:nvPr/>
            </p:nvGrpSpPr>
            <p:grpSpPr>
              <a:xfrm>
                <a:off x="76887" y="4932600"/>
                <a:ext cx="8997356" cy="163751"/>
                <a:chOff x="76887" y="4932600"/>
                <a:chExt cx="8997356" cy="163751"/>
              </a:xfrm>
            </p:grpSpPr>
            <p:sp>
              <p:nvSpPr>
                <p:cNvPr id="1985" name="Google Shape;1985;p31"/>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6" name="Google Shape;1986;p31"/>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7" name="Google Shape;1987;p31"/>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8" name="Google Shape;1988;p31"/>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9" name="Google Shape;1989;p31"/>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0" name="Google Shape;1990;p31"/>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1" name="Google Shape;1991;p31"/>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2" name="Google Shape;1992;p31"/>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3" name="Google Shape;1993;p31"/>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4" name="Google Shape;1994;p31"/>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5" name="Google Shape;1995;p31"/>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6" name="Google Shape;1996;p31"/>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7" name="Google Shape;1997;p31"/>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8" name="Google Shape;1998;p31"/>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9" name="Google Shape;1999;p31"/>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0" name="Google Shape;2000;p31"/>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1" name="Google Shape;2001;p31"/>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2" name="Google Shape;2002;p31"/>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3" name="Google Shape;2003;p31"/>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4" name="Google Shape;2004;p31"/>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5" name="Google Shape;2005;p31"/>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6" name="Google Shape;2006;p31"/>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7" name="Google Shape;2007;p31"/>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8" name="Google Shape;2008;p31"/>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9" name="Google Shape;2009;p31"/>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0" name="Google Shape;2010;p31"/>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1" name="Google Shape;2011;p31"/>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2" name="Google Shape;2012;p31"/>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3" name="Google Shape;2013;p31"/>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4" name="Google Shape;2014;p31"/>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5" name="Google Shape;2015;p31"/>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6" name="Google Shape;2016;p31"/>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7" name="Google Shape;2017;p31"/>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8" name="Google Shape;2018;p31"/>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9" name="Google Shape;2019;p31"/>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0" name="Google Shape;2020;p31"/>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1" name="Google Shape;2021;p31"/>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2" name="Google Shape;2022;p31"/>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3" name="Google Shape;2023;p31"/>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4" name="Google Shape;2024;p31"/>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5" name="Google Shape;2025;p31"/>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6" name="Google Shape;2026;p31"/>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7" name="Google Shape;2027;p31"/>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8" name="Google Shape;2028;p31"/>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9" name="Google Shape;2029;p31"/>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0" name="Google Shape;2030;p31"/>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1" name="Google Shape;2031;p31"/>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2" name="Google Shape;2032;p31"/>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033" name="Google Shape;2033;p31"/>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34" name="Google Shape;2034;p31"/>
          <p:cNvSpPr txBox="1">
            <a:spLocks noGrp="1"/>
          </p:cNvSpPr>
          <p:nvPr>
            <p:ph type="title"/>
          </p:nvPr>
        </p:nvSpPr>
        <p:spPr>
          <a:xfrm>
            <a:off x="950800" y="617600"/>
            <a:ext cx="10290400" cy="861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Tree>
    <p:extLst>
      <p:ext uri="{BB962C8B-B14F-4D97-AF65-F5344CB8AC3E}">
        <p14:creationId xmlns:p14="http://schemas.microsoft.com/office/powerpoint/2010/main" val="18574186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035"/>
        <p:cNvGrpSpPr/>
        <p:nvPr/>
      </p:nvGrpSpPr>
      <p:grpSpPr>
        <a:xfrm>
          <a:off x="0" y="0"/>
          <a:ext cx="0" cy="0"/>
          <a:chOff x="0" y="0"/>
          <a:chExt cx="0" cy="0"/>
        </a:xfrm>
      </p:grpSpPr>
      <p:pic>
        <p:nvPicPr>
          <p:cNvPr id="2036" name="Google Shape;2036;p32"/>
          <p:cNvPicPr preferRelativeResize="0"/>
          <p:nvPr/>
        </p:nvPicPr>
        <p:blipFill>
          <a:blip r:embed="rId2">
            <a:alphaModFix/>
          </a:blip>
          <a:stretch>
            <a:fillRect/>
          </a:stretch>
        </p:blipFill>
        <p:spPr>
          <a:xfrm>
            <a:off x="0" y="0"/>
            <a:ext cx="12192000" cy="6858000"/>
          </a:xfrm>
          <a:prstGeom prst="rect">
            <a:avLst/>
          </a:prstGeom>
          <a:noFill/>
          <a:ln>
            <a:noFill/>
          </a:ln>
        </p:spPr>
      </p:pic>
      <p:sp>
        <p:nvSpPr>
          <p:cNvPr id="2037" name="Google Shape;2037;p32"/>
          <p:cNvSpPr txBox="1">
            <a:spLocks noGrp="1"/>
          </p:cNvSpPr>
          <p:nvPr>
            <p:ph type="title"/>
          </p:nvPr>
        </p:nvSpPr>
        <p:spPr>
          <a:xfrm>
            <a:off x="3580800" y="859652"/>
            <a:ext cx="5030400" cy="111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64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038" name="Google Shape;2038;p32"/>
          <p:cNvSpPr txBox="1">
            <a:spLocks noGrp="1"/>
          </p:cNvSpPr>
          <p:nvPr>
            <p:ph type="subTitle" idx="1"/>
          </p:nvPr>
        </p:nvSpPr>
        <p:spPr>
          <a:xfrm>
            <a:off x="3580800" y="2056252"/>
            <a:ext cx="5030400" cy="1435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grpSp>
        <p:nvGrpSpPr>
          <p:cNvPr id="2039" name="Google Shape;2039;p32"/>
          <p:cNvGrpSpPr/>
          <p:nvPr/>
        </p:nvGrpSpPr>
        <p:grpSpPr>
          <a:xfrm>
            <a:off x="-148843" y="5940201"/>
            <a:ext cx="12455373" cy="917847"/>
            <a:chOff x="-111632" y="4455150"/>
            <a:chExt cx="9341530" cy="688385"/>
          </a:xfrm>
        </p:grpSpPr>
        <p:sp>
          <p:nvSpPr>
            <p:cNvPr id="2040" name="Google Shape;2040;p32"/>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041" name="Google Shape;2041;p32"/>
            <p:cNvGrpSpPr/>
            <p:nvPr/>
          </p:nvGrpSpPr>
          <p:grpSpPr>
            <a:xfrm>
              <a:off x="-101249" y="4819224"/>
              <a:ext cx="9331147" cy="324311"/>
              <a:chOff x="-101249" y="4819224"/>
              <a:chExt cx="9331147" cy="324311"/>
            </a:xfrm>
          </p:grpSpPr>
          <p:sp>
            <p:nvSpPr>
              <p:cNvPr id="2042" name="Google Shape;2042;p32"/>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3" name="Google Shape;2043;p32"/>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4" name="Google Shape;2044;p32"/>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5" name="Google Shape;2045;p32"/>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6" name="Google Shape;2046;p32"/>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7" name="Google Shape;2047;p32"/>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8" name="Google Shape;2048;p32"/>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9" name="Google Shape;2049;p32"/>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0" name="Google Shape;2050;p32"/>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1" name="Google Shape;2051;p32"/>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052" name="Google Shape;2052;p32"/>
              <p:cNvGrpSpPr/>
              <p:nvPr/>
            </p:nvGrpSpPr>
            <p:grpSpPr>
              <a:xfrm>
                <a:off x="76887" y="4932600"/>
                <a:ext cx="8997356" cy="163751"/>
                <a:chOff x="76887" y="4932600"/>
                <a:chExt cx="8997356" cy="163751"/>
              </a:xfrm>
            </p:grpSpPr>
            <p:sp>
              <p:nvSpPr>
                <p:cNvPr id="2053" name="Google Shape;2053;p32"/>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4" name="Google Shape;2054;p32"/>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5" name="Google Shape;2055;p32"/>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6" name="Google Shape;2056;p32"/>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7" name="Google Shape;2057;p32"/>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8" name="Google Shape;2058;p32"/>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9" name="Google Shape;2059;p32"/>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0" name="Google Shape;2060;p32"/>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1" name="Google Shape;2061;p32"/>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2" name="Google Shape;2062;p32"/>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3" name="Google Shape;2063;p32"/>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4" name="Google Shape;2064;p32"/>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5" name="Google Shape;2065;p32"/>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6" name="Google Shape;2066;p32"/>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7" name="Google Shape;2067;p32"/>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8" name="Google Shape;2068;p32"/>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9" name="Google Shape;2069;p32"/>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0" name="Google Shape;2070;p32"/>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1" name="Google Shape;2071;p32"/>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2" name="Google Shape;2072;p32"/>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3" name="Google Shape;2073;p32"/>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4" name="Google Shape;2074;p32"/>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5" name="Google Shape;2075;p32"/>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6" name="Google Shape;2076;p32"/>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7" name="Google Shape;2077;p32"/>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8" name="Google Shape;2078;p32"/>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9" name="Google Shape;2079;p32"/>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0" name="Google Shape;2080;p32"/>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1" name="Google Shape;2081;p32"/>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2" name="Google Shape;2082;p32"/>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3" name="Google Shape;2083;p32"/>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4" name="Google Shape;2084;p32"/>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5" name="Google Shape;2085;p32"/>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6" name="Google Shape;2086;p32"/>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7" name="Google Shape;2087;p32"/>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8" name="Google Shape;2088;p32"/>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9" name="Google Shape;2089;p32"/>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0" name="Google Shape;2090;p32"/>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1" name="Google Shape;2091;p32"/>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2" name="Google Shape;2092;p32"/>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3" name="Google Shape;2093;p32"/>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4" name="Google Shape;2094;p32"/>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5" name="Google Shape;2095;p32"/>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6" name="Google Shape;2096;p32"/>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7" name="Google Shape;2097;p32"/>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8" name="Google Shape;2098;p32"/>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9" name="Google Shape;2099;p32"/>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0" name="Google Shape;2100;p32"/>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101" name="Google Shape;2101;p32"/>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02" name="Google Shape;2102;p32"/>
          <p:cNvSpPr/>
          <p:nvPr/>
        </p:nvSpPr>
        <p:spPr>
          <a:xfrm flipH="1">
            <a:off x="450476" y="558754"/>
            <a:ext cx="1127645"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03" name="Google Shape;2103;p32"/>
          <p:cNvSpPr/>
          <p:nvPr/>
        </p:nvSpPr>
        <p:spPr>
          <a:xfrm>
            <a:off x="9108730" y="412193"/>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04" name="Google Shape;2104;p32"/>
          <p:cNvSpPr txBox="1"/>
          <p:nvPr/>
        </p:nvSpPr>
        <p:spPr>
          <a:xfrm>
            <a:off x="3580800" y="4394436"/>
            <a:ext cx="5030400" cy="8208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None/>
            </a:pPr>
            <a:r>
              <a:rPr lang="en" sz="1600">
                <a:solidFill>
                  <a:schemeClr val="dk1"/>
                </a:solidFill>
                <a:latin typeface="Atkinson Hyperlegible"/>
                <a:ea typeface="Atkinson Hyperlegible"/>
                <a:cs typeface="Atkinson Hyperlegible"/>
                <a:sym typeface="Atkinson Hyperlegible"/>
              </a:rPr>
              <a:t>Credits: This presentation template was created by </a:t>
            </a:r>
            <a:r>
              <a:rPr lang="en" sz="1600" b="1">
                <a:solidFill>
                  <a:schemeClr val="dk1"/>
                </a:solidFill>
                <a:uFill>
                  <a:noFill/>
                </a:uFill>
                <a:latin typeface="Atkinson Hyperlegible"/>
                <a:ea typeface="Atkinson Hyperlegible"/>
                <a:cs typeface="Atkinson Hyperlegible"/>
                <a:sym typeface="Atkinson Hyperlegible"/>
                <a:hlinkClick r:id="rId3">
                  <a:extLst>
                    <a:ext uri="{A12FA001-AC4F-418D-AE19-62706E023703}">
                      <ahyp:hlinkClr xmlns:ahyp="http://schemas.microsoft.com/office/drawing/2018/hyperlinkcolor" val="tx"/>
                    </a:ext>
                  </a:extLst>
                </a:hlinkClick>
              </a:rPr>
              <a:t>Slidesgo</a:t>
            </a:r>
            <a:r>
              <a:rPr lang="en" sz="1600">
                <a:solidFill>
                  <a:schemeClr val="dk1"/>
                </a:solidFill>
                <a:latin typeface="Atkinson Hyperlegible"/>
                <a:ea typeface="Atkinson Hyperlegible"/>
                <a:cs typeface="Atkinson Hyperlegible"/>
                <a:sym typeface="Atkinson Hyperlegible"/>
              </a:rPr>
              <a:t>, including icons by </a:t>
            </a:r>
            <a:r>
              <a:rPr lang="en" sz="1600" b="1">
                <a:solidFill>
                  <a:schemeClr val="dk1"/>
                </a:solidFill>
                <a:uFill>
                  <a:noFill/>
                </a:uFill>
                <a:latin typeface="Atkinson Hyperlegible"/>
                <a:ea typeface="Atkinson Hyperlegible"/>
                <a:cs typeface="Atkinson Hyperlegible"/>
                <a:sym typeface="Atkinson Hyperlegible"/>
                <a:hlinkClick r:id="rId4">
                  <a:extLst>
                    <a:ext uri="{A12FA001-AC4F-418D-AE19-62706E023703}">
                      <ahyp:hlinkClr xmlns:ahyp="http://schemas.microsoft.com/office/drawing/2018/hyperlinkcolor" val="tx"/>
                    </a:ext>
                  </a:extLst>
                </a:hlinkClick>
              </a:rPr>
              <a:t>Flaticon</a:t>
            </a:r>
            <a:r>
              <a:rPr lang="en" sz="1600" b="1">
                <a:solidFill>
                  <a:schemeClr val="dk1"/>
                </a:solidFill>
                <a:latin typeface="Atkinson Hyperlegible"/>
                <a:ea typeface="Atkinson Hyperlegible"/>
                <a:cs typeface="Atkinson Hyperlegible"/>
                <a:sym typeface="Atkinson Hyperlegible"/>
              </a:rPr>
              <a:t> </a:t>
            </a:r>
            <a:r>
              <a:rPr lang="en" sz="1600">
                <a:solidFill>
                  <a:schemeClr val="dk1"/>
                </a:solidFill>
                <a:latin typeface="Atkinson Hyperlegible"/>
                <a:ea typeface="Atkinson Hyperlegible"/>
                <a:cs typeface="Atkinson Hyperlegible"/>
                <a:sym typeface="Atkinson Hyperlegible"/>
              </a:rPr>
              <a:t>and infographics &amp; images by </a:t>
            </a:r>
            <a:r>
              <a:rPr lang="en" sz="1600" b="1">
                <a:solidFill>
                  <a:schemeClr val="dk1"/>
                </a:solidFill>
                <a:uFill>
                  <a:noFill/>
                </a:uFill>
                <a:latin typeface="Atkinson Hyperlegible"/>
                <a:ea typeface="Atkinson Hyperlegible"/>
                <a:cs typeface="Atkinson Hyperlegible"/>
                <a:sym typeface="Atkinson Hyperlegible"/>
                <a:hlinkClick r:id="rId5">
                  <a:extLst>
                    <a:ext uri="{A12FA001-AC4F-418D-AE19-62706E023703}">
                      <ahyp:hlinkClr xmlns:ahyp="http://schemas.microsoft.com/office/drawing/2018/hyperlinkcolor" val="tx"/>
                    </a:ext>
                  </a:extLst>
                </a:hlinkClick>
              </a:rPr>
              <a:t>Freepik</a:t>
            </a:r>
            <a:endParaRPr sz="1600" b="1">
              <a:solidFill>
                <a:schemeClr val="dk1"/>
              </a:solidFill>
              <a:latin typeface="Atkinson Hyperlegible"/>
              <a:ea typeface="Atkinson Hyperlegible"/>
              <a:cs typeface="Atkinson Hyperlegible"/>
              <a:sym typeface="Atkinson Hyperlegible"/>
            </a:endParaRPr>
          </a:p>
        </p:txBody>
      </p:sp>
    </p:spTree>
    <p:extLst>
      <p:ext uri="{BB962C8B-B14F-4D97-AF65-F5344CB8AC3E}">
        <p14:creationId xmlns:p14="http://schemas.microsoft.com/office/powerpoint/2010/main" val="39605814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105"/>
        <p:cNvGrpSpPr/>
        <p:nvPr/>
      </p:nvGrpSpPr>
      <p:grpSpPr>
        <a:xfrm>
          <a:off x="0" y="0"/>
          <a:ext cx="0" cy="0"/>
          <a:chOff x="0" y="0"/>
          <a:chExt cx="0" cy="0"/>
        </a:xfrm>
      </p:grpSpPr>
      <p:pic>
        <p:nvPicPr>
          <p:cNvPr id="2106" name="Google Shape;2106;p33"/>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2107" name="Google Shape;2107;p33"/>
          <p:cNvGrpSpPr/>
          <p:nvPr/>
        </p:nvGrpSpPr>
        <p:grpSpPr>
          <a:xfrm>
            <a:off x="-148843" y="5940201"/>
            <a:ext cx="12455373" cy="917847"/>
            <a:chOff x="-111632" y="4455150"/>
            <a:chExt cx="9341530" cy="688385"/>
          </a:xfrm>
        </p:grpSpPr>
        <p:sp>
          <p:nvSpPr>
            <p:cNvPr id="2108" name="Google Shape;2108;p33"/>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09" name="Google Shape;2109;p33"/>
            <p:cNvGrpSpPr/>
            <p:nvPr/>
          </p:nvGrpSpPr>
          <p:grpSpPr>
            <a:xfrm>
              <a:off x="-101249" y="4819224"/>
              <a:ext cx="9331147" cy="324311"/>
              <a:chOff x="-101249" y="4819224"/>
              <a:chExt cx="9331147" cy="324311"/>
            </a:xfrm>
          </p:grpSpPr>
          <p:sp>
            <p:nvSpPr>
              <p:cNvPr id="2110" name="Google Shape;2110;p33"/>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1" name="Google Shape;2111;p33"/>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2" name="Google Shape;2112;p33"/>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3" name="Google Shape;2113;p33"/>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4" name="Google Shape;2114;p33"/>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5" name="Google Shape;2115;p33"/>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6" name="Google Shape;2116;p33"/>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7" name="Google Shape;2117;p33"/>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8" name="Google Shape;2118;p33"/>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9" name="Google Shape;2119;p33"/>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20" name="Google Shape;2120;p33"/>
              <p:cNvGrpSpPr/>
              <p:nvPr/>
            </p:nvGrpSpPr>
            <p:grpSpPr>
              <a:xfrm>
                <a:off x="76887" y="4932600"/>
                <a:ext cx="8997356" cy="163751"/>
                <a:chOff x="76887" y="4932600"/>
                <a:chExt cx="8997356" cy="163751"/>
              </a:xfrm>
            </p:grpSpPr>
            <p:sp>
              <p:nvSpPr>
                <p:cNvPr id="2121" name="Google Shape;2121;p33"/>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2" name="Google Shape;2122;p33"/>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3" name="Google Shape;2123;p33"/>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4" name="Google Shape;2124;p33"/>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5" name="Google Shape;2125;p33"/>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6" name="Google Shape;2126;p33"/>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7" name="Google Shape;2127;p33"/>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8" name="Google Shape;2128;p33"/>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9" name="Google Shape;2129;p33"/>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0" name="Google Shape;2130;p33"/>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1" name="Google Shape;2131;p33"/>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2" name="Google Shape;2132;p33"/>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3" name="Google Shape;2133;p33"/>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4" name="Google Shape;2134;p33"/>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5" name="Google Shape;2135;p33"/>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6" name="Google Shape;2136;p33"/>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7" name="Google Shape;2137;p33"/>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8" name="Google Shape;2138;p33"/>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9" name="Google Shape;2139;p33"/>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0" name="Google Shape;2140;p33"/>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1" name="Google Shape;2141;p33"/>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2" name="Google Shape;2142;p33"/>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3" name="Google Shape;2143;p33"/>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4" name="Google Shape;2144;p33"/>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5" name="Google Shape;2145;p33"/>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6" name="Google Shape;2146;p33"/>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7" name="Google Shape;2147;p33"/>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8" name="Google Shape;2148;p33"/>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9" name="Google Shape;2149;p33"/>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0" name="Google Shape;2150;p33"/>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1" name="Google Shape;2151;p33"/>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2" name="Google Shape;2152;p33"/>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3" name="Google Shape;2153;p33"/>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4" name="Google Shape;2154;p33"/>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5" name="Google Shape;2155;p33"/>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6" name="Google Shape;2156;p33"/>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7" name="Google Shape;2157;p33"/>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8" name="Google Shape;2158;p33"/>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9" name="Google Shape;2159;p33"/>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0" name="Google Shape;2160;p33"/>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1" name="Google Shape;2161;p33"/>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2" name="Google Shape;2162;p33"/>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3" name="Google Shape;2163;p33"/>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4" name="Google Shape;2164;p33"/>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5" name="Google Shape;2165;p33"/>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6" name="Google Shape;2166;p33"/>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7" name="Google Shape;2167;p33"/>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8" name="Google Shape;2168;p33"/>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169" name="Google Shape;2169;p33"/>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70" name="Google Shape;2170;p33"/>
          <p:cNvSpPr/>
          <p:nvPr/>
        </p:nvSpPr>
        <p:spPr>
          <a:xfrm flipH="1">
            <a:off x="10737530" y="308352"/>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71" name="Google Shape;2171;p33"/>
          <p:cNvSpPr/>
          <p:nvPr/>
        </p:nvSpPr>
        <p:spPr>
          <a:xfrm>
            <a:off x="386868" y="574034"/>
            <a:ext cx="1127849" cy="459897"/>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172" name="Google Shape;2172;p33"/>
          <p:cNvGrpSpPr/>
          <p:nvPr/>
        </p:nvGrpSpPr>
        <p:grpSpPr>
          <a:xfrm>
            <a:off x="10592477" y="5684434"/>
            <a:ext cx="1239612" cy="781793"/>
            <a:chOff x="3876040" y="4043319"/>
            <a:chExt cx="1278302" cy="806194"/>
          </a:xfrm>
        </p:grpSpPr>
        <p:sp>
          <p:nvSpPr>
            <p:cNvPr id="2173" name="Google Shape;2173;p33"/>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4" name="Google Shape;2174;p33"/>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7187936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175"/>
        <p:cNvGrpSpPr/>
        <p:nvPr/>
      </p:nvGrpSpPr>
      <p:grpSpPr>
        <a:xfrm>
          <a:off x="0" y="0"/>
          <a:ext cx="0" cy="0"/>
          <a:chOff x="0" y="0"/>
          <a:chExt cx="0" cy="0"/>
        </a:xfrm>
      </p:grpSpPr>
      <p:pic>
        <p:nvPicPr>
          <p:cNvPr id="2176" name="Google Shape;2176;p34"/>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2177" name="Google Shape;2177;p34"/>
          <p:cNvGrpSpPr/>
          <p:nvPr/>
        </p:nvGrpSpPr>
        <p:grpSpPr>
          <a:xfrm>
            <a:off x="-148843" y="5940201"/>
            <a:ext cx="12455373" cy="917847"/>
            <a:chOff x="-111632" y="4455150"/>
            <a:chExt cx="9341530" cy="688385"/>
          </a:xfrm>
        </p:grpSpPr>
        <p:sp>
          <p:nvSpPr>
            <p:cNvPr id="2178" name="Google Shape;2178;p34"/>
            <p:cNvSpPr/>
            <p:nvPr/>
          </p:nvSpPr>
          <p:spPr>
            <a:xfrm>
              <a:off x="-111632"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79" name="Google Shape;2179;p34"/>
            <p:cNvGrpSpPr/>
            <p:nvPr/>
          </p:nvGrpSpPr>
          <p:grpSpPr>
            <a:xfrm>
              <a:off x="-101249" y="4819224"/>
              <a:ext cx="9331147" cy="324311"/>
              <a:chOff x="-101249" y="4819224"/>
              <a:chExt cx="9331147" cy="324311"/>
            </a:xfrm>
          </p:grpSpPr>
          <p:sp>
            <p:nvSpPr>
              <p:cNvPr id="2180" name="Google Shape;2180;p34"/>
              <p:cNvSpPr/>
              <p:nvPr/>
            </p:nvSpPr>
            <p:spPr>
              <a:xfrm>
                <a:off x="1456202"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1" name="Google Shape;2181;p34"/>
              <p:cNvSpPr/>
              <p:nvPr/>
            </p:nvSpPr>
            <p:spPr>
              <a:xfrm>
                <a:off x="6114093"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2" name="Google Shape;2182;p34"/>
              <p:cNvSpPr/>
              <p:nvPr/>
            </p:nvSpPr>
            <p:spPr>
              <a:xfrm>
                <a:off x="7672429"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3" name="Google Shape;2183;p34"/>
              <p:cNvSpPr/>
              <p:nvPr/>
            </p:nvSpPr>
            <p:spPr>
              <a:xfrm>
                <a:off x="9229880"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4" name="Google Shape;2184;p34"/>
              <p:cNvSpPr/>
              <p:nvPr/>
            </p:nvSpPr>
            <p:spPr>
              <a:xfrm>
                <a:off x="-101249"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5" name="Google Shape;2185;p34"/>
              <p:cNvSpPr/>
              <p:nvPr/>
            </p:nvSpPr>
            <p:spPr>
              <a:xfrm>
                <a:off x="3014538" y="4866787"/>
                <a:ext cx="18" cy="1752"/>
              </a:xfrm>
              <a:custGeom>
                <a:avLst/>
                <a:gdLst/>
                <a:ahLst/>
                <a:cxnLst/>
                <a:rect l="l" t="t" r="r" b="b"/>
                <a:pathLst>
                  <a:path w="1" h="95" extrusionOk="0">
                    <a:moveTo>
                      <a:pt x="0" y="94"/>
                    </a:moveTo>
                    <a:lnTo>
                      <a:pt x="0" y="94"/>
                    </a:lnTo>
                    <a:lnTo>
                      <a:pt x="0"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6" name="Google Shape;2186;p34"/>
              <p:cNvSpPr/>
              <p:nvPr/>
            </p:nvSpPr>
            <p:spPr>
              <a:xfrm>
                <a:off x="-101249"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7" name="Google Shape;2187;p34"/>
              <p:cNvSpPr/>
              <p:nvPr/>
            </p:nvSpPr>
            <p:spPr>
              <a:xfrm>
                <a:off x="4571988" y="4866787"/>
                <a:ext cx="18" cy="1752"/>
              </a:xfrm>
              <a:custGeom>
                <a:avLst/>
                <a:gdLst/>
                <a:ahLst/>
                <a:cxnLst/>
                <a:rect l="l" t="t" r="r" b="b"/>
                <a:pathLst>
                  <a:path w="1" h="95" extrusionOk="0">
                    <a:moveTo>
                      <a:pt x="1" y="94"/>
                    </a:moveTo>
                    <a:lnTo>
                      <a:pt x="1" y="94"/>
                    </a:lnTo>
                    <a:lnTo>
                      <a:pt x="1" y="0"/>
                    </a:lnTo>
                    <a:close/>
                  </a:path>
                </a:pathLst>
              </a:custGeom>
              <a:solidFill>
                <a:srgbClr val="8DC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8" name="Google Shape;2188;p34"/>
              <p:cNvSpPr/>
              <p:nvPr/>
            </p:nvSpPr>
            <p:spPr>
              <a:xfrm>
                <a:off x="4556643" y="4819224"/>
                <a:ext cx="4673256" cy="324311"/>
              </a:xfrm>
              <a:custGeom>
                <a:avLst/>
                <a:gdLst/>
                <a:ahLst/>
                <a:cxnLst/>
                <a:rect l="l" t="t" r="r" b="b"/>
                <a:pathLst>
                  <a:path w="253396" h="17585" extrusionOk="0">
                    <a:moveTo>
                      <a:pt x="0" y="0"/>
                    </a:moveTo>
                    <a:lnTo>
                      <a:pt x="0" y="17584"/>
                    </a:lnTo>
                    <a:lnTo>
                      <a:pt x="253396" y="17584"/>
                    </a:lnTo>
                    <a:lnTo>
                      <a:pt x="2533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9" name="Google Shape;2189;p34"/>
              <p:cNvSpPr/>
              <p:nvPr/>
            </p:nvSpPr>
            <p:spPr>
              <a:xfrm>
                <a:off x="4556643" y="4819224"/>
                <a:ext cx="4673256" cy="70063"/>
              </a:xfrm>
              <a:custGeom>
                <a:avLst/>
                <a:gdLst/>
                <a:ahLst/>
                <a:cxnLst/>
                <a:rect l="l" t="t" r="r" b="b"/>
                <a:pathLst>
                  <a:path w="253396" h="3799" extrusionOk="0">
                    <a:moveTo>
                      <a:pt x="0" y="0"/>
                    </a:moveTo>
                    <a:lnTo>
                      <a:pt x="0" y="3799"/>
                    </a:lnTo>
                    <a:lnTo>
                      <a:pt x="253396" y="3799"/>
                    </a:lnTo>
                    <a:lnTo>
                      <a:pt x="2533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90" name="Google Shape;2190;p34"/>
              <p:cNvGrpSpPr/>
              <p:nvPr/>
            </p:nvGrpSpPr>
            <p:grpSpPr>
              <a:xfrm>
                <a:off x="76887" y="4932600"/>
                <a:ext cx="8997356" cy="163751"/>
                <a:chOff x="76887" y="4932600"/>
                <a:chExt cx="8997356" cy="163751"/>
              </a:xfrm>
            </p:grpSpPr>
            <p:sp>
              <p:nvSpPr>
                <p:cNvPr id="2191" name="Google Shape;2191;p34"/>
                <p:cNvSpPr/>
                <p:nvPr/>
              </p:nvSpPr>
              <p:spPr>
                <a:xfrm>
                  <a:off x="552519"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2" name="Google Shape;2192;p34"/>
                <p:cNvSpPr/>
                <p:nvPr/>
              </p:nvSpPr>
              <p:spPr>
                <a:xfrm>
                  <a:off x="76887"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3" name="Google Shape;2193;p34"/>
                <p:cNvSpPr/>
                <p:nvPr/>
              </p:nvSpPr>
              <p:spPr>
                <a:xfrm>
                  <a:off x="211794"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4" name="Google Shape;2194;p34"/>
                <p:cNvSpPr/>
                <p:nvPr/>
              </p:nvSpPr>
              <p:spPr>
                <a:xfrm>
                  <a:off x="477274"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5" name="Google Shape;2195;p34"/>
                <p:cNvSpPr/>
                <p:nvPr/>
              </p:nvSpPr>
              <p:spPr>
                <a:xfrm>
                  <a:off x="914859"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6" name="Google Shape;2196;p34"/>
                <p:cNvSpPr/>
                <p:nvPr/>
              </p:nvSpPr>
              <p:spPr>
                <a:xfrm>
                  <a:off x="873345"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7" name="Google Shape;2197;p34"/>
                <p:cNvSpPr/>
                <p:nvPr/>
              </p:nvSpPr>
              <p:spPr>
                <a:xfrm>
                  <a:off x="1089547"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8" name="Google Shape;2198;p34"/>
                <p:cNvSpPr/>
                <p:nvPr/>
              </p:nvSpPr>
              <p:spPr>
                <a:xfrm>
                  <a:off x="1227035"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9" name="Google Shape;2199;p34"/>
                <p:cNvSpPr/>
                <p:nvPr/>
              </p:nvSpPr>
              <p:spPr>
                <a:xfrm>
                  <a:off x="2110837"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0" name="Google Shape;2200;p34"/>
                <p:cNvSpPr/>
                <p:nvPr/>
              </p:nvSpPr>
              <p:spPr>
                <a:xfrm>
                  <a:off x="1635223"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1" name="Google Shape;2201;p34"/>
                <p:cNvSpPr/>
                <p:nvPr/>
              </p:nvSpPr>
              <p:spPr>
                <a:xfrm>
                  <a:off x="1770130"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2" name="Google Shape;2202;p34"/>
                <p:cNvSpPr/>
                <p:nvPr/>
              </p:nvSpPr>
              <p:spPr>
                <a:xfrm>
                  <a:off x="2034743"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3" name="Google Shape;2203;p34"/>
                <p:cNvSpPr/>
                <p:nvPr/>
              </p:nvSpPr>
              <p:spPr>
                <a:xfrm>
                  <a:off x="2473177"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4" name="Google Shape;2204;p34"/>
                <p:cNvSpPr/>
                <p:nvPr/>
              </p:nvSpPr>
              <p:spPr>
                <a:xfrm>
                  <a:off x="2431681"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5" name="Google Shape;2205;p34"/>
                <p:cNvSpPr/>
                <p:nvPr/>
              </p:nvSpPr>
              <p:spPr>
                <a:xfrm>
                  <a:off x="2647864"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6" name="Google Shape;2206;p34"/>
                <p:cNvSpPr/>
                <p:nvPr/>
              </p:nvSpPr>
              <p:spPr>
                <a:xfrm>
                  <a:off x="2784505"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7" name="Google Shape;2207;p34"/>
                <p:cNvSpPr/>
                <p:nvPr/>
              </p:nvSpPr>
              <p:spPr>
                <a:xfrm>
                  <a:off x="3669173"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8" name="Google Shape;2208;p34"/>
                <p:cNvSpPr/>
                <p:nvPr/>
              </p:nvSpPr>
              <p:spPr>
                <a:xfrm>
                  <a:off x="3193541"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9" name="Google Shape;2209;p34"/>
                <p:cNvSpPr/>
                <p:nvPr/>
              </p:nvSpPr>
              <p:spPr>
                <a:xfrm>
                  <a:off x="3327581"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0" name="Google Shape;2210;p34"/>
                <p:cNvSpPr/>
                <p:nvPr/>
              </p:nvSpPr>
              <p:spPr>
                <a:xfrm>
                  <a:off x="3593079"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1" name="Google Shape;2211;p34"/>
                <p:cNvSpPr/>
                <p:nvPr/>
              </p:nvSpPr>
              <p:spPr>
                <a:xfrm>
                  <a:off x="4031513"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2" name="Google Shape;2212;p34"/>
                <p:cNvSpPr/>
                <p:nvPr/>
              </p:nvSpPr>
              <p:spPr>
                <a:xfrm>
                  <a:off x="3989999"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3" name="Google Shape;2213;p34"/>
                <p:cNvSpPr/>
                <p:nvPr/>
              </p:nvSpPr>
              <p:spPr>
                <a:xfrm>
                  <a:off x="4205333"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4" name="Google Shape;2214;p34"/>
                <p:cNvSpPr/>
                <p:nvPr/>
              </p:nvSpPr>
              <p:spPr>
                <a:xfrm>
                  <a:off x="4342822"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5" name="Google Shape;2215;p34"/>
                <p:cNvSpPr/>
                <p:nvPr/>
              </p:nvSpPr>
              <p:spPr>
                <a:xfrm>
                  <a:off x="5210411" y="4932600"/>
                  <a:ext cx="131458" cy="132712"/>
                </a:xfrm>
                <a:custGeom>
                  <a:avLst/>
                  <a:gdLst/>
                  <a:ahLst/>
                  <a:cxnLst/>
                  <a:rect l="l" t="t" r="r" b="b"/>
                  <a:pathLst>
                    <a:path w="7128" h="7196" extrusionOk="0">
                      <a:moveTo>
                        <a:pt x="4498" y="0"/>
                      </a:moveTo>
                      <a:cubicBezTo>
                        <a:pt x="3384" y="0"/>
                        <a:pt x="2114" y="721"/>
                        <a:pt x="1220" y="1980"/>
                      </a:cubicBezTo>
                      <a:cubicBezTo>
                        <a:pt x="0" y="3762"/>
                        <a:pt x="47" y="5919"/>
                        <a:pt x="1313" y="6810"/>
                      </a:cubicBezTo>
                      <a:cubicBezTo>
                        <a:pt x="1698" y="7071"/>
                        <a:pt x="2144" y="7195"/>
                        <a:pt x="2612" y="7195"/>
                      </a:cubicBezTo>
                      <a:cubicBezTo>
                        <a:pt x="3741" y="7195"/>
                        <a:pt x="5000" y="6475"/>
                        <a:pt x="5862" y="5215"/>
                      </a:cubicBezTo>
                      <a:cubicBezTo>
                        <a:pt x="7128" y="3434"/>
                        <a:pt x="7081" y="1277"/>
                        <a:pt x="5768" y="386"/>
                      </a:cubicBezTo>
                      <a:cubicBezTo>
                        <a:pt x="5397" y="124"/>
                        <a:pt x="4961" y="0"/>
                        <a:pt x="44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6" name="Google Shape;2216;p34"/>
                <p:cNvSpPr/>
                <p:nvPr/>
              </p:nvSpPr>
              <p:spPr>
                <a:xfrm>
                  <a:off x="4734779" y="4971218"/>
                  <a:ext cx="115044" cy="107999"/>
                </a:xfrm>
                <a:custGeom>
                  <a:avLst/>
                  <a:gdLst/>
                  <a:ahLst/>
                  <a:cxnLst/>
                  <a:rect l="l" t="t" r="r" b="b"/>
                  <a:pathLst>
                    <a:path w="6238" h="5856" extrusionOk="0">
                      <a:moveTo>
                        <a:pt x="2413" y="0"/>
                      </a:moveTo>
                      <a:cubicBezTo>
                        <a:pt x="1915" y="0"/>
                        <a:pt x="1449" y="146"/>
                        <a:pt x="1079" y="449"/>
                      </a:cubicBezTo>
                      <a:cubicBezTo>
                        <a:pt x="1" y="1340"/>
                        <a:pt x="94" y="3168"/>
                        <a:pt x="1220" y="4528"/>
                      </a:cubicBezTo>
                      <a:cubicBezTo>
                        <a:pt x="1932" y="5389"/>
                        <a:pt x="2908" y="5855"/>
                        <a:pt x="3802" y="5855"/>
                      </a:cubicBezTo>
                      <a:cubicBezTo>
                        <a:pt x="4320" y="5855"/>
                        <a:pt x="4810" y="5699"/>
                        <a:pt x="5206" y="5372"/>
                      </a:cubicBezTo>
                      <a:cubicBezTo>
                        <a:pt x="6237" y="4481"/>
                        <a:pt x="6190" y="2653"/>
                        <a:pt x="5018" y="1340"/>
                      </a:cubicBezTo>
                      <a:cubicBezTo>
                        <a:pt x="4296" y="467"/>
                        <a:pt x="3304"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7" name="Google Shape;2217;p34"/>
                <p:cNvSpPr/>
                <p:nvPr/>
              </p:nvSpPr>
              <p:spPr>
                <a:xfrm>
                  <a:off x="4869686" y="5024923"/>
                  <a:ext cx="61414" cy="57928"/>
                </a:xfrm>
                <a:custGeom>
                  <a:avLst/>
                  <a:gdLst/>
                  <a:ahLst/>
                  <a:cxnLst/>
                  <a:rect l="l" t="t" r="r" b="b"/>
                  <a:pathLst>
                    <a:path w="3330" h="3141" extrusionOk="0">
                      <a:moveTo>
                        <a:pt x="1301" y="1"/>
                      </a:moveTo>
                      <a:cubicBezTo>
                        <a:pt x="1026" y="1"/>
                        <a:pt x="770" y="84"/>
                        <a:pt x="563" y="256"/>
                      </a:cubicBezTo>
                      <a:cubicBezTo>
                        <a:pt x="1" y="725"/>
                        <a:pt x="47" y="1710"/>
                        <a:pt x="657" y="2460"/>
                      </a:cubicBezTo>
                      <a:cubicBezTo>
                        <a:pt x="1040" y="2902"/>
                        <a:pt x="1552" y="3140"/>
                        <a:pt x="2020" y="3140"/>
                      </a:cubicBezTo>
                      <a:cubicBezTo>
                        <a:pt x="2297" y="3140"/>
                        <a:pt x="2558" y="3057"/>
                        <a:pt x="2767" y="2882"/>
                      </a:cubicBezTo>
                      <a:cubicBezTo>
                        <a:pt x="3330" y="2413"/>
                        <a:pt x="3330" y="1429"/>
                        <a:pt x="2720" y="725"/>
                      </a:cubicBezTo>
                      <a:cubicBezTo>
                        <a:pt x="2305" y="250"/>
                        <a:pt x="1776" y="1"/>
                        <a:pt x="1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8" name="Google Shape;2218;p34"/>
                <p:cNvSpPr/>
                <p:nvPr/>
              </p:nvSpPr>
              <p:spPr>
                <a:xfrm>
                  <a:off x="5135165" y="5006204"/>
                  <a:ext cx="59698" cy="60362"/>
                </a:xfrm>
                <a:custGeom>
                  <a:avLst/>
                  <a:gdLst/>
                  <a:ahLst/>
                  <a:cxnLst/>
                  <a:rect l="l" t="t" r="r" b="b"/>
                  <a:pathLst>
                    <a:path w="3237" h="3273" extrusionOk="0">
                      <a:moveTo>
                        <a:pt x="1932" y="1"/>
                      </a:moveTo>
                      <a:cubicBezTo>
                        <a:pt x="1390" y="1"/>
                        <a:pt x="815" y="368"/>
                        <a:pt x="470" y="990"/>
                      </a:cubicBezTo>
                      <a:cubicBezTo>
                        <a:pt x="1" y="1787"/>
                        <a:pt x="95" y="2772"/>
                        <a:pt x="751" y="3147"/>
                      </a:cubicBezTo>
                      <a:cubicBezTo>
                        <a:pt x="920" y="3231"/>
                        <a:pt x="1104" y="3272"/>
                        <a:pt x="1293" y="3272"/>
                      </a:cubicBezTo>
                      <a:cubicBezTo>
                        <a:pt x="1838" y="3272"/>
                        <a:pt x="2419" y="2930"/>
                        <a:pt x="2767" y="2303"/>
                      </a:cubicBezTo>
                      <a:cubicBezTo>
                        <a:pt x="3236" y="1459"/>
                        <a:pt x="3096" y="521"/>
                        <a:pt x="2486" y="146"/>
                      </a:cubicBezTo>
                      <a:cubicBezTo>
                        <a:pt x="2314" y="47"/>
                        <a:pt x="2125" y="1"/>
                        <a:pt x="19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9" name="Google Shape;2219;p34"/>
                <p:cNvSpPr/>
                <p:nvPr/>
              </p:nvSpPr>
              <p:spPr>
                <a:xfrm>
                  <a:off x="5572751" y="5036450"/>
                  <a:ext cx="60547" cy="59901"/>
                </a:xfrm>
                <a:custGeom>
                  <a:avLst/>
                  <a:gdLst/>
                  <a:ahLst/>
                  <a:cxnLst/>
                  <a:rect l="l" t="t" r="r" b="b"/>
                  <a:pathLst>
                    <a:path w="3283" h="3248" extrusionOk="0">
                      <a:moveTo>
                        <a:pt x="1926" y="1"/>
                      </a:moveTo>
                      <a:cubicBezTo>
                        <a:pt x="1386" y="1"/>
                        <a:pt x="814" y="359"/>
                        <a:pt x="469" y="944"/>
                      </a:cubicBezTo>
                      <a:cubicBezTo>
                        <a:pt x="0" y="1788"/>
                        <a:pt x="141" y="2773"/>
                        <a:pt x="798" y="3101"/>
                      </a:cubicBezTo>
                      <a:cubicBezTo>
                        <a:pt x="959" y="3201"/>
                        <a:pt x="1144" y="3247"/>
                        <a:pt x="1337" y="3247"/>
                      </a:cubicBezTo>
                      <a:cubicBezTo>
                        <a:pt x="1872" y="3247"/>
                        <a:pt x="2469" y="2890"/>
                        <a:pt x="2814" y="2304"/>
                      </a:cubicBezTo>
                      <a:cubicBezTo>
                        <a:pt x="3283" y="1460"/>
                        <a:pt x="3142"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0" name="Google Shape;2220;p34"/>
                <p:cNvSpPr/>
                <p:nvPr/>
              </p:nvSpPr>
              <p:spPr>
                <a:xfrm>
                  <a:off x="5531237" y="4933135"/>
                  <a:ext cx="89963" cy="86956"/>
                </a:xfrm>
                <a:custGeom>
                  <a:avLst/>
                  <a:gdLst/>
                  <a:ahLst/>
                  <a:cxnLst/>
                  <a:rect l="l" t="t" r="r" b="b"/>
                  <a:pathLst>
                    <a:path w="4878" h="4715" extrusionOk="0">
                      <a:moveTo>
                        <a:pt x="2961" y="0"/>
                      </a:moveTo>
                      <a:cubicBezTo>
                        <a:pt x="2241" y="0"/>
                        <a:pt x="1445" y="416"/>
                        <a:pt x="892" y="1154"/>
                      </a:cubicBezTo>
                      <a:cubicBezTo>
                        <a:pt x="1" y="2279"/>
                        <a:pt x="1" y="3686"/>
                        <a:pt x="892" y="4389"/>
                      </a:cubicBezTo>
                      <a:cubicBezTo>
                        <a:pt x="1175" y="4610"/>
                        <a:pt x="1523" y="4714"/>
                        <a:pt x="1893" y="4714"/>
                      </a:cubicBezTo>
                      <a:cubicBezTo>
                        <a:pt x="2623" y="4714"/>
                        <a:pt x="3442" y="4308"/>
                        <a:pt x="4033" y="3592"/>
                      </a:cubicBezTo>
                      <a:cubicBezTo>
                        <a:pt x="4877" y="2467"/>
                        <a:pt x="4877" y="1013"/>
                        <a:pt x="3986" y="357"/>
                      </a:cubicBezTo>
                      <a:cubicBezTo>
                        <a:pt x="3696" y="115"/>
                        <a:pt x="3339" y="0"/>
                        <a:pt x="29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1" name="Google Shape;2221;p34"/>
                <p:cNvSpPr/>
                <p:nvPr/>
              </p:nvSpPr>
              <p:spPr>
                <a:xfrm>
                  <a:off x="5747438" y="4975995"/>
                  <a:ext cx="115893" cy="98262"/>
                </a:xfrm>
                <a:custGeom>
                  <a:avLst/>
                  <a:gdLst/>
                  <a:ahLst/>
                  <a:cxnLst/>
                  <a:rect l="l" t="t" r="r" b="b"/>
                  <a:pathLst>
                    <a:path w="6284" h="5328" extrusionOk="0">
                      <a:moveTo>
                        <a:pt x="2514" y="1"/>
                      </a:moveTo>
                      <a:cubicBezTo>
                        <a:pt x="1853" y="1"/>
                        <a:pt x="1247" y="236"/>
                        <a:pt x="844" y="705"/>
                      </a:cubicBezTo>
                      <a:cubicBezTo>
                        <a:pt x="0" y="1690"/>
                        <a:pt x="329" y="3378"/>
                        <a:pt x="1642" y="4457"/>
                      </a:cubicBezTo>
                      <a:cubicBezTo>
                        <a:pt x="2318" y="5033"/>
                        <a:pt x="3114" y="5328"/>
                        <a:pt x="3838" y="5328"/>
                      </a:cubicBezTo>
                      <a:cubicBezTo>
                        <a:pt x="4470" y="5328"/>
                        <a:pt x="5046" y="5103"/>
                        <a:pt x="5440" y="4644"/>
                      </a:cubicBezTo>
                      <a:cubicBezTo>
                        <a:pt x="6284"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2" name="Google Shape;2222;p34"/>
                <p:cNvSpPr/>
                <p:nvPr/>
              </p:nvSpPr>
              <p:spPr>
                <a:xfrm>
                  <a:off x="5884927" y="5025181"/>
                  <a:ext cx="73530" cy="62336"/>
                </a:xfrm>
                <a:custGeom>
                  <a:avLst/>
                  <a:gdLst/>
                  <a:ahLst/>
                  <a:cxnLst/>
                  <a:rect l="l" t="t" r="r" b="b"/>
                  <a:pathLst>
                    <a:path w="3987" h="3380" extrusionOk="0">
                      <a:moveTo>
                        <a:pt x="1557" y="1"/>
                      </a:moveTo>
                      <a:cubicBezTo>
                        <a:pt x="1140" y="1"/>
                        <a:pt x="760" y="142"/>
                        <a:pt x="517" y="430"/>
                      </a:cubicBezTo>
                      <a:cubicBezTo>
                        <a:pt x="1" y="1086"/>
                        <a:pt x="188" y="2118"/>
                        <a:pt x="986" y="2821"/>
                      </a:cubicBezTo>
                      <a:cubicBezTo>
                        <a:pt x="1429" y="3191"/>
                        <a:pt x="1938" y="3379"/>
                        <a:pt x="2396" y="3379"/>
                      </a:cubicBezTo>
                      <a:cubicBezTo>
                        <a:pt x="2808" y="3379"/>
                        <a:pt x="3179" y="3226"/>
                        <a:pt x="3424" y="2915"/>
                      </a:cubicBezTo>
                      <a:cubicBezTo>
                        <a:pt x="3987" y="2305"/>
                        <a:pt x="3752" y="1227"/>
                        <a:pt x="2955" y="524"/>
                      </a:cubicBezTo>
                      <a:cubicBezTo>
                        <a:pt x="2534" y="177"/>
                        <a:pt x="2022"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3" name="Google Shape;2223;p34"/>
                <p:cNvSpPr/>
                <p:nvPr/>
              </p:nvSpPr>
              <p:spPr>
                <a:xfrm>
                  <a:off x="6768728" y="4932600"/>
                  <a:ext cx="130610" cy="132712"/>
                </a:xfrm>
                <a:custGeom>
                  <a:avLst/>
                  <a:gdLst/>
                  <a:ahLst/>
                  <a:cxnLst/>
                  <a:rect l="l" t="t" r="r" b="b"/>
                  <a:pathLst>
                    <a:path w="7082" h="7196" extrusionOk="0">
                      <a:moveTo>
                        <a:pt x="4490" y="0"/>
                      </a:moveTo>
                      <a:cubicBezTo>
                        <a:pt x="3365" y="0"/>
                        <a:pt x="2082" y="721"/>
                        <a:pt x="1220" y="1980"/>
                      </a:cubicBezTo>
                      <a:cubicBezTo>
                        <a:pt x="1" y="3762"/>
                        <a:pt x="48" y="5919"/>
                        <a:pt x="1314" y="6810"/>
                      </a:cubicBezTo>
                      <a:cubicBezTo>
                        <a:pt x="1699" y="7071"/>
                        <a:pt x="2145" y="7195"/>
                        <a:pt x="2613" y="7195"/>
                      </a:cubicBezTo>
                      <a:cubicBezTo>
                        <a:pt x="3741" y="7195"/>
                        <a:pt x="5001" y="6475"/>
                        <a:pt x="5862" y="5215"/>
                      </a:cubicBezTo>
                      <a:cubicBezTo>
                        <a:pt x="7081" y="3434"/>
                        <a:pt x="7034" y="1277"/>
                        <a:pt x="5768" y="386"/>
                      </a:cubicBezTo>
                      <a:cubicBezTo>
                        <a:pt x="5397" y="124"/>
                        <a:pt x="4957" y="0"/>
                        <a:pt x="4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4" name="Google Shape;2224;p34"/>
                <p:cNvSpPr/>
                <p:nvPr/>
              </p:nvSpPr>
              <p:spPr>
                <a:xfrm>
                  <a:off x="6293115" y="4971218"/>
                  <a:ext cx="115026" cy="107999"/>
                </a:xfrm>
                <a:custGeom>
                  <a:avLst/>
                  <a:gdLst/>
                  <a:ahLst/>
                  <a:cxnLst/>
                  <a:rect l="l" t="t" r="r" b="b"/>
                  <a:pathLst>
                    <a:path w="6237" h="5856" extrusionOk="0">
                      <a:moveTo>
                        <a:pt x="2413" y="0"/>
                      </a:moveTo>
                      <a:cubicBezTo>
                        <a:pt x="1915" y="0"/>
                        <a:pt x="1448" y="146"/>
                        <a:pt x="1079" y="449"/>
                      </a:cubicBezTo>
                      <a:cubicBezTo>
                        <a:pt x="0" y="1340"/>
                        <a:pt x="94" y="3168"/>
                        <a:pt x="1219" y="4528"/>
                      </a:cubicBezTo>
                      <a:cubicBezTo>
                        <a:pt x="1932" y="5389"/>
                        <a:pt x="2908" y="5855"/>
                        <a:pt x="3790" y="5855"/>
                      </a:cubicBezTo>
                      <a:cubicBezTo>
                        <a:pt x="4300" y="5855"/>
                        <a:pt x="4780" y="5699"/>
                        <a:pt x="5158" y="5372"/>
                      </a:cubicBezTo>
                      <a:cubicBezTo>
                        <a:pt x="6237" y="4481"/>
                        <a:pt x="6143" y="2653"/>
                        <a:pt x="5017" y="1340"/>
                      </a:cubicBezTo>
                      <a:cubicBezTo>
                        <a:pt x="4296" y="467"/>
                        <a:pt x="3303" y="0"/>
                        <a:pt x="2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5" name="Google Shape;2225;p34"/>
                <p:cNvSpPr/>
                <p:nvPr/>
              </p:nvSpPr>
              <p:spPr>
                <a:xfrm>
                  <a:off x="6428022" y="5024923"/>
                  <a:ext cx="61414" cy="57928"/>
                </a:xfrm>
                <a:custGeom>
                  <a:avLst/>
                  <a:gdLst/>
                  <a:ahLst/>
                  <a:cxnLst/>
                  <a:rect l="l" t="t" r="r" b="b"/>
                  <a:pathLst>
                    <a:path w="3330" h="3141" extrusionOk="0">
                      <a:moveTo>
                        <a:pt x="1299" y="1"/>
                      </a:moveTo>
                      <a:cubicBezTo>
                        <a:pt x="1026" y="1"/>
                        <a:pt x="769" y="84"/>
                        <a:pt x="563" y="256"/>
                      </a:cubicBezTo>
                      <a:cubicBezTo>
                        <a:pt x="0" y="725"/>
                        <a:pt x="0" y="1710"/>
                        <a:pt x="657" y="2460"/>
                      </a:cubicBezTo>
                      <a:cubicBezTo>
                        <a:pt x="1039" y="2902"/>
                        <a:pt x="1552" y="3140"/>
                        <a:pt x="2019" y="3140"/>
                      </a:cubicBezTo>
                      <a:cubicBezTo>
                        <a:pt x="2296" y="3140"/>
                        <a:pt x="2557" y="3057"/>
                        <a:pt x="2767" y="2882"/>
                      </a:cubicBezTo>
                      <a:cubicBezTo>
                        <a:pt x="3329" y="2413"/>
                        <a:pt x="3282" y="1429"/>
                        <a:pt x="2673" y="725"/>
                      </a:cubicBezTo>
                      <a:cubicBezTo>
                        <a:pt x="2287" y="250"/>
                        <a:pt x="1769"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6" name="Google Shape;2226;p34"/>
                <p:cNvSpPr/>
                <p:nvPr/>
              </p:nvSpPr>
              <p:spPr>
                <a:xfrm>
                  <a:off x="6692635" y="5006204"/>
                  <a:ext cx="60547" cy="60362"/>
                </a:xfrm>
                <a:custGeom>
                  <a:avLst/>
                  <a:gdLst/>
                  <a:ahLst/>
                  <a:cxnLst/>
                  <a:rect l="l" t="t" r="r" b="b"/>
                  <a:pathLst>
                    <a:path w="3283" h="3273" extrusionOk="0">
                      <a:moveTo>
                        <a:pt x="1951" y="1"/>
                      </a:moveTo>
                      <a:cubicBezTo>
                        <a:pt x="1415" y="1"/>
                        <a:pt x="815" y="368"/>
                        <a:pt x="469" y="990"/>
                      </a:cubicBezTo>
                      <a:cubicBezTo>
                        <a:pt x="1" y="1787"/>
                        <a:pt x="141" y="2772"/>
                        <a:pt x="798" y="3147"/>
                      </a:cubicBezTo>
                      <a:cubicBezTo>
                        <a:pt x="966" y="3231"/>
                        <a:pt x="1151" y="3272"/>
                        <a:pt x="1339" y="3272"/>
                      </a:cubicBezTo>
                      <a:cubicBezTo>
                        <a:pt x="1884" y="3272"/>
                        <a:pt x="2466" y="2930"/>
                        <a:pt x="2814" y="2303"/>
                      </a:cubicBezTo>
                      <a:cubicBezTo>
                        <a:pt x="3283" y="1459"/>
                        <a:pt x="3142" y="521"/>
                        <a:pt x="2486" y="146"/>
                      </a:cubicBezTo>
                      <a:cubicBezTo>
                        <a:pt x="2325" y="47"/>
                        <a:pt x="2142" y="1"/>
                        <a:pt x="1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7" name="Google Shape;2227;p34"/>
                <p:cNvSpPr/>
                <p:nvPr/>
              </p:nvSpPr>
              <p:spPr>
                <a:xfrm>
                  <a:off x="7131068" y="5036450"/>
                  <a:ext cx="60565" cy="59901"/>
                </a:xfrm>
                <a:custGeom>
                  <a:avLst/>
                  <a:gdLst/>
                  <a:ahLst/>
                  <a:cxnLst/>
                  <a:rect l="l" t="t" r="r" b="b"/>
                  <a:pathLst>
                    <a:path w="3284" h="3248" extrusionOk="0">
                      <a:moveTo>
                        <a:pt x="1926" y="1"/>
                      </a:moveTo>
                      <a:cubicBezTo>
                        <a:pt x="1386" y="1"/>
                        <a:pt x="814" y="359"/>
                        <a:pt x="470" y="944"/>
                      </a:cubicBezTo>
                      <a:cubicBezTo>
                        <a:pt x="1" y="1788"/>
                        <a:pt x="142" y="2773"/>
                        <a:pt x="751" y="3101"/>
                      </a:cubicBezTo>
                      <a:cubicBezTo>
                        <a:pt x="925" y="3201"/>
                        <a:pt x="1116" y="3247"/>
                        <a:pt x="1311" y="3247"/>
                      </a:cubicBezTo>
                      <a:cubicBezTo>
                        <a:pt x="1851" y="3247"/>
                        <a:pt x="2423" y="2890"/>
                        <a:pt x="2767" y="2304"/>
                      </a:cubicBezTo>
                      <a:cubicBezTo>
                        <a:pt x="3283" y="1460"/>
                        <a:pt x="3143" y="522"/>
                        <a:pt x="2486" y="147"/>
                      </a:cubicBezTo>
                      <a:cubicBezTo>
                        <a:pt x="2312"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8" name="Google Shape;2228;p34"/>
                <p:cNvSpPr/>
                <p:nvPr/>
              </p:nvSpPr>
              <p:spPr>
                <a:xfrm>
                  <a:off x="7089572" y="4933135"/>
                  <a:ext cx="89944" cy="86956"/>
                </a:xfrm>
                <a:custGeom>
                  <a:avLst/>
                  <a:gdLst/>
                  <a:ahLst/>
                  <a:cxnLst/>
                  <a:rect l="l" t="t" r="r" b="b"/>
                  <a:pathLst>
                    <a:path w="4877" h="4715" extrusionOk="0">
                      <a:moveTo>
                        <a:pt x="2959" y="0"/>
                      </a:moveTo>
                      <a:cubicBezTo>
                        <a:pt x="2235" y="0"/>
                        <a:pt x="1429" y="416"/>
                        <a:pt x="844" y="1154"/>
                      </a:cubicBezTo>
                      <a:cubicBezTo>
                        <a:pt x="0" y="2279"/>
                        <a:pt x="0" y="3686"/>
                        <a:pt x="891" y="4389"/>
                      </a:cubicBezTo>
                      <a:cubicBezTo>
                        <a:pt x="1175" y="4610"/>
                        <a:pt x="1522" y="4714"/>
                        <a:pt x="1890" y="4714"/>
                      </a:cubicBezTo>
                      <a:cubicBezTo>
                        <a:pt x="2617" y="4714"/>
                        <a:pt x="3426" y="4308"/>
                        <a:pt x="3986" y="3592"/>
                      </a:cubicBezTo>
                      <a:cubicBezTo>
                        <a:pt x="4877" y="2467"/>
                        <a:pt x="4877" y="1013"/>
                        <a:pt x="3986" y="357"/>
                      </a:cubicBezTo>
                      <a:cubicBezTo>
                        <a:pt x="3695" y="115"/>
                        <a:pt x="3338" y="0"/>
                        <a:pt x="2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9" name="Google Shape;2229;p34"/>
                <p:cNvSpPr/>
                <p:nvPr/>
              </p:nvSpPr>
              <p:spPr>
                <a:xfrm>
                  <a:off x="7305755" y="4975995"/>
                  <a:ext cx="115911" cy="98262"/>
                </a:xfrm>
                <a:custGeom>
                  <a:avLst/>
                  <a:gdLst/>
                  <a:ahLst/>
                  <a:cxnLst/>
                  <a:rect l="l" t="t" r="r" b="b"/>
                  <a:pathLst>
                    <a:path w="6285" h="5328" extrusionOk="0">
                      <a:moveTo>
                        <a:pt x="2498" y="1"/>
                      </a:moveTo>
                      <a:cubicBezTo>
                        <a:pt x="1843" y="1"/>
                        <a:pt x="1248" y="236"/>
                        <a:pt x="845" y="705"/>
                      </a:cubicBezTo>
                      <a:cubicBezTo>
                        <a:pt x="1" y="1690"/>
                        <a:pt x="329" y="3378"/>
                        <a:pt x="1595" y="4457"/>
                      </a:cubicBezTo>
                      <a:cubicBezTo>
                        <a:pt x="2271" y="5033"/>
                        <a:pt x="3081" y="5328"/>
                        <a:pt x="3818" y="5328"/>
                      </a:cubicBezTo>
                      <a:cubicBezTo>
                        <a:pt x="4460" y="5328"/>
                        <a:pt x="5047" y="5103"/>
                        <a:pt x="5440" y="4644"/>
                      </a:cubicBezTo>
                      <a:cubicBezTo>
                        <a:pt x="6284" y="3613"/>
                        <a:pt x="5956" y="1972"/>
                        <a:pt x="4690" y="846"/>
                      </a:cubicBezTo>
                      <a:cubicBezTo>
                        <a:pt x="4004" y="282"/>
                        <a:pt x="3215" y="1"/>
                        <a:pt x="24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0" name="Google Shape;2230;p34"/>
                <p:cNvSpPr/>
                <p:nvPr/>
              </p:nvSpPr>
              <p:spPr>
                <a:xfrm>
                  <a:off x="7442396" y="5025181"/>
                  <a:ext cx="74397" cy="62336"/>
                </a:xfrm>
                <a:custGeom>
                  <a:avLst/>
                  <a:gdLst/>
                  <a:ahLst/>
                  <a:cxnLst/>
                  <a:rect l="l" t="t" r="r" b="b"/>
                  <a:pathLst>
                    <a:path w="4034" h="3380" extrusionOk="0">
                      <a:moveTo>
                        <a:pt x="1586" y="1"/>
                      </a:moveTo>
                      <a:cubicBezTo>
                        <a:pt x="1176" y="1"/>
                        <a:pt x="807" y="142"/>
                        <a:pt x="563" y="430"/>
                      </a:cubicBezTo>
                      <a:cubicBezTo>
                        <a:pt x="0" y="1086"/>
                        <a:pt x="235" y="2118"/>
                        <a:pt x="1032" y="2821"/>
                      </a:cubicBezTo>
                      <a:cubicBezTo>
                        <a:pt x="1451" y="3191"/>
                        <a:pt x="1961" y="3379"/>
                        <a:pt x="2426" y="3379"/>
                      </a:cubicBezTo>
                      <a:cubicBezTo>
                        <a:pt x="2844" y="3379"/>
                        <a:pt x="3226" y="3226"/>
                        <a:pt x="3470" y="2915"/>
                      </a:cubicBezTo>
                      <a:cubicBezTo>
                        <a:pt x="4033" y="2305"/>
                        <a:pt x="3799" y="1227"/>
                        <a:pt x="3001" y="524"/>
                      </a:cubicBezTo>
                      <a:cubicBezTo>
                        <a:pt x="2556" y="177"/>
                        <a:pt x="2045" y="1"/>
                        <a:pt x="1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1" name="Google Shape;2231;p34"/>
                <p:cNvSpPr/>
                <p:nvPr/>
              </p:nvSpPr>
              <p:spPr>
                <a:xfrm>
                  <a:off x="8327064" y="4932600"/>
                  <a:ext cx="130591" cy="132712"/>
                </a:xfrm>
                <a:custGeom>
                  <a:avLst/>
                  <a:gdLst/>
                  <a:ahLst/>
                  <a:cxnLst/>
                  <a:rect l="l" t="t" r="r" b="b"/>
                  <a:pathLst>
                    <a:path w="7081" h="7196" extrusionOk="0">
                      <a:moveTo>
                        <a:pt x="4469" y="0"/>
                      </a:moveTo>
                      <a:cubicBezTo>
                        <a:pt x="3341" y="0"/>
                        <a:pt x="2081" y="721"/>
                        <a:pt x="1220" y="1980"/>
                      </a:cubicBezTo>
                      <a:cubicBezTo>
                        <a:pt x="0" y="3762"/>
                        <a:pt x="47" y="5919"/>
                        <a:pt x="1313" y="6810"/>
                      </a:cubicBezTo>
                      <a:cubicBezTo>
                        <a:pt x="1685" y="7071"/>
                        <a:pt x="2125" y="7195"/>
                        <a:pt x="2592" y="7195"/>
                      </a:cubicBezTo>
                      <a:cubicBezTo>
                        <a:pt x="3717" y="7195"/>
                        <a:pt x="5000" y="6475"/>
                        <a:pt x="5862" y="5215"/>
                      </a:cubicBezTo>
                      <a:cubicBezTo>
                        <a:pt x="7081" y="3434"/>
                        <a:pt x="7034" y="1277"/>
                        <a:pt x="5768" y="386"/>
                      </a:cubicBezTo>
                      <a:cubicBezTo>
                        <a:pt x="5383" y="124"/>
                        <a:pt x="4937" y="0"/>
                        <a:pt x="44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2" name="Google Shape;2232;p34"/>
                <p:cNvSpPr/>
                <p:nvPr/>
              </p:nvSpPr>
              <p:spPr>
                <a:xfrm>
                  <a:off x="7851432" y="4971218"/>
                  <a:ext cx="115044" cy="107999"/>
                </a:xfrm>
                <a:custGeom>
                  <a:avLst/>
                  <a:gdLst/>
                  <a:ahLst/>
                  <a:cxnLst/>
                  <a:rect l="l" t="t" r="r" b="b"/>
                  <a:pathLst>
                    <a:path w="6238" h="5856" extrusionOk="0">
                      <a:moveTo>
                        <a:pt x="2401" y="0"/>
                      </a:moveTo>
                      <a:cubicBezTo>
                        <a:pt x="1896" y="0"/>
                        <a:pt x="1419" y="146"/>
                        <a:pt x="1032" y="449"/>
                      </a:cubicBezTo>
                      <a:cubicBezTo>
                        <a:pt x="1" y="1340"/>
                        <a:pt x="48" y="3168"/>
                        <a:pt x="1220" y="4528"/>
                      </a:cubicBezTo>
                      <a:cubicBezTo>
                        <a:pt x="1932" y="5389"/>
                        <a:pt x="2908" y="5855"/>
                        <a:pt x="3790" y="5855"/>
                      </a:cubicBezTo>
                      <a:cubicBezTo>
                        <a:pt x="4301" y="5855"/>
                        <a:pt x="4780" y="5699"/>
                        <a:pt x="5159" y="5372"/>
                      </a:cubicBezTo>
                      <a:cubicBezTo>
                        <a:pt x="6237" y="4481"/>
                        <a:pt x="6143" y="2653"/>
                        <a:pt x="5018" y="1340"/>
                      </a:cubicBezTo>
                      <a:cubicBezTo>
                        <a:pt x="4296" y="467"/>
                        <a:pt x="3304" y="0"/>
                        <a:pt x="2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3" name="Google Shape;2233;p34"/>
                <p:cNvSpPr/>
                <p:nvPr/>
              </p:nvSpPr>
              <p:spPr>
                <a:xfrm>
                  <a:off x="7985472" y="5024923"/>
                  <a:ext cx="62280" cy="57928"/>
                </a:xfrm>
                <a:custGeom>
                  <a:avLst/>
                  <a:gdLst/>
                  <a:ahLst/>
                  <a:cxnLst/>
                  <a:rect l="l" t="t" r="r" b="b"/>
                  <a:pathLst>
                    <a:path w="3377" h="3141" extrusionOk="0">
                      <a:moveTo>
                        <a:pt x="1334" y="1"/>
                      </a:moveTo>
                      <a:cubicBezTo>
                        <a:pt x="1055" y="1"/>
                        <a:pt x="787" y="84"/>
                        <a:pt x="563" y="256"/>
                      </a:cubicBezTo>
                      <a:cubicBezTo>
                        <a:pt x="1" y="725"/>
                        <a:pt x="48" y="1710"/>
                        <a:pt x="657" y="2460"/>
                      </a:cubicBezTo>
                      <a:cubicBezTo>
                        <a:pt x="1040" y="2902"/>
                        <a:pt x="1571" y="3140"/>
                        <a:pt x="2052" y="3140"/>
                      </a:cubicBezTo>
                      <a:cubicBezTo>
                        <a:pt x="2337" y="3140"/>
                        <a:pt x="2605" y="3057"/>
                        <a:pt x="2814" y="2882"/>
                      </a:cubicBezTo>
                      <a:cubicBezTo>
                        <a:pt x="3377" y="2413"/>
                        <a:pt x="3330" y="1429"/>
                        <a:pt x="2720" y="725"/>
                      </a:cubicBezTo>
                      <a:cubicBezTo>
                        <a:pt x="2334" y="250"/>
                        <a:pt x="1817"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4" name="Google Shape;2234;p34"/>
                <p:cNvSpPr/>
                <p:nvPr/>
              </p:nvSpPr>
              <p:spPr>
                <a:xfrm>
                  <a:off x="8250970" y="5006204"/>
                  <a:ext cx="60547" cy="60362"/>
                </a:xfrm>
                <a:custGeom>
                  <a:avLst/>
                  <a:gdLst/>
                  <a:ahLst/>
                  <a:cxnLst/>
                  <a:rect l="l" t="t" r="r" b="b"/>
                  <a:pathLst>
                    <a:path w="3283" h="3273" extrusionOk="0">
                      <a:moveTo>
                        <a:pt x="1931" y="1"/>
                      </a:moveTo>
                      <a:cubicBezTo>
                        <a:pt x="1389" y="1"/>
                        <a:pt x="815" y="368"/>
                        <a:pt x="469" y="990"/>
                      </a:cubicBezTo>
                      <a:cubicBezTo>
                        <a:pt x="0" y="1787"/>
                        <a:pt x="141" y="2772"/>
                        <a:pt x="797" y="3147"/>
                      </a:cubicBezTo>
                      <a:cubicBezTo>
                        <a:pt x="954" y="3231"/>
                        <a:pt x="1129" y="3272"/>
                        <a:pt x="1312" y="3272"/>
                      </a:cubicBezTo>
                      <a:cubicBezTo>
                        <a:pt x="1840" y="3272"/>
                        <a:pt x="2430" y="2930"/>
                        <a:pt x="2813" y="2303"/>
                      </a:cubicBezTo>
                      <a:cubicBezTo>
                        <a:pt x="3282" y="1459"/>
                        <a:pt x="3142" y="521"/>
                        <a:pt x="2485" y="146"/>
                      </a:cubicBezTo>
                      <a:cubicBezTo>
                        <a:pt x="2313" y="47"/>
                        <a:pt x="2124" y="1"/>
                        <a:pt x="19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5" name="Google Shape;2235;p34"/>
                <p:cNvSpPr/>
                <p:nvPr/>
              </p:nvSpPr>
              <p:spPr>
                <a:xfrm>
                  <a:off x="8689404" y="5036450"/>
                  <a:ext cx="59680" cy="59901"/>
                </a:xfrm>
                <a:custGeom>
                  <a:avLst/>
                  <a:gdLst/>
                  <a:ahLst/>
                  <a:cxnLst/>
                  <a:rect l="l" t="t" r="r" b="b"/>
                  <a:pathLst>
                    <a:path w="3236" h="3248" extrusionOk="0">
                      <a:moveTo>
                        <a:pt x="1926" y="1"/>
                      </a:moveTo>
                      <a:cubicBezTo>
                        <a:pt x="1386" y="1"/>
                        <a:pt x="814" y="359"/>
                        <a:pt x="469" y="944"/>
                      </a:cubicBezTo>
                      <a:cubicBezTo>
                        <a:pt x="0" y="1788"/>
                        <a:pt x="94" y="2773"/>
                        <a:pt x="751" y="3101"/>
                      </a:cubicBezTo>
                      <a:cubicBezTo>
                        <a:pt x="925" y="3201"/>
                        <a:pt x="1116" y="3247"/>
                        <a:pt x="1311" y="3247"/>
                      </a:cubicBezTo>
                      <a:cubicBezTo>
                        <a:pt x="1850" y="3247"/>
                        <a:pt x="2423" y="2890"/>
                        <a:pt x="2767" y="2304"/>
                      </a:cubicBezTo>
                      <a:cubicBezTo>
                        <a:pt x="3236" y="1460"/>
                        <a:pt x="3095" y="522"/>
                        <a:pt x="2486" y="147"/>
                      </a:cubicBezTo>
                      <a:cubicBezTo>
                        <a:pt x="2311" y="48"/>
                        <a:pt x="2121" y="1"/>
                        <a:pt x="19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6" name="Google Shape;2236;p34"/>
                <p:cNvSpPr/>
                <p:nvPr/>
              </p:nvSpPr>
              <p:spPr>
                <a:xfrm>
                  <a:off x="8647890" y="4933135"/>
                  <a:ext cx="89096" cy="86956"/>
                </a:xfrm>
                <a:custGeom>
                  <a:avLst/>
                  <a:gdLst/>
                  <a:ahLst/>
                  <a:cxnLst/>
                  <a:rect l="l" t="t" r="r" b="b"/>
                  <a:pathLst>
                    <a:path w="4831" h="4715" extrusionOk="0">
                      <a:moveTo>
                        <a:pt x="2938" y="0"/>
                      </a:moveTo>
                      <a:cubicBezTo>
                        <a:pt x="2215" y="0"/>
                        <a:pt x="1429" y="416"/>
                        <a:pt x="845" y="1154"/>
                      </a:cubicBezTo>
                      <a:cubicBezTo>
                        <a:pt x="1" y="2279"/>
                        <a:pt x="1" y="3686"/>
                        <a:pt x="845" y="4389"/>
                      </a:cubicBezTo>
                      <a:cubicBezTo>
                        <a:pt x="1144" y="4610"/>
                        <a:pt x="1502" y="4714"/>
                        <a:pt x="1877" y="4714"/>
                      </a:cubicBezTo>
                      <a:cubicBezTo>
                        <a:pt x="2618" y="4714"/>
                        <a:pt x="3426" y="4308"/>
                        <a:pt x="3986" y="3592"/>
                      </a:cubicBezTo>
                      <a:cubicBezTo>
                        <a:pt x="4830" y="2467"/>
                        <a:pt x="4830" y="1013"/>
                        <a:pt x="3986" y="357"/>
                      </a:cubicBezTo>
                      <a:cubicBezTo>
                        <a:pt x="3680" y="115"/>
                        <a:pt x="3318" y="0"/>
                        <a:pt x="2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7" name="Google Shape;2237;p34"/>
                <p:cNvSpPr/>
                <p:nvPr/>
              </p:nvSpPr>
              <p:spPr>
                <a:xfrm>
                  <a:off x="8863225" y="4975995"/>
                  <a:ext cx="116759" cy="98262"/>
                </a:xfrm>
                <a:custGeom>
                  <a:avLst/>
                  <a:gdLst/>
                  <a:ahLst/>
                  <a:cxnLst/>
                  <a:rect l="l" t="t" r="r" b="b"/>
                  <a:pathLst>
                    <a:path w="6331" h="5328" extrusionOk="0">
                      <a:moveTo>
                        <a:pt x="2514" y="1"/>
                      </a:moveTo>
                      <a:cubicBezTo>
                        <a:pt x="1853" y="1"/>
                        <a:pt x="1247" y="236"/>
                        <a:pt x="844" y="705"/>
                      </a:cubicBezTo>
                      <a:cubicBezTo>
                        <a:pt x="0" y="1690"/>
                        <a:pt x="376" y="3378"/>
                        <a:pt x="1642" y="4457"/>
                      </a:cubicBezTo>
                      <a:cubicBezTo>
                        <a:pt x="2318" y="5033"/>
                        <a:pt x="3128" y="5328"/>
                        <a:pt x="3864" y="5328"/>
                      </a:cubicBezTo>
                      <a:cubicBezTo>
                        <a:pt x="4507" y="5328"/>
                        <a:pt x="5093" y="5103"/>
                        <a:pt x="5487" y="4644"/>
                      </a:cubicBezTo>
                      <a:cubicBezTo>
                        <a:pt x="6331" y="3613"/>
                        <a:pt x="5955" y="1972"/>
                        <a:pt x="4689" y="846"/>
                      </a:cubicBezTo>
                      <a:cubicBezTo>
                        <a:pt x="4028" y="282"/>
                        <a:pt x="3238" y="1"/>
                        <a:pt x="2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8" name="Google Shape;2238;p34"/>
                <p:cNvSpPr/>
                <p:nvPr/>
              </p:nvSpPr>
              <p:spPr>
                <a:xfrm>
                  <a:off x="9000713" y="5025181"/>
                  <a:ext cx="73530" cy="62336"/>
                </a:xfrm>
                <a:custGeom>
                  <a:avLst/>
                  <a:gdLst/>
                  <a:ahLst/>
                  <a:cxnLst/>
                  <a:rect l="l" t="t" r="r" b="b"/>
                  <a:pathLst>
                    <a:path w="3987" h="3380" extrusionOk="0">
                      <a:moveTo>
                        <a:pt x="1575" y="1"/>
                      </a:moveTo>
                      <a:cubicBezTo>
                        <a:pt x="1163" y="1"/>
                        <a:pt x="783" y="142"/>
                        <a:pt x="517" y="430"/>
                      </a:cubicBezTo>
                      <a:cubicBezTo>
                        <a:pt x="1" y="1086"/>
                        <a:pt x="235" y="2118"/>
                        <a:pt x="1033" y="2821"/>
                      </a:cubicBezTo>
                      <a:cubicBezTo>
                        <a:pt x="1452" y="3191"/>
                        <a:pt x="1949" y="3379"/>
                        <a:pt x="2408" y="3379"/>
                      </a:cubicBezTo>
                      <a:cubicBezTo>
                        <a:pt x="2821" y="3379"/>
                        <a:pt x="3204" y="3226"/>
                        <a:pt x="3471" y="2915"/>
                      </a:cubicBezTo>
                      <a:cubicBezTo>
                        <a:pt x="3987" y="2305"/>
                        <a:pt x="3799" y="1227"/>
                        <a:pt x="2955" y="524"/>
                      </a:cubicBezTo>
                      <a:cubicBezTo>
                        <a:pt x="2534" y="177"/>
                        <a:pt x="203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239" name="Google Shape;2239;p34"/>
            <p:cNvSpPr/>
            <p:nvPr/>
          </p:nvSpPr>
          <p:spPr>
            <a:xfrm>
              <a:off x="4546259" y="4455150"/>
              <a:ext cx="4683639" cy="364092"/>
            </a:xfrm>
            <a:custGeom>
              <a:avLst/>
              <a:gdLst/>
              <a:ahLst/>
              <a:cxnLst/>
              <a:rect l="l" t="t" r="r" b="b"/>
              <a:pathLst>
                <a:path w="253959" h="19742" extrusionOk="0">
                  <a:moveTo>
                    <a:pt x="2673" y="1"/>
                  </a:moveTo>
                  <a:cubicBezTo>
                    <a:pt x="1" y="6003"/>
                    <a:pt x="563" y="19741"/>
                    <a:pt x="563" y="19741"/>
                  </a:cubicBezTo>
                  <a:lnTo>
                    <a:pt x="253959" y="19741"/>
                  </a:lnTo>
                  <a:lnTo>
                    <a:pt x="253959" y="11864"/>
                  </a:lnTo>
                  <a:lnTo>
                    <a:pt x="251896" y="15896"/>
                  </a:lnTo>
                  <a:cubicBezTo>
                    <a:pt x="252318" y="11020"/>
                    <a:pt x="248989" y="3894"/>
                    <a:pt x="248989" y="3893"/>
                  </a:cubicBezTo>
                  <a:lnTo>
                    <a:pt x="248989" y="3893"/>
                  </a:lnTo>
                  <a:cubicBezTo>
                    <a:pt x="250348" y="9519"/>
                    <a:pt x="248989" y="16037"/>
                    <a:pt x="248989" y="16037"/>
                  </a:cubicBezTo>
                  <a:cubicBezTo>
                    <a:pt x="247863" y="13599"/>
                    <a:pt x="247160" y="8910"/>
                    <a:pt x="247160" y="8910"/>
                  </a:cubicBezTo>
                  <a:cubicBezTo>
                    <a:pt x="245612" y="12005"/>
                    <a:pt x="245284" y="17022"/>
                    <a:pt x="245284" y="17022"/>
                  </a:cubicBezTo>
                  <a:lnTo>
                    <a:pt x="243549" y="12473"/>
                  </a:lnTo>
                  <a:lnTo>
                    <a:pt x="242799" y="16787"/>
                  </a:lnTo>
                  <a:cubicBezTo>
                    <a:pt x="241017" y="13786"/>
                    <a:pt x="241767" y="3190"/>
                    <a:pt x="241767" y="3189"/>
                  </a:cubicBezTo>
                  <a:lnTo>
                    <a:pt x="241767" y="3189"/>
                  </a:lnTo>
                  <a:cubicBezTo>
                    <a:pt x="239329" y="7222"/>
                    <a:pt x="238344" y="15427"/>
                    <a:pt x="238344" y="15427"/>
                  </a:cubicBezTo>
                  <a:cubicBezTo>
                    <a:pt x="237782" y="11114"/>
                    <a:pt x="234500" y="7082"/>
                    <a:pt x="234499" y="7081"/>
                  </a:cubicBezTo>
                  <a:lnTo>
                    <a:pt x="234499" y="7081"/>
                  </a:lnTo>
                  <a:cubicBezTo>
                    <a:pt x="236094" y="12708"/>
                    <a:pt x="235390" y="16647"/>
                    <a:pt x="235390" y="16647"/>
                  </a:cubicBezTo>
                  <a:lnTo>
                    <a:pt x="233608" y="12473"/>
                  </a:lnTo>
                  <a:lnTo>
                    <a:pt x="232061" y="16740"/>
                  </a:lnTo>
                  <a:lnTo>
                    <a:pt x="230514" y="12473"/>
                  </a:lnTo>
                  <a:lnTo>
                    <a:pt x="228404" y="17631"/>
                  </a:lnTo>
                  <a:cubicBezTo>
                    <a:pt x="228685" y="7691"/>
                    <a:pt x="224840" y="2815"/>
                    <a:pt x="224840" y="2814"/>
                  </a:cubicBezTo>
                  <a:lnTo>
                    <a:pt x="224840" y="2814"/>
                  </a:lnTo>
                  <a:cubicBezTo>
                    <a:pt x="227091" y="8910"/>
                    <a:pt x="224230" y="16037"/>
                    <a:pt x="224230" y="16037"/>
                  </a:cubicBezTo>
                  <a:cubicBezTo>
                    <a:pt x="224512" y="13083"/>
                    <a:pt x="222589" y="9848"/>
                    <a:pt x="222589" y="9848"/>
                  </a:cubicBezTo>
                  <a:cubicBezTo>
                    <a:pt x="222542" y="12989"/>
                    <a:pt x="220432" y="15521"/>
                    <a:pt x="220432" y="15521"/>
                  </a:cubicBezTo>
                  <a:cubicBezTo>
                    <a:pt x="218885" y="10504"/>
                    <a:pt x="220432" y="5112"/>
                    <a:pt x="220432" y="5112"/>
                  </a:cubicBezTo>
                  <a:lnTo>
                    <a:pt x="220432" y="5112"/>
                  </a:lnTo>
                  <a:cubicBezTo>
                    <a:pt x="216681" y="8300"/>
                    <a:pt x="215978" y="15521"/>
                    <a:pt x="215978" y="15521"/>
                  </a:cubicBezTo>
                  <a:cubicBezTo>
                    <a:pt x="215274" y="10410"/>
                    <a:pt x="217244" y="2533"/>
                    <a:pt x="217244" y="2533"/>
                  </a:cubicBezTo>
                  <a:lnTo>
                    <a:pt x="217244" y="2533"/>
                  </a:lnTo>
                  <a:cubicBezTo>
                    <a:pt x="213868" y="5487"/>
                    <a:pt x="211758" y="17256"/>
                    <a:pt x="211758" y="17256"/>
                  </a:cubicBezTo>
                  <a:lnTo>
                    <a:pt x="210351" y="12098"/>
                  </a:lnTo>
                  <a:lnTo>
                    <a:pt x="208522" y="15803"/>
                  </a:lnTo>
                  <a:cubicBezTo>
                    <a:pt x="208803" y="8535"/>
                    <a:pt x="205334" y="4737"/>
                    <a:pt x="205334" y="4737"/>
                  </a:cubicBezTo>
                  <a:lnTo>
                    <a:pt x="205334" y="4737"/>
                  </a:lnTo>
                  <a:cubicBezTo>
                    <a:pt x="207537" y="11254"/>
                    <a:pt x="203974" y="16506"/>
                    <a:pt x="203974" y="16506"/>
                  </a:cubicBezTo>
                  <a:cubicBezTo>
                    <a:pt x="201723" y="14302"/>
                    <a:pt x="201864" y="8910"/>
                    <a:pt x="201864" y="8910"/>
                  </a:cubicBezTo>
                  <a:lnTo>
                    <a:pt x="201864" y="8910"/>
                  </a:lnTo>
                  <a:cubicBezTo>
                    <a:pt x="198910" y="11489"/>
                    <a:pt x="199472" y="16740"/>
                    <a:pt x="199472" y="16740"/>
                  </a:cubicBezTo>
                  <a:lnTo>
                    <a:pt x="197362" y="11723"/>
                  </a:lnTo>
                  <a:lnTo>
                    <a:pt x="195252" y="16647"/>
                  </a:lnTo>
                  <a:cubicBezTo>
                    <a:pt x="194971" y="11723"/>
                    <a:pt x="197362" y="4034"/>
                    <a:pt x="197362" y="4033"/>
                  </a:cubicBezTo>
                  <a:lnTo>
                    <a:pt x="197362" y="4033"/>
                  </a:lnTo>
                  <a:cubicBezTo>
                    <a:pt x="194033" y="6612"/>
                    <a:pt x="191501" y="17022"/>
                    <a:pt x="191501" y="17022"/>
                  </a:cubicBezTo>
                  <a:cubicBezTo>
                    <a:pt x="191501" y="10411"/>
                    <a:pt x="188172" y="5394"/>
                    <a:pt x="188172" y="5393"/>
                  </a:cubicBezTo>
                  <a:lnTo>
                    <a:pt x="188172" y="5393"/>
                  </a:lnTo>
                  <a:cubicBezTo>
                    <a:pt x="189672" y="12333"/>
                    <a:pt x="188172" y="16037"/>
                    <a:pt x="188172" y="16037"/>
                  </a:cubicBezTo>
                  <a:lnTo>
                    <a:pt x="187562" y="12849"/>
                  </a:lnTo>
                  <a:lnTo>
                    <a:pt x="185780" y="15427"/>
                  </a:lnTo>
                  <a:lnTo>
                    <a:pt x="185124" y="11114"/>
                  </a:lnTo>
                  <a:cubicBezTo>
                    <a:pt x="183952" y="12708"/>
                    <a:pt x="182310" y="15662"/>
                    <a:pt x="182310" y="15662"/>
                  </a:cubicBezTo>
                  <a:cubicBezTo>
                    <a:pt x="180998" y="11020"/>
                    <a:pt x="183951" y="3049"/>
                    <a:pt x="183952" y="3048"/>
                  </a:cubicBezTo>
                  <a:lnTo>
                    <a:pt x="183952" y="3048"/>
                  </a:lnTo>
                  <a:cubicBezTo>
                    <a:pt x="179028" y="6471"/>
                    <a:pt x="178934" y="16881"/>
                    <a:pt x="178934" y="16881"/>
                  </a:cubicBezTo>
                  <a:cubicBezTo>
                    <a:pt x="178934" y="14537"/>
                    <a:pt x="177668" y="9848"/>
                    <a:pt x="177668" y="9848"/>
                  </a:cubicBezTo>
                  <a:cubicBezTo>
                    <a:pt x="177668" y="12520"/>
                    <a:pt x="176121" y="15052"/>
                    <a:pt x="176121" y="15052"/>
                  </a:cubicBezTo>
                  <a:cubicBezTo>
                    <a:pt x="174855" y="12098"/>
                    <a:pt x="174855" y="6940"/>
                    <a:pt x="174855" y="6940"/>
                  </a:cubicBezTo>
                  <a:cubicBezTo>
                    <a:pt x="172885" y="10129"/>
                    <a:pt x="173167" y="16037"/>
                    <a:pt x="173167" y="16037"/>
                  </a:cubicBezTo>
                  <a:cubicBezTo>
                    <a:pt x="171619" y="10645"/>
                    <a:pt x="171619" y="1"/>
                    <a:pt x="171619" y="1"/>
                  </a:cubicBezTo>
                  <a:cubicBezTo>
                    <a:pt x="170353" y="2861"/>
                    <a:pt x="169838" y="7456"/>
                    <a:pt x="169603" y="11536"/>
                  </a:cubicBezTo>
                  <a:lnTo>
                    <a:pt x="167399" y="15896"/>
                  </a:lnTo>
                  <a:cubicBezTo>
                    <a:pt x="167821" y="11020"/>
                    <a:pt x="164492" y="3893"/>
                    <a:pt x="164492" y="3893"/>
                  </a:cubicBezTo>
                  <a:lnTo>
                    <a:pt x="164492" y="3893"/>
                  </a:lnTo>
                  <a:cubicBezTo>
                    <a:pt x="165899" y="9519"/>
                    <a:pt x="164492" y="16037"/>
                    <a:pt x="164492" y="16037"/>
                  </a:cubicBezTo>
                  <a:cubicBezTo>
                    <a:pt x="163367" y="13599"/>
                    <a:pt x="162663" y="8910"/>
                    <a:pt x="162663" y="8910"/>
                  </a:cubicBezTo>
                  <a:cubicBezTo>
                    <a:pt x="161116" y="12005"/>
                    <a:pt x="160788" y="17022"/>
                    <a:pt x="160788" y="17022"/>
                  </a:cubicBezTo>
                  <a:lnTo>
                    <a:pt x="159053" y="12473"/>
                  </a:lnTo>
                  <a:lnTo>
                    <a:pt x="158349" y="16787"/>
                  </a:lnTo>
                  <a:cubicBezTo>
                    <a:pt x="156521" y="13786"/>
                    <a:pt x="157271" y="3190"/>
                    <a:pt x="157271" y="3189"/>
                  </a:cubicBezTo>
                  <a:lnTo>
                    <a:pt x="157271" y="3189"/>
                  </a:lnTo>
                  <a:cubicBezTo>
                    <a:pt x="154833" y="7222"/>
                    <a:pt x="153848" y="15427"/>
                    <a:pt x="153848" y="15427"/>
                  </a:cubicBezTo>
                  <a:cubicBezTo>
                    <a:pt x="153285" y="11114"/>
                    <a:pt x="150003" y="7081"/>
                    <a:pt x="150003" y="7081"/>
                  </a:cubicBezTo>
                  <a:lnTo>
                    <a:pt x="150003" y="7081"/>
                  </a:lnTo>
                  <a:cubicBezTo>
                    <a:pt x="151597" y="12708"/>
                    <a:pt x="150941" y="16647"/>
                    <a:pt x="150941" y="16647"/>
                  </a:cubicBezTo>
                  <a:lnTo>
                    <a:pt x="149112" y="12473"/>
                  </a:lnTo>
                  <a:lnTo>
                    <a:pt x="147565" y="16740"/>
                  </a:lnTo>
                  <a:lnTo>
                    <a:pt x="146017" y="12473"/>
                  </a:lnTo>
                  <a:lnTo>
                    <a:pt x="143907" y="17631"/>
                  </a:lnTo>
                  <a:cubicBezTo>
                    <a:pt x="144189" y="7691"/>
                    <a:pt x="140344" y="2815"/>
                    <a:pt x="140344" y="2814"/>
                  </a:cubicBezTo>
                  <a:lnTo>
                    <a:pt x="140344" y="2814"/>
                  </a:lnTo>
                  <a:cubicBezTo>
                    <a:pt x="142641" y="8910"/>
                    <a:pt x="139734" y="16037"/>
                    <a:pt x="139734" y="16037"/>
                  </a:cubicBezTo>
                  <a:cubicBezTo>
                    <a:pt x="140015" y="13083"/>
                    <a:pt x="138140" y="9848"/>
                    <a:pt x="138140" y="9848"/>
                  </a:cubicBezTo>
                  <a:cubicBezTo>
                    <a:pt x="138046" y="12989"/>
                    <a:pt x="135936" y="15521"/>
                    <a:pt x="135936" y="15521"/>
                  </a:cubicBezTo>
                  <a:cubicBezTo>
                    <a:pt x="134435" y="10504"/>
                    <a:pt x="135936" y="5112"/>
                    <a:pt x="135936" y="5112"/>
                  </a:cubicBezTo>
                  <a:lnTo>
                    <a:pt x="135936" y="5112"/>
                  </a:lnTo>
                  <a:cubicBezTo>
                    <a:pt x="132185" y="8300"/>
                    <a:pt x="131481" y="15521"/>
                    <a:pt x="131481" y="15521"/>
                  </a:cubicBezTo>
                  <a:cubicBezTo>
                    <a:pt x="130778" y="10410"/>
                    <a:pt x="132747" y="2533"/>
                    <a:pt x="132747" y="2533"/>
                  </a:cubicBezTo>
                  <a:lnTo>
                    <a:pt x="132747" y="2533"/>
                  </a:lnTo>
                  <a:cubicBezTo>
                    <a:pt x="129371" y="5487"/>
                    <a:pt x="127261" y="17256"/>
                    <a:pt x="127261" y="17256"/>
                  </a:cubicBezTo>
                  <a:lnTo>
                    <a:pt x="125901" y="12098"/>
                  </a:lnTo>
                  <a:lnTo>
                    <a:pt x="124073" y="15803"/>
                  </a:lnTo>
                  <a:cubicBezTo>
                    <a:pt x="124307" y="8535"/>
                    <a:pt x="120837" y="4737"/>
                    <a:pt x="120837" y="4737"/>
                  </a:cubicBezTo>
                  <a:lnTo>
                    <a:pt x="120837" y="4737"/>
                  </a:lnTo>
                  <a:cubicBezTo>
                    <a:pt x="123041" y="11254"/>
                    <a:pt x="119477" y="16506"/>
                    <a:pt x="119477" y="16506"/>
                  </a:cubicBezTo>
                  <a:cubicBezTo>
                    <a:pt x="117227" y="14302"/>
                    <a:pt x="117367" y="8910"/>
                    <a:pt x="117367" y="8910"/>
                  </a:cubicBezTo>
                  <a:lnTo>
                    <a:pt x="117367" y="8910"/>
                  </a:lnTo>
                  <a:cubicBezTo>
                    <a:pt x="114413" y="11489"/>
                    <a:pt x="114976" y="16740"/>
                    <a:pt x="114976" y="16740"/>
                  </a:cubicBezTo>
                  <a:lnTo>
                    <a:pt x="112866" y="11723"/>
                  </a:lnTo>
                  <a:lnTo>
                    <a:pt x="110803" y="16647"/>
                  </a:lnTo>
                  <a:cubicBezTo>
                    <a:pt x="110521" y="11723"/>
                    <a:pt x="112866" y="4034"/>
                    <a:pt x="112866" y="4033"/>
                  </a:cubicBezTo>
                  <a:lnTo>
                    <a:pt x="112866" y="4033"/>
                  </a:lnTo>
                  <a:cubicBezTo>
                    <a:pt x="109537" y="6612"/>
                    <a:pt x="107004" y="17022"/>
                    <a:pt x="107004" y="17022"/>
                  </a:cubicBezTo>
                  <a:cubicBezTo>
                    <a:pt x="107004" y="10411"/>
                    <a:pt x="103676" y="5393"/>
                    <a:pt x="103675" y="5393"/>
                  </a:cubicBezTo>
                  <a:lnTo>
                    <a:pt x="103675" y="5393"/>
                  </a:lnTo>
                  <a:cubicBezTo>
                    <a:pt x="105223" y="12333"/>
                    <a:pt x="103675" y="16037"/>
                    <a:pt x="103675" y="16037"/>
                  </a:cubicBezTo>
                  <a:lnTo>
                    <a:pt x="103113" y="12849"/>
                  </a:lnTo>
                  <a:lnTo>
                    <a:pt x="101284" y="15427"/>
                  </a:lnTo>
                  <a:lnTo>
                    <a:pt x="100627" y="11114"/>
                  </a:lnTo>
                  <a:cubicBezTo>
                    <a:pt x="99455" y="12708"/>
                    <a:pt x="97814" y="15662"/>
                    <a:pt x="97814" y="15662"/>
                  </a:cubicBezTo>
                  <a:cubicBezTo>
                    <a:pt x="96501" y="11020"/>
                    <a:pt x="99455" y="3049"/>
                    <a:pt x="99455" y="3048"/>
                  </a:cubicBezTo>
                  <a:lnTo>
                    <a:pt x="99455" y="3048"/>
                  </a:lnTo>
                  <a:cubicBezTo>
                    <a:pt x="94579" y="6471"/>
                    <a:pt x="94438" y="16881"/>
                    <a:pt x="94438" y="16881"/>
                  </a:cubicBezTo>
                  <a:cubicBezTo>
                    <a:pt x="94438" y="14537"/>
                    <a:pt x="93172" y="9848"/>
                    <a:pt x="93172" y="9848"/>
                  </a:cubicBezTo>
                  <a:cubicBezTo>
                    <a:pt x="93172" y="12520"/>
                    <a:pt x="91624" y="15052"/>
                    <a:pt x="91624" y="15052"/>
                  </a:cubicBezTo>
                  <a:cubicBezTo>
                    <a:pt x="90358" y="12098"/>
                    <a:pt x="90358" y="6940"/>
                    <a:pt x="90358" y="6940"/>
                  </a:cubicBezTo>
                  <a:cubicBezTo>
                    <a:pt x="88436" y="10129"/>
                    <a:pt x="88717" y="16037"/>
                    <a:pt x="88717" y="16037"/>
                  </a:cubicBezTo>
                  <a:cubicBezTo>
                    <a:pt x="87170" y="10645"/>
                    <a:pt x="87170" y="1"/>
                    <a:pt x="87170" y="1"/>
                  </a:cubicBezTo>
                  <a:cubicBezTo>
                    <a:pt x="85857" y="2955"/>
                    <a:pt x="85294" y="7878"/>
                    <a:pt x="85107" y="12051"/>
                  </a:cubicBezTo>
                  <a:lnTo>
                    <a:pt x="85107" y="12005"/>
                  </a:lnTo>
                  <a:lnTo>
                    <a:pt x="82950" y="15896"/>
                  </a:lnTo>
                  <a:cubicBezTo>
                    <a:pt x="83372" y="11020"/>
                    <a:pt x="79996" y="3893"/>
                    <a:pt x="79996" y="3893"/>
                  </a:cubicBezTo>
                  <a:lnTo>
                    <a:pt x="79996" y="3893"/>
                  </a:lnTo>
                  <a:cubicBezTo>
                    <a:pt x="81402" y="9519"/>
                    <a:pt x="79996" y="16037"/>
                    <a:pt x="79996" y="16037"/>
                  </a:cubicBezTo>
                  <a:cubicBezTo>
                    <a:pt x="78870" y="13599"/>
                    <a:pt x="78167" y="8910"/>
                    <a:pt x="78167" y="8910"/>
                  </a:cubicBezTo>
                  <a:cubicBezTo>
                    <a:pt x="76666" y="12005"/>
                    <a:pt x="76338" y="17022"/>
                    <a:pt x="76338" y="17022"/>
                  </a:cubicBezTo>
                  <a:lnTo>
                    <a:pt x="74556" y="12473"/>
                  </a:lnTo>
                  <a:lnTo>
                    <a:pt x="73853" y="16740"/>
                  </a:lnTo>
                  <a:cubicBezTo>
                    <a:pt x="72024" y="13786"/>
                    <a:pt x="72821" y="3143"/>
                    <a:pt x="72821" y="3142"/>
                  </a:cubicBezTo>
                  <a:lnTo>
                    <a:pt x="72821" y="3142"/>
                  </a:lnTo>
                  <a:cubicBezTo>
                    <a:pt x="70383" y="7222"/>
                    <a:pt x="69351" y="15427"/>
                    <a:pt x="69351" y="15427"/>
                  </a:cubicBezTo>
                  <a:cubicBezTo>
                    <a:pt x="68836" y="11067"/>
                    <a:pt x="65507" y="7081"/>
                    <a:pt x="65506" y="7081"/>
                  </a:cubicBezTo>
                  <a:lnTo>
                    <a:pt x="65506" y="7081"/>
                  </a:lnTo>
                  <a:cubicBezTo>
                    <a:pt x="67101" y="12708"/>
                    <a:pt x="66444" y="16647"/>
                    <a:pt x="66444" y="16647"/>
                  </a:cubicBezTo>
                  <a:lnTo>
                    <a:pt x="64616" y="12473"/>
                  </a:lnTo>
                  <a:lnTo>
                    <a:pt x="63068" y="16740"/>
                  </a:lnTo>
                  <a:lnTo>
                    <a:pt x="61521" y="12473"/>
                  </a:lnTo>
                  <a:lnTo>
                    <a:pt x="59458" y="17631"/>
                  </a:lnTo>
                  <a:cubicBezTo>
                    <a:pt x="59739" y="7691"/>
                    <a:pt x="55847" y="2814"/>
                    <a:pt x="55847" y="2814"/>
                  </a:cubicBezTo>
                  <a:lnTo>
                    <a:pt x="55847" y="2814"/>
                  </a:lnTo>
                  <a:cubicBezTo>
                    <a:pt x="58145" y="8910"/>
                    <a:pt x="55237" y="16037"/>
                    <a:pt x="55237" y="16037"/>
                  </a:cubicBezTo>
                  <a:cubicBezTo>
                    <a:pt x="55519" y="13083"/>
                    <a:pt x="53643" y="9848"/>
                    <a:pt x="53643" y="9848"/>
                  </a:cubicBezTo>
                  <a:cubicBezTo>
                    <a:pt x="53549" y="12989"/>
                    <a:pt x="51486" y="15521"/>
                    <a:pt x="51486" y="15521"/>
                  </a:cubicBezTo>
                  <a:cubicBezTo>
                    <a:pt x="49939" y="10504"/>
                    <a:pt x="51486" y="5112"/>
                    <a:pt x="51486" y="5112"/>
                  </a:cubicBezTo>
                  <a:lnTo>
                    <a:pt x="51486" y="5112"/>
                  </a:lnTo>
                  <a:cubicBezTo>
                    <a:pt x="47688" y="8300"/>
                    <a:pt x="46985" y="15521"/>
                    <a:pt x="46985" y="15521"/>
                  </a:cubicBezTo>
                  <a:cubicBezTo>
                    <a:pt x="46281" y="10410"/>
                    <a:pt x="48251" y="2533"/>
                    <a:pt x="48251" y="2533"/>
                  </a:cubicBezTo>
                  <a:lnTo>
                    <a:pt x="48251" y="2533"/>
                  </a:lnTo>
                  <a:cubicBezTo>
                    <a:pt x="44922" y="5487"/>
                    <a:pt x="42812" y="17256"/>
                    <a:pt x="42812" y="17256"/>
                  </a:cubicBezTo>
                  <a:lnTo>
                    <a:pt x="41405" y="12098"/>
                  </a:lnTo>
                  <a:lnTo>
                    <a:pt x="39576" y="15803"/>
                  </a:lnTo>
                  <a:cubicBezTo>
                    <a:pt x="39857" y="8535"/>
                    <a:pt x="36341" y="4737"/>
                    <a:pt x="36341" y="4737"/>
                  </a:cubicBezTo>
                  <a:lnTo>
                    <a:pt x="36341" y="4737"/>
                  </a:lnTo>
                  <a:cubicBezTo>
                    <a:pt x="38591" y="11254"/>
                    <a:pt x="34981" y="16506"/>
                    <a:pt x="34981" y="16506"/>
                  </a:cubicBezTo>
                  <a:cubicBezTo>
                    <a:pt x="32777" y="14302"/>
                    <a:pt x="32871" y="8910"/>
                    <a:pt x="32871" y="8910"/>
                  </a:cubicBezTo>
                  <a:lnTo>
                    <a:pt x="32871" y="8910"/>
                  </a:lnTo>
                  <a:cubicBezTo>
                    <a:pt x="29964" y="11489"/>
                    <a:pt x="30479" y="16740"/>
                    <a:pt x="30479" y="16740"/>
                  </a:cubicBezTo>
                  <a:lnTo>
                    <a:pt x="28416" y="11723"/>
                  </a:lnTo>
                  <a:lnTo>
                    <a:pt x="26306" y="16647"/>
                  </a:lnTo>
                  <a:cubicBezTo>
                    <a:pt x="26025" y="11723"/>
                    <a:pt x="28416" y="4033"/>
                    <a:pt x="28416" y="4033"/>
                  </a:cubicBezTo>
                  <a:lnTo>
                    <a:pt x="28416" y="4033"/>
                  </a:lnTo>
                  <a:cubicBezTo>
                    <a:pt x="25040" y="6612"/>
                    <a:pt x="22508" y="17022"/>
                    <a:pt x="22508" y="17022"/>
                  </a:cubicBezTo>
                  <a:cubicBezTo>
                    <a:pt x="22508" y="10410"/>
                    <a:pt x="19226" y="5346"/>
                    <a:pt x="19226" y="5346"/>
                  </a:cubicBezTo>
                  <a:lnTo>
                    <a:pt x="19226" y="5346"/>
                  </a:lnTo>
                  <a:cubicBezTo>
                    <a:pt x="20726" y="12333"/>
                    <a:pt x="19226" y="16037"/>
                    <a:pt x="19226" y="16037"/>
                  </a:cubicBezTo>
                  <a:lnTo>
                    <a:pt x="18616" y="12849"/>
                  </a:lnTo>
                  <a:lnTo>
                    <a:pt x="16787" y="15427"/>
                  </a:lnTo>
                  <a:lnTo>
                    <a:pt x="16178" y="11114"/>
                  </a:lnTo>
                  <a:cubicBezTo>
                    <a:pt x="14959" y="12708"/>
                    <a:pt x="13364" y="15662"/>
                    <a:pt x="13364" y="15662"/>
                  </a:cubicBezTo>
                  <a:cubicBezTo>
                    <a:pt x="12005" y="11020"/>
                    <a:pt x="14959" y="3049"/>
                    <a:pt x="14959" y="3048"/>
                  </a:cubicBezTo>
                  <a:lnTo>
                    <a:pt x="14959" y="3048"/>
                  </a:lnTo>
                  <a:cubicBezTo>
                    <a:pt x="10082" y="6471"/>
                    <a:pt x="9941" y="16881"/>
                    <a:pt x="9941" y="16881"/>
                  </a:cubicBezTo>
                  <a:cubicBezTo>
                    <a:pt x="9941" y="14537"/>
                    <a:pt x="8675" y="9848"/>
                    <a:pt x="8675" y="9848"/>
                  </a:cubicBezTo>
                  <a:cubicBezTo>
                    <a:pt x="8675" y="12520"/>
                    <a:pt x="7128" y="15052"/>
                    <a:pt x="7128" y="15052"/>
                  </a:cubicBezTo>
                  <a:cubicBezTo>
                    <a:pt x="5909" y="12098"/>
                    <a:pt x="5909" y="6940"/>
                    <a:pt x="5909" y="6940"/>
                  </a:cubicBezTo>
                  <a:cubicBezTo>
                    <a:pt x="3939" y="10129"/>
                    <a:pt x="4221" y="16037"/>
                    <a:pt x="4221" y="16037"/>
                  </a:cubicBezTo>
                  <a:cubicBezTo>
                    <a:pt x="2673" y="10645"/>
                    <a:pt x="2673" y="1"/>
                    <a:pt x="26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40" name="Google Shape;2240;p34"/>
          <p:cNvSpPr/>
          <p:nvPr/>
        </p:nvSpPr>
        <p:spPr>
          <a:xfrm flipH="1">
            <a:off x="404873" y="449552"/>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241" name="Google Shape;2241;p34"/>
          <p:cNvGrpSpPr/>
          <p:nvPr/>
        </p:nvGrpSpPr>
        <p:grpSpPr>
          <a:xfrm>
            <a:off x="10635857" y="5631141"/>
            <a:ext cx="1323809" cy="834895"/>
            <a:chOff x="3876040" y="4043319"/>
            <a:chExt cx="1278302" cy="806194"/>
          </a:xfrm>
        </p:grpSpPr>
        <p:sp>
          <p:nvSpPr>
            <p:cNvPr id="2242" name="Google Shape;2242;p34"/>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3" name="Google Shape;2243;p34"/>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44" name="Google Shape;2244;p34"/>
          <p:cNvGrpSpPr/>
          <p:nvPr/>
        </p:nvGrpSpPr>
        <p:grpSpPr>
          <a:xfrm>
            <a:off x="10373477" y="5918822"/>
            <a:ext cx="867712" cy="547244"/>
            <a:chOff x="3876040" y="4043319"/>
            <a:chExt cx="1278302" cy="806194"/>
          </a:xfrm>
        </p:grpSpPr>
        <p:sp>
          <p:nvSpPr>
            <p:cNvPr id="2245" name="Google Shape;2245;p34"/>
            <p:cNvSpPr/>
            <p:nvPr/>
          </p:nvSpPr>
          <p:spPr>
            <a:xfrm>
              <a:off x="4297277" y="4043835"/>
              <a:ext cx="857065" cy="805678"/>
            </a:xfrm>
            <a:custGeom>
              <a:avLst/>
              <a:gdLst/>
              <a:ahLst/>
              <a:cxnLst/>
              <a:rect l="l" t="t" r="r" b="b"/>
              <a:pathLst>
                <a:path w="13276" h="12480" extrusionOk="0">
                  <a:moveTo>
                    <a:pt x="0" y="1"/>
                  </a:moveTo>
                  <a:cubicBezTo>
                    <a:pt x="12" y="144"/>
                    <a:pt x="417" y="7168"/>
                    <a:pt x="417" y="7168"/>
                  </a:cubicBezTo>
                  <a:lnTo>
                    <a:pt x="3060" y="12359"/>
                  </a:lnTo>
                  <a:cubicBezTo>
                    <a:pt x="4274" y="12359"/>
                    <a:pt x="5501" y="12371"/>
                    <a:pt x="6727" y="12383"/>
                  </a:cubicBezTo>
                  <a:cubicBezTo>
                    <a:pt x="8072" y="12394"/>
                    <a:pt x="9459" y="12479"/>
                    <a:pt x="10789" y="12479"/>
                  </a:cubicBezTo>
                  <a:cubicBezTo>
                    <a:pt x="10872" y="12479"/>
                    <a:pt x="10955" y="12479"/>
                    <a:pt x="11037" y="12478"/>
                  </a:cubicBezTo>
                  <a:cubicBezTo>
                    <a:pt x="11668" y="12478"/>
                    <a:pt x="12097" y="12288"/>
                    <a:pt x="12383" y="12002"/>
                  </a:cubicBezTo>
                  <a:cubicBezTo>
                    <a:pt x="12954" y="11419"/>
                    <a:pt x="12990" y="10395"/>
                    <a:pt x="13037" y="9430"/>
                  </a:cubicBezTo>
                  <a:cubicBezTo>
                    <a:pt x="13097" y="8383"/>
                    <a:pt x="13145" y="7323"/>
                    <a:pt x="13204" y="6263"/>
                  </a:cubicBezTo>
                  <a:cubicBezTo>
                    <a:pt x="13275" y="4811"/>
                    <a:pt x="12347" y="4358"/>
                    <a:pt x="11192" y="3608"/>
                  </a:cubicBezTo>
                  <a:cubicBezTo>
                    <a:pt x="10799" y="3358"/>
                    <a:pt x="10335" y="3168"/>
                    <a:pt x="10037" y="2834"/>
                  </a:cubicBezTo>
                  <a:cubicBezTo>
                    <a:pt x="9549" y="2299"/>
                    <a:pt x="9489" y="1691"/>
                    <a:pt x="8787" y="1394"/>
                  </a:cubicBezTo>
                  <a:cubicBezTo>
                    <a:pt x="8537" y="1286"/>
                    <a:pt x="8227" y="1275"/>
                    <a:pt x="7965" y="1227"/>
                  </a:cubicBezTo>
                  <a:cubicBezTo>
                    <a:pt x="6953" y="1036"/>
                    <a:pt x="5917" y="882"/>
                    <a:pt x="4893" y="727"/>
                  </a:cubicBezTo>
                  <a:cubicBezTo>
                    <a:pt x="4548" y="679"/>
                    <a:pt x="12" y="144"/>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6" name="Google Shape;2246;p34"/>
            <p:cNvSpPr/>
            <p:nvPr/>
          </p:nvSpPr>
          <p:spPr>
            <a:xfrm>
              <a:off x="3876040" y="4043319"/>
              <a:ext cx="1022333" cy="801481"/>
            </a:xfrm>
            <a:custGeom>
              <a:avLst/>
              <a:gdLst/>
              <a:ahLst/>
              <a:cxnLst/>
              <a:rect l="l" t="t" r="r" b="b"/>
              <a:pathLst>
                <a:path w="15836" h="12415" extrusionOk="0">
                  <a:moveTo>
                    <a:pt x="6441" y="1"/>
                  </a:moveTo>
                  <a:cubicBezTo>
                    <a:pt x="5672" y="1"/>
                    <a:pt x="4036" y="1753"/>
                    <a:pt x="3703" y="2235"/>
                  </a:cubicBezTo>
                  <a:cubicBezTo>
                    <a:pt x="3394" y="2688"/>
                    <a:pt x="3394" y="3247"/>
                    <a:pt x="3048" y="3688"/>
                  </a:cubicBezTo>
                  <a:cubicBezTo>
                    <a:pt x="2310" y="4652"/>
                    <a:pt x="1620" y="5140"/>
                    <a:pt x="1358" y="6402"/>
                  </a:cubicBezTo>
                  <a:cubicBezTo>
                    <a:pt x="1191" y="7152"/>
                    <a:pt x="1131" y="7950"/>
                    <a:pt x="905" y="8664"/>
                  </a:cubicBezTo>
                  <a:cubicBezTo>
                    <a:pt x="643" y="9498"/>
                    <a:pt x="0" y="10260"/>
                    <a:pt x="227" y="11177"/>
                  </a:cubicBezTo>
                  <a:cubicBezTo>
                    <a:pt x="322" y="11570"/>
                    <a:pt x="512" y="11796"/>
                    <a:pt x="774" y="11951"/>
                  </a:cubicBezTo>
                  <a:cubicBezTo>
                    <a:pt x="1171" y="12175"/>
                    <a:pt x="1615" y="12209"/>
                    <a:pt x="2064" y="12209"/>
                  </a:cubicBezTo>
                  <a:cubicBezTo>
                    <a:pt x="2259" y="12209"/>
                    <a:pt x="2454" y="12203"/>
                    <a:pt x="2648" y="12203"/>
                  </a:cubicBezTo>
                  <a:cubicBezTo>
                    <a:pt x="2812" y="12203"/>
                    <a:pt x="2974" y="12207"/>
                    <a:pt x="3132" y="12224"/>
                  </a:cubicBezTo>
                  <a:cubicBezTo>
                    <a:pt x="4430" y="12359"/>
                    <a:pt x="5728" y="12383"/>
                    <a:pt x="7024" y="12383"/>
                  </a:cubicBezTo>
                  <a:cubicBezTo>
                    <a:pt x="7758" y="12383"/>
                    <a:pt x="8492" y="12375"/>
                    <a:pt x="9225" y="12375"/>
                  </a:cubicBezTo>
                  <a:cubicBezTo>
                    <a:pt x="9488" y="12375"/>
                    <a:pt x="9751" y="12376"/>
                    <a:pt x="10014" y="12379"/>
                  </a:cubicBezTo>
                  <a:cubicBezTo>
                    <a:pt x="11883" y="12415"/>
                    <a:pt x="13764" y="12403"/>
                    <a:pt x="15633" y="12415"/>
                  </a:cubicBezTo>
                  <a:cubicBezTo>
                    <a:pt x="15633" y="12415"/>
                    <a:pt x="15776" y="9593"/>
                    <a:pt x="15800" y="9045"/>
                  </a:cubicBezTo>
                  <a:cubicBezTo>
                    <a:pt x="15836" y="8498"/>
                    <a:pt x="13847" y="3247"/>
                    <a:pt x="13014" y="2580"/>
                  </a:cubicBezTo>
                  <a:cubicBezTo>
                    <a:pt x="12169" y="1914"/>
                    <a:pt x="7394" y="175"/>
                    <a:pt x="6525" y="9"/>
                  </a:cubicBezTo>
                  <a:cubicBezTo>
                    <a:pt x="6498" y="3"/>
                    <a:pt x="6470"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688597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3.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slideLayout" Target="../slideLayouts/slideLayout77.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slideLayout" Target="../slideLayouts/slideLayout80.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31" Type="http://schemas.openxmlformats.org/officeDocument/2006/relationships/slideLayout" Target="../slideLayouts/slideLayout79.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8"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6D29A">
            <a:alpha val="0"/>
          </a:srgbClr>
        </a:solid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44BECB34-0BAA-D056-3C95-7B413047FE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5BED0AD-8BCC-EA71-1BB9-8A19845DD3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09CFA0F-CDEB-7A80-E540-CAC5AD1A9D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6DC197-94DC-417E-873C-66B776100251}" type="datetimeFigureOut">
              <a:rPr lang="pt-BR" smtClean="0"/>
              <a:t>28/05/2025</a:t>
            </a:fld>
            <a:endParaRPr lang="pt-BR"/>
          </a:p>
        </p:txBody>
      </p:sp>
      <p:sp>
        <p:nvSpPr>
          <p:cNvPr id="5" name="Espaço Reservado para Rodapé 4">
            <a:extLst>
              <a:ext uri="{FF2B5EF4-FFF2-40B4-BE49-F238E27FC236}">
                <a16:creationId xmlns:a16="http://schemas.microsoft.com/office/drawing/2014/main" id="{8D44F7B1-EB65-C366-D218-824630B7C1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7989F131-B974-D0CF-5889-93D91404B8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9B0A6-5A83-4757-9DC9-582FF7CDC446}" type="slidenum">
              <a:rPr lang="pt-BR" smtClean="0"/>
              <a:t>‹nº›</a:t>
            </a:fld>
            <a:endParaRPr lang="pt-BR"/>
          </a:p>
        </p:txBody>
      </p:sp>
    </p:spTree>
    <p:extLst>
      <p:ext uri="{BB962C8B-B14F-4D97-AF65-F5344CB8AC3E}">
        <p14:creationId xmlns:p14="http://schemas.microsoft.com/office/powerpoint/2010/main" val="30924975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6D29A">
            <a:alpha val="0"/>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593367"/>
            <a:ext cx="102900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600"/>
              <a:buFont typeface="Barlow Condensed"/>
              <a:buNone/>
              <a:defRPr sz="3600">
                <a:solidFill>
                  <a:schemeClr val="dk1"/>
                </a:solidFill>
                <a:latin typeface="Barlow Condensed"/>
                <a:ea typeface="Barlow Condensed"/>
                <a:cs typeface="Barlow Condensed"/>
                <a:sym typeface="Barlow Condensed"/>
              </a:defRPr>
            </a:lvl1pPr>
            <a:lvl2pPr lvl="1" rtl="0">
              <a:spcBef>
                <a:spcPts val="0"/>
              </a:spcBef>
              <a:spcAft>
                <a:spcPts val="0"/>
              </a:spcAft>
              <a:buClr>
                <a:schemeClr val="dk1"/>
              </a:buClr>
              <a:buSzPts val="3600"/>
              <a:buFont typeface="Barlow Condensed"/>
              <a:buNone/>
              <a:defRPr sz="3600">
                <a:solidFill>
                  <a:schemeClr val="dk1"/>
                </a:solidFill>
                <a:latin typeface="Barlow Condensed"/>
                <a:ea typeface="Barlow Condensed"/>
                <a:cs typeface="Barlow Condensed"/>
                <a:sym typeface="Barlow Condensed"/>
              </a:defRPr>
            </a:lvl2pPr>
            <a:lvl3pPr lvl="2" rtl="0">
              <a:spcBef>
                <a:spcPts val="0"/>
              </a:spcBef>
              <a:spcAft>
                <a:spcPts val="0"/>
              </a:spcAft>
              <a:buClr>
                <a:schemeClr val="dk1"/>
              </a:buClr>
              <a:buSzPts val="3600"/>
              <a:buFont typeface="Barlow Condensed"/>
              <a:buNone/>
              <a:defRPr sz="3600">
                <a:solidFill>
                  <a:schemeClr val="dk1"/>
                </a:solidFill>
                <a:latin typeface="Barlow Condensed"/>
                <a:ea typeface="Barlow Condensed"/>
                <a:cs typeface="Barlow Condensed"/>
                <a:sym typeface="Barlow Condensed"/>
              </a:defRPr>
            </a:lvl3pPr>
            <a:lvl4pPr lvl="3" rtl="0">
              <a:spcBef>
                <a:spcPts val="0"/>
              </a:spcBef>
              <a:spcAft>
                <a:spcPts val="0"/>
              </a:spcAft>
              <a:buClr>
                <a:schemeClr val="dk1"/>
              </a:buClr>
              <a:buSzPts val="3600"/>
              <a:buFont typeface="Barlow Condensed"/>
              <a:buNone/>
              <a:defRPr sz="3600">
                <a:solidFill>
                  <a:schemeClr val="dk1"/>
                </a:solidFill>
                <a:latin typeface="Barlow Condensed"/>
                <a:ea typeface="Barlow Condensed"/>
                <a:cs typeface="Barlow Condensed"/>
                <a:sym typeface="Barlow Condensed"/>
              </a:defRPr>
            </a:lvl4pPr>
            <a:lvl5pPr lvl="4" rtl="0">
              <a:spcBef>
                <a:spcPts val="0"/>
              </a:spcBef>
              <a:spcAft>
                <a:spcPts val="0"/>
              </a:spcAft>
              <a:buClr>
                <a:schemeClr val="dk1"/>
              </a:buClr>
              <a:buSzPts val="3600"/>
              <a:buFont typeface="Barlow Condensed"/>
              <a:buNone/>
              <a:defRPr sz="3600">
                <a:solidFill>
                  <a:schemeClr val="dk1"/>
                </a:solidFill>
                <a:latin typeface="Barlow Condensed"/>
                <a:ea typeface="Barlow Condensed"/>
                <a:cs typeface="Barlow Condensed"/>
                <a:sym typeface="Barlow Condensed"/>
              </a:defRPr>
            </a:lvl5pPr>
            <a:lvl6pPr lvl="5" rtl="0">
              <a:spcBef>
                <a:spcPts val="0"/>
              </a:spcBef>
              <a:spcAft>
                <a:spcPts val="0"/>
              </a:spcAft>
              <a:buClr>
                <a:schemeClr val="dk1"/>
              </a:buClr>
              <a:buSzPts val="3600"/>
              <a:buFont typeface="Barlow Condensed"/>
              <a:buNone/>
              <a:defRPr sz="3600">
                <a:solidFill>
                  <a:schemeClr val="dk1"/>
                </a:solidFill>
                <a:latin typeface="Barlow Condensed"/>
                <a:ea typeface="Barlow Condensed"/>
                <a:cs typeface="Barlow Condensed"/>
                <a:sym typeface="Barlow Condensed"/>
              </a:defRPr>
            </a:lvl6pPr>
            <a:lvl7pPr lvl="6" rtl="0">
              <a:spcBef>
                <a:spcPts val="0"/>
              </a:spcBef>
              <a:spcAft>
                <a:spcPts val="0"/>
              </a:spcAft>
              <a:buClr>
                <a:schemeClr val="dk1"/>
              </a:buClr>
              <a:buSzPts val="3600"/>
              <a:buFont typeface="Barlow Condensed"/>
              <a:buNone/>
              <a:defRPr sz="3600">
                <a:solidFill>
                  <a:schemeClr val="dk1"/>
                </a:solidFill>
                <a:latin typeface="Barlow Condensed"/>
                <a:ea typeface="Barlow Condensed"/>
                <a:cs typeface="Barlow Condensed"/>
                <a:sym typeface="Barlow Condensed"/>
              </a:defRPr>
            </a:lvl7pPr>
            <a:lvl8pPr lvl="7" rtl="0">
              <a:spcBef>
                <a:spcPts val="0"/>
              </a:spcBef>
              <a:spcAft>
                <a:spcPts val="0"/>
              </a:spcAft>
              <a:buClr>
                <a:schemeClr val="dk1"/>
              </a:buClr>
              <a:buSzPts val="3600"/>
              <a:buFont typeface="Barlow Condensed"/>
              <a:buNone/>
              <a:defRPr sz="3600">
                <a:solidFill>
                  <a:schemeClr val="dk1"/>
                </a:solidFill>
                <a:latin typeface="Barlow Condensed"/>
                <a:ea typeface="Barlow Condensed"/>
                <a:cs typeface="Barlow Condensed"/>
                <a:sym typeface="Barlow Condensed"/>
              </a:defRPr>
            </a:lvl8pPr>
            <a:lvl9pPr lvl="8" rtl="0">
              <a:spcBef>
                <a:spcPts val="0"/>
              </a:spcBef>
              <a:spcAft>
                <a:spcPts val="0"/>
              </a:spcAft>
              <a:buClr>
                <a:schemeClr val="dk1"/>
              </a:buClr>
              <a:buSzPts val="3600"/>
              <a:buFont typeface="Barlow Condensed"/>
              <a:buNone/>
              <a:defRPr sz="3600">
                <a:solidFill>
                  <a:schemeClr val="dk1"/>
                </a:solidFill>
                <a:latin typeface="Barlow Condensed"/>
                <a:ea typeface="Barlow Condensed"/>
                <a:cs typeface="Barlow Condensed"/>
                <a:sym typeface="Barlow Condensed"/>
              </a:defRPr>
            </a:lvl9pPr>
          </a:lstStyle>
          <a:p>
            <a:endParaRPr/>
          </a:p>
        </p:txBody>
      </p:sp>
      <p:sp>
        <p:nvSpPr>
          <p:cNvPr id="7" name="Google Shape;7;p1"/>
          <p:cNvSpPr txBox="1">
            <a:spLocks noGrp="1"/>
          </p:cNvSpPr>
          <p:nvPr>
            <p:ph type="body" idx="1"/>
          </p:nvPr>
        </p:nvSpPr>
        <p:spPr>
          <a:xfrm>
            <a:off x="951200" y="1536633"/>
            <a:ext cx="102900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2"/>
              </a:buClr>
              <a:buSzPts val="1400"/>
              <a:buFont typeface="Jost"/>
              <a:buChar char="●"/>
              <a:defRPr>
                <a:solidFill>
                  <a:schemeClr val="dk2"/>
                </a:solidFill>
                <a:latin typeface="Jost"/>
                <a:ea typeface="Jost"/>
                <a:cs typeface="Jost"/>
                <a:sym typeface="Jost"/>
              </a:defRPr>
            </a:lvl1pPr>
            <a:lvl2pPr marL="914400" lvl="1" indent="-317500">
              <a:lnSpc>
                <a:spcPct val="115000"/>
              </a:lnSpc>
              <a:spcBef>
                <a:spcPts val="1600"/>
              </a:spcBef>
              <a:spcAft>
                <a:spcPts val="0"/>
              </a:spcAft>
              <a:buClr>
                <a:schemeClr val="dk2"/>
              </a:buClr>
              <a:buSzPts val="1400"/>
              <a:buFont typeface="Jost"/>
              <a:buChar char="○"/>
              <a:defRPr>
                <a:solidFill>
                  <a:schemeClr val="dk2"/>
                </a:solidFill>
                <a:latin typeface="Jost"/>
                <a:ea typeface="Jost"/>
                <a:cs typeface="Jost"/>
                <a:sym typeface="Jost"/>
              </a:defRPr>
            </a:lvl2pPr>
            <a:lvl3pPr marL="1371600" lvl="2" indent="-317500">
              <a:lnSpc>
                <a:spcPct val="115000"/>
              </a:lnSpc>
              <a:spcBef>
                <a:spcPts val="1600"/>
              </a:spcBef>
              <a:spcAft>
                <a:spcPts val="0"/>
              </a:spcAft>
              <a:buClr>
                <a:schemeClr val="dk2"/>
              </a:buClr>
              <a:buSzPts val="1400"/>
              <a:buFont typeface="Jost"/>
              <a:buChar char="■"/>
              <a:defRPr>
                <a:solidFill>
                  <a:schemeClr val="dk2"/>
                </a:solidFill>
                <a:latin typeface="Jost"/>
                <a:ea typeface="Jost"/>
                <a:cs typeface="Jost"/>
                <a:sym typeface="Jost"/>
              </a:defRPr>
            </a:lvl3pPr>
            <a:lvl4pPr marL="1828800" lvl="3" indent="-317500">
              <a:lnSpc>
                <a:spcPct val="115000"/>
              </a:lnSpc>
              <a:spcBef>
                <a:spcPts val="1600"/>
              </a:spcBef>
              <a:spcAft>
                <a:spcPts val="0"/>
              </a:spcAft>
              <a:buClr>
                <a:schemeClr val="dk2"/>
              </a:buClr>
              <a:buSzPts val="1400"/>
              <a:buFont typeface="Jost"/>
              <a:buChar char="●"/>
              <a:defRPr>
                <a:solidFill>
                  <a:schemeClr val="dk2"/>
                </a:solidFill>
                <a:latin typeface="Jost"/>
                <a:ea typeface="Jost"/>
                <a:cs typeface="Jost"/>
                <a:sym typeface="Jost"/>
              </a:defRPr>
            </a:lvl4pPr>
            <a:lvl5pPr marL="2286000" lvl="4" indent="-317500">
              <a:lnSpc>
                <a:spcPct val="115000"/>
              </a:lnSpc>
              <a:spcBef>
                <a:spcPts val="1600"/>
              </a:spcBef>
              <a:spcAft>
                <a:spcPts val="0"/>
              </a:spcAft>
              <a:buClr>
                <a:schemeClr val="dk2"/>
              </a:buClr>
              <a:buSzPts val="1400"/>
              <a:buFont typeface="Jost"/>
              <a:buChar char="○"/>
              <a:defRPr>
                <a:solidFill>
                  <a:schemeClr val="dk2"/>
                </a:solidFill>
                <a:latin typeface="Jost"/>
                <a:ea typeface="Jost"/>
                <a:cs typeface="Jost"/>
                <a:sym typeface="Jost"/>
              </a:defRPr>
            </a:lvl5pPr>
            <a:lvl6pPr marL="2743200" lvl="5" indent="-317500">
              <a:lnSpc>
                <a:spcPct val="115000"/>
              </a:lnSpc>
              <a:spcBef>
                <a:spcPts val="1600"/>
              </a:spcBef>
              <a:spcAft>
                <a:spcPts val="0"/>
              </a:spcAft>
              <a:buClr>
                <a:schemeClr val="dk2"/>
              </a:buClr>
              <a:buSzPts val="1400"/>
              <a:buFont typeface="Jost"/>
              <a:buChar char="■"/>
              <a:defRPr>
                <a:solidFill>
                  <a:schemeClr val="dk2"/>
                </a:solidFill>
                <a:latin typeface="Jost"/>
                <a:ea typeface="Jost"/>
                <a:cs typeface="Jost"/>
                <a:sym typeface="Jost"/>
              </a:defRPr>
            </a:lvl6pPr>
            <a:lvl7pPr marL="3200400" lvl="6" indent="-317500">
              <a:lnSpc>
                <a:spcPct val="115000"/>
              </a:lnSpc>
              <a:spcBef>
                <a:spcPts val="1600"/>
              </a:spcBef>
              <a:spcAft>
                <a:spcPts val="0"/>
              </a:spcAft>
              <a:buClr>
                <a:schemeClr val="dk2"/>
              </a:buClr>
              <a:buSzPts val="1400"/>
              <a:buFont typeface="Jost"/>
              <a:buChar char="●"/>
              <a:defRPr>
                <a:solidFill>
                  <a:schemeClr val="dk2"/>
                </a:solidFill>
                <a:latin typeface="Jost"/>
                <a:ea typeface="Jost"/>
                <a:cs typeface="Jost"/>
                <a:sym typeface="Jost"/>
              </a:defRPr>
            </a:lvl7pPr>
            <a:lvl8pPr marL="3657600" lvl="7" indent="-317500">
              <a:lnSpc>
                <a:spcPct val="115000"/>
              </a:lnSpc>
              <a:spcBef>
                <a:spcPts val="1600"/>
              </a:spcBef>
              <a:spcAft>
                <a:spcPts val="0"/>
              </a:spcAft>
              <a:buClr>
                <a:schemeClr val="dk2"/>
              </a:buClr>
              <a:buSzPts val="1400"/>
              <a:buFont typeface="Jost"/>
              <a:buChar char="○"/>
              <a:defRPr>
                <a:solidFill>
                  <a:schemeClr val="dk2"/>
                </a:solidFill>
                <a:latin typeface="Jost"/>
                <a:ea typeface="Jost"/>
                <a:cs typeface="Jost"/>
                <a:sym typeface="Jost"/>
              </a:defRPr>
            </a:lvl8pPr>
            <a:lvl9pPr marL="4114800" lvl="8" indent="-317500">
              <a:lnSpc>
                <a:spcPct val="115000"/>
              </a:lnSpc>
              <a:spcBef>
                <a:spcPts val="1600"/>
              </a:spcBef>
              <a:spcAft>
                <a:spcPts val="1600"/>
              </a:spcAft>
              <a:buClr>
                <a:schemeClr val="dk2"/>
              </a:buClr>
              <a:buSzPts val="1400"/>
              <a:buFont typeface="Jost"/>
              <a:buChar char="■"/>
              <a:defRPr>
                <a:solidFill>
                  <a:schemeClr val="dk2"/>
                </a:solidFill>
                <a:latin typeface="Jost"/>
                <a:ea typeface="Jost"/>
                <a:cs typeface="Jost"/>
                <a:sym typeface="Jost"/>
              </a:defRPr>
            </a:lvl9pPr>
          </a:lstStyle>
          <a:p>
            <a:endParaRPr/>
          </a:p>
        </p:txBody>
      </p:sp>
    </p:spTree>
    <p:extLst>
      <p:ext uri="{BB962C8B-B14F-4D97-AF65-F5344CB8AC3E}">
        <p14:creationId xmlns:p14="http://schemas.microsoft.com/office/powerpoint/2010/main" val="3294812963"/>
      </p:ext>
    </p:extLst>
  </p:cSld>
  <p:clrMap bg1="lt1" tx1="dk1" bg2="dk2" tx2="lt2" accent1="accent1" accent2="accent2" accent3="accent3" accent4="accent4" accent5="accent5" accent6="accent6" hlink="hlink" folHlink="folHlink"/>
  <p:sldLayoutIdLst>
    <p:sldLayoutId id="2147483695" r:id="rId1"/>
    <p:sldLayoutId id="2147483696" r:id="rId2"/>
    <p:sldLayoutId id="2147483698" r:id="rId3"/>
    <p:sldLayoutId id="2147483699" r:id="rId4"/>
    <p:sldLayoutId id="2147483700" r:id="rId5"/>
    <p:sldLayoutId id="2147483701"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6D29A">
            <a:alpha val="0"/>
          </a:srgbClr>
        </a:solid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A2B17D82-8571-3096-9EE3-C524E746B9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C2E7B38-271F-96DB-0B20-E2BF1FDF1C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D26C241-C659-E833-7D9A-062D16051A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484926-EDA4-CA48-A336-5AE0DA74926D}" type="datetimeFigureOut">
              <a:rPr lang="pt-BR" smtClean="0"/>
              <a:t>28/05/2025</a:t>
            </a:fld>
            <a:endParaRPr lang="pt-BR"/>
          </a:p>
        </p:txBody>
      </p:sp>
      <p:sp>
        <p:nvSpPr>
          <p:cNvPr id="5" name="Espaço Reservado para Rodapé 4">
            <a:extLst>
              <a:ext uri="{FF2B5EF4-FFF2-40B4-BE49-F238E27FC236}">
                <a16:creationId xmlns:a16="http://schemas.microsoft.com/office/drawing/2014/main" id="{284D53F4-3818-74FD-D0BF-B27DAC0714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421FC124-EE16-7BC3-8DB5-80EA1B173A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E02075-E68E-3D4E-B137-8A8F56B4D265}" type="slidenum">
              <a:rPr lang="pt-BR" smtClean="0"/>
              <a:t>‹nº›</a:t>
            </a:fld>
            <a:endParaRPr lang="pt-BR"/>
          </a:p>
        </p:txBody>
      </p:sp>
    </p:spTree>
    <p:extLst>
      <p:ext uri="{BB962C8B-B14F-4D97-AF65-F5344CB8AC3E}">
        <p14:creationId xmlns:p14="http://schemas.microsoft.com/office/powerpoint/2010/main" val="2290695193"/>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6D29A">
            <a:alpha val="0"/>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800" y="617600"/>
            <a:ext cx="10290400" cy="861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3600"/>
              <a:buFont typeface="Ranchers"/>
              <a:buNone/>
              <a:defRPr sz="3600">
                <a:solidFill>
                  <a:schemeClr val="lt2"/>
                </a:solidFill>
                <a:latin typeface="Ranchers"/>
                <a:ea typeface="Ranchers"/>
                <a:cs typeface="Ranchers"/>
                <a:sym typeface="Ranchers"/>
              </a:defRPr>
            </a:lvl1pPr>
            <a:lvl2pPr lvl="1">
              <a:spcBef>
                <a:spcPts val="0"/>
              </a:spcBef>
              <a:spcAft>
                <a:spcPts val="0"/>
              </a:spcAft>
              <a:buClr>
                <a:schemeClr val="lt2"/>
              </a:buClr>
              <a:buSzPts val="3600"/>
              <a:buFont typeface="Ranchers"/>
              <a:buNone/>
              <a:defRPr sz="3600">
                <a:solidFill>
                  <a:schemeClr val="lt2"/>
                </a:solidFill>
                <a:latin typeface="Ranchers"/>
                <a:ea typeface="Ranchers"/>
                <a:cs typeface="Ranchers"/>
                <a:sym typeface="Ranchers"/>
              </a:defRPr>
            </a:lvl2pPr>
            <a:lvl3pPr lvl="2">
              <a:spcBef>
                <a:spcPts val="0"/>
              </a:spcBef>
              <a:spcAft>
                <a:spcPts val="0"/>
              </a:spcAft>
              <a:buClr>
                <a:schemeClr val="lt2"/>
              </a:buClr>
              <a:buSzPts val="3600"/>
              <a:buFont typeface="Ranchers"/>
              <a:buNone/>
              <a:defRPr sz="3600">
                <a:solidFill>
                  <a:schemeClr val="lt2"/>
                </a:solidFill>
                <a:latin typeface="Ranchers"/>
                <a:ea typeface="Ranchers"/>
                <a:cs typeface="Ranchers"/>
                <a:sym typeface="Ranchers"/>
              </a:defRPr>
            </a:lvl3pPr>
            <a:lvl4pPr lvl="3">
              <a:spcBef>
                <a:spcPts val="0"/>
              </a:spcBef>
              <a:spcAft>
                <a:spcPts val="0"/>
              </a:spcAft>
              <a:buClr>
                <a:schemeClr val="lt2"/>
              </a:buClr>
              <a:buSzPts val="3600"/>
              <a:buFont typeface="Ranchers"/>
              <a:buNone/>
              <a:defRPr sz="3600">
                <a:solidFill>
                  <a:schemeClr val="lt2"/>
                </a:solidFill>
                <a:latin typeface="Ranchers"/>
                <a:ea typeface="Ranchers"/>
                <a:cs typeface="Ranchers"/>
                <a:sym typeface="Ranchers"/>
              </a:defRPr>
            </a:lvl4pPr>
            <a:lvl5pPr lvl="4">
              <a:spcBef>
                <a:spcPts val="0"/>
              </a:spcBef>
              <a:spcAft>
                <a:spcPts val="0"/>
              </a:spcAft>
              <a:buClr>
                <a:schemeClr val="lt2"/>
              </a:buClr>
              <a:buSzPts val="3600"/>
              <a:buFont typeface="Ranchers"/>
              <a:buNone/>
              <a:defRPr sz="3600">
                <a:solidFill>
                  <a:schemeClr val="lt2"/>
                </a:solidFill>
                <a:latin typeface="Ranchers"/>
                <a:ea typeface="Ranchers"/>
                <a:cs typeface="Ranchers"/>
                <a:sym typeface="Ranchers"/>
              </a:defRPr>
            </a:lvl5pPr>
            <a:lvl6pPr lvl="5">
              <a:spcBef>
                <a:spcPts val="0"/>
              </a:spcBef>
              <a:spcAft>
                <a:spcPts val="0"/>
              </a:spcAft>
              <a:buClr>
                <a:schemeClr val="lt2"/>
              </a:buClr>
              <a:buSzPts val="3600"/>
              <a:buFont typeface="Ranchers"/>
              <a:buNone/>
              <a:defRPr sz="3600">
                <a:solidFill>
                  <a:schemeClr val="lt2"/>
                </a:solidFill>
                <a:latin typeface="Ranchers"/>
                <a:ea typeface="Ranchers"/>
                <a:cs typeface="Ranchers"/>
                <a:sym typeface="Ranchers"/>
              </a:defRPr>
            </a:lvl6pPr>
            <a:lvl7pPr lvl="6">
              <a:spcBef>
                <a:spcPts val="0"/>
              </a:spcBef>
              <a:spcAft>
                <a:spcPts val="0"/>
              </a:spcAft>
              <a:buClr>
                <a:schemeClr val="lt2"/>
              </a:buClr>
              <a:buSzPts val="3600"/>
              <a:buFont typeface="Ranchers"/>
              <a:buNone/>
              <a:defRPr sz="3600">
                <a:solidFill>
                  <a:schemeClr val="lt2"/>
                </a:solidFill>
                <a:latin typeface="Ranchers"/>
                <a:ea typeface="Ranchers"/>
                <a:cs typeface="Ranchers"/>
                <a:sym typeface="Ranchers"/>
              </a:defRPr>
            </a:lvl7pPr>
            <a:lvl8pPr lvl="7">
              <a:spcBef>
                <a:spcPts val="0"/>
              </a:spcBef>
              <a:spcAft>
                <a:spcPts val="0"/>
              </a:spcAft>
              <a:buClr>
                <a:schemeClr val="lt2"/>
              </a:buClr>
              <a:buSzPts val="3600"/>
              <a:buFont typeface="Ranchers"/>
              <a:buNone/>
              <a:defRPr sz="3600">
                <a:solidFill>
                  <a:schemeClr val="lt2"/>
                </a:solidFill>
                <a:latin typeface="Ranchers"/>
                <a:ea typeface="Ranchers"/>
                <a:cs typeface="Ranchers"/>
                <a:sym typeface="Ranchers"/>
              </a:defRPr>
            </a:lvl8pPr>
            <a:lvl9pPr lvl="8">
              <a:spcBef>
                <a:spcPts val="0"/>
              </a:spcBef>
              <a:spcAft>
                <a:spcPts val="0"/>
              </a:spcAft>
              <a:buClr>
                <a:schemeClr val="lt2"/>
              </a:buClr>
              <a:buSzPts val="3600"/>
              <a:buFont typeface="Ranchers"/>
              <a:buNone/>
              <a:defRPr sz="3600">
                <a:solidFill>
                  <a:schemeClr val="lt2"/>
                </a:solidFill>
                <a:latin typeface="Ranchers"/>
                <a:ea typeface="Ranchers"/>
                <a:cs typeface="Ranchers"/>
                <a:sym typeface="Ranchers"/>
              </a:defRPr>
            </a:lvl9pPr>
          </a:lstStyle>
          <a:p>
            <a:endParaRPr/>
          </a:p>
        </p:txBody>
      </p:sp>
      <p:sp>
        <p:nvSpPr>
          <p:cNvPr id="7" name="Google Shape;7;p1"/>
          <p:cNvSpPr txBox="1">
            <a:spLocks noGrp="1"/>
          </p:cNvSpPr>
          <p:nvPr>
            <p:ph type="body" idx="1"/>
          </p:nvPr>
        </p:nvSpPr>
        <p:spPr>
          <a:xfrm>
            <a:off x="950800" y="1589873"/>
            <a:ext cx="102904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Atkinson Hyperlegible"/>
              <a:buChar char="●"/>
              <a:defRPr>
                <a:solidFill>
                  <a:schemeClr val="dk1"/>
                </a:solidFill>
                <a:latin typeface="Atkinson Hyperlegible"/>
                <a:ea typeface="Atkinson Hyperlegible"/>
                <a:cs typeface="Atkinson Hyperlegible"/>
                <a:sym typeface="Atkinson Hyperlegible"/>
              </a:defRPr>
            </a:lvl1pPr>
            <a:lvl2pPr marL="914400" lvl="1" indent="-317500">
              <a:lnSpc>
                <a:spcPct val="115000"/>
              </a:lnSpc>
              <a:spcBef>
                <a:spcPts val="0"/>
              </a:spcBef>
              <a:spcAft>
                <a:spcPts val="0"/>
              </a:spcAft>
              <a:buClr>
                <a:schemeClr val="dk1"/>
              </a:buClr>
              <a:buSzPts val="1400"/>
              <a:buFont typeface="Atkinson Hyperlegible"/>
              <a:buChar char="○"/>
              <a:defRPr>
                <a:solidFill>
                  <a:schemeClr val="dk1"/>
                </a:solidFill>
                <a:latin typeface="Atkinson Hyperlegible"/>
                <a:ea typeface="Atkinson Hyperlegible"/>
                <a:cs typeface="Atkinson Hyperlegible"/>
                <a:sym typeface="Atkinson Hyperlegible"/>
              </a:defRPr>
            </a:lvl2pPr>
            <a:lvl3pPr marL="1371600" lvl="2" indent="-317500">
              <a:lnSpc>
                <a:spcPct val="115000"/>
              </a:lnSpc>
              <a:spcBef>
                <a:spcPts val="0"/>
              </a:spcBef>
              <a:spcAft>
                <a:spcPts val="0"/>
              </a:spcAft>
              <a:buClr>
                <a:schemeClr val="dk1"/>
              </a:buClr>
              <a:buSzPts val="1400"/>
              <a:buFont typeface="Atkinson Hyperlegible"/>
              <a:buChar char="■"/>
              <a:defRPr>
                <a:solidFill>
                  <a:schemeClr val="dk1"/>
                </a:solidFill>
                <a:latin typeface="Atkinson Hyperlegible"/>
                <a:ea typeface="Atkinson Hyperlegible"/>
                <a:cs typeface="Atkinson Hyperlegible"/>
                <a:sym typeface="Atkinson Hyperlegible"/>
              </a:defRPr>
            </a:lvl3pPr>
            <a:lvl4pPr marL="1828800" lvl="3" indent="-317500">
              <a:lnSpc>
                <a:spcPct val="115000"/>
              </a:lnSpc>
              <a:spcBef>
                <a:spcPts val="0"/>
              </a:spcBef>
              <a:spcAft>
                <a:spcPts val="0"/>
              </a:spcAft>
              <a:buClr>
                <a:schemeClr val="dk1"/>
              </a:buClr>
              <a:buSzPts val="1400"/>
              <a:buFont typeface="Atkinson Hyperlegible"/>
              <a:buChar char="●"/>
              <a:defRPr>
                <a:solidFill>
                  <a:schemeClr val="dk1"/>
                </a:solidFill>
                <a:latin typeface="Atkinson Hyperlegible"/>
                <a:ea typeface="Atkinson Hyperlegible"/>
                <a:cs typeface="Atkinson Hyperlegible"/>
                <a:sym typeface="Atkinson Hyperlegible"/>
              </a:defRPr>
            </a:lvl4pPr>
            <a:lvl5pPr marL="2286000" lvl="4" indent="-317500">
              <a:lnSpc>
                <a:spcPct val="115000"/>
              </a:lnSpc>
              <a:spcBef>
                <a:spcPts val="0"/>
              </a:spcBef>
              <a:spcAft>
                <a:spcPts val="0"/>
              </a:spcAft>
              <a:buClr>
                <a:schemeClr val="dk1"/>
              </a:buClr>
              <a:buSzPts val="1400"/>
              <a:buFont typeface="Atkinson Hyperlegible"/>
              <a:buChar char="○"/>
              <a:defRPr>
                <a:solidFill>
                  <a:schemeClr val="dk1"/>
                </a:solidFill>
                <a:latin typeface="Atkinson Hyperlegible"/>
                <a:ea typeface="Atkinson Hyperlegible"/>
                <a:cs typeface="Atkinson Hyperlegible"/>
                <a:sym typeface="Atkinson Hyperlegible"/>
              </a:defRPr>
            </a:lvl5pPr>
            <a:lvl6pPr marL="2743200" lvl="5" indent="-317500">
              <a:lnSpc>
                <a:spcPct val="115000"/>
              </a:lnSpc>
              <a:spcBef>
                <a:spcPts val="0"/>
              </a:spcBef>
              <a:spcAft>
                <a:spcPts val="0"/>
              </a:spcAft>
              <a:buClr>
                <a:schemeClr val="dk1"/>
              </a:buClr>
              <a:buSzPts val="1400"/>
              <a:buFont typeface="Atkinson Hyperlegible"/>
              <a:buChar char="■"/>
              <a:defRPr>
                <a:solidFill>
                  <a:schemeClr val="dk1"/>
                </a:solidFill>
                <a:latin typeface="Atkinson Hyperlegible"/>
                <a:ea typeface="Atkinson Hyperlegible"/>
                <a:cs typeface="Atkinson Hyperlegible"/>
                <a:sym typeface="Atkinson Hyperlegible"/>
              </a:defRPr>
            </a:lvl6pPr>
            <a:lvl7pPr marL="3200400" lvl="6" indent="-317500">
              <a:lnSpc>
                <a:spcPct val="115000"/>
              </a:lnSpc>
              <a:spcBef>
                <a:spcPts val="0"/>
              </a:spcBef>
              <a:spcAft>
                <a:spcPts val="0"/>
              </a:spcAft>
              <a:buClr>
                <a:schemeClr val="dk1"/>
              </a:buClr>
              <a:buSzPts val="1400"/>
              <a:buFont typeface="Atkinson Hyperlegible"/>
              <a:buChar char="●"/>
              <a:defRPr>
                <a:solidFill>
                  <a:schemeClr val="dk1"/>
                </a:solidFill>
                <a:latin typeface="Atkinson Hyperlegible"/>
                <a:ea typeface="Atkinson Hyperlegible"/>
                <a:cs typeface="Atkinson Hyperlegible"/>
                <a:sym typeface="Atkinson Hyperlegible"/>
              </a:defRPr>
            </a:lvl7pPr>
            <a:lvl8pPr marL="3657600" lvl="7" indent="-317500">
              <a:lnSpc>
                <a:spcPct val="115000"/>
              </a:lnSpc>
              <a:spcBef>
                <a:spcPts val="0"/>
              </a:spcBef>
              <a:spcAft>
                <a:spcPts val="0"/>
              </a:spcAft>
              <a:buClr>
                <a:schemeClr val="dk1"/>
              </a:buClr>
              <a:buSzPts val="1400"/>
              <a:buFont typeface="Atkinson Hyperlegible"/>
              <a:buChar char="○"/>
              <a:defRPr>
                <a:solidFill>
                  <a:schemeClr val="dk1"/>
                </a:solidFill>
                <a:latin typeface="Atkinson Hyperlegible"/>
                <a:ea typeface="Atkinson Hyperlegible"/>
                <a:cs typeface="Atkinson Hyperlegible"/>
                <a:sym typeface="Atkinson Hyperlegible"/>
              </a:defRPr>
            </a:lvl8pPr>
            <a:lvl9pPr marL="4114800" lvl="8" indent="-317500">
              <a:lnSpc>
                <a:spcPct val="115000"/>
              </a:lnSpc>
              <a:spcBef>
                <a:spcPts val="0"/>
              </a:spcBef>
              <a:spcAft>
                <a:spcPts val="0"/>
              </a:spcAft>
              <a:buClr>
                <a:schemeClr val="dk1"/>
              </a:buClr>
              <a:buSzPts val="1400"/>
              <a:buFont typeface="Atkinson Hyperlegible"/>
              <a:buChar char="■"/>
              <a:defRPr>
                <a:solidFill>
                  <a:schemeClr val="dk1"/>
                </a:solidFill>
                <a:latin typeface="Atkinson Hyperlegible"/>
                <a:ea typeface="Atkinson Hyperlegible"/>
                <a:cs typeface="Atkinson Hyperlegible"/>
                <a:sym typeface="Atkinson Hyperlegible"/>
              </a:defRPr>
            </a:lvl9pPr>
          </a:lstStyle>
          <a:p>
            <a:endParaRPr/>
          </a:p>
        </p:txBody>
      </p:sp>
    </p:spTree>
    <p:extLst>
      <p:ext uri="{BB962C8B-B14F-4D97-AF65-F5344CB8AC3E}">
        <p14:creationId xmlns:p14="http://schemas.microsoft.com/office/powerpoint/2010/main" val="3584902770"/>
      </p:ext>
    </p:extLst>
  </p:cSld>
  <p:clrMap bg1="lt1" tx1="dk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 id="2147483749" r:id="rId23"/>
    <p:sldLayoutId id="2147483750" r:id="rId24"/>
    <p:sldLayoutId id="2147483751" r:id="rId25"/>
    <p:sldLayoutId id="2147483752" r:id="rId26"/>
    <p:sldLayoutId id="2147483753" r:id="rId27"/>
    <p:sldLayoutId id="2147483754" r:id="rId28"/>
    <p:sldLayoutId id="2147483755" r:id="rId29"/>
    <p:sldLayoutId id="2147483756" r:id="rId30"/>
    <p:sldLayoutId id="2147483757" r:id="rId31"/>
    <p:sldLayoutId id="2147483758"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5.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eg"/><Relationship Id="rId1" Type="http://schemas.openxmlformats.org/officeDocument/2006/relationships/slideLayout" Target="../slideLayouts/slideLayout25.xml"/><Relationship Id="rId5" Type="http://schemas.openxmlformats.org/officeDocument/2006/relationships/image" Target="../media/image22.gif"/><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9.jpe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4.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5.jpe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19.jpe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9.jpe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3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Retângulo 124">
            <a:extLst>
              <a:ext uri="{FF2B5EF4-FFF2-40B4-BE49-F238E27FC236}">
                <a16:creationId xmlns:a16="http://schemas.microsoft.com/office/drawing/2014/main" id="{56C6CDD6-1A6C-5DA5-2A5C-198E219D9AD8}"/>
              </a:ext>
            </a:extLst>
          </p:cNvPr>
          <p:cNvSpPr/>
          <p:nvPr/>
        </p:nvSpPr>
        <p:spPr>
          <a:xfrm>
            <a:off x="0" y="0"/>
            <a:ext cx="12251197" cy="6858000"/>
          </a:xfrm>
          <a:prstGeom prst="rect">
            <a:avLst/>
          </a:prstGeom>
          <a:solidFill>
            <a:srgbClr val="D3A25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32" name="Imagem 231" descr="Padrão do plano de fundo&#10;&#10;O conteúdo gerado por IA pode estar incorreto.">
            <a:extLst>
              <a:ext uri="{FF2B5EF4-FFF2-40B4-BE49-F238E27FC236}">
                <a16:creationId xmlns:a16="http://schemas.microsoft.com/office/drawing/2014/main" id="{EFAFD2E1-18AD-1927-F552-AA17F924298E}"/>
              </a:ext>
            </a:extLst>
          </p:cNvPr>
          <p:cNvPicPr>
            <a:picLocks noChangeAspect="1"/>
          </p:cNvPicPr>
          <p:nvPr/>
        </p:nvPicPr>
        <p:blipFill>
          <a:blip r:embed="rId2">
            <a:alphaModFix amt="24000"/>
            <a:extLst>
              <a:ext uri="{28A0092B-C50C-407E-A947-70E740481C1C}">
                <a14:useLocalDpi xmlns:a14="http://schemas.microsoft.com/office/drawing/2010/main" val="0"/>
              </a:ext>
            </a:extLst>
          </a:blip>
          <a:stretch>
            <a:fillRect/>
          </a:stretch>
        </p:blipFill>
        <p:spPr>
          <a:xfrm>
            <a:off x="-100208" y="0"/>
            <a:ext cx="12351405" cy="6858000"/>
          </a:xfrm>
          <a:prstGeom prst="rect">
            <a:avLst/>
          </a:prstGeom>
          <a:solidFill>
            <a:srgbClr val="854B0F"/>
          </a:solidFill>
        </p:spPr>
      </p:pic>
      <p:pic>
        <p:nvPicPr>
          <p:cNvPr id="127" name="Imagem 126" descr="Tecido com texto preto sobre fundo branco&#10;&#10;O conteúdo gerado por IA pode estar incorreto.">
            <a:extLst>
              <a:ext uri="{FF2B5EF4-FFF2-40B4-BE49-F238E27FC236}">
                <a16:creationId xmlns:a16="http://schemas.microsoft.com/office/drawing/2014/main" id="{1F4E5ED8-1B35-E22A-3C96-458573CEFF04}"/>
              </a:ext>
            </a:extLst>
          </p:cNvPr>
          <p:cNvPicPr>
            <a:picLocks noChangeAspect="1"/>
          </p:cNvPicPr>
          <p:nvPr/>
        </p:nvPicPr>
        <p:blipFill>
          <a:blip r:embed="rId3">
            <a:alphaModFix amt="6000"/>
            <a:extLst>
              <a:ext uri="{28A0092B-C50C-407E-A947-70E740481C1C}">
                <a14:useLocalDpi xmlns:a14="http://schemas.microsoft.com/office/drawing/2010/main" val="0"/>
              </a:ext>
            </a:extLst>
          </a:blip>
          <a:stretch>
            <a:fillRect/>
          </a:stretch>
        </p:blipFill>
        <p:spPr>
          <a:xfrm rot="21246761">
            <a:off x="-457302" y="-835730"/>
            <a:ext cx="13175895" cy="8783930"/>
          </a:xfrm>
          <a:prstGeom prst="rect">
            <a:avLst/>
          </a:prstGeom>
        </p:spPr>
      </p:pic>
      <p:grpSp>
        <p:nvGrpSpPr>
          <p:cNvPr id="49" name="Google Shape;2626;p55">
            <a:extLst>
              <a:ext uri="{FF2B5EF4-FFF2-40B4-BE49-F238E27FC236}">
                <a16:creationId xmlns:a16="http://schemas.microsoft.com/office/drawing/2014/main" id="{1E3C3535-51EA-BD01-9DAD-5DAFB3A9B497}"/>
              </a:ext>
            </a:extLst>
          </p:cNvPr>
          <p:cNvGrpSpPr/>
          <p:nvPr/>
        </p:nvGrpSpPr>
        <p:grpSpPr>
          <a:xfrm rot="836677">
            <a:off x="-373304" y="4637813"/>
            <a:ext cx="1817341" cy="2674132"/>
            <a:chOff x="1535297" y="2064520"/>
            <a:chExt cx="606266" cy="892091"/>
          </a:xfrm>
          <a:solidFill>
            <a:srgbClr val="6F3F2E"/>
          </a:solidFill>
        </p:grpSpPr>
        <p:sp>
          <p:nvSpPr>
            <p:cNvPr id="50" name="Google Shape;2627;p55">
              <a:extLst>
                <a:ext uri="{FF2B5EF4-FFF2-40B4-BE49-F238E27FC236}">
                  <a16:creationId xmlns:a16="http://schemas.microsoft.com/office/drawing/2014/main" id="{772F305A-4C37-32F8-DB82-16A0782AB7DF}"/>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1" name="Google Shape;2628;p55">
              <a:extLst>
                <a:ext uri="{FF2B5EF4-FFF2-40B4-BE49-F238E27FC236}">
                  <a16:creationId xmlns:a16="http://schemas.microsoft.com/office/drawing/2014/main" id="{4211965A-86B4-5770-5F87-368952821797}"/>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2" name="Google Shape;2629;p55">
              <a:extLst>
                <a:ext uri="{FF2B5EF4-FFF2-40B4-BE49-F238E27FC236}">
                  <a16:creationId xmlns:a16="http://schemas.microsoft.com/office/drawing/2014/main" id="{3F099E3A-4B2E-BCCA-1DFD-8FC050C80BFF}"/>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3" name="Google Shape;2630;p55">
              <a:extLst>
                <a:ext uri="{FF2B5EF4-FFF2-40B4-BE49-F238E27FC236}">
                  <a16:creationId xmlns:a16="http://schemas.microsoft.com/office/drawing/2014/main" id="{F7E3A55F-6963-6233-CB6D-DCFA843B6881}"/>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4" name="Google Shape;2631;p55">
              <a:extLst>
                <a:ext uri="{FF2B5EF4-FFF2-40B4-BE49-F238E27FC236}">
                  <a16:creationId xmlns:a16="http://schemas.microsoft.com/office/drawing/2014/main" id="{B5F591CD-83D5-B48A-426D-F2B9C9B0A97C}"/>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 name="Google Shape;2632;p55">
              <a:extLst>
                <a:ext uri="{FF2B5EF4-FFF2-40B4-BE49-F238E27FC236}">
                  <a16:creationId xmlns:a16="http://schemas.microsoft.com/office/drawing/2014/main" id="{82408748-E27F-F628-A1AF-3371F26662CC}"/>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 name="Google Shape;2633;p55">
              <a:extLst>
                <a:ext uri="{FF2B5EF4-FFF2-40B4-BE49-F238E27FC236}">
                  <a16:creationId xmlns:a16="http://schemas.microsoft.com/office/drawing/2014/main" id="{2AF5BD5F-05CA-008C-3ED1-0C95EB31EFB2}"/>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 name="Google Shape;2634;p55">
              <a:extLst>
                <a:ext uri="{FF2B5EF4-FFF2-40B4-BE49-F238E27FC236}">
                  <a16:creationId xmlns:a16="http://schemas.microsoft.com/office/drawing/2014/main" id="{451A1C62-7413-74C5-FE35-8A74D1C437C4}"/>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8" name="Google Shape;2635;p55">
              <a:extLst>
                <a:ext uri="{FF2B5EF4-FFF2-40B4-BE49-F238E27FC236}">
                  <a16:creationId xmlns:a16="http://schemas.microsoft.com/office/drawing/2014/main" id="{8D3BC810-A349-9180-F681-4F10D012C139}"/>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5" name="CaixaDeTexto 4">
            <a:extLst>
              <a:ext uri="{FF2B5EF4-FFF2-40B4-BE49-F238E27FC236}">
                <a16:creationId xmlns:a16="http://schemas.microsoft.com/office/drawing/2014/main" id="{254522DB-18AA-983F-130C-4B680441E121}"/>
              </a:ext>
            </a:extLst>
          </p:cNvPr>
          <p:cNvSpPr txBox="1"/>
          <p:nvPr/>
        </p:nvSpPr>
        <p:spPr>
          <a:xfrm>
            <a:off x="1143433" y="2546485"/>
            <a:ext cx="9403061" cy="1107996"/>
          </a:xfrm>
          <a:prstGeom prst="rect">
            <a:avLst/>
          </a:prstGeom>
          <a:noFill/>
        </p:spPr>
        <p:txBody>
          <a:bodyPr wrap="square" rtlCol="0">
            <a:spAutoFit/>
          </a:bodyPr>
          <a:lstStyle/>
          <a:p>
            <a:r>
              <a:rPr lang="pt-BR" sz="6600" b="1" dirty="0">
                <a:solidFill>
                  <a:schemeClr val="bg1"/>
                </a:solidFill>
              </a:rPr>
              <a:t>História dos Números</a:t>
            </a:r>
          </a:p>
        </p:txBody>
      </p:sp>
      <p:sp>
        <p:nvSpPr>
          <p:cNvPr id="8" name="CaixaDeTexto 7">
            <a:extLst>
              <a:ext uri="{FF2B5EF4-FFF2-40B4-BE49-F238E27FC236}">
                <a16:creationId xmlns:a16="http://schemas.microsoft.com/office/drawing/2014/main" id="{1E0BAA73-1754-9CB9-18EE-D6234F5E5205}"/>
              </a:ext>
            </a:extLst>
          </p:cNvPr>
          <p:cNvSpPr txBox="1"/>
          <p:nvPr/>
        </p:nvSpPr>
        <p:spPr>
          <a:xfrm>
            <a:off x="1143433" y="1162141"/>
            <a:ext cx="3955692" cy="1200329"/>
          </a:xfrm>
          <a:prstGeom prst="rect">
            <a:avLst/>
          </a:prstGeom>
          <a:noFill/>
        </p:spPr>
        <p:txBody>
          <a:bodyPr wrap="square" rtlCol="0">
            <a:spAutoFit/>
          </a:bodyPr>
          <a:lstStyle/>
          <a:p>
            <a:r>
              <a:rPr lang="pt-BR" sz="3600" dirty="0">
                <a:solidFill>
                  <a:schemeClr val="bg1"/>
                </a:solidFill>
              </a:rPr>
              <a:t>Aula 001 |6</a:t>
            </a:r>
            <a:r>
              <a:rPr lang="pt-BR" sz="3600" i="0" dirty="0">
                <a:solidFill>
                  <a:schemeClr val="bg1"/>
                </a:solidFill>
                <a:effectLst/>
              </a:rPr>
              <a:t>º Ano</a:t>
            </a:r>
            <a:endParaRPr lang="pt-BR" sz="3600" dirty="0">
              <a:solidFill>
                <a:schemeClr val="bg1"/>
              </a:solidFill>
            </a:endParaRPr>
          </a:p>
          <a:p>
            <a:endParaRPr lang="pt-BR" sz="3600" dirty="0">
              <a:solidFill>
                <a:schemeClr val="bg1"/>
              </a:solidFill>
            </a:endParaRPr>
          </a:p>
        </p:txBody>
      </p:sp>
      <p:grpSp>
        <p:nvGrpSpPr>
          <p:cNvPr id="59" name="Google Shape;2626;p55">
            <a:extLst>
              <a:ext uri="{FF2B5EF4-FFF2-40B4-BE49-F238E27FC236}">
                <a16:creationId xmlns:a16="http://schemas.microsoft.com/office/drawing/2014/main" id="{294A9C82-DAD7-812D-6B70-6EA1A477A620}"/>
              </a:ext>
            </a:extLst>
          </p:cNvPr>
          <p:cNvGrpSpPr/>
          <p:nvPr/>
        </p:nvGrpSpPr>
        <p:grpSpPr>
          <a:xfrm>
            <a:off x="11151394" y="4483735"/>
            <a:ext cx="1817341" cy="2674132"/>
            <a:chOff x="1535297" y="2064520"/>
            <a:chExt cx="606266" cy="892091"/>
          </a:xfrm>
          <a:solidFill>
            <a:srgbClr val="CE7F10"/>
          </a:solidFill>
        </p:grpSpPr>
        <p:sp>
          <p:nvSpPr>
            <p:cNvPr id="60" name="Google Shape;2627;p55">
              <a:extLst>
                <a:ext uri="{FF2B5EF4-FFF2-40B4-BE49-F238E27FC236}">
                  <a16:creationId xmlns:a16="http://schemas.microsoft.com/office/drawing/2014/main" id="{11E4A5FB-18EC-222F-E06E-DC29082CE1D3}"/>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1" name="Google Shape;2628;p55">
              <a:extLst>
                <a:ext uri="{FF2B5EF4-FFF2-40B4-BE49-F238E27FC236}">
                  <a16:creationId xmlns:a16="http://schemas.microsoft.com/office/drawing/2014/main" id="{57B49CC3-C4E4-9A0A-DE11-8CB8290D7352}"/>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2" name="Google Shape;2629;p55">
              <a:extLst>
                <a:ext uri="{FF2B5EF4-FFF2-40B4-BE49-F238E27FC236}">
                  <a16:creationId xmlns:a16="http://schemas.microsoft.com/office/drawing/2014/main" id="{4CE062BF-ED2C-94BD-EC48-2A5D2A3F5BC5}"/>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3" name="Google Shape;2630;p55">
              <a:extLst>
                <a:ext uri="{FF2B5EF4-FFF2-40B4-BE49-F238E27FC236}">
                  <a16:creationId xmlns:a16="http://schemas.microsoft.com/office/drawing/2014/main" id="{E2FF6BDD-D458-B8CF-3BF4-B5086CBDA075}"/>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4" name="Google Shape;2631;p55">
              <a:extLst>
                <a:ext uri="{FF2B5EF4-FFF2-40B4-BE49-F238E27FC236}">
                  <a16:creationId xmlns:a16="http://schemas.microsoft.com/office/drawing/2014/main" id="{56BEB5DE-9417-F646-9F22-E7C91871D39B}"/>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5" name="Google Shape;2632;p55">
              <a:extLst>
                <a:ext uri="{FF2B5EF4-FFF2-40B4-BE49-F238E27FC236}">
                  <a16:creationId xmlns:a16="http://schemas.microsoft.com/office/drawing/2014/main" id="{C1A8DB2D-48BD-B4D8-F35C-F271CF4BE2CB}"/>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6" name="Google Shape;2633;p55">
              <a:extLst>
                <a:ext uri="{FF2B5EF4-FFF2-40B4-BE49-F238E27FC236}">
                  <a16:creationId xmlns:a16="http://schemas.microsoft.com/office/drawing/2014/main" id="{9813B484-22AE-5E76-0CFE-E8083D13FE45}"/>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7" name="Google Shape;2634;p55">
              <a:extLst>
                <a:ext uri="{FF2B5EF4-FFF2-40B4-BE49-F238E27FC236}">
                  <a16:creationId xmlns:a16="http://schemas.microsoft.com/office/drawing/2014/main" id="{0EACBC4D-1EB8-0F1D-68DA-E31B2E4BBEB9}"/>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8" name="Google Shape;2635;p55">
              <a:extLst>
                <a:ext uri="{FF2B5EF4-FFF2-40B4-BE49-F238E27FC236}">
                  <a16:creationId xmlns:a16="http://schemas.microsoft.com/office/drawing/2014/main" id="{5F4C526A-0FC6-A3F8-B97B-836A147F5006}"/>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69" name="Google Shape;4452;p75">
            <a:extLst>
              <a:ext uri="{FF2B5EF4-FFF2-40B4-BE49-F238E27FC236}">
                <a16:creationId xmlns:a16="http://schemas.microsoft.com/office/drawing/2014/main" id="{563A427D-75EF-276D-A44E-433BF9869BF0}"/>
              </a:ext>
            </a:extLst>
          </p:cNvPr>
          <p:cNvGrpSpPr/>
          <p:nvPr/>
        </p:nvGrpSpPr>
        <p:grpSpPr>
          <a:xfrm rot="364046" flipH="1">
            <a:off x="7769185" y="513555"/>
            <a:ext cx="5898611" cy="6085361"/>
            <a:chOff x="2785450" y="3718150"/>
            <a:chExt cx="921275" cy="950400"/>
          </a:xfrm>
        </p:grpSpPr>
        <p:sp>
          <p:nvSpPr>
            <p:cNvPr id="70" name="Google Shape;4453;p75">
              <a:extLst>
                <a:ext uri="{FF2B5EF4-FFF2-40B4-BE49-F238E27FC236}">
                  <a16:creationId xmlns:a16="http://schemas.microsoft.com/office/drawing/2014/main" id="{59392565-0A01-C88C-39ED-2D4B0801067B}"/>
                </a:ext>
              </a:extLst>
            </p:cNvPr>
            <p:cNvSpPr/>
            <p:nvPr/>
          </p:nvSpPr>
          <p:spPr>
            <a:xfrm>
              <a:off x="3259925" y="3732950"/>
              <a:ext cx="152125" cy="185425"/>
            </a:xfrm>
            <a:custGeom>
              <a:avLst/>
              <a:gdLst/>
              <a:ahLst/>
              <a:cxnLst/>
              <a:rect l="l" t="t" r="r" b="b"/>
              <a:pathLst>
                <a:path w="6085" h="7417" extrusionOk="0">
                  <a:moveTo>
                    <a:pt x="1584" y="3991"/>
                  </a:moveTo>
                  <a:cubicBezTo>
                    <a:pt x="1584" y="3991"/>
                    <a:pt x="1584" y="3992"/>
                    <a:pt x="1584" y="3992"/>
                  </a:cubicBezTo>
                  <a:cubicBezTo>
                    <a:pt x="1576" y="4019"/>
                    <a:pt x="1569" y="4045"/>
                    <a:pt x="1561" y="4071"/>
                  </a:cubicBezTo>
                  <a:lnTo>
                    <a:pt x="1561" y="4071"/>
                  </a:lnTo>
                  <a:cubicBezTo>
                    <a:pt x="1565" y="4054"/>
                    <a:pt x="1581" y="3991"/>
                    <a:pt x="1584" y="3991"/>
                  </a:cubicBezTo>
                  <a:close/>
                  <a:moveTo>
                    <a:pt x="3523" y="0"/>
                  </a:moveTo>
                  <a:cubicBezTo>
                    <a:pt x="3043" y="0"/>
                    <a:pt x="2563" y="122"/>
                    <a:pt x="2191" y="385"/>
                  </a:cubicBezTo>
                  <a:cubicBezTo>
                    <a:pt x="2012" y="528"/>
                    <a:pt x="1798" y="599"/>
                    <a:pt x="1631" y="766"/>
                  </a:cubicBezTo>
                  <a:cubicBezTo>
                    <a:pt x="1465" y="932"/>
                    <a:pt x="1346" y="1135"/>
                    <a:pt x="1179" y="1301"/>
                  </a:cubicBezTo>
                  <a:cubicBezTo>
                    <a:pt x="929" y="1551"/>
                    <a:pt x="798" y="1730"/>
                    <a:pt x="798" y="2123"/>
                  </a:cubicBezTo>
                  <a:cubicBezTo>
                    <a:pt x="786" y="2694"/>
                    <a:pt x="1036" y="3230"/>
                    <a:pt x="1370" y="3683"/>
                  </a:cubicBezTo>
                  <a:cubicBezTo>
                    <a:pt x="1441" y="3766"/>
                    <a:pt x="1501" y="3861"/>
                    <a:pt x="1560" y="3957"/>
                  </a:cubicBezTo>
                  <a:cubicBezTo>
                    <a:pt x="1560" y="3992"/>
                    <a:pt x="1560" y="4039"/>
                    <a:pt x="1560" y="4075"/>
                  </a:cubicBezTo>
                  <a:lnTo>
                    <a:pt x="1560" y="4075"/>
                  </a:lnTo>
                  <a:cubicBezTo>
                    <a:pt x="1480" y="4345"/>
                    <a:pt x="1378" y="4611"/>
                    <a:pt x="1227" y="4838"/>
                  </a:cubicBezTo>
                  <a:cubicBezTo>
                    <a:pt x="929" y="5290"/>
                    <a:pt x="227" y="5695"/>
                    <a:pt x="107" y="6231"/>
                  </a:cubicBezTo>
                  <a:cubicBezTo>
                    <a:pt x="0" y="6695"/>
                    <a:pt x="488" y="6695"/>
                    <a:pt x="774" y="6838"/>
                  </a:cubicBezTo>
                  <a:cubicBezTo>
                    <a:pt x="1146" y="7018"/>
                    <a:pt x="1744" y="7416"/>
                    <a:pt x="2190" y="7416"/>
                  </a:cubicBezTo>
                  <a:cubicBezTo>
                    <a:pt x="2245" y="7416"/>
                    <a:pt x="2297" y="7410"/>
                    <a:pt x="2346" y="7397"/>
                  </a:cubicBezTo>
                  <a:cubicBezTo>
                    <a:pt x="2546" y="7339"/>
                    <a:pt x="3480" y="6383"/>
                    <a:pt x="3316" y="6235"/>
                  </a:cubicBezTo>
                  <a:lnTo>
                    <a:pt x="3316" y="6235"/>
                  </a:lnTo>
                  <a:cubicBezTo>
                    <a:pt x="3374" y="6281"/>
                    <a:pt x="3444" y="6315"/>
                    <a:pt x="3525" y="6350"/>
                  </a:cubicBezTo>
                  <a:cubicBezTo>
                    <a:pt x="3763" y="6458"/>
                    <a:pt x="4121" y="6530"/>
                    <a:pt x="4483" y="6530"/>
                  </a:cubicBezTo>
                  <a:cubicBezTo>
                    <a:pt x="4880" y="6530"/>
                    <a:pt x="5281" y="6443"/>
                    <a:pt x="5537" y="6219"/>
                  </a:cubicBezTo>
                  <a:cubicBezTo>
                    <a:pt x="5942" y="5850"/>
                    <a:pt x="5965" y="5064"/>
                    <a:pt x="5846" y="4588"/>
                  </a:cubicBezTo>
                  <a:cubicBezTo>
                    <a:pt x="5822" y="4480"/>
                    <a:pt x="5811" y="4385"/>
                    <a:pt x="5846" y="4278"/>
                  </a:cubicBezTo>
                  <a:cubicBezTo>
                    <a:pt x="5858" y="4230"/>
                    <a:pt x="6061" y="4040"/>
                    <a:pt x="6061" y="4040"/>
                  </a:cubicBezTo>
                  <a:cubicBezTo>
                    <a:pt x="6013" y="3683"/>
                    <a:pt x="5727" y="3540"/>
                    <a:pt x="5727" y="3171"/>
                  </a:cubicBezTo>
                  <a:cubicBezTo>
                    <a:pt x="5739" y="2861"/>
                    <a:pt x="6084" y="2659"/>
                    <a:pt x="6084" y="2385"/>
                  </a:cubicBezTo>
                  <a:cubicBezTo>
                    <a:pt x="6084" y="1599"/>
                    <a:pt x="5382" y="587"/>
                    <a:pt x="4691" y="254"/>
                  </a:cubicBezTo>
                  <a:cubicBezTo>
                    <a:pt x="4346" y="89"/>
                    <a:pt x="3934" y="0"/>
                    <a:pt x="3523" y="0"/>
                  </a:cubicBezTo>
                  <a:close/>
                </a:path>
              </a:pathLst>
            </a:custGeom>
            <a:solidFill>
              <a:srgbClr val="C16E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1" name="Google Shape;4454;p75">
              <a:extLst>
                <a:ext uri="{FF2B5EF4-FFF2-40B4-BE49-F238E27FC236}">
                  <a16:creationId xmlns:a16="http://schemas.microsoft.com/office/drawing/2014/main" id="{0DDB1DE9-9961-2B94-1257-470C391BC13B}"/>
                </a:ext>
              </a:extLst>
            </p:cNvPr>
            <p:cNvSpPr/>
            <p:nvPr/>
          </p:nvSpPr>
          <p:spPr>
            <a:xfrm>
              <a:off x="3385825" y="3803875"/>
              <a:ext cx="7475" cy="15200"/>
            </a:xfrm>
            <a:custGeom>
              <a:avLst/>
              <a:gdLst/>
              <a:ahLst/>
              <a:cxnLst/>
              <a:rect l="l" t="t" r="r" b="b"/>
              <a:pathLst>
                <a:path w="299" h="608" extrusionOk="0">
                  <a:moveTo>
                    <a:pt x="155" y="0"/>
                  </a:moveTo>
                  <a:cubicBezTo>
                    <a:pt x="72" y="0"/>
                    <a:pt x="1" y="131"/>
                    <a:pt x="1" y="298"/>
                  </a:cubicBezTo>
                  <a:cubicBezTo>
                    <a:pt x="1" y="465"/>
                    <a:pt x="72" y="608"/>
                    <a:pt x="155" y="608"/>
                  </a:cubicBezTo>
                  <a:cubicBezTo>
                    <a:pt x="227" y="608"/>
                    <a:pt x="298" y="465"/>
                    <a:pt x="298" y="298"/>
                  </a:cubicBezTo>
                  <a:cubicBezTo>
                    <a:pt x="298" y="131"/>
                    <a:pt x="227" y="0"/>
                    <a:pt x="155" y="0"/>
                  </a:cubicBezTo>
                  <a:close/>
                </a:path>
              </a:pathLst>
            </a:custGeom>
            <a:solidFill>
              <a:srgbClr val="6634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2" name="Google Shape;4455;p75">
              <a:extLst>
                <a:ext uri="{FF2B5EF4-FFF2-40B4-BE49-F238E27FC236}">
                  <a16:creationId xmlns:a16="http://schemas.microsoft.com/office/drawing/2014/main" id="{C472931E-C946-11AA-61C9-0664F2E9B3EE}"/>
                </a:ext>
              </a:extLst>
            </p:cNvPr>
            <p:cNvSpPr/>
            <p:nvPr/>
          </p:nvSpPr>
          <p:spPr>
            <a:xfrm>
              <a:off x="3390900" y="3855550"/>
              <a:ext cx="16075" cy="4300"/>
            </a:xfrm>
            <a:custGeom>
              <a:avLst/>
              <a:gdLst/>
              <a:ahLst/>
              <a:cxnLst/>
              <a:rect l="l" t="t" r="r" b="b"/>
              <a:pathLst>
                <a:path w="643" h="172" extrusionOk="0">
                  <a:moveTo>
                    <a:pt x="53" y="0"/>
                  </a:moveTo>
                  <a:cubicBezTo>
                    <a:pt x="36" y="0"/>
                    <a:pt x="21" y="11"/>
                    <a:pt x="12" y="29"/>
                  </a:cubicBezTo>
                  <a:cubicBezTo>
                    <a:pt x="0" y="53"/>
                    <a:pt x="12" y="76"/>
                    <a:pt x="36" y="76"/>
                  </a:cubicBezTo>
                  <a:cubicBezTo>
                    <a:pt x="179" y="148"/>
                    <a:pt x="322" y="172"/>
                    <a:pt x="429" y="172"/>
                  </a:cubicBezTo>
                  <a:cubicBezTo>
                    <a:pt x="536" y="172"/>
                    <a:pt x="607" y="148"/>
                    <a:pt x="607" y="148"/>
                  </a:cubicBezTo>
                  <a:cubicBezTo>
                    <a:pt x="631" y="148"/>
                    <a:pt x="643" y="124"/>
                    <a:pt x="643" y="100"/>
                  </a:cubicBezTo>
                  <a:cubicBezTo>
                    <a:pt x="631" y="76"/>
                    <a:pt x="619" y="65"/>
                    <a:pt x="583" y="65"/>
                  </a:cubicBezTo>
                  <a:cubicBezTo>
                    <a:pt x="583" y="65"/>
                    <a:pt x="521" y="79"/>
                    <a:pt x="426" y="79"/>
                  </a:cubicBezTo>
                  <a:cubicBezTo>
                    <a:pt x="330" y="79"/>
                    <a:pt x="202" y="65"/>
                    <a:pt x="72" y="5"/>
                  </a:cubicBezTo>
                  <a:cubicBezTo>
                    <a:pt x="65" y="2"/>
                    <a:pt x="59" y="0"/>
                    <a:pt x="53" y="0"/>
                  </a:cubicBezTo>
                  <a:close/>
                </a:path>
              </a:pathLst>
            </a:custGeom>
            <a:solidFill>
              <a:srgbClr val="6634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3" name="Google Shape;4456;p75">
              <a:extLst>
                <a:ext uri="{FF2B5EF4-FFF2-40B4-BE49-F238E27FC236}">
                  <a16:creationId xmlns:a16="http://schemas.microsoft.com/office/drawing/2014/main" id="{79A2E7C4-45CE-ECA7-994A-7A9CD310D0EC}"/>
                </a:ext>
              </a:extLst>
            </p:cNvPr>
            <p:cNvSpPr/>
            <p:nvPr/>
          </p:nvSpPr>
          <p:spPr>
            <a:xfrm>
              <a:off x="3370650" y="3792525"/>
              <a:ext cx="33650" cy="12950"/>
            </a:xfrm>
            <a:custGeom>
              <a:avLst/>
              <a:gdLst/>
              <a:ahLst/>
              <a:cxnLst/>
              <a:rect l="l" t="t" r="r" b="b"/>
              <a:pathLst>
                <a:path w="1346" h="518" extrusionOk="0">
                  <a:moveTo>
                    <a:pt x="642" y="0"/>
                  </a:moveTo>
                  <a:cubicBezTo>
                    <a:pt x="513" y="0"/>
                    <a:pt x="395" y="54"/>
                    <a:pt x="286" y="97"/>
                  </a:cubicBezTo>
                  <a:cubicBezTo>
                    <a:pt x="239" y="121"/>
                    <a:pt x="203" y="145"/>
                    <a:pt x="155" y="157"/>
                  </a:cubicBezTo>
                  <a:cubicBezTo>
                    <a:pt x="153" y="158"/>
                    <a:pt x="150" y="159"/>
                    <a:pt x="147" y="159"/>
                  </a:cubicBezTo>
                  <a:cubicBezTo>
                    <a:pt x="131" y="159"/>
                    <a:pt x="114" y="138"/>
                    <a:pt x="92" y="138"/>
                  </a:cubicBezTo>
                  <a:cubicBezTo>
                    <a:pt x="86" y="138"/>
                    <a:pt x="79" y="140"/>
                    <a:pt x="72" y="145"/>
                  </a:cubicBezTo>
                  <a:cubicBezTo>
                    <a:pt x="24" y="169"/>
                    <a:pt x="0" y="192"/>
                    <a:pt x="0" y="252"/>
                  </a:cubicBezTo>
                  <a:cubicBezTo>
                    <a:pt x="0" y="394"/>
                    <a:pt x="153" y="428"/>
                    <a:pt x="331" y="428"/>
                  </a:cubicBezTo>
                  <a:cubicBezTo>
                    <a:pt x="487" y="428"/>
                    <a:pt x="663" y="402"/>
                    <a:pt x="771" y="402"/>
                  </a:cubicBezTo>
                  <a:cubicBezTo>
                    <a:pt x="796" y="402"/>
                    <a:pt x="817" y="403"/>
                    <a:pt x="834" y="407"/>
                  </a:cubicBezTo>
                  <a:cubicBezTo>
                    <a:pt x="974" y="433"/>
                    <a:pt x="1082" y="517"/>
                    <a:pt x="1205" y="517"/>
                  </a:cubicBezTo>
                  <a:cubicBezTo>
                    <a:pt x="1249" y="517"/>
                    <a:pt x="1296" y="506"/>
                    <a:pt x="1346" y="478"/>
                  </a:cubicBezTo>
                  <a:cubicBezTo>
                    <a:pt x="1155" y="311"/>
                    <a:pt x="965" y="26"/>
                    <a:pt x="679" y="2"/>
                  </a:cubicBezTo>
                  <a:cubicBezTo>
                    <a:pt x="667" y="1"/>
                    <a:pt x="654" y="0"/>
                    <a:pt x="642" y="0"/>
                  </a:cubicBezTo>
                  <a:close/>
                </a:path>
              </a:pathLst>
            </a:custGeom>
            <a:solidFill>
              <a:srgbClr val="6634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4" name="Google Shape;4457;p75">
              <a:extLst>
                <a:ext uri="{FF2B5EF4-FFF2-40B4-BE49-F238E27FC236}">
                  <a16:creationId xmlns:a16="http://schemas.microsoft.com/office/drawing/2014/main" id="{2ED1B918-BA54-ECEB-3C3F-76A55BAE5E49}"/>
                </a:ext>
              </a:extLst>
            </p:cNvPr>
            <p:cNvSpPr/>
            <p:nvPr/>
          </p:nvSpPr>
          <p:spPr>
            <a:xfrm>
              <a:off x="3263500" y="3718150"/>
              <a:ext cx="178325" cy="230400"/>
            </a:xfrm>
            <a:custGeom>
              <a:avLst/>
              <a:gdLst/>
              <a:ahLst/>
              <a:cxnLst/>
              <a:rect l="l" t="t" r="r" b="b"/>
              <a:pathLst>
                <a:path w="7133" h="9216" extrusionOk="0">
                  <a:moveTo>
                    <a:pt x="3798" y="0"/>
                  </a:moveTo>
                  <a:cubicBezTo>
                    <a:pt x="3489" y="0"/>
                    <a:pt x="3167" y="155"/>
                    <a:pt x="2893" y="310"/>
                  </a:cubicBezTo>
                  <a:cubicBezTo>
                    <a:pt x="2929" y="238"/>
                    <a:pt x="2905" y="143"/>
                    <a:pt x="2917" y="60"/>
                  </a:cubicBezTo>
                  <a:lnTo>
                    <a:pt x="2917" y="60"/>
                  </a:lnTo>
                  <a:cubicBezTo>
                    <a:pt x="2667" y="84"/>
                    <a:pt x="2441" y="358"/>
                    <a:pt x="2286" y="536"/>
                  </a:cubicBezTo>
                  <a:cubicBezTo>
                    <a:pt x="2310" y="441"/>
                    <a:pt x="2322" y="310"/>
                    <a:pt x="2310" y="191"/>
                  </a:cubicBezTo>
                  <a:lnTo>
                    <a:pt x="2310" y="191"/>
                  </a:lnTo>
                  <a:cubicBezTo>
                    <a:pt x="2096" y="286"/>
                    <a:pt x="1929" y="560"/>
                    <a:pt x="1822" y="762"/>
                  </a:cubicBezTo>
                  <a:cubicBezTo>
                    <a:pt x="1846" y="667"/>
                    <a:pt x="1810" y="572"/>
                    <a:pt x="1822" y="489"/>
                  </a:cubicBezTo>
                  <a:lnTo>
                    <a:pt x="1822" y="489"/>
                  </a:lnTo>
                  <a:cubicBezTo>
                    <a:pt x="1643" y="572"/>
                    <a:pt x="1512" y="762"/>
                    <a:pt x="1441" y="953"/>
                  </a:cubicBezTo>
                  <a:cubicBezTo>
                    <a:pt x="1425" y="950"/>
                    <a:pt x="1408" y="949"/>
                    <a:pt x="1390" y="949"/>
                  </a:cubicBezTo>
                  <a:cubicBezTo>
                    <a:pt x="1160" y="949"/>
                    <a:pt x="813" y="1156"/>
                    <a:pt x="703" y="1322"/>
                  </a:cubicBezTo>
                  <a:cubicBezTo>
                    <a:pt x="750" y="1334"/>
                    <a:pt x="810" y="1358"/>
                    <a:pt x="869" y="1370"/>
                  </a:cubicBezTo>
                  <a:cubicBezTo>
                    <a:pt x="774" y="1453"/>
                    <a:pt x="703" y="1584"/>
                    <a:pt x="679" y="1727"/>
                  </a:cubicBezTo>
                  <a:cubicBezTo>
                    <a:pt x="655" y="1739"/>
                    <a:pt x="643" y="1751"/>
                    <a:pt x="619" y="1774"/>
                  </a:cubicBezTo>
                  <a:cubicBezTo>
                    <a:pt x="298" y="2048"/>
                    <a:pt x="119" y="2465"/>
                    <a:pt x="95" y="2870"/>
                  </a:cubicBezTo>
                  <a:cubicBezTo>
                    <a:pt x="84" y="3239"/>
                    <a:pt x="107" y="3596"/>
                    <a:pt x="155" y="3953"/>
                  </a:cubicBezTo>
                  <a:cubicBezTo>
                    <a:pt x="191" y="4156"/>
                    <a:pt x="226" y="4346"/>
                    <a:pt x="226" y="4560"/>
                  </a:cubicBezTo>
                  <a:cubicBezTo>
                    <a:pt x="215" y="4680"/>
                    <a:pt x="167" y="4906"/>
                    <a:pt x="250" y="5013"/>
                  </a:cubicBezTo>
                  <a:cubicBezTo>
                    <a:pt x="261" y="5002"/>
                    <a:pt x="282" y="5001"/>
                    <a:pt x="295" y="4973"/>
                  </a:cubicBezTo>
                  <a:lnTo>
                    <a:pt x="295" y="4973"/>
                  </a:lnTo>
                  <a:cubicBezTo>
                    <a:pt x="252" y="5080"/>
                    <a:pt x="62" y="5444"/>
                    <a:pt x="155" y="5525"/>
                  </a:cubicBezTo>
                  <a:cubicBezTo>
                    <a:pt x="164" y="5536"/>
                    <a:pt x="175" y="5541"/>
                    <a:pt x="186" y="5541"/>
                  </a:cubicBezTo>
                  <a:cubicBezTo>
                    <a:pt x="233" y="5541"/>
                    <a:pt x="291" y="5456"/>
                    <a:pt x="310" y="5418"/>
                  </a:cubicBezTo>
                  <a:lnTo>
                    <a:pt x="310" y="5418"/>
                  </a:lnTo>
                  <a:cubicBezTo>
                    <a:pt x="262" y="5596"/>
                    <a:pt x="191" y="5775"/>
                    <a:pt x="119" y="5942"/>
                  </a:cubicBezTo>
                  <a:cubicBezTo>
                    <a:pt x="84" y="6037"/>
                    <a:pt x="0" y="6144"/>
                    <a:pt x="0" y="6251"/>
                  </a:cubicBezTo>
                  <a:cubicBezTo>
                    <a:pt x="215" y="6251"/>
                    <a:pt x="417" y="6239"/>
                    <a:pt x="631" y="6168"/>
                  </a:cubicBezTo>
                  <a:cubicBezTo>
                    <a:pt x="1500" y="5870"/>
                    <a:pt x="2143" y="4691"/>
                    <a:pt x="1989" y="3798"/>
                  </a:cubicBezTo>
                  <a:cubicBezTo>
                    <a:pt x="1948" y="3578"/>
                    <a:pt x="1967" y="2911"/>
                    <a:pt x="2280" y="2911"/>
                  </a:cubicBezTo>
                  <a:cubicBezTo>
                    <a:pt x="2338" y="2911"/>
                    <a:pt x="2408" y="2934"/>
                    <a:pt x="2489" y="2989"/>
                  </a:cubicBezTo>
                  <a:cubicBezTo>
                    <a:pt x="2596" y="3072"/>
                    <a:pt x="2584" y="3227"/>
                    <a:pt x="2596" y="3346"/>
                  </a:cubicBezTo>
                  <a:cubicBezTo>
                    <a:pt x="2667" y="3787"/>
                    <a:pt x="2631" y="4227"/>
                    <a:pt x="2489" y="4656"/>
                  </a:cubicBezTo>
                  <a:cubicBezTo>
                    <a:pt x="2334" y="5108"/>
                    <a:pt x="2108" y="5489"/>
                    <a:pt x="2334" y="5977"/>
                  </a:cubicBezTo>
                  <a:cubicBezTo>
                    <a:pt x="2393" y="6108"/>
                    <a:pt x="2465" y="6227"/>
                    <a:pt x="2560" y="6346"/>
                  </a:cubicBezTo>
                  <a:cubicBezTo>
                    <a:pt x="2727" y="6811"/>
                    <a:pt x="3167" y="7358"/>
                    <a:pt x="3274" y="7585"/>
                  </a:cubicBezTo>
                  <a:cubicBezTo>
                    <a:pt x="3286" y="7418"/>
                    <a:pt x="3274" y="7239"/>
                    <a:pt x="3286" y="7061"/>
                  </a:cubicBezTo>
                  <a:cubicBezTo>
                    <a:pt x="3298" y="7073"/>
                    <a:pt x="3310" y="7085"/>
                    <a:pt x="3322" y="7085"/>
                  </a:cubicBezTo>
                  <a:cubicBezTo>
                    <a:pt x="3477" y="7597"/>
                    <a:pt x="3655" y="8013"/>
                    <a:pt x="4048" y="8394"/>
                  </a:cubicBezTo>
                  <a:cubicBezTo>
                    <a:pt x="4072" y="8192"/>
                    <a:pt x="4060" y="7978"/>
                    <a:pt x="4060" y="7763"/>
                  </a:cubicBezTo>
                  <a:lnTo>
                    <a:pt x="4060" y="7763"/>
                  </a:lnTo>
                  <a:cubicBezTo>
                    <a:pt x="4179" y="8037"/>
                    <a:pt x="4310" y="8263"/>
                    <a:pt x="4501" y="8466"/>
                  </a:cubicBezTo>
                  <a:cubicBezTo>
                    <a:pt x="4501" y="8323"/>
                    <a:pt x="4501" y="8120"/>
                    <a:pt x="4584" y="8001"/>
                  </a:cubicBezTo>
                  <a:cubicBezTo>
                    <a:pt x="4763" y="8228"/>
                    <a:pt x="4763" y="8585"/>
                    <a:pt x="4953" y="8799"/>
                  </a:cubicBezTo>
                  <a:cubicBezTo>
                    <a:pt x="4965" y="8656"/>
                    <a:pt x="4989" y="8513"/>
                    <a:pt x="5013" y="8370"/>
                  </a:cubicBezTo>
                  <a:cubicBezTo>
                    <a:pt x="5060" y="8418"/>
                    <a:pt x="5108" y="8466"/>
                    <a:pt x="5144" y="8525"/>
                  </a:cubicBezTo>
                  <a:cubicBezTo>
                    <a:pt x="5322" y="8740"/>
                    <a:pt x="5477" y="9061"/>
                    <a:pt x="5715" y="9216"/>
                  </a:cubicBezTo>
                  <a:cubicBezTo>
                    <a:pt x="5763" y="9085"/>
                    <a:pt x="5775" y="8894"/>
                    <a:pt x="5763" y="8751"/>
                  </a:cubicBezTo>
                  <a:lnTo>
                    <a:pt x="5763" y="8751"/>
                  </a:lnTo>
                  <a:cubicBezTo>
                    <a:pt x="5799" y="8859"/>
                    <a:pt x="5799" y="8966"/>
                    <a:pt x="5834" y="9073"/>
                  </a:cubicBezTo>
                  <a:cubicBezTo>
                    <a:pt x="5846" y="8859"/>
                    <a:pt x="5953" y="8656"/>
                    <a:pt x="5977" y="8430"/>
                  </a:cubicBezTo>
                  <a:cubicBezTo>
                    <a:pt x="6013" y="8180"/>
                    <a:pt x="6025" y="7906"/>
                    <a:pt x="6001" y="7644"/>
                  </a:cubicBezTo>
                  <a:cubicBezTo>
                    <a:pt x="5989" y="7489"/>
                    <a:pt x="5953" y="7346"/>
                    <a:pt x="5918" y="7204"/>
                  </a:cubicBezTo>
                  <a:cubicBezTo>
                    <a:pt x="5819" y="6808"/>
                    <a:pt x="6055" y="6300"/>
                    <a:pt x="5585" y="6300"/>
                  </a:cubicBezTo>
                  <a:cubicBezTo>
                    <a:pt x="5546" y="6300"/>
                    <a:pt x="5502" y="6303"/>
                    <a:pt x="5453" y="6311"/>
                  </a:cubicBezTo>
                  <a:cubicBezTo>
                    <a:pt x="5406" y="6317"/>
                    <a:pt x="5363" y="6320"/>
                    <a:pt x="5324" y="6320"/>
                  </a:cubicBezTo>
                  <a:cubicBezTo>
                    <a:pt x="4638" y="6320"/>
                    <a:pt x="5006" y="5395"/>
                    <a:pt x="5501" y="5215"/>
                  </a:cubicBezTo>
                  <a:cubicBezTo>
                    <a:pt x="5526" y="5206"/>
                    <a:pt x="5556" y="5203"/>
                    <a:pt x="5586" y="5203"/>
                  </a:cubicBezTo>
                  <a:cubicBezTo>
                    <a:pt x="5626" y="5203"/>
                    <a:pt x="5668" y="5208"/>
                    <a:pt x="5707" y="5208"/>
                  </a:cubicBezTo>
                  <a:cubicBezTo>
                    <a:pt x="5750" y="5208"/>
                    <a:pt x="5791" y="5202"/>
                    <a:pt x="5822" y="5180"/>
                  </a:cubicBezTo>
                  <a:cubicBezTo>
                    <a:pt x="5953" y="5120"/>
                    <a:pt x="6013" y="4858"/>
                    <a:pt x="5870" y="4775"/>
                  </a:cubicBezTo>
                  <a:cubicBezTo>
                    <a:pt x="5854" y="4762"/>
                    <a:pt x="5829" y="4757"/>
                    <a:pt x="5799" y="4757"/>
                  </a:cubicBezTo>
                  <a:cubicBezTo>
                    <a:pt x="5655" y="4757"/>
                    <a:pt x="5385" y="4878"/>
                    <a:pt x="5287" y="4918"/>
                  </a:cubicBezTo>
                  <a:cubicBezTo>
                    <a:pt x="4897" y="5061"/>
                    <a:pt x="4543" y="5399"/>
                    <a:pt x="4110" y="5399"/>
                  </a:cubicBezTo>
                  <a:cubicBezTo>
                    <a:pt x="4040" y="5399"/>
                    <a:pt x="3968" y="5390"/>
                    <a:pt x="3894" y="5370"/>
                  </a:cubicBezTo>
                  <a:cubicBezTo>
                    <a:pt x="3691" y="5311"/>
                    <a:pt x="3572" y="5132"/>
                    <a:pt x="3393" y="5013"/>
                  </a:cubicBezTo>
                  <a:cubicBezTo>
                    <a:pt x="3143" y="4834"/>
                    <a:pt x="2977" y="4751"/>
                    <a:pt x="2977" y="4406"/>
                  </a:cubicBezTo>
                  <a:cubicBezTo>
                    <a:pt x="2977" y="4191"/>
                    <a:pt x="2953" y="3977"/>
                    <a:pt x="2989" y="3775"/>
                  </a:cubicBezTo>
                  <a:cubicBezTo>
                    <a:pt x="3024" y="3584"/>
                    <a:pt x="3096" y="3429"/>
                    <a:pt x="3084" y="3215"/>
                  </a:cubicBezTo>
                  <a:cubicBezTo>
                    <a:pt x="3072" y="3120"/>
                    <a:pt x="3024" y="3036"/>
                    <a:pt x="3036" y="2929"/>
                  </a:cubicBezTo>
                  <a:cubicBezTo>
                    <a:pt x="3055" y="2607"/>
                    <a:pt x="3074" y="2413"/>
                    <a:pt x="3309" y="2413"/>
                  </a:cubicBezTo>
                  <a:cubicBezTo>
                    <a:pt x="3369" y="2413"/>
                    <a:pt x="3444" y="2426"/>
                    <a:pt x="3536" y="2453"/>
                  </a:cubicBezTo>
                  <a:cubicBezTo>
                    <a:pt x="3727" y="2501"/>
                    <a:pt x="3882" y="2620"/>
                    <a:pt x="4048" y="2691"/>
                  </a:cubicBezTo>
                  <a:cubicBezTo>
                    <a:pt x="4370" y="2822"/>
                    <a:pt x="4715" y="2882"/>
                    <a:pt x="5037" y="3013"/>
                  </a:cubicBezTo>
                  <a:cubicBezTo>
                    <a:pt x="5144" y="3048"/>
                    <a:pt x="5215" y="3108"/>
                    <a:pt x="5334" y="3108"/>
                  </a:cubicBezTo>
                  <a:cubicBezTo>
                    <a:pt x="5338" y="3108"/>
                    <a:pt x="5342" y="3109"/>
                    <a:pt x="5347" y="3109"/>
                  </a:cubicBezTo>
                  <a:cubicBezTo>
                    <a:pt x="5434" y="3109"/>
                    <a:pt x="5743" y="3021"/>
                    <a:pt x="5819" y="3021"/>
                  </a:cubicBezTo>
                  <a:cubicBezTo>
                    <a:pt x="5827" y="3021"/>
                    <a:pt x="5832" y="3022"/>
                    <a:pt x="5834" y="3025"/>
                  </a:cubicBezTo>
                  <a:cubicBezTo>
                    <a:pt x="5882" y="3072"/>
                    <a:pt x="5918" y="3132"/>
                    <a:pt x="5965" y="3179"/>
                  </a:cubicBezTo>
                  <a:cubicBezTo>
                    <a:pt x="5965" y="3048"/>
                    <a:pt x="6072" y="2894"/>
                    <a:pt x="6180" y="2727"/>
                  </a:cubicBezTo>
                  <a:cubicBezTo>
                    <a:pt x="6180" y="2739"/>
                    <a:pt x="6180" y="2739"/>
                    <a:pt x="6191" y="2739"/>
                  </a:cubicBezTo>
                  <a:cubicBezTo>
                    <a:pt x="6191" y="2727"/>
                    <a:pt x="6191" y="2727"/>
                    <a:pt x="6180" y="2715"/>
                  </a:cubicBezTo>
                  <a:cubicBezTo>
                    <a:pt x="6191" y="2703"/>
                    <a:pt x="6191" y="2703"/>
                    <a:pt x="6203" y="2691"/>
                  </a:cubicBezTo>
                  <a:cubicBezTo>
                    <a:pt x="6263" y="2822"/>
                    <a:pt x="6358" y="2941"/>
                    <a:pt x="6489" y="2965"/>
                  </a:cubicBezTo>
                  <a:cubicBezTo>
                    <a:pt x="6561" y="2763"/>
                    <a:pt x="6513" y="2513"/>
                    <a:pt x="6525" y="2298"/>
                  </a:cubicBezTo>
                  <a:lnTo>
                    <a:pt x="6525" y="2298"/>
                  </a:lnTo>
                  <a:cubicBezTo>
                    <a:pt x="6568" y="2407"/>
                    <a:pt x="6661" y="2516"/>
                    <a:pt x="6795" y="2516"/>
                  </a:cubicBezTo>
                  <a:cubicBezTo>
                    <a:pt x="6808" y="2516"/>
                    <a:pt x="6821" y="2515"/>
                    <a:pt x="6834" y="2513"/>
                  </a:cubicBezTo>
                  <a:cubicBezTo>
                    <a:pt x="6858" y="2239"/>
                    <a:pt x="6799" y="1977"/>
                    <a:pt x="6775" y="1715"/>
                  </a:cubicBezTo>
                  <a:lnTo>
                    <a:pt x="6775" y="1715"/>
                  </a:lnTo>
                  <a:cubicBezTo>
                    <a:pt x="6848" y="1770"/>
                    <a:pt x="6942" y="1810"/>
                    <a:pt x="7041" y="1810"/>
                  </a:cubicBezTo>
                  <a:cubicBezTo>
                    <a:pt x="7071" y="1810"/>
                    <a:pt x="7101" y="1807"/>
                    <a:pt x="7132" y="1798"/>
                  </a:cubicBezTo>
                  <a:cubicBezTo>
                    <a:pt x="7084" y="1608"/>
                    <a:pt x="6942" y="1381"/>
                    <a:pt x="6799" y="1215"/>
                  </a:cubicBezTo>
                  <a:cubicBezTo>
                    <a:pt x="6692" y="1000"/>
                    <a:pt x="6418" y="834"/>
                    <a:pt x="6203" y="739"/>
                  </a:cubicBezTo>
                  <a:cubicBezTo>
                    <a:pt x="6215" y="727"/>
                    <a:pt x="6239" y="739"/>
                    <a:pt x="6251" y="715"/>
                  </a:cubicBezTo>
                  <a:cubicBezTo>
                    <a:pt x="5977" y="584"/>
                    <a:pt x="5644" y="667"/>
                    <a:pt x="5358" y="548"/>
                  </a:cubicBezTo>
                  <a:cubicBezTo>
                    <a:pt x="5394" y="524"/>
                    <a:pt x="5429" y="500"/>
                    <a:pt x="5453" y="489"/>
                  </a:cubicBezTo>
                  <a:cubicBezTo>
                    <a:pt x="5384" y="406"/>
                    <a:pt x="5262" y="389"/>
                    <a:pt x="5124" y="389"/>
                  </a:cubicBezTo>
                  <a:cubicBezTo>
                    <a:pt x="5029" y="389"/>
                    <a:pt x="4926" y="397"/>
                    <a:pt x="4829" y="397"/>
                  </a:cubicBezTo>
                  <a:cubicBezTo>
                    <a:pt x="4705" y="397"/>
                    <a:pt x="4591" y="383"/>
                    <a:pt x="4513" y="322"/>
                  </a:cubicBezTo>
                  <a:cubicBezTo>
                    <a:pt x="4560" y="322"/>
                    <a:pt x="4620" y="298"/>
                    <a:pt x="4644" y="298"/>
                  </a:cubicBezTo>
                  <a:cubicBezTo>
                    <a:pt x="4546" y="257"/>
                    <a:pt x="4429" y="242"/>
                    <a:pt x="4308" y="242"/>
                  </a:cubicBezTo>
                  <a:cubicBezTo>
                    <a:pt x="4075" y="242"/>
                    <a:pt x="3823" y="299"/>
                    <a:pt x="3644" y="346"/>
                  </a:cubicBezTo>
                  <a:cubicBezTo>
                    <a:pt x="3703" y="238"/>
                    <a:pt x="3798" y="131"/>
                    <a:pt x="3798" y="0"/>
                  </a:cubicBezTo>
                  <a:close/>
                </a:path>
              </a:pathLst>
            </a:custGeom>
            <a:solidFill>
              <a:srgbClr val="6634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5" name="Google Shape;4458;p75">
              <a:extLst>
                <a:ext uri="{FF2B5EF4-FFF2-40B4-BE49-F238E27FC236}">
                  <a16:creationId xmlns:a16="http://schemas.microsoft.com/office/drawing/2014/main" id="{4E0F4F44-0ED2-D7E3-412E-94ECC0D71310}"/>
                </a:ext>
              </a:extLst>
            </p:cNvPr>
            <p:cNvSpPr/>
            <p:nvPr/>
          </p:nvSpPr>
          <p:spPr>
            <a:xfrm>
              <a:off x="3151275" y="4228825"/>
              <a:ext cx="224150" cy="439725"/>
            </a:xfrm>
            <a:custGeom>
              <a:avLst/>
              <a:gdLst/>
              <a:ahLst/>
              <a:cxnLst/>
              <a:rect l="l" t="t" r="r" b="b"/>
              <a:pathLst>
                <a:path w="8966" h="17589" extrusionOk="0">
                  <a:moveTo>
                    <a:pt x="2977" y="0"/>
                  </a:moveTo>
                  <a:cubicBezTo>
                    <a:pt x="2226" y="0"/>
                    <a:pt x="1497" y="261"/>
                    <a:pt x="965" y="850"/>
                  </a:cubicBezTo>
                  <a:cubicBezTo>
                    <a:pt x="1" y="1933"/>
                    <a:pt x="667" y="2802"/>
                    <a:pt x="1596" y="3648"/>
                  </a:cubicBezTo>
                  <a:cubicBezTo>
                    <a:pt x="2346" y="4326"/>
                    <a:pt x="3572" y="4731"/>
                    <a:pt x="4072" y="5672"/>
                  </a:cubicBezTo>
                  <a:cubicBezTo>
                    <a:pt x="4692" y="6851"/>
                    <a:pt x="3453" y="7863"/>
                    <a:pt x="3191" y="9017"/>
                  </a:cubicBezTo>
                  <a:cubicBezTo>
                    <a:pt x="2941" y="10113"/>
                    <a:pt x="2834" y="11244"/>
                    <a:pt x="2513" y="12315"/>
                  </a:cubicBezTo>
                  <a:cubicBezTo>
                    <a:pt x="2358" y="12851"/>
                    <a:pt x="2203" y="13458"/>
                    <a:pt x="1798" y="13851"/>
                  </a:cubicBezTo>
                  <a:cubicBezTo>
                    <a:pt x="1763" y="13887"/>
                    <a:pt x="1715" y="13923"/>
                    <a:pt x="1679" y="13959"/>
                  </a:cubicBezTo>
                  <a:cubicBezTo>
                    <a:pt x="1429" y="14185"/>
                    <a:pt x="1084" y="14447"/>
                    <a:pt x="1132" y="14792"/>
                  </a:cubicBezTo>
                  <a:cubicBezTo>
                    <a:pt x="1167" y="15054"/>
                    <a:pt x="2548" y="16268"/>
                    <a:pt x="2834" y="16566"/>
                  </a:cubicBezTo>
                  <a:cubicBezTo>
                    <a:pt x="3121" y="16872"/>
                    <a:pt x="3791" y="17588"/>
                    <a:pt x="4348" y="17588"/>
                  </a:cubicBezTo>
                  <a:cubicBezTo>
                    <a:pt x="4507" y="17588"/>
                    <a:pt x="4657" y="17530"/>
                    <a:pt x="4787" y="17388"/>
                  </a:cubicBezTo>
                  <a:cubicBezTo>
                    <a:pt x="5192" y="16935"/>
                    <a:pt x="4537" y="16006"/>
                    <a:pt x="4346" y="15578"/>
                  </a:cubicBezTo>
                  <a:cubicBezTo>
                    <a:pt x="3953" y="14709"/>
                    <a:pt x="3953" y="14363"/>
                    <a:pt x="4287" y="13435"/>
                  </a:cubicBezTo>
                  <a:cubicBezTo>
                    <a:pt x="4596" y="12625"/>
                    <a:pt x="5085" y="11887"/>
                    <a:pt x="5549" y="11113"/>
                  </a:cubicBezTo>
                  <a:cubicBezTo>
                    <a:pt x="6728" y="9148"/>
                    <a:pt x="8966" y="7398"/>
                    <a:pt x="7942" y="4922"/>
                  </a:cubicBezTo>
                  <a:cubicBezTo>
                    <a:pt x="7192" y="3088"/>
                    <a:pt x="5489" y="1493"/>
                    <a:pt x="4049" y="171"/>
                  </a:cubicBezTo>
                  <a:cubicBezTo>
                    <a:pt x="3699" y="60"/>
                    <a:pt x="3335" y="0"/>
                    <a:pt x="2977" y="0"/>
                  </a:cubicBezTo>
                  <a:close/>
                </a:path>
              </a:pathLst>
            </a:custGeom>
            <a:solidFill>
              <a:srgbClr val="C16E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6" name="Google Shape;4459;p75">
              <a:extLst>
                <a:ext uri="{FF2B5EF4-FFF2-40B4-BE49-F238E27FC236}">
                  <a16:creationId xmlns:a16="http://schemas.microsoft.com/office/drawing/2014/main" id="{2608DDE6-4310-DB95-58A4-5C57308CDB8F}"/>
                </a:ext>
              </a:extLst>
            </p:cNvPr>
            <p:cNvSpPr/>
            <p:nvPr/>
          </p:nvSpPr>
          <p:spPr>
            <a:xfrm>
              <a:off x="2785450" y="4227225"/>
              <a:ext cx="372400" cy="325125"/>
            </a:xfrm>
            <a:custGeom>
              <a:avLst/>
              <a:gdLst/>
              <a:ahLst/>
              <a:cxnLst/>
              <a:rect l="l" t="t" r="r" b="b"/>
              <a:pathLst>
                <a:path w="14896" h="13005" extrusionOk="0">
                  <a:moveTo>
                    <a:pt x="11633" y="1"/>
                  </a:moveTo>
                  <a:cubicBezTo>
                    <a:pt x="11128" y="1"/>
                    <a:pt x="10675" y="175"/>
                    <a:pt x="10419" y="676"/>
                  </a:cubicBezTo>
                  <a:cubicBezTo>
                    <a:pt x="10073" y="1366"/>
                    <a:pt x="10026" y="2354"/>
                    <a:pt x="9859" y="3105"/>
                  </a:cubicBezTo>
                  <a:cubicBezTo>
                    <a:pt x="9681" y="3938"/>
                    <a:pt x="9657" y="4879"/>
                    <a:pt x="8811" y="5236"/>
                  </a:cubicBezTo>
                  <a:cubicBezTo>
                    <a:pt x="7466" y="5807"/>
                    <a:pt x="6192" y="5831"/>
                    <a:pt x="4930" y="6605"/>
                  </a:cubicBezTo>
                  <a:cubicBezTo>
                    <a:pt x="4263" y="7010"/>
                    <a:pt x="3477" y="7450"/>
                    <a:pt x="2739" y="7700"/>
                  </a:cubicBezTo>
                  <a:cubicBezTo>
                    <a:pt x="2203" y="7891"/>
                    <a:pt x="1549" y="7843"/>
                    <a:pt x="1072" y="8200"/>
                  </a:cubicBezTo>
                  <a:cubicBezTo>
                    <a:pt x="679" y="8498"/>
                    <a:pt x="406" y="9212"/>
                    <a:pt x="251" y="9998"/>
                  </a:cubicBezTo>
                  <a:cubicBezTo>
                    <a:pt x="144" y="10605"/>
                    <a:pt x="1" y="11439"/>
                    <a:pt x="179" y="12046"/>
                  </a:cubicBezTo>
                  <a:cubicBezTo>
                    <a:pt x="209" y="12173"/>
                    <a:pt x="638" y="13004"/>
                    <a:pt x="943" y="13004"/>
                  </a:cubicBezTo>
                  <a:cubicBezTo>
                    <a:pt x="1010" y="13004"/>
                    <a:pt x="1071" y="12964"/>
                    <a:pt x="1120" y="12868"/>
                  </a:cubicBezTo>
                  <a:cubicBezTo>
                    <a:pt x="1739" y="11582"/>
                    <a:pt x="1822" y="9891"/>
                    <a:pt x="3311" y="9272"/>
                  </a:cubicBezTo>
                  <a:cubicBezTo>
                    <a:pt x="4537" y="8760"/>
                    <a:pt x="6180" y="8522"/>
                    <a:pt x="7502" y="8331"/>
                  </a:cubicBezTo>
                  <a:cubicBezTo>
                    <a:pt x="8121" y="8236"/>
                    <a:pt x="8752" y="8248"/>
                    <a:pt x="9371" y="8153"/>
                  </a:cubicBezTo>
                  <a:cubicBezTo>
                    <a:pt x="9716" y="8105"/>
                    <a:pt x="10264" y="7950"/>
                    <a:pt x="10645" y="7688"/>
                  </a:cubicBezTo>
                  <a:cubicBezTo>
                    <a:pt x="12383" y="7153"/>
                    <a:pt x="14336" y="3366"/>
                    <a:pt x="14336" y="3366"/>
                  </a:cubicBezTo>
                  <a:cubicBezTo>
                    <a:pt x="14895" y="2188"/>
                    <a:pt x="14657" y="1092"/>
                    <a:pt x="13455" y="509"/>
                  </a:cubicBezTo>
                  <a:cubicBezTo>
                    <a:pt x="12955" y="266"/>
                    <a:pt x="12255" y="1"/>
                    <a:pt x="11633" y="1"/>
                  </a:cubicBezTo>
                  <a:close/>
                </a:path>
              </a:pathLst>
            </a:custGeom>
            <a:solidFill>
              <a:srgbClr val="C16E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7" name="Google Shape;4460;p75">
              <a:extLst>
                <a:ext uri="{FF2B5EF4-FFF2-40B4-BE49-F238E27FC236}">
                  <a16:creationId xmlns:a16="http://schemas.microsoft.com/office/drawing/2014/main" id="{34F195F0-EDB9-11FB-0ADB-32AB158768CC}"/>
                </a:ext>
              </a:extLst>
            </p:cNvPr>
            <p:cNvSpPr/>
            <p:nvPr/>
          </p:nvSpPr>
          <p:spPr>
            <a:xfrm>
              <a:off x="3577525" y="3850000"/>
              <a:ext cx="129200" cy="164925"/>
            </a:xfrm>
            <a:custGeom>
              <a:avLst/>
              <a:gdLst/>
              <a:ahLst/>
              <a:cxnLst/>
              <a:rect l="l" t="t" r="r" b="b"/>
              <a:pathLst>
                <a:path w="5168" h="6597" extrusionOk="0">
                  <a:moveTo>
                    <a:pt x="1941" y="1"/>
                  </a:moveTo>
                  <a:lnTo>
                    <a:pt x="203" y="525"/>
                  </a:lnTo>
                  <a:lnTo>
                    <a:pt x="0" y="1358"/>
                  </a:lnTo>
                  <a:lnTo>
                    <a:pt x="1131" y="3204"/>
                  </a:lnTo>
                  <a:lnTo>
                    <a:pt x="1989" y="6478"/>
                  </a:lnTo>
                  <a:lnTo>
                    <a:pt x="3132" y="6597"/>
                  </a:lnTo>
                  <a:lnTo>
                    <a:pt x="4608" y="6097"/>
                  </a:lnTo>
                  <a:lnTo>
                    <a:pt x="5168" y="5132"/>
                  </a:lnTo>
                  <a:lnTo>
                    <a:pt x="2727" y="1668"/>
                  </a:lnTo>
                  <a:lnTo>
                    <a:pt x="2179" y="310"/>
                  </a:lnTo>
                  <a:lnTo>
                    <a:pt x="1941" y="1"/>
                  </a:ln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8" name="Google Shape;4461;p75">
              <a:extLst>
                <a:ext uri="{FF2B5EF4-FFF2-40B4-BE49-F238E27FC236}">
                  <a16:creationId xmlns:a16="http://schemas.microsoft.com/office/drawing/2014/main" id="{810D4D8F-EE0D-BA42-597C-47B77151AED5}"/>
                </a:ext>
              </a:extLst>
            </p:cNvPr>
            <p:cNvSpPr/>
            <p:nvPr/>
          </p:nvSpPr>
          <p:spPr>
            <a:xfrm>
              <a:off x="3581975" y="3889900"/>
              <a:ext cx="72375" cy="13700"/>
            </a:xfrm>
            <a:custGeom>
              <a:avLst/>
              <a:gdLst/>
              <a:ahLst/>
              <a:cxnLst/>
              <a:rect l="l" t="t" r="r" b="b"/>
              <a:pathLst>
                <a:path w="2895" h="548" extrusionOk="0">
                  <a:moveTo>
                    <a:pt x="2763" y="0"/>
                  </a:moveTo>
                  <a:lnTo>
                    <a:pt x="25" y="310"/>
                  </a:lnTo>
                  <a:lnTo>
                    <a:pt x="1" y="548"/>
                  </a:lnTo>
                  <a:lnTo>
                    <a:pt x="2894" y="310"/>
                  </a:lnTo>
                  <a:lnTo>
                    <a:pt x="2763" y="0"/>
                  </a:lnTo>
                  <a:close/>
                </a:path>
              </a:pathLst>
            </a:custGeom>
            <a:solidFill>
              <a:srgbClr val="7F4F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9" name="Google Shape;4462;p75">
              <a:extLst>
                <a:ext uri="{FF2B5EF4-FFF2-40B4-BE49-F238E27FC236}">
                  <a16:creationId xmlns:a16="http://schemas.microsoft.com/office/drawing/2014/main" id="{9A8AC808-94A7-ED64-C528-CC42274DCF2D}"/>
                </a:ext>
              </a:extLst>
            </p:cNvPr>
            <p:cNvSpPr/>
            <p:nvPr/>
          </p:nvSpPr>
          <p:spPr>
            <a:xfrm>
              <a:off x="3598650" y="3866075"/>
              <a:ext cx="42300" cy="68200"/>
            </a:xfrm>
            <a:custGeom>
              <a:avLst/>
              <a:gdLst/>
              <a:ahLst/>
              <a:cxnLst/>
              <a:rect l="l" t="t" r="r" b="b"/>
              <a:pathLst>
                <a:path w="1692" h="2728" extrusionOk="0">
                  <a:moveTo>
                    <a:pt x="1525" y="1"/>
                  </a:moveTo>
                  <a:lnTo>
                    <a:pt x="1" y="2418"/>
                  </a:lnTo>
                  <a:lnTo>
                    <a:pt x="132" y="2727"/>
                  </a:lnTo>
                  <a:lnTo>
                    <a:pt x="1691" y="358"/>
                  </a:lnTo>
                  <a:lnTo>
                    <a:pt x="1525" y="1"/>
                  </a:lnTo>
                  <a:close/>
                </a:path>
              </a:pathLst>
            </a:custGeom>
            <a:solidFill>
              <a:srgbClr val="7F4F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0" name="Google Shape;4463;p75">
              <a:extLst>
                <a:ext uri="{FF2B5EF4-FFF2-40B4-BE49-F238E27FC236}">
                  <a16:creationId xmlns:a16="http://schemas.microsoft.com/office/drawing/2014/main" id="{392BFE48-FDFC-3F9B-BDCE-8C4ED1D2F1DF}"/>
                </a:ext>
              </a:extLst>
            </p:cNvPr>
            <p:cNvSpPr/>
            <p:nvPr/>
          </p:nvSpPr>
          <p:spPr>
            <a:xfrm>
              <a:off x="3463525" y="3881250"/>
              <a:ext cx="177425" cy="122375"/>
            </a:xfrm>
            <a:custGeom>
              <a:avLst/>
              <a:gdLst/>
              <a:ahLst/>
              <a:cxnLst/>
              <a:rect l="l" t="t" r="r" b="b"/>
              <a:pathLst>
                <a:path w="7097" h="4895" extrusionOk="0">
                  <a:moveTo>
                    <a:pt x="6668" y="1"/>
                  </a:moveTo>
                  <a:lnTo>
                    <a:pt x="0" y="3930"/>
                  </a:lnTo>
                  <a:lnTo>
                    <a:pt x="536" y="4894"/>
                  </a:lnTo>
                  <a:lnTo>
                    <a:pt x="7096" y="715"/>
                  </a:lnTo>
                  <a:lnTo>
                    <a:pt x="6668" y="1"/>
                  </a:lnTo>
                  <a:close/>
                </a:path>
              </a:pathLst>
            </a:custGeom>
            <a:solidFill>
              <a:srgbClr val="7F4F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1" name="Google Shape;4464;p75">
              <a:extLst>
                <a:ext uri="{FF2B5EF4-FFF2-40B4-BE49-F238E27FC236}">
                  <a16:creationId xmlns:a16="http://schemas.microsoft.com/office/drawing/2014/main" id="{69D5A123-8791-8520-6C09-849FF92F041D}"/>
                </a:ext>
              </a:extLst>
            </p:cNvPr>
            <p:cNvSpPr/>
            <p:nvPr/>
          </p:nvSpPr>
          <p:spPr>
            <a:xfrm>
              <a:off x="3218250" y="3914525"/>
              <a:ext cx="89025" cy="197000"/>
            </a:xfrm>
            <a:custGeom>
              <a:avLst/>
              <a:gdLst/>
              <a:ahLst/>
              <a:cxnLst/>
              <a:rect l="l" t="t" r="r" b="b"/>
              <a:pathLst>
                <a:path w="3561" h="7880" extrusionOk="0">
                  <a:moveTo>
                    <a:pt x="1333" y="1"/>
                  </a:moveTo>
                  <a:cubicBezTo>
                    <a:pt x="1003" y="1"/>
                    <a:pt x="707" y="131"/>
                    <a:pt x="524" y="468"/>
                  </a:cubicBezTo>
                  <a:cubicBezTo>
                    <a:pt x="262" y="956"/>
                    <a:pt x="286" y="1801"/>
                    <a:pt x="239" y="2361"/>
                  </a:cubicBezTo>
                  <a:cubicBezTo>
                    <a:pt x="143" y="3373"/>
                    <a:pt x="0" y="4314"/>
                    <a:pt x="24" y="5349"/>
                  </a:cubicBezTo>
                  <a:cubicBezTo>
                    <a:pt x="36" y="6040"/>
                    <a:pt x="96" y="7397"/>
                    <a:pt x="846" y="7766"/>
                  </a:cubicBezTo>
                  <a:cubicBezTo>
                    <a:pt x="998" y="7845"/>
                    <a:pt x="1156" y="7879"/>
                    <a:pt x="1313" y="7879"/>
                  </a:cubicBezTo>
                  <a:cubicBezTo>
                    <a:pt x="1869" y="7879"/>
                    <a:pt x="2423" y="7454"/>
                    <a:pt x="2739" y="7064"/>
                  </a:cubicBezTo>
                  <a:cubicBezTo>
                    <a:pt x="2929" y="6814"/>
                    <a:pt x="3156" y="6504"/>
                    <a:pt x="3251" y="6195"/>
                  </a:cubicBezTo>
                  <a:cubicBezTo>
                    <a:pt x="3358" y="5909"/>
                    <a:pt x="3334" y="5599"/>
                    <a:pt x="3429" y="5302"/>
                  </a:cubicBezTo>
                  <a:lnTo>
                    <a:pt x="3429" y="5516"/>
                  </a:lnTo>
                  <a:cubicBezTo>
                    <a:pt x="3560" y="5087"/>
                    <a:pt x="3537" y="4564"/>
                    <a:pt x="3537" y="4087"/>
                  </a:cubicBezTo>
                  <a:cubicBezTo>
                    <a:pt x="3537" y="3682"/>
                    <a:pt x="3501" y="3325"/>
                    <a:pt x="3429" y="2944"/>
                  </a:cubicBezTo>
                  <a:cubicBezTo>
                    <a:pt x="3334" y="2266"/>
                    <a:pt x="3418" y="1516"/>
                    <a:pt x="3025" y="932"/>
                  </a:cubicBezTo>
                  <a:cubicBezTo>
                    <a:pt x="2734" y="492"/>
                    <a:pt x="1972" y="1"/>
                    <a:pt x="1333" y="1"/>
                  </a:cubicBezTo>
                  <a:close/>
                </a:path>
              </a:pathLst>
            </a:custGeom>
            <a:solidFill>
              <a:srgbClr val="C16E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2" name="Google Shape;4465;p75">
              <a:extLst>
                <a:ext uri="{FF2B5EF4-FFF2-40B4-BE49-F238E27FC236}">
                  <a16:creationId xmlns:a16="http://schemas.microsoft.com/office/drawing/2014/main" id="{535C143C-5CDB-8C0A-E0B8-BC4BEE1F3B22}"/>
                </a:ext>
              </a:extLst>
            </p:cNvPr>
            <p:cNvSpPr/>
            <p:nvPr/>
          </p:nvSpPr>
          <p:spPr>
            <a:xfrm>
              <a:off x="3011075" y="3870875"/>
              <a:ext cx="345900" cy="458975"/>
            </a:xfrm>
            <a:custGeom>
              <a:avLst/>
              <a:gdLst/>
              <a:ahLst/>
              <a:cxnLst/>
              <a:rect l="l" t="t" r="r" b="b"/>
              <a:pathLst>
                <a:path w="13836" h="18359" extrusionOk="0">
                  <a:moveTo>
                    <a:pt x="10364" y="0"/>
                  </a:moveTo>
                  <a:cubicBezTo>
                    <a:pt x="9005" y="0"/>
                    <a:pt x="7707" y="975"/>
                    <a:pt x="6894" y="2345"/>
                  </a:cubicBezTo>
                  <a:cubicBezTo>
                    <a:pt x="6263" y="3393"/>
                    <a:pt x="5716" y="3833"/>
                    <a:pt x="4847" y="4643"/>
                  </a:cubicBezTo>
                  <a:cubicBezTo>
                    <a:pt x="4346" y="5119"/>
                    <a:pt x="4001" y="5702"/>
                    <a:pt x="4025" y="6405"/>
                  </a:cubicBezTo>
                  <a:cubicBezTo>
                    <a:pt x="4085" y="7655"/>
                    <a:pt x="3382" y="7167"/>
                    <a:pt x="2906" y="8084"/>
                  </a:cubicBezTo>
                  <a:cubicBezTo>
                    <a:pt x="2763" y="8357"/>
                    <a:pt x="2965" y="8798"/>
                    <a:pt x="2894" y="9096"/>
                  </a:cubicBezTo>
                  <a:cubicBezTo>
                    <a:pt x="2751" y="9667"/>
                    <a:pt x="2132" y="10262"/>
                    <a:pt x="1596" y="10465"/>
                  </a:cubicBezTo>
                  <a:cubicBezTo>
                    <a:pt x="1251" y="10608"/>
                    <a:pt x="536" y="10953"/>
                    <a:pt x="394" y="11322"/>
                  </a:cubicBezTo>
                  <a:cubicBezTo>
                    <a:pt x="120" y="11989"/>
                    <a:pt x="667" y="11989"/>
                    <a:pt x="1227" y="12191"/>
                  </a:cubicBezTo>
                  <a:cubicBezTo>
                    <a:pt x="1179" y="12775"/>
                    <a:pt x="465" y="12906"/>
                    <a:pt x="286" y="13465"/>
                  </a:cubicBezTo>
                  <a:cubicBezTo>
                    <a:pt x="1" y="14418"/>
                    <a:pt x="763" y="13894"/>
                    <a:pt x="1156" y="14275"/>
                  </a:cubicBezTo>
                  <a:cubicBezTo>
                    <a:pt x="1834" y="14918"/>
                    <a:pt x="632" y="16275"/>
                    <a:pt x="1382" y="17168"/>
                  </a:cubicBezTo>
                  <a:cubicBezTo>
                    <a:pt x="1676" y="16963"/>
                    <a:pt x="1866" y="16879"/>
                    <a:pt x="2003" y="16879"/>
                  </a:cubicBezTo>
                  <a:cubicBezTo>
                    <a:pt x="2344" y="16879"/>
                    <a:pt x="2359" y="17399"/>
                    <a:pt x="2834" y="17882"/>
                  </a:cubicBezTo>
                  <a:cubicBezTo>
                    <a:pt x="3172" y="18225"/>
                    <a:pt x="3553" y="18359"/>
                    <a:pt x="3945" y="18359"/>
                  </a:cubicBezTo>
                  <a:cubicBezTo>
                    <a:pt x="4505" y="18359"/>
                    <a:pt x="5090" y="18086"/>
                    <a:pt x="5609" y="17763"/>
                  </a:cubicBezTo>
                  <a:cubicBezTo>
                    <a:pt x="6045" y="17489"/>
                    <a:pt x="6282" y="17352"/>
                    <a:pt x="6515" y="17352"/>
                  </a:cubicBezTo>
                  <a:cubicBezTo>
                    <a:pt x="6727" y="17352"/>
                    <a:pt x="6936" y="17465"/>
                    <a:pt x="7287" y="17692"/>
                  </a:cubicBezTo>
                  <a:cubicBezTo>
                    <a:pt x="7623" y="17916"/>
                    <a:pt x="8020" y="18159"/>
                    <a:pt x="8419" y="18159"/>
                  </a:cubicBezTo>
                  <a:cubicBezTo>
                    <a:pt x="8657" y="18159"/>
                    <a:pt x="8895" y="18073"/>
                    <a:pt x="9121" y="17847"/>
                  </a:cubicBezTo>
                  <a:cubicBezTo>
                    <a:pt x="9609" y="17347"/>
                    <a:pt x="9145" y="16513"/>
                    <a:pt x="9704" y="16263"/>
                  </a:cubicBezTo>
                  <a:cubicBezTo>
                    <a:pt x="9831" y="16209"/>
                    <a:pt x="9953" y="16190"/>
                    <a:pt x="10069" y="16190"/>
                  </a:cubicBezTo>
                  <a:cubicBezTo>
                    <a:pt x="10349" y="16190"/>
                    <a:pt x="10597" y="16300"/>
                    <a:pt x="10791" y="16300"/>
                  </a:cubicBezTo>
                  <a:cubicBezTo>
                    <a:pt x="11012" y="16300"/>
                    <a:pt x="11163" y="16158"/>
                    <a:pt x="11216" y="15549"/>
                  </a:cubicBezTo>
                  <a:cubicBezTo>
                    <a:pt x="11276" y="14846"/>
                    <a:pt x="11038" y="14144"/>
                    <a:pt x="10871" y="13465"/>
                  </a:cubicBezTo>
                  <a:cubicBezTo>
                    <a:pt x="10716" y="12858"/>
                    <a:pt x="10716" y="12918"/>
                    <a:pt x="11002" y="12537"/>
                  </a:cubicBezTo>
                  <a:cubicBezTo>
                    <a:pt x="11228" y="12215"/>
                    <a:pt x="11478" y="12322"/>
                    <a:pt x="11574" y="11834"/>
                  </a:cubicBezTo>
                  <a:cubicBezTo>
                    <a:pt x="11657" y="11382"/>
                    <a:pt x="11371" y="10929"/>
                    <a:pt x="11443" y="10465"/>
                  </a:cubicBezTo>
                  <a:lnTo>
                    <a:pt x="11443" y="10465"/>
                  </a:lnTo>
                  <a:cubicBezTo>
                    <a:pt x="11514" y="10476"/>
                    <a:pt x="11578" y="10481"/>
                    <a:pt x="11635" y="10481"/>
                  </a:cubicBezTo>
                  <a:cubicBezTo>
                    <a:pt x="11957" y="10481"/>
                    <a:pt x="12064" y="10309"/>
                    <a:pt x="12145" y="9965"/>
                  </a:cubicBezTo>
                  <a:cubicBezTo>
                    <a:pt x="12193" y="9762"/>
                    <a:pt x="12026" y="9572"/>
                    <a:pt x="12050" y="9381"/>
                  </a:cubicBezTo>
                  <a:cubicBezTo>
                    <a:pt x="12074" y="9238"/>
                    <a:pt x="12181" y="9096"/>
                    <a:pt x="12193" y="8953"/>
                  </a:cubicBezTo>
                  <a:cubicBezTo>
                    <a:pt x="12252" y="8524"/>
                    <a:pt x="12312" y="7512"/>
                    <a:pt x="11931" y="7179"/>
                  </a:cubicBezTo>
                  <a:cubicBezTo>
                    <a:pt x="11792" y="7054"/>
                    <a:pt x="11702" y="7003"/>
                    <a:pt x="11639" y="7003"/>
                  </a:cubicBezTo>
                  <a:cubicBezTo>
                    <a:pt x="11487" y="7003"/>
                    <a:pt x="11498" y="7305"/>
                    <a:pt x="11371" y="7584"/>
                  </a:cubicBezTo>
                  <a:cubicBezTo>
                    <a:pt x="11133" y="8095"/>
                    <a:pt x="10990" y="8596"/>
                    <a:pt x="10585" y="9024"/>
                  </a:cubicBezTo>
                  <a:cubicBezTo>
                    <a:pt x="10340" y="9281"/>
                    <a:pt x="10117" y="9392"/>
                    <a:pt x="9886" y="9392"/>
                  </a:cubicBezTo>
                  <a:cubicBezTo>
                    <a:pt x="9634" y="9392"/>
                    <a:pt x="9372" y="9260"/>
                    <a:pt x="9061" y="9036"/>
                  </a:cubicBezTo>
                  <a:cubicBezTo>
                    <a:pt x="7752" y="8119"/>
                    <a:pt x="8930" y="5988"/>
                    <a:pt x="8990" y="4666"/>
                  </a:cubicBezTo>
                  <a:cubicBezTo>
                    <a:pt x="9026" y="3690"/>
                    <a:pt x="8847" y="2666"/>
                    <a:pt x="9145" y="1702"/>
                  </a:cubicBezTo>
                  <a:cubicBezTo>
                    <a:pt x="9276" y="1261"/>
                    <a:pt x="9526" y="856"/>
                    <a:pt x="9978" y="702"/>
                  </a:cubicBezTo>
                  <a:cubicBezTo>
                    <a:pt x="10052" y="676"/>
                    <a:pt x="10134" y="664"/>
                    <a:pt x="10221" y="664"/>
                  </a:cubicBezTo>
                  <a:cubicBezTo>
                    <a:pt x="10694" y="664"/>
                    <a:pt x="11310" y="1013"/>
                    <a:pt x="11562" y="1345"/>
                  </a:cubicBezTo>
                  <a:cubicBezTo>
                    <a:pt x="12097" y="2071"/>
                    <a:pt x="12407" y="2821"/>
                    <a:pt x="12574" y="3690"/>
                  </a:cubicBezTo>
                  <a:cubicBezTo>
                    <a:pt x="12627" y="3986"/>
                    <a:pt x="12868" y="4866"/>
                    <a:pt x="13297" y="4866"/>
                  </a:cubicBezTo>
                  <a:cubicBezTo>
                    <a:pt x="13350" y="4866"/>
                    <a:pt x="13407" y="4852"/>
                    <a:pt x="13467" y="4821"/>
                  </a:cubicBezTo>
                  <a:cubicBezTo>
                    <a:pt x="13836" y="4643"/>
                    <a:pt x="13836" y="3523"/>
                    <a:pt x="13788" y="3178"/>
                  </a:cubicBezTo>
                  <a:cubicBezTo>
                    <a:pt x="13717" y="2452"/>
                    <a:pt x="13229" y="1618"/>
                    <a:pt x="12717" y="1107"/>
                  </a:cubicBezTo>
                  <a:cubicBezTo>
                    <a:pt x="11967" y="331"/>
                    <a:pt x="11155" y="0"/>
                    <a:pt x="10364" y="0"/>
                  </a:cubicBezTo>
                  <a:close/>
                </a:path>
              </a:pathLst>
            </a:custGeom>
            <a:solidFill>
              <a:srgbClr val="EEAC4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3" name="Google Shape;4466;p75">
              <a:extLst>
                <a:ext uri="{FF2B5EF4-FFF2-40B4-BE49-F238E27FC236}">
                  <a16:creationId xmlns:a16="http://schemas.microsoft.com/office/drawing/2014/main" id="{D9E021E7-2583-F152-AB77-1D5771F5D962}"/>
                </a:ext>
              </a:extLst>
            </p:cNvPr>
            <p:cNvSpPr/>
            <p:nvPr/>
          </p:nvSpPr>
          <p:spPr>
            <a:xfrm>
              <a:off x="3252175" y="3977600"/>
              <a:ext cx="76525" cy="109375"/>
            </a:xfrm>
            <a:custGeom>
              <a:avLst/>
              <a:gdLst/>
              <a:ahLst/>
              <a:cxnLst/>
              <a:rect l="l" t="t" r="r" b="b"/>
              <a:pathLst>
                <a:path w="3061" h="4375" extrusionOk="0">
                  <a:moveTo>
                    <a:pt x="56" y="0"/>
                  </a:moveTo>
                  <a:cubicBezTo>
                    <a:pt x="49" y="0"/>
                    <a:pt x="42" y="2"/>
                    <a:pt x="36" y="5"/>
                  </a:cubicBezTo>
                  <a:cubicBezTo>
                    <a:pt x="13" y="16"/>
                    <a:pt x="1" y="52"/>
                    <a:pt x="13" y="76"/>
                  </a:cubicBezTo>
                  <a:cubicBezTo>
                    <a:pt x="441" y="1076"/>
                    <a:pt x="2858" y="4219"/>
                    <a:pt x="2954" y="4350"/>
                  </a:cubicBezTo>
                  <a:cubicBezTo>
                    <a:pt x="2965" y="4374"/>
                    <a:pt x="2989" y="4374"/>
                    <a:pt x="3001" y="4374"/>
                  </a:cubicBezTo>
                  <a:cubicBezTo>
                    <a:pt x="3013" y="4374"/>
                    <a:pt x="3025" y="4374"/>
                    <a:pt x="3037" y="4362"/>
                  </a:cubicBezTo>
                  <a:cubicBezTo>
                    <a:pt x="3061" y="4350"/>
                    <a:pt x="3061" y="4315"/>
                    <a:pt x="3049" y="4291"/>
                  </a:cubicBezTo>
                  <a:cubicBezTo>
                    <a:pt x="3013" y="4255"/>
                    <a:pt x="537" y="1017"/>
                    <a:pt x="108" y="40"/>
                  </a:cubicBezTo>
                  <a:cubicBezTo>
                    <a:pt x="99" y="14"/>
                    <a:pt x="77" y="0"/>
                    <a:pt x="56" y="0"/>
                  </a:cubicBezTo>
                  <a:close/>
                </a:path>
              </a:pathLst>
            </a:custGeom>
            <a:solidFill>
              <a:srgbClr val="F0F0F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4" name="Google Shape;4467;p75">
              <a:extLst>
                <a:ext uri="{FF2B5EF4-FFF2-40B4-BE49-F238E27FC236}">
                  <a16:creationId xmlns:a16="http://schemas.microsoft.com/office/drawing/2014/main" id="{A11F99EC-1227-9FBD-EF0A-DA0308F3BA63}"/>
                </a:ext>
              </a:extLst>
            </p:cNvPr>
            <p:cNvSpPr/>
            <p:nvPr/>
          </p:nvSpPr>
          <p:spPr>
            <a:xfrm>
              <a:off x="3229550" y="3886475"/>
              <a:ext cx="312275" cy="212525"/>
            </a:xfrm>
            <a:custGeom>
              <a:avLst/>
              <a:gdLst/>
              <a:ahLst/>
              <a:cxnLst/>
              <a:rect l="l" t="t" r="r" b="b"/>
              <a:pathLst>
                <a:path w="12491" h="8501" extrusionOk="0">
                  <a:moveTo>
                    <a:pt x="1612" y="0"/>
                  </a:moveTo>
                  <a:cubicBezTo>
                    <a:pt x="1111" y="0"/>
                    <a:pt x="680" y="239"/>
                    <a:pt x="430" y="697"/>
                  </a:cubicBezTo>
                  <a:cubicBezTo>
                    <a:pt x="1" y="1495"/>
                    <a:pt x="441" y="2685"/>
                    <a:pt x="834" y="3423"/>
                  </a:cubicBezTo>
                  <a:cubicBezTo>
                    <a:pt x="1275" y="4257"/>
                    <a:pt x="1799" y="5043"/>
                    <a:pt x="2335" y="5817"/>
                  </a:cubicBezTo>
                  <a:cubicBezTo>
                    <a:pt x="2823" y="6507"/>
                    <a:pt x="3323" y="7186"/>
                    <a:pt x="3859" y="7852"/>
                  </a:cubicBezTo>
                  <a:cubicBezTo>
                    <a:pt x="4183" y="8259"/>
                    <a:pt x="4474" y="8501"/>
                    <a:pt x="4896" y="8501"/>
                  </a:cubicBezTo>
                  <a:cubicBezTo>
                    <a:pt x="5031" y="8501"/>
                    <a:pt x="5180" y="8476"/>
                    <a:pt x="5347" y="8424"/>
                  </a:cubicBezTo>
                  <a:cubicBezTo>
                    <a:pt x="6728" y="8007"/>
                    <a:pt x="7633" y="6888"/>
                    <a:pt x="8704" y="5971"/>
                  </a:cubicBezTo>
                  <a:cubicBezTo>
                    <a:pt x="9050" y="5674"/>
                    <a:pt x="9443" y="5233"/>
                    <a:pt x="9871" y="5055"/>
                  </a:cubicBezTo>
                  <a:cubicBezTo>
                    <a:pt x="10431" y="4816"/>
                    <a:pt x="12491" y="4602"/>
                    <a:pt x="11943" y="3423"/>
                  </a:cubicBezTo>
                  <a:lnTo>
                    <a:pt x="11943" y="3423"/>
                  </a:lnTo>
                  <a:cubicBezTo>
                    <a:pt x="11698" y="3616"/>
                    <a:pt x="11372" y="3726"/>
                    <a:pt x="11053" y="3726"/>
                  </a:cubicBezTo>
                  <a:cubicBezTo>
                    <a:pt x="10720" y="3726"/>
                    <a:pt x="10393" y="3607"/>
                    <a:pt x="10169" y="3340"/>
                  </a:cubicBezTo>
                  <a:cubicBezTo>
                    <a:pt x="10359" y="3185"/>
                    <a:pt x="10431" y="2935"/>
                    <a:pt x="10347" y="2709"/>
                  </a:cubicBezTo>
                  <a:lnTo>
                    <a:pt x="10347" y="2709"/>
                  </a:lnTo>
                  <a:cubicBezTo>
                    <a:pt x="10062" y="2804"/>
                    <a:pt x="9312" y="3042"/>
                    <a:pt x="9121" y="3233"/>
                  </a:cubicBezTo>
                  <a:cubicBezTo>
                    <a:pt x="8847" y="3507"/>
                    <a:pt x="8907" y="3935"/>
                    <a:pt x="8728" y="4233"/>
                  </a:cubicBezTo>
                  <a:cubicBezTo>
                    <a:pt x="8561" y="4543"/>
                    <a:pt x="8204" y="4674"/>
                    <a:pt x="7895" y="4852"/>
                  </a:cubicBezTo>
                  <a:cubicBezTo>
                    <a:pt x="7310" y="5194"/>
                    <a:pt x="6603" y="5659"/>
                    <a:pt x="5886" y="5659"/>
                  </a:cubicBezTo>
                  <a:cubicBezTo>
                    <a:pt x="5829" y="5659"/>
                    <a:pt x="5773" y="5656"/>
                    <a:pt x="5716" y="5650"/>
                  </a:cubicBezTo>
                  <a:cubicBezTo>
                    <a:pt x="4990" y="5578"/>
                    <a:pt x="4656" y="4804"/>
                    <a:pt x="4394" y="4221"/>
                  </a:cubicBezTo>
                  <a:cubicBezTo>
                    <a:pt x="3882" y="3066"/>
                    <a:pt x="3358" y="149"/>
                    <a:pt x="1751" y="6"/>
                  </a:cubicBezTo>
                  <a:cubicBezTo>
                    <a:pt x="1704" y="2"/>
                    <a:pt x="1658" y="0"/>
                    <a:pt x="1612" y="0"/>
                  </a:cubicBezTo>
                  <a:close/>
                </a:path>
              </a:pathLst>
            </a:custGeom>
            <a:solidFill>
              <a:srgbClr val="C16E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5" name="Google Shape;4468;p75">
              <a:extLst>
                <a:ext uri="{FF2B5EF4-FFF2-40B4-BE49-F238E27FC236}">
                  <a16:creationId xmlns:a16="http://schemas.microsoft.com/office/drawing/2014/main" id="{755454C3-1AD3-7898-F905-8646380AA00D}"/>
                </a:ext>
              </a:extLst>
            </p:cNvPr>
            <p:cNvSpPr/>
            <p:nvPr/>
          </p:nvSpPr>
          <p:spPr>
            <a:xfrm>
              <a:off x="3200975" y="4224800"/>
              <a:ext cx="14925" cy="19100"/>
            </a:xfrm>
            <a:custGeom>
              <a:avLst/>
              <a:gdLst/>
              <a:ahLst/>
              <a:cxnLst/>
              <a:rect l="l" t="t" r="r" b="b"/>
              <a:pathLst>
                <a:path w="597" h="764" extrusionOk="0">
                  <a:moveTo>
                    <a:pt x="266" y="1"/>
                  </a:moveTo>
                  <a:cubicBezTo>
                    <a:pt x="245" y="1"/>
                    <a:pt x="224" y="4"/>
                    <a:pt x="203" y="11"/>
                  </a:cubicBezTo>
                  <a:cubicBezTo>
                    <a:pt x="168" y="23"/>
                    <a:pt x="144" y="58"/>
                    <a:pt x="120" y="94"/>
                  </a:cubicBezTo>
                  <a:cubicBezTo>
                    <a:pt x="37" y="201"/>
                    <a:pt x="1" y="404"/>
                    <a:pt x="72" y="535"/>
                  </a:cubicBezTo>
                  <a:cubicBezTo>
                    <a:pt x="103" y="591"/>
                    <a:pt x="137" y="606"/>
                    <a:pt x="171" y="606"/>
                  </a:cubicBezTo>
                  <a:cubicBezTo>
                    <a:pt x="207" y="606"/>
                    <a:pt x="244" y="590"/>
                    <a:pt x="278" y="590"/>
                  </a:cubicBezTo>
                  <a:cubicBezTo>
                    <a:pt x="313" y="590"/>
                    <a:pt x="345" y="607"/>
                    <a:pt x="370" y="677"/>
                  </a:cubicBezTo>
                  <a:cubicBezTo>
                    <a:pt x="394" y="726"/>
                    <a:pt x="447" y="764"/>
                    <a:pt x="496" y="764"/>
                  </a:cubicBezTo>
                  <a:cubicBezTo>
                    <a:pt x="519" y="764"/>
                    <a:pt x="542" y="756"/>
                    <a:pt x="560" y="737"/>
                  </a:cubicBezTo>
                  <a:cubicBezTo>
                    <a:pt x="596" y="713"/>
                    <a:pt x="596" y="654"/>
                    <a:pt x="596" y="618"/>
                  </a:cubicBezTo>
                  <a:cubicBezTo>
                    <a:pt x="596" y="487"/>
                    <a:pt x="584" y="356"/>
                    <a:pt x="560" y="225"/>
                  </a:cubicBezTo>
                  <a:cubicBezTo>
                    <a:pt x="549" y="177"/>
                    <a:pt x="537" y="118"/>
                    <a:pt x="489" y="82"/>
                  </a:cubicBezTo>
                  <a:cubicBezTo>
                    <a:pt x="465" y="58"/>
                    <a:pt x="441" y="46"/>
                    <a:pt x="406" y="34"/>
                  </a:cubicBezTo>
                  <a:cubicBezTo>
                    <a:pt x="364" y="18"/>
                    <a:pt x="316" y="1"/>
                    <a:pt x="266"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6" name="Google Shape;4469;p75">
              <a:extLst>
                <a:ext uri="{FF2B5EF4-FFF2-40B4-BE49-F238E27FC236}">
                  <a16:creationId xmlns:a16="http://schemas.microsoft.com/office/drawing/2014/main" id="{D7FAC3FF-74D3-190F-9489-12C17EC35BC8}"/>
                </a:ext>
              </a:extLst>
            </p:cNvPr>
            <p:cNvSpPr/>
            <p:nvPr/>
          </p:nvSpPr>
          <p:spPr>
            <a:xfrm>
              <a:off x="3078650" y="4193125"/>
              <a:ext cx="14900" cy="19225"/>
            </a:xfrm>
            <a:custGeom>
              <a:avLst/>
              <a:gdLst/>
              <a:ahLst/>
              <a:cxnLst/>
              <a:rect l="l" t="t" r="r" b="b"/>
              <a:pathLst>
                <a:path w="596" h="769" extrusionOk="0">
                  <a:moveTo>
                    <a:pt x="237" y="1"/>
                  </a:moveTo>
                  <a:cubicBezTo>
                    <a:pt x="225" y="1"/>
                    <a:pt x="214" y="2"/>
                    <a:pt x="203" y="4"/>
                  </a:cubicBezTo>
                  <a:cubicBezTo>
                    <a:pt x="167" y="28"/>
                    <a:pt x="131" y="51"/>
                    <a:pt x="108" y="87"/>
                  </a:cubicBezTo>
                  <a:cubicBezTo>
                    <a:pt x="36" y="206"/>
                    <a:pt x="0" y="397"/>
                    <a:pt x="72" y="528"/>
                  </a:cubicBezTo>
                  <a:cubicBezTo>
                    <a:pt x="104" y="588"/>
                    <a:pt x="140" y="602"/>
                    <a:pt x="177" y="602"/>
                  </a:cubicBezTo>
                  <a:cubicBezTo>
                    <a:pt x="209" y="602"/>
                    <a:pt x="241" y="591"/>
                    <a:pt x="271" y="591"/>
                  </a:cubicBezTo>
                  <a:cubicBezTo>
                    <a:pt x="309" y="591"/>
                    <a:pt x="343" y="608"/>
                    <a:pt x="370" y="682"/>
                  </a:cubicBezTo>
                  <a:cubicBezTo>
                    <a:pt x="386" y="731"/>
                    <a:pt x="441" y="769"/>
                    <a:pt x="493" y="769"/>
                  </a:cubicBezTo>
                  <a:cubicBezTo>
                    <a:pt x="518" y="769"/>
                    <a:pt x="541" y="761"/>
                    <a:pt x="560" y="742"/>
                  </a:cubicBezTo>
                  <a:cubicBezTo>
                    <a:pt x="596" y="706"/>
                    <a:pt x="596" y="659"/>
                    <a:pt x="596" y="611"/>
                  </a:cubicBezTo>
                  <a:cubicBezTo>
                    <a:pt x="596" y="480"/>
                    <a:pt x="584" y="349"/>
                    <a:pt x="560" y="230"/>
                  </a:cubicBezTo>
                  <a:cubicBezTo>
                    <a:pt x="548" y="170"/>
                    <a:pt x="524" y="123"/>
                    <a:pt x="489" y="87"/>
                  </a:cubicBezTo>
                  <a:cubicBezTo>
                    <a:pt x="465" y="63"/>
                    <a:pt x="429" y="51"/>
                    <a:pt x="405" y="39"/>
                  </a:cubicBezTo>
                  <a:cubicBezTo>
                    <a:pt x="347" y="20"/>
                    <a:pt x="289" y="1"/>
                    <a:pt x="237"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7" name="Google Shape;4470;p75">
              <a:extLst>
                <a:ext uri="{FF2B5EF4-FFF2-40B4-BE49-F238E27FC236}">
                  <a16:creationId xmlns:a16="http://schemas.microsoft.com/office/drawing/2014/main" id="{E5BBB582-3C3E-2B33-1D84-B80E11601C2C}"/>
                </a:ext>
              </a:extLst>
            </p:cNvPr>
            <p:cNvSpPr/>
            <p:nvPr/>
          </p:nvSpPr>
          <p:spPr>
            <a:xfrm>
              <a:off x="3240875" y="4114375"/>
              <a:ext cx="14900" cy="19200"/>
            </a:xfrm>
            <a:custGeom>
              <a:avLst/>
              <a:gdLst/>
              <a:ahLst/>
              <a:cxnLst/>
              <a:rect l="l" t="t" r="r" b="b"/>
              <a:pathLst>
                <a:path w="596" h="768" extrusionOk="0">
                  <a:moveTo>
                    <a:pt x="269" y="1"/>
                  </a:moveTo>
                  <a:cubicBezTo>
                    <a:pt x="251" y="1"/>
                    <a:pt x="232" y="3"/>
                    <a:pt x="215" y="10"/>
                  </a:cubicBezTo>
                  <a:cubicBezTo>
                    <a:pt x="167" y="22"/>
                    <a:pt x="143" y="58"/>
                    <a:pt x="119" y="94"/>
                  </a:cubicBezTo>
                  <a:cubicBezTo>
                    <a:pt x="36" y="201"/>
                    <a:pt x="0" y="403"/>
                    <a:pt x="72" y="534"/>
                  </a:cubicBezTo>
                  <a:cubicBezTo>
                    <a:pt x="102" y="591"/>
                    <a:pt x="136" y="606"/>
                    <a:pt x="171" y="606"/>
                  </a:cubicBezTo>
                  <a:cubicBezTo>
                    <a:pt x="207" y="606"/>
                    <a:pt x="244" y="590"/>
                    <a:pt x="278" y="590"/>
                  </a:cubicBezTo>
                  <a:cubicBezTo>
                    <a:pt x="313" y="590"/>
                    <a:pt x="345" y="607"/>
                    <a:pt x="369" y="677"/>
                  </a:cubicBezTo>
                  <a:cubicBezTo>
                    <a:pt x="395" y="729"/>
                    <a:pt x="458" y="768"/>
                    <a:pt x="509" y="768"/>
                  </a:cubicBezTo>
                  <a:cubicBezTo>
                    <a:pt x="529" y="768"/>
                    <a:pt x="547" y="762"/>
                    <a:pt x="560" y="749"/>
                  </a:cubicBezTo>
                  <a:cubicBezTo>
                    <a:pt x="596" y="713"/>
                    <a:pt x="596" y="653"/>
                    <a:pt x="596" y="618"/>
                  </a:cubicBezTo>
                  <a:cubicBezTo>
                    <a:pt x="596" y="487"/>
                    <a:pt x="584" y="356"/>
                    <a:pt x="560" y="225"/>
                  </a:cubicBezTo>
                  <a:cubicBezTo>
                    <a:pt x="548" y="177"/>
                    <a:pt x="536" y="118"/>
                    <a:pt x="488" y="82"/>
                  </a:cubicBezTo>
                  <a:cubicBezTo>
                    <a:pt x="465" y="58"/>
                    <a:pt x="441" y="46"/>
                    <a:pt x="405" y="34"/>
                  </a:cubicBezTo>
                  <a:cubicBezTo>
                    <a:pt x="363" y="17"/>
                    <a:pt x="315" y="1"/>
                    <a:pt x="269"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8" name="Google Shape;4471;p75">
              <a:extLst>
                <a:ext uri="{FF2B5EF4-FFF2-40B4-BE49-F238E27FC236}">
                  <a16:creationId xmlns:a16="http://schemas.microsoft.com/office/drawing/2014/main" id="{6BF7DA08-313D-5717-7999-DDB64C18D352}"/>
                </a:ext>
              </a:extLst>
            </p:cNvPr>
            <p:cNvSpPr/>
            <p:nvPr/>
          </p:nvSpPr>
          <p:spPr>
            <a:xfrm>
              <a:off x="3198900" y="3981925"/>
              <a:ext cx="15200" cy="19100"/>
            </a:xfrm>
            <a:custGeom>
              <a:avLst/>
              <a:gdLst/>
              <a:ahLst/>
              <a:cxnLst/>
              <a:rect l="l" t="t" r="r" b="b"/>
              <a:pathLst>
                <a:path w="608" h="764" extrusionOk="0">
                  <a:moveTo>
                    <a:pt x="270" y="0"/>
                  </a:moveTo>
                  <a:cubicBezTo>
                    <a:pt x="251" y="0"/>
                    <a:pt x="232" y="3"/>
                    <a:pt x="215" y="10"/>
                  </a:cubicBezTo>
                  <a:cubicBezTo>
                    <a:pt x="179" y="22"/>
                    <a:pt x="143" y="58"/>
                    <a:pt x="120" y="82"/>
                  </a:cubicBezTo>
                  <a:cubicBezTo>
                    <a:pt x="36" y="201"/>
                    <a:pt x="1" y="403"/>
                    <a:pt x="72" y="534"/>
                  </a:cubicBezTo>
                  <a:cubicBezTo>
                    <a:pt x="106" y="591"/>
                    <a:pt x="143" y="606"/>
                    <a:pt x="179" y="606"/>
                  </a:cubicBezTo>
                  <a:cubicBezTo>
                    <a:pt x="217" y="606"/>
                    <a:pt x="255" y="590"/>
                    <a:pt x="289" y="590"/>
                  </a:cubicBezTo>
                  <a:cubicBezTo>
                    <a:pt x="325" y="590"/>
                    <a:pt x="357" y="607"/>
                    <a:pt x="382" y="677"/>
                  </a:cubicBezTo>
                  <a:cubicBezTo>
                    <a:pt x="398" y="726"/>
                    <a:pt x="453" y="763"/>
                    <a:pt x="505" y="763"/>
                  </a:cubicBezTo>
                  <a:cubicBezTo>
                    <a:pt x="530" y="763"/>
                    <a:pt x="553" y="755"/>
                    <a:pt x="572" y="736"/>
                  </a:cubicBezTo>
                  <a:cubicBezTo>
                    <a:pt x="596" y="713"/>
                    <a:pt x="608" y="653"/>
                    <a:pt x="608" y="617"/>
                  </a:cubicBezTo>
                  <a:cubicBezTo>
                    <a:pt x="608" y="486"/>
                    <a:pt x="584" y="355"/>
                    <a:pt x="560" y="224"/>
                  </a:cubicBezTo>
                  <a:cubicBezTo>
                    <a:pt x="548" y="177"/>
                    <a:pt x="536" y="117"/>
                    <a:pt x="501" y="82"/>
                  </a:cubicBezTo>
                  <a:cubicBezTo>
                    <a:pt x="477" y="58"/>
                    <a:pt x="441" y="46"/>
                    <a:pt x="405" y="34"/>
                  </a:cubicBezTo>
                  <a:cubicBezTo>
                    <a:pt x="363" y="17"/>
                    <a:pt x="315" y="0"/>
                    <a:pt x="270"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9" name="Google Shape;4472;p75">
              <a:extLst>
                <a:ext uri="{FF2B5EF4-FFF2-40B4-BE49-F238E27FC236}">
                  <a16:creationId xmlns:a16="http://schemas.microsoft.com/office/drawing/2014/main" id="{46D41AC6-F8D8-865E-E9E2-C833C1FF36CB}"/>
                </a:ext>
              </a:extLst>
            </p:cNvPr>
            <p:cNvSpPr/>
            <p:nvPr/>
          </p:nvSpPr>
          <p:spPr>
            <a:xfrm>
              <a:off x="3298625" y="4062575"/>
              <a:ext cx="14900" cy="19100"/>
            </a:xfrm>
            <a:custGeom>
              <a:avLst/>
              <a:gdLst/>
              <a:ahLst/>
              <a:cxnLst/>
              <a:rect l="l" t="t" r="r" b="b"/>
              <a:pathLst>
                <a:path w="596" h="764" extrusionOk="0">
                  <a:moveTo>
                    <a:pt x="258" y="1"/>
                  </a:moveTo>
                  <a:cubicBezTo>
                    <a:pt x="238" y="1"/>
                    <a:pt x="220" y="4"/>
                    <a:pt x="203" y="11"/>
                  </a:cubicBezTo>
                  <a:cubicBezTo>
                    <a:pt x="167" y="23"/>
                    <a:pt x="131" y="58"/>
                    <a:pt x="107" y="82"/>
                  </a:cubicBezTo>
                  <a:cubicBezTo>
                    <a:pt x="24" y="201"/>
                    <a:pt x="0" y="404"/>
                    <a:pt x="72" y="535"/>
                  </a:cubicBezTo>
                  <a:cubicBezTo>
                    <a:pt x="102" y="592"/>
                    <a:pt x="136" y="606"/>
                    <a:pt x="170" y="606"/>
                  </a:cubicBezTo>
                  <a:cubicBezTo>
                    <a:pt x="207" y="606"/>
                    <a:pt x="244" y="590"/>
                    <a:pt x="277" y="590"/>
                  </a:cubicBezTo>
                  <a:cubicBezTo>
                    <a:pt x="313" y="590"/>
                    <a:pt x="344" y="607"/>
                    <a:pt x="369" y="678"/>
                  </a:cubicBezTo>
                  <a:cubicBezTo>
                    <a:pt x="385" y="726"/>
                    <a:pt x="441" y="764"/>
                    <a:pt x="493" y="764"/>
                  </a:cubicBezTo>
                  <a:cubicBezTo>
                    <a:pt x="517" y="764"/>
                    <a:pt x="541" y="756"/>
                    <a:pt x="560" y="737"/>
                  </a:cubicBezTo>
                  <a:cubicBezTo>
                    <a:pt x="595" y="713"/>
                    <a:pt x="595" y="654"/>
                    <a:pt x="595" y="618"/>
                  </a:cubicBezTo>
                  <a:cubicBezTo>
                    <a:pt x="595" y="487"/>
                    <a:pt x="584" y="356"/>
                    <a:pt x="548" y="225"/>
                  </a:cubicBezTo>
                  <a:cubicBezTo>
                    <a:pt x="536" y="177"/>
                    <a:pt x="524" y="118"/>
                    <a:pt x="488" y="82"/>
                  </a:cubicBezTo>
                  <a:cubicBezTo>
                    <a:pt x="464" y="58"/>
                    <a:pt x="429" y="46"/>
                    <a:pt x="405" y="35"/>
                  </a:cubicBezTo>
                  <a:cubicBezTo>
                    <a:pt x="354" y="18"/>
                    <a:pt x="304" y="1"/>
                    <a:pt x="258"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0" name="Google Shape;4473;p75">
              <a:extLst>
                <a:ext uri="{FF2B5EF4-FFF2-40B4-BE49-F238E27FC236}">
                  <a16:creationId xmlns:a16="http://schemas.microsoft.com/office/drawing/2014/main" id="{44A74354-79B7-86F5-616C-A6E87CE04162}"/>
                </a:ext>
              </a:extLst>
            </p:cNvPr>
            <p:cNvSpPr/>
            <p:nvPr/>
          </p:nvSpPr>
          <p:spPr>
            <a:xfrm>
              <a:off x="3318550" y="3907550"/>
              <a:ext cx="14925" cy="19350"/>
            </a:xfrm>
            <a:custGeom>
              <a:avLst/>
              <a:gdLst/>
              <a:ahLst/>
              <a:cxnLst/>
              <a:rect l="l" t="t" r="r" b="b"/>
              <a:pathLst>
                <a:path w="597" h="774" extrusionOk="0">
                  <a:moveTo>
                    <a:pt x="247" y="1"/>
                  </a:moveTo>
                  <a:cubicBezTo>
                    <a:pt x="232" y="1"/>
                    <a:pt x="217" y="3"/>
                    <a:pt x="203" y="9"/>
                  </a:cubicBezTo>
                  <a:cubicBezTo>
                    <a:pt x="168" y="32"/>
                    <a:pt x="132" y="56"/>
                    <a:pt x="108" y="92"/>
                  </a:cubicBezTo>
                  <a:cubicBezTo>
                    <a:pt x="25" y="211"/>
                    <a:pt x="1" y="402"/>
                    <a:pt x="72" y="532"/>
                  </a:cubicBezTo>
                  <a:cubicBezTo>
                    <a:pt x="104" y="592"/>
                    <a:pt x="140" y="607"/>
                    <a:pt x="176" y="607"/>
                  </a:cubicBezTo>
                  <a:cubicBezTo>
                    <a:pt x="211" y="607"/>
                    <a:pt x="245" y="593"/>
                    <a:pt x="278" y="593"/>
                  </a:cubicBezTo>
                  <a:cubicBezTo>
                    <a:pt x="313" y="593"/>
                    <a:pt x="345" y="609"/>
                    <a:pt x="370" y="675"/>
                  </a:cubicBezTo>
                  <a:cubicBezTo>
                    <a:pt x="386" y="733"/>
                    <a:pt x="443" y="773"/>
                    <a:pt x="495" y="773"/>
                  </a:cubicBezTo>
                  <a:cubicBezTo>
                    <a:pt x="519" y="773"/>
                    <a:pt x="542" y="765"/>
                    <a:pt x="560" y="747"/>
                  </a:cubicBezTo>
                  <a:cubicBezTo>
                    <a:pt x="596" y="711"/>
                    <a:pt x="596" y="663"/>
                    <a:pt x="596" y="616"/>
                  </a:cubicBezTo>
                  <a:cubicBezTo>
                    <a:pt x="596" y="485"/>
                    <a:pt x="584" y="354"/>
                    <a:pt x="549" y="235"/>
                  </a:cubicBezTo>
                  <a:cubicBezTo>
                    <a:pt x="537" y="175"/>
                    <a:pt x="525" y="128"/>
                    <a:pt x="489" y="92"/>
                  </a:cubicBezTo>
                  <a:cubicBezTo>
                    <a:pt x="465" y="68"/>
                    <a:pt x="429" y="56"/>
                    <a:pt x="406" y="44"/>
                  </a:cubicBezTo>
                  <a:cubicBezTo>
                    <a:pt x="351" y="26"/>
                    <a:pt x="296" y="1"/>
                    <a:pt x="247"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1" name="Google Shape;4474;p75">
              <a:extLst>
                <a:ext uri="{FF2B5EF4-FFF2-40B4-BE49-F238E27FC236}">
                  <a16:creationId xmlns:a16="http://schemas.microsoft.com/office/drawing/2014/main" id="{FC5E3328-1F26-B3C7-3A03-84A834E62AD4}"/>
                </a:ext>
              </a:extLst>
            </p:cNvPr>
            <p:cNvSpPr/>
            <p:nvPr/>
          </p:nvSpPr>
          <p:spPr>
            <a:xfrm>
              <a:off x="3137875" y="3978650"/>
              <a:ext cx="14925" cy="19250"/>
            </a:xfrm>
            <a:custGeom>
              <a:avLst/>
              <a:gdLst/>
              <a:ahLst/>
              <a:cxnLst/>
              <a:rect l="l" t="t" r="r" b="b"/>
              <a:pathLst>
                <a:path w="597" h="770" extrusionOk="0">
                  <a:moveTo>
                    <a:pt x="263" y="0"/>
                  </a:moveTo>
                  <a:cubicBezTo>
                    <a:pt x="244" y="0"/>
                    <a:pt x="224" y="3"/>
                    <a:pt x="203" y="10"/>
                  </a:cubicBezTo>
                  <a:cubicBezTo>
                    <a:pt x="167" y="22"/>
                    <a:pt x="144" y="58"/>
                    <a:pt x="108" y="94"/>
                  </a:cubicBezTo>
                  <a:cubicBezTo>
                    <a:pt x="36" y="213"/>
                    <a:pt x="1" y="403"/>
                    <a:pt x="72" y="534"/>
                  </a:cubicBezTo>
                  <a:cubicBezTo>
                    <a:pt x="104" y="594"/>
                    <a:pt x="140" y="608"/>
                    <a:pt x="176" y="608"/>
                  </a:cubicBezTo>
                  <a:cubicBezTo>
                    <a:pt x="210" y="608"/>
                    <a:pt x="245" y="595"/>
                    <a:pt x="278" y="595"/>
                  </a:cubicBezTo>
                  <a:cubicBezTo>
                    <a:pt x="313" y="595"/>
                    <a:pt x="345" y="611"/>
                    <a:pt x="370" y="677"/>
                  </a:cubicBezTo>
                  <a:cubicBezTo>
                    <a:pt x="386" y="735"/>
                    <a:pt x="443" y="770"/>
                    <a:pt x="496" y="770"/>
                  </a:cubicBezTo>
                  <a:cubicBezTo>
                    <a:pt x="519" y="770"/>
                    <a:pt x="542" y="763"/>
                    <a:pt x="560" y="748"/>
                  </a:cubicBezTo>
                  <a:cubicBezTo>
                    <a:pt x="596" y="713"/>
                    <a:pt x="596" y="665"/>
                    <a:pt x="596" y="617"/>
                  </a:cubicBezTo>
                  <a:cubicBezTo>
                    <a:pt x="596" y="486"/>
                    <a:pt x="584" y="355"/>
                    <a:pt x="560" y="225"/>
                  </a:cubicBezTo>
                  <a:cubicBezTo>
                    <a:pt x="548" y="177"/>
                    <a:pt x="525" y="129"/>
                    <a:pt x="489" y="82"/>
                  </a:cubicBezTo>
                  <a:cubicBezTo>
                    <a:pt x="465" y="70"/>
                    <a:pt x="429" y="46"/>
                    <a:pt x="406" y="34"/>
                  </a:cubicBezTo>
                  <a:cubicBezTo>
                    <a:pt x="355" y="17"/>
                    <a:pt x="310" y="0"/>
                    <a:pt x="263"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2" name="Google Shape;4475;p75">
              <a:extLst>
                <a:ext uri="{FF2B5EF4-FFF2-40B4-BE49-F238E27FC236}">
                  <a16:creationId xmlns:a16="http://schemas.microsoft.com/office/drawing/2014/main" id="{BF9AA169-D08E-03CF-7A23-BE07DE7E1023}"/>
                </a:ext>
              </a:extLst>
            </p:cNvPr>
            <p:cNvSpPr/>
            <p:nvPr/>
          </p:nvSpPr>
          <p:spPr>
            <a:xfrm>
              <a:off x="3133125" y="4153675"/>
              <a:ext cx="14900" cy="19100"/>
            </a:xfrm>
            <a:custGeom>
              <a:avLst/>
              <a:gdLst/>
              <a:ahLst/>
              <a:cxnLst/>
              <a:rect l="l" t="t" r="r" b="b"/>
              <a:pathLst>
                <a:path w="596" h="764" extrusionOk="0">
                  <a:moveTo>
                    <a:pt x="265" y="0"/>
                  </a:moveTo>
                  <a:cubicBezTo>
                    <a:pt x="245" y="0"/>
                    <a:pt x="224" y="3"/>
                    <a:pt x="203" y="10"/>
                  </a:cubicBezTo>
                  <a:cubicBezTo>
                    <a:pt x="167" y="22"/>
                    <a:pt x="143" y="46"/>
                    <a:pt x="119" y="82"/>
                  </a:cubicBezTo>
                  <a:cubicBezTo>
                    <a:pt x="36" y="201"/>
                    <a:pt x="0" y="391"/>
                    <a:pt x="72" y="522"/>
                  </a:cubicBezTo>
                  <a:cubicBezTo>
                    <a:pt x="104" y="583"/>
                    <a:pt x="140" y="597"/>
                    <a:pt x="177" y="597"/>
                  </a:cubicBezTo>
                  <a:cubicBezTo>
                    <a:pt x="209" y="597"/>
                    <a:pt x="241" y="586"/>
                    <a:pt x="271" y="586"/>
                  </a:cubicBezTo>
                  <a:cubicBezTo>
                    <a:pt x="309" y="586"/>
                    <a:pt x="343" y="602"/>
                    <a:pt x="369" y="677"/>
                  </a:cubicBezTo>
                  <a:cubicBezTo>
                    <a:pt x="386" y="726"/>
                    <a:pt x="441" y="763"/>
                    <a:pt x="493" y="763"/>
                  </a:cubicBezTo>
                  <a:cubicBezTo>
                    <a:pt x="517" y="763"/>
                    <a:pt x="541" y="755"/>
                    <a:pt x="560" y="736"/>
                  </a:cubicBezTo>
                  <a:cubicBezTo>
                    <a:pt x="596" y="701"/>
                    <a:pt x="596" y="653"/>
                    <a:pt x="596" y="605"/>
                  </a:cubicBezTo>
                  <a:cubicBezTo>
                    <a:pt x="596" y="474"/>
                    <a:pt x="584" y="343"/>
                    <a:pt x="560" y="224"/>
                  </a:cubicBezTo>
                  <a:cubicBezTo>
                    <a:pt x="548" y="165"/>
                    <a:pt x="524" y="117"/>
                    <a:pt x="488" y="82"/>
                  </a:cubicBezTo>
                  <a:cubicBezTo>
                    <a:pt x="465" y="58"/>
                    <a:pt x="429" y="46"/>
                    <a:pt x="405" y="34"/>
                  </a:cubicBezTo>
                  <a:cubicBezTo>
                    <a:pt x="363" y="17"/>
                    <a:pt x="315" y="0"/>
                    <a:pt x="265"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3" name="Google Shape;4476;p75">
              <a:extLst>
                <a:ext uri="{FF2B5EF4-FFF2-40B4-BE49-F238E27FC236}">
                  <a16:creationId xmlns:a16="http://schemas.microsoft.com/office/drawing/2014/main" id="{4D69996D-FF44-694E-1F0E-189A2C006B0E}"/>
                </a:ext>
              </a:extLst>
            </p:cNvPr>
            <p:cNvSpPr/>
            <p:nvPr/>
          </p:nvSpPr>
          <p:spPr>
            <a:xfrm>
              <a:off x="3250400" y="4215300"/>
              <a:ext cx="15200" cy="19375"/>
            </a:xfrm>
            <a:custGeom>
              <a:avLst/>
              <a:gdLst/>
              <a:ahLst/>
              <a:cxnLst/>
              <a:rect l="l" t="t" r="r" b="b"/>
              <a:pathLst>
                <a:path w="608" h="775" extrusionOk="0">
                  <a:moveTo>
                    <a:pt x="267" y="0"/>
                  </a:moveTo>
                  <a:cubicBezTo>
                    <a:pt x="249" y="0"/>
                    <a:pt x="231" y="3"/>
                    <a:pt x="215" y="10"/>
                  </a:cubicBezTo>
                  <a:cubicBezTo>
                    <a:pt x="179" y="33"/>
                    <a:pt x="143" y="57"/>
                    <a:pt x="119" y="93"/>
                  </a:cubicBezTo>
                  <a:cubicBezTo>
                    <a:pt x="36" y="212"/>
                    <a:pt x="0" y="403"/>
                    <a:pt x="84" y="534"/>
                  </a:cubicBezTo>
                  <a:cubicBezTo>
                    <a:pt x="115" y="593"/>
                    <a:pt x="151" y="608"/>
                    <a:pt x="187" y="608"/>
                  </a:cubicBezTo>
                  <a:cubicBezTo>
                    <a:pt x="222" y="608"/>
                    <a:pt x="257" y="594"/>
                    <a:pt x="289" y="594"/>
                  </a:cubicBezTo>
                  <a:cubicBezTo>
                    <a:pt x="324" y="594"/>
                    <a:pt x="356" y="610"/>
                    <a:pt x="381" y="676"/>
                  </a:cubicBezTo>
                  <a:cubicBezTo>
                    <a:pt x="398" y="734"/>
                    <a:pt x="454" y="774"/>
                    <a:pt x="507" y="774"/>
                  </a:cubicBezTo>
                  <a:cubicBezTo>
                    <a:pt x="530" y="774"/>
                    <a:pt x="553" y="766"/>
                    <a:pt x="572" y="748"/>
                  </a:cubicBezTo>
                  <a:cubicBezTo>
                    <a:pt x="608" y="712"/>
                    <a:pt x="608" y="664"/>
                    <a:pt x="608" y="617"/>
                  </a:cubicBezTo>
                  <a:cubicBezTo>
                    <a:pt x="608" y="486"/>
                    <a:pt x="596" y="355"/>
                    <a:pt x="560" y="236"/>
                  </a:cubicBezTo>
                  <a:cubicBezTo>
                    <a:pt x="548" y="176"/>
                    <a:pt x="536" y="129"/>
                    <a:pt x="500" y="93"/>
                  </a:cubicBezTo>
                  <a:cubicBezTo>
                    <a:pt x="477" y="69"/>
                    <a:pt x="441" y="57"/>
                    <a:pt x="405" y="45"/>
                  </a:cubicBezTo>
                  <a:cubicBezTo>
                    <a:pt x="362" y="20"/>
                    <a:pt x="313" y="0"/>
                    <a:pt x="267"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4" name="Google Shape;4477;p75">
              <a:extLst>
                <a:ext uri="{FF2B5EF4-FFF2-40B4-BE49-F238E27FC236}">
                  <a16:creationId xmlns:a16="http://schemas.microsoft.com/office/drawing/2014/main" id="{9ECA0843-790F-C698-7730-930788932CDF}"/>
                </a:ext>
              </a:extLst>
            </p:cNvPr>
            <p:cNvSpPr/>
            <p:nvPr/>
          </p:nvSpPr>
          <p:spPr>
            <a:xfrm>
              <a:off x="3172700" y="4277500"/>
              <a:ext cx="14925" cy="19250"/>
            </a:xfrm>
            <a:custGeom>
              <a:avLst/>
              <a:gdLst/>
              <a:ahLst/>
              <a:cxnLst/>
              <a:rect l="l" t="t" r="r" b="b"/>
              <a:pathLst>
                <a:path w="597" h="770" extrusionOk="0">
                  <a:moveTo>
                    <a:pt x="266" y="0"/>
                  </a:moveTo>
                  <a:cubicBezTo>
                    <a:pt x="245" y="0"/>
                    <a:pt x="224" y="3"/>
                    <a:pt x="203" y="10"/>
                  </a:cubicBezTo>
                  <a:cubicBezTo>
                    <a:pt x="167" y="22"/>
                    <a:pt x="144" y="58"/>
                    <a:pt x="120" y="93"/>
                  </a:cubicBezTo>
                  <a:cubicBezTo>
                    <a:pt x="37" y="201"/>
                    <a:pt x="1" y="403"/>
                    <a:pt x="72" y="534"/>
                  </a:cubicBezTo>
                  <a:cubicBezTo>
                    <a:pt x="106" y="591"/>
                    <a:pt x="142" y="605"/>
                    <a:pt x="176" y="605"/>
                  </a:cubicBezTo>
                  <a:cubicBezTo>
                    <a:pt x="213" y="605"/>
                    <a:pt x="248" y="589"/>
                    <a:pt x="281" y="589"/>
                  </a:cubicBezTo>
                  <a:cubicBezTo>
                    <a:pt x="315" y="589"/>
                    <a:pt x="345" y="607"/>
                    <a:pt x="370" y="677"/>
                  </a:cubicBezTo>
                  <a:cubicBezTo>
                    <a:pt x="395" y="735"/>
                    <a:pt x="454" y="770"/>
                    <a:pt x="504" y="770"/>
                  </a:cubicBezTo>
                  <a:cubicBezTo>
                    <a:pt x="526" y="770"/>
                    <a:pt x="546" y="763"/>
                    <a:pt x="560" y="748"/>
                  </a:cubicBezTo>
                  <a:cubicBezTo>
                    <a:pt x="596" y="713"/>
                    <a:pt x="596" y="665"/>
                    <a:pt x="596" y="617"/>
                  </a:cubicBezTo>
                  <a:cubicBezTo>
                    <a:pt x="596" y="486"/>
                    <a:pt x="584" y="355"/>
                    <a:pt x="560" y="224"/>
                  </a:cubicBezTo>
                  <a:cubicBezTo>
                    <a:pt x="548" y="177"/>
                    <a:pt x="537" y="117"/>
                    <a:pt x="489" y="81"/>
                  </a:cubicBezTo>
                  <a:cubicBezTo>
                    <a:pt x="465" y="70"/>
                    <a:pt x="441" y="46"/>
                    <a:pt x="406" y="34"/>
                  </a:cubicBezTo>
                  <a:cubicBezTo>
                    <a:pt x="364" y="17"/>
                    <a:pt x="315" y="0"/>
                    <a:pt x="266"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5" name="Google Shape;4478;p75">
              <a:extLst>
                <a:ext uri="{FF2B5EF4-FFF2-40B4-BE49-F238E27FC236}">
                  <a16:creationId xmlns:a16="http://schemas.microsoft.com/office/drawing/2014/main" id="{C70FD3B4-5F43-483C-03F4-1E7558F5D610}"/>
                </a:ext>
              </a:extLst>
            </p:cNvPr>
            <p:cNvSpPr/>
            <p:nvPr/>
          </p:nvSpPr>
          <p:spPr>
            <a:xfrm>
              <a:off x="3104250" y="4293875"/>
              <a:ext cx="14900" cy="19100"/>
            </a:xfrm>
            <a:custGeom>
              <a:avLst/>
              <a:gdLst/>
              <a:ahLst/>
              <a:cxnLst/>
              <a:rect l="l" t="t" r="r" b="b"/>
              <a:pathLst>
                <a:path w="596" h="764" extrusionOk="0">
                  <a:moveTo>
                    <a:pt x="265" y="0"/>
                  </a:moveTo>
                  <a:cubicBezTo>
                    <a:pt x="245" y="0"/>
                    <a:pt x="224" y="3"/>
                    <a:pt x="203" y="10"/>
                  </a:cubicBezTo>
                  <a:cubicBezTo>
                    <a:pt x="167" y="22"/>
                    <a:pt x="143" y="58"/>
                    <a:pt x="119" y="81"/>
                  </a:cubicBezTo>
                  <a:cubicBezTo>
                    <a:pt x="36" y="200"/>
                    <a:pt x="0" y="403"/>
                    <a:pt x="72" y="534"/>
                  </a:cubicBezTo>
                  <a:cubicBezTo>
                    <a:pt x="106" y="591"/>
                    <a:pt x="141" y="605"/>
                    <a:pt x="176" y="605"/>
                  </a:cubicBezTo>
                  <a:cubicBezTo>
                    <a:pt x="212" y="605"/>
                    <a:pt x="248" y="589"/>
                    <a:pt x="280" y="589"/>
                  </a:cubicBezTo>
                  <a:cubicBezTo>
                    <a:pt x="314" y="589"/>
                    <a:pt x="345" y="606"/>
                    <a:pt x="369" y="677"/>
                  </a:cubicBezTo>
                  <a:cubicBezTo>
                    <a:pt x="394" y="725"/>
                    <a:pt x="452" y="763"/>
                    <a:pt x="501" y="763"/>
                  </a:cubicBezTo>
                  <a:cubicBezTo>
                    <a:pt x="524" y="763"/>
                    <a:pt x="545" y="755"/>
                    <a:pt x="560" y="736"/>
                  </a:cubicBezTo>
                  <a:cubicBezTo>
                    <a:pt x="596" y="712"/>
                    <a:pt x="596" y="653"/>
                    <a:pt x="596" y="617"/>
                  </a:cubicBezTo>
                  <a:cubicBezTo>
                    <a:pt x="596" y="486"/>
                    <a:pt x="584" y="355"/>
                    <a:pt x="560" y="224"/>
                  </a:cubicBezTo>
                  <a:cubicBezTo>
                    <a:pt x="548" y="177"/>
                    <a:pt x="536" y="117"/>
                    <a:pt x="489" y="81"/>
                  </a:cubicBezTo>
                  <a:cubicBezTo>
                    <a:pt x="465" y="58"/>
                    <a:pt x="441" y="46"/>
                    <a:pt x="405" y="34"/>
                  </a:cubicBezTo>
                  <a:cubicBezTo>
                    <a:pt x="363" y="17"/>
                    <a:pt x="315" y="0"/>
                    <a:pt x="265"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6" name="Google Shape;4479;p75">
              <a:extLst>
                <a:ext uri="{FF2B5EF4-FFF2-40B4-BE49-F238E27FC236}">
                  <a16:creationId xmlns:a16="http://schemas.microsoft.com/office/drawing/2014/main" id="{CBA2913D-2174-FA89-B9F9-0913BFAC35C9}"/>
                </a:ext>
              </a:extLst>
            </p:cNvPr>
            <p:cNvSpPr/>
            <p:nvPr/>
          </p:nvSpPr>
          <p:spPr>
            <a:xfrm>
              <a:off x="3125675" y="4267800"/>
              <a:ext cx="30400" cy="16750"/>
            </a:xfrm>
            <a:custGeom>
              <a:avLst/>
              <a:gdLst/>
              <a:ahLst/>
              <a:cxnLst/>
              <a:rect l="l" t="t" r="r" b="b"/>
              <a:pathLst>
                <a:path w="1216" h="670" extrusionOk="0">
                  <a:moveTo>
                    <a:pt x="1013" y="0"/>
                  </a:moveTo>
                  <a:cubicBezTo>
                    <a:pt x="875" y="0"/>
                    <a:pt x="707" y="146"/>
                    <a:pt x="563" y="146"/>
                  </a:cubicBezTo>
                  <a:cubicBezTo>
                    <a:pt x="533" y="146"/>
                    <a:pt x="504" y="139"/>
                    <a:pt x="477" y="124"/>
                  </a:cubicBezTo>
                  <a:cubicBezTo>
                    <a:pt x="429" y="88"/>
                    <a:pt x="382" y="41"/>
                    <a:pt x="322" y="29"/>
                  </a:cubicBezTo>
                  <a:cubicBezTo>
                    <a:pt x="307" y="23"/>
                    <a:pt x="291" y="21"/>
                    <a:pt x="275" y="21"/>
                  </a:cubicBezTo>
                  <a:cubicBezTo>
                    <a:pt x="193" y="21"/>
                    <a:pt x="110" y="92"/>
                    <a:pt x="60" y="172"/>
                  </a:cubicBezTo>
                  <a:cubicBezTo>
                    <a:pt x="24" y="208"/>
                    <a:pt x="1" y="243"/>
                    <a:pt x="1" y="279"/>
                  </a:cubicBezTo>
                  <a:cubicBezTo>
                    <a:pt x="1" y="374"/>
                    <a:pt x="96" y="446"/>
                    <a:pt x="191" y="469"/>
                  </a:cubicBezTo>
                  <a:cubicBezTo>
                    <a:pt x="286" y="481"/>
                    <a:pt x="382" y="469"/>
                    <a:pt x="465" y="505"/>
                  </a:cubicBezTo>
                  <a:cubicBezTo>
                    <a:pt x="548" y="541"/>
                    <a:pt x="608" y="600"/>
                    <a:pt x="679" y="636"/>
                  </a:cubicBezTo>
                  <a:cubicBezTo>
                    <a:pt x="721" y="657"/>
                    <a:pt x="770" y="670"/>
                    <a:pt x="821" y="670"/>
                  </a:cubicBezTo>
                  <a:cubicBezTo>
                    <a:pt x="857" y="670"/>
                    <a:pt x="894" y="663"/>
                    <a:pt x="929" y="648"/>
                  </a:cubicBezTo>
                  <a:cubicBezTo>
                    <a:pt x="1001" y="624"/>
                    <a:pt x="1072" y="565"/>
                    <a:pt x="1096" y="481"/>
                  </a:cubicBezTo>
                  <a:cubicBezTo>
                    <a:pt x="1108" y="446"/>
                    <a:pt x="1108" y="410"/>
                    <a:pt x="1120" y="374"/>
                  </a:cubicBezTo>
                  <a:cubicBezTo>
                    <a:pt x="1156" y="279"/>
                    <a:pt x="1215" y="184"/>
                    <a:pt x="1167" y="100"/>
                  </a:cubicBezTo>
                  <a:cubicBezTo>
                    <a:pt x="1124" y="26"/>
                    <a:pt x="1071" y="0"/>
                    <a:pt x="1013"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7" name="Google Shape;4480;p75">
              <a:extLst>
                <a:ext uri="{FF2B5EF4-FFF2-40B4-BE49-F238E27FC236}">
                  <a16:creationId xmlns:a16="http://schemas.microsoft.com/office/drawing/2014/main" id="{57CA7C83-1572-0138-3368-152EC3B43512}"/>
                </a:ext>
              </a:extLst>
            </p:cNvPr>
            <p:cNvSpPr/>
            <p:nvPr/>
          </p:nvSpPr>
          <p:spPr>
            <a:xfrm>
              <a:off x="3190275" y="4181775"/>
              <a:ext cx="29200" cy="17875"/>
            </a:xfrm>
            <a:custGeom>
              <a:avLst/>
              <a:gdLst/>
              <a:ahLst/>
              <a:cxnLst/>
              <a:rect l="l" t="t" r="r" b="b"/>
              <a:pathLst>
                <a:path w="1168" h="715" extrusionOk="0">
                  <a:moveTo>
                    <a:pt x="370" y="1"/>
                  </a:moveTo>
                  <a:cubicBezTo>
                    <a:pt x="307" y="1"/>
                    <a:pt x="245" y="16"/>
                    <a:pt x="191" y="53"/>
                  </a:cubicBezTo>
                  <a:cubicBezTo>
                    <a:pt x="107" y="89"/>
                    <a:pt x="60" y="172"/>
                    <a:pt x="48" y="255"/>
                  </a:cubicBezTo>
                  <a:cubicBezTo>
                    <a:pt x="48" y="291"/>
                    <a:pt x="60" y="327"/>
                    <a:pt x="48" y="362"/>
                  </a:cubicBezTo>
                  <a:cubicBezTo>
                    <a:pt x="48" y="458"/>
                    <a:pt x="0" y="577"/>
                    <a:pt x="72" y="648"/>
                  </a:cubicBezTo>
                  <a:cubicBezTo>
                    <a:pt x="117" y="696"/>
                    <a:pt x="161" y="714"/>
                    <a:pt x="204" y="714"/>
                  </a:cubicBezTo>
                  <a:cubicBezTo>
                    <a:pt x="365" y="714"/>
                    <a:pt x="519" y="462"/>
                    <a:pt x="689" y="462"/>
                  </a:cubicBezTo>
                  <a:cubicBezTo>
                    <a:pt x="706" y="462"/>
                    <a:pt x="722" y="465"/>
                    <a:pt x="738" y="470"/>
                  </a:cubicBezTo>
                  <a:cubicBezTo>
                    <a:pt x="798" y="482"/>
                    <a:pt x="846" y="529"/>
                    <a:pt x="905" y="529"/>
                  </a:cubicBezTo>
                  <a:cubicBezTo>
                    <a:pt x="911" y="530"/>
                    <a:pt x="916" y="530"/>
                    <a:pt x="921" y="530"/>
                  </a:cubicBezTo>
                  <a:cubicBezTo>
                    <a:pt x="1021" y="530"/>
                    <a:pt x="1098" y="428"/>
                    <a:pt x="1143" y="327"/>
                  </a:cubicBezTo>
                  <a:cubicBezTo>
                    <a:pt x="1155" y="291"/>
                    <a:pt x="1167" y="255"/>
                    <a:pt x="1167" y="208"/>
                  </a:cubicBezTo>
                  <a:cubicBezTo>
                    <a:pt x="1143" y="112"/>
                    <a:pt x="1036" y="77"/>
                    <a:pt x="941" y="77"/>
                  </a:cubicBezTo>
                  <a:cubicBezTo>
                    <a:pt x="865" y="77"/>
                    <a:pt x="796" y="92"/>
                    <a:pt x="723" y="92"/>
                  </a:cubicBezTo>
                  <a:cubicBezTo>
                    <a:pt x="705" y="92"/>
                    <a:pt x="686" y="91"/>
                    <a:pt x="667" y="89"/>
                  </a:cubicBezTo>
                  <a:cubicBezTo>
                    <a:pt x="584" y="77"/>
                    <a:pt x="512" y="29"/>
                    <a:pt x="429" y="5"/>
                  </a:cubicBezTo>
                  <a:cubicBezTo>
                    <a:pt x="409" y="2"/>
                    <a:pt x="390" y="1"/>
                    <a:pt x="370"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8" name="Google Shape;4481;p75">
              <a:extLst>
                <a:ext uri="{FF2B5EF4-FFF2-40B4-BE49-F238E27FC236}">
                  <a16:creationId xmlns:a16="http://schemas.microsoft.com/office/drawing/2014/main" id="{89BE4233-CC18-595D-14BB-51D1EC884682}"/>
                </a:ext>
              </a:extLst>
            </p:cNvPr>
            <p:cNvSpPr/>
            <p:nvPr/>
          </p:nvSpPr>
          <p:spPr>
            <a:xfrm>
              <a:off x="3069425" y="4150650"/>
              <a:ext cx="29500" cy="17750"/>
            </a:xfrm>
            <a:custGeom>
              <a:avLst/>
              <a:gdLst/>
              <a:ahLst/>
              <a:cxnLst/>
              <a:rect l="l" t="t" r="r" b="b"/>
              <a:pathLst>
                <a:path w="1180" h="710" extrusionOk="0">
                  <a:moveTo>
                    <a:pt x="346" y="0"/>
                  </a:moveTo>
                  <a:cubicBezTo>
                    <a:pt x="291" y="0"/>
                    <a:pt x="238" y="16"/>
                    <a:pt x="191" y="48"/>
                  </a:cubicBezTo>
                  <a:cubicBezTo>
                    <a:pt x="119" y="83"/>
                    <a:pt x="60" y="167"/>
                    <a:pt x="60" y="250"/>
                  </a:cubicBezTo>
                  <a:cubicBezTo>
                    <a:pt x="48" y="286"/>
                    <a:pt x="60" y="322"/>
                    <a:pt x="60" y="357"/>
                  </a:cubicBezTo>
                  <a:cubicBezTo>
                    <a:pt x="48" y="453"/>
                    <a:pt x="0" y="572"/>
                    <a:pt x="72" y="643"/>
                  </a:cubicBezTo>
                  <a:cubicBezTo>
                    <a:pt x="117" y="690"/>
                    <a:pt x="161" y="709"/>
                    <a:pt x="204" y="709"/>
                  </a:cubicBezTo>
                  <a:cubicBezTo>
                    <a:pt x="365" y="709"/>
                    <a:pt x="519" y="457"/>
                    <a:pt x="689" y="457"/>
                  </a:cubicBezTo>
                  <a:cubicBezTo>
                    <a:pt x="706" y="457"/>
                    <a:pt x="722" y="459"/>
                    <a:pt x="739" y="464"/>
                  </a:cubicBezTo>
                  <a:cubicBezTo>
                    <a:pt x="798" y="476"/>
                    <a:pt x="846" y="524"/>
                    <a:pt x="905" y="524"/>
                  </a:cubicBezTo>
                  <a:cubicBezTo>
                    <a:pt x="911" y="525"/>
                    <a:pt x="916" y="525"/>
                    <a:pt x="922" y="525"/>
                  </a:cubicBezTo>
                  <a:cubicBezTo>
                    <a:pt x="1021" y="525"/>
                    <a:pt x="1098" y="424"/>
                    <a:pt x="1143" y="333"/>
                  </a:cubicBezTo>
                  <a:cubicBezTo>
                    <a:pt x="1155" y="286"/>
                    <a:pt x="1179" y="250"/>
                    <a:pt x="1167" y="203"/>
                  </a:cubicBezTo>
                  <a:cubicBezTo>
                    <a:pt x="1143" y="107"/>
                    <a:pt x="1036" y="72"/>
                    <a:pt x="941" y="72"/>
                  </a:cubicBezTo>
                  <a:cubicBezTo>
                    <a:pt x="874" y="72"/>
                    <a:pt x="800" y="87"/>
                    <a:pt x="724" y="87"/>
                  </a:cubicBezTo>
                  <a:cubicBezTo>
                    <a:pt x="705" y="87"/>
                    <a:pt x="686" y="86"/>
                    <a:pt x="667" y="83"/>
                  </a:cubicBezTo>
                  <a:cubicBezTo>
                    <a:pt x="584" y="72"/>
                    <a:pt x="512" y="24"/>
                    <a:pt x="429" y="12"/>
                  </a:cubicBezTo>
                  <a:cubicBezTo>
                    <a:pt x="401" y="4"/>
                    <a:pt x="373" y="0"/>
                    <a:pt x="346"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9" name="Google Shape;4482;p75">
              <a:extLst>
                <a:ext uri="{FF2B5EF4-FFF2-40B4-BE49-F238E27FC236}">
                  <a16:creationId xmlns:a16="http://schemas.microsoft.com/office/drawing/2014/main" id="{755CAA10-A6A7-474B-80F6-83F4346EF6C6}"/>
                </a:ext>
              </a:extLst>
            </p:cNvPr>
            <p:cNvSpPr/>
            <p:nvPr/>
          </p:nvSpPr>
          <p:spPr>
            <a:xfrm>
              <a:off x="3204850" y="3898700"/>
              <a:ext cx="29200" cy="17725"/>
            </a:xfrm>
            <a:custGeom>
              <a:avLst/>
              <a:gdLst/>
              <a:ahLst/>
              <a:cxnLst/>
              <a:rect l="l" t="t" r="r" b="b"/>
              <a:pathLst>
                <a:path w="1168" h="709" extrusionOk="0">
                  <a:moveTo>
                    <a:pt x="365" y="1"/>
                  </a:moveTo>
                  <a:cubicBezTo>
                    <a:pt x="300" y="1"/>
                    <a:pt x="233" y="14"/>
                    <a:pt x="179" y="41"/>
                  </a:cubicBezTo>
                  <a:cubicBezTo>
                    <a:pt x="108" y="89"/>
                    <a:pt x="60" y="160"/>
                    <a:pt x="48" y="244"/>
                  </a:cubicBezTo>
                  <a:cubicBezTo>
                    <a:pt x="48" y="291"/>
                    <a:pt x="48" y="327"/>
                    <a:pt x="48" y="363"/>
                  </a:cubicBezTo>
                  <a:cubicBezTo>
                    <a:pt x="48" y="458"/>
                    <a:pt x="1" y="565"/>
                    <a:pt x="60" y="636"/>
                  </a:cubicBezTo>
                  <a:cubicBezTo>
                    <a:pt x="109" y="688"/>
                    <a:pt x="157" y="708"/>
                    <a:pt x="204" y="708"/>
                  </a:cubicBezTo>
                  <a:cubicBezTo>
                    <a:pt x="370" y="708"/>
                    <a:pt x="525" y="453"/>
                    <a:pt x="698" y="453"/>
                  </a:cubicBezTo>
                  <a:cubicBezTo>
                    <a:pt x="711" y="453"/>
                    <a:pt x="725" y="454"/>
                    <a:pt x="739" y="458"/>
                  </a:cubicBezTo>
                  <a:cubicBezTo>
                    <a:pt x="786" y="482"/>
                    <a:pt x="846" y="517"/>
                    <a:pt x="906" y="529"/>
                  </a:cubicBezTo>
                  <a:cubicBezTo>
                    <a:pt x="1013" y="529"/>
                    <a:pt x="1096" y="434"/>
                    <a:pt x="1144" y="327"/>
                  </a:cubicBezTo>
                  <a:cubicBezTo>
                    <a:pt x="1156" y="291"/>
                    <a:pt x="1167" y="244"/>
                    <a:pt x="1156" y="208"/>
                  </a:cubicBezTo>
                  <a:cubicBezTo>
                    <a:pt x="1144" y="113"/>
                    <a:pt x="1037" y="65"/>
                    <a:pt x="941" y="65"/>
                  </a:cubicBezTo>
                  <a:cubicBezTo>
                    <a:pt x="860" y="65"/>
                    <a:pt x="778" y="91"/>
                    <a:pt x="704" y="91"/>
                  </a:cubicBezTo>
                  <a:cubicBezTo>
                    <a:pt x="691" y="91"/>
                    <a:pt x="679" y="90"/>
                    <a:pt x="667" y="89"/>
                  </a:cubicBezTo>
                  <a:cubicBezTo>
                    <a:pt x="584" y="77"/>
                    <a:pt x="513" y="29"/>
                    <a:pt x="429" y="5"/>
                  </a:cubicBezTo>
                  <a:cubicBezTo>
                    <a:pt x="408" y="2"/>
                    <a:pt x="387" y="1"/>
                    <a:pt x="365"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0" name="Google Shape;4483;p75">
              <a:extLst>
                <a:ext uri="{FF2B5EF4-FFF2-40B4-BE49-F238E27FC236}">
                  <a16:creationId xmlns:a16="http://schemas.microsoft.com/office/drawing/2014/main" id="{9BA6222E-9148-1DEE-7A47-8D4A7AB758A9}"/>
                </a:ext>
              </a:extLst>
            </p:cNvPr>
            <p:cNvSpPr/>
            <p:nvPr/>
          </p:nvSpPr>
          <p:spPr>
            <a:xfrm>
              <a:off x="3077450" y="4268875"/>
              <a:ext cx="26225" cy="23625"/>
            </a:xfrm>
            <a:custGeom>
              <a:avLst/>
              <a:gdLst/>
              <a:ahLst/>
              <a:cxnLst/>
              <a:rect l="l" t="t" r="r" b="b"/>
              <a:pathLst>
                <a:path w="1049" h="945" extrusionOk="0">
                  <a:moveTo>
                    <a:pt x="871" y="0"/>
                  </a:moveTo>
                  <a:cubicBezTo>
                    <a:pt x="831" y="0"/>
                    <a:pt x="788" y="12"/>
                    <a:pt x="751" y="34"/>
                  </a:cubicBezTo>
                  <a:cubicBezTo>
                    <a:pt x="656" y="69"/>
                    <a:pt x="596" y="141"/>
                    <a:pt x="501" y="165"/>
                  </a:cubicBezTo>
                  <a:cubicBezTo>
                    <a:pt x="418" y="188"/>
                    <a:pt x="334" y="188"/>
                    <a:pt x="263" y="200"/>
                  </a:cubicBezTo>
                  <a:cubicBezTo>
                    <a:pt x="179" y="224"/>
                    <a:pt x="96" y="272"/>
                    <a:pt x="48" y="343"/>
                  </a:cubicBezTo>
                  <a:cubicBezTo>
                    <a:pt x="13" y="415"/>
                    <a:pt x="1" y="510"/>
                    <a:pt x="25" y="581"/>
                  </a:cubicBezTo>
                  <a:cubicBezTo>
                    <a:pt x="37" y="617"/>
                    <a:pt x="60" y="653"/>
                    <a:pt x="72" y="688"/>
                  </a:cubicBezTo>
                  <a:cubicBezTo>
                    <a:pt x="108" y="784"/>
                    <a:pt x="120" y="903"/>
                    <a:pt x="215" y="927"/>
                  </a:cubicBezTo>
                  <a:cubicBezTo>
                    <a:pt x="247" y="939"/>
                    <a:pt x="274" y="944"/>
                    <a:pt x="299" y="944"/>
                  </a:cubicBezTo>
                  <a:cubicBezTo>
                    <a:pt x="520" y="944"/>
                    <a:pt x="513" y="517"/>
                    <a:pt x="727" y="474"/>
                  </a:cubicBezTo>
                  <a:cubicBezTo>
                    <a:pt x="757" y="474"/>
                    <a:pt x="790" y="477"/>
                    <a:pt x="822" y="477"/>
                  </a:cubicBezTo>
                  <a:cubicBezTo>
                    <a:pt x="855" y="477"/>
                    <a:pt x="888" y="474"/>
                    <a:pt x="918" y="462"/>
                  </a:cubicBezTo>
                  <a:cubicBezTo>
                    <a:pt x="1013" y="415"/>
                    <a:pt x="1049" y="284"/>
                    <a:pt x="1037" y="176"/>
                  </a:cubicBezTo>
                  <a:cubicBezTo>
                    <a:pt x="1037" y="141"/>
                    <a:pt x="1025" y="93"/>
                    <a:pt x="1001" y="57"/>
                  </a:cubicBezTo>
                  <a:cubicBezTo>
                    <a:pt x="968" y="18"/>
                    <a:pt x="921" y="0"/>
                    <a:pt x="871"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1" name="Google Shape;4484;p75">
              <a:extLst>
                <a:ext uri="{FF2B5EF4-FFF2-40B4-BE49-F238E27FC236}">
                  <a16:creationId xmlns:a16="http://schemas.microsoft.com/office/drawing/2014/main" id="{B5D5522C-FBB6-12B7-BA5D-F9E59144A854}"/>
                </a:ext>
              </a:extLst>
            </p:cNvPr>
            <p:cNvSpPr/>
            <p:nvPr/>
          </p:nvSpPr>
          <p:spPr>
            <a:xfrm>
              <a:off x="3230150" y="4158200"/>
              <a:ext cx="24725" cy="26900"/>
            </a:xfrm>
            <a:custGeom>
              <a:avLst/>
              <a:gdLst/>
              <a:ahLst/>
              <a:cxnLst/>
              <a:rect l="l" t="t" r="r" b="b"/>
              <a:pathLst>
                <a:path w="989" h="1076" extrusionOk="0">
                  <a:moveTo>
                    <a:pt x="591" y="0"/>
                  </a:moveTo>
                  <a:cubicBezTo>
                    <a:pt x="573" y="0"/>
                    <a:pt x="555" y="2"/>
                    <a:pt x="536" y="8"/>
                  </a:cubicBezTo>
                  <a:cubicBezTo>
                    <a:pt x="501" y="8"/>
                    <a:pt x="465" y="31"/>
                    <a:pt x="429" y="31"/>
                  </a:cubicBezTo>
                  <a:cubicBezTo>
                    <a:pt x="334" y="55"/>
                    <a:pt x="215" y="43"/>
                    <a:pt x="167" y="127"/>
                  </a:cubicBezTo>
                  <a:cubicBezTo>
                    <a:pt x="1" y="412"/>
                    <a:pt x="525" y="472"/>
                    <a:pt x="525" y="722"/>
                  </a:cubicBezTo>
                  <a:cubicBezTo>
                    <a:pt x="525" y="782"/>
                    <a:pt x="501" y="841"/>
                    <a:pt x="513" y="901"/>
                  </a:cubicBezTo>
                  <a:cubicBezTo>
                    <a:pt x="536" y="1008"/>
                    <a:pt x="656" y="1055"/>
                    <a:pt x="763" y="1067"/>
                  </a:cubicBezTo>
                  <a:cubicBezTo>
                    <a:pt x="782" y="1072"/>
                    <a:pt x="802" y="1075"/>
                    <a:pt x="821" y="1075"/>
                  </a:cubicBezTo>
                  <a:cubicBezTo>
                    <a:pt x="848" y="1075"/>
                    <a:pt x="873" y="1069"/>
                    <a:pt x="894" y="1055"/>
                  </a:cubicBezTo>
                  <a:cubicBezTo>
                    <a:pt x="977" y="1008"/>
                    <a:pt x="989" y="901"/>
                    <a:pt x="953" y="805"/>
                  </a:cubicBezTo>
                  <a:cubicBezTo>
                    <a:pt x="929" y="722"/>
                    <a:pt x="882" y="639"/>
                    <a:pt x="870" y="543"/>
                  </a:cubicBezTo>
                  <a:cubicBezTo>
                    <a:pt x="858" y="460"/>
                    <a:pt x="882" y="377"/>
                    <a:pt x="870" y="293"/>
                  </a:cubicBezTo>
                  <a:cubicBezTo>
                    <a:pt x="870" y="210"/>
                    <a:pt x="834" y="127"/>
                    <a:pt x="763" y="67"/>
                  </a:cubicBezTo>
                  <a:cubicBezTo>
                    <a:pt x="716" y="30"/>
                    <a:pt x="655" y="0"/>
                    <a:pt x="591"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2" name="Google Shape;4485;p75">
              <a:extLst>
                <a:ext uri="{FF2B5EF4-FFF2-40B4-BE49-F238E27FC236}">
                  <a16:creationId xmlns:a16="http://schemas.microsoft.com/office/drawing/2014/main" id="{FC12093E-AC19-2411-2187-ED982AB8D56A}"/>
                </a:ext>
              </a:extLst>
            </p:cNvPr>
            <p:cNvSpPr/>
            <p:nvPr/>
          </p:nvSpPr>
          <p:spPr>
            <a:xfrm>
              <a:off x="3152175" y="4102050"/>
              <a:ext cx="24725" cy="26875"/>
            </a:xfrm>
            <a:custGeom>
              <a:avLst/>
              <a:gdLst/>
              <a:ahLst/>
              <a:cxnLst/>
              <a:rect l="l" t="t" r="r" b="b"/>
              <a:pathLst>
                <a:path w="989" h="1075" extrusionOk="0">
                  <a:moveTo>
                    <a:pt x="578" y="0"/>
                  </a:moveTo>
                  <a:cubicBezTo>
                    <a:pt x="564" y="0"/>
                    <a:pt x="550" y="1"/>
                    <a:pt x="536" y="3"/>
                  </a:cubicBezTo>
                  <a:cubicBezTo>
                    <a:pt x="500" y="15"/>
                    <a:pt x="465" y="27"/>
                    <a:pt x="429" y="39"/>
                  </a:cubicBezTo>
                  <a:cubicBezTo>
                    <a:pt x="334" y="63"/>
                    <a:pt x="215" y="51"/>
                    <a:pt x="167" y="134"/>
                  </a:cubicBezTo>
                  <a:cubicBezTo>
                    <a:pt x="0" y="420"/>
                    <a:pt x="524" y="480"/>
                    <a:pt x="524" y="718"/>
                  </a:cubicBezTo>
                  <a:cubicBezTo>
                    <a:pt x="524" y="777"/>
                    <a:pt x="500" y="849"/>
                    <a:pt x="512" y="908"/>
                  </a:cubicBezTo>
                  <a:cubicBezTo>
                    <a:pt x="536" y="1004"/>
                    <a:pt x="667" y="1063"/>
                    <a:pt x="774" y="1075"/>
                  </a:cubicBezTo>
                  <a:cubicBezTo>
                    <a:pt x="810" y="1075"/>
                    <a:pt x="858" y="1075"/>
                    <a:pt x="893" y="1063"/>
                  </a:cubicBezTo>
                  <a:cubicBezTo>
                    <a:pt x="977" y="1015"/>
                    <a:pt x="988" y="896"/>
                    <a:pt x="965" y="813"/>
                  </a:cubicBezTo>
                  <a:cubicBezTo>
                    <a:pt x="941" y="718"/>
                    <a:pt x="881" y="634"/>
                    <a:pt x="869" y="551"/>
                  </a:cubicBezTo>
                  <a:cubicBezTo>
                    <a:pt x="858" y="468"/>
                    <a:pt x="881" y="384"/>
                    <a:pt x="881" y="301"/>
                  </a:cubicBezTo>
                  <a:cubicBezTo>
                    <a:pt x="869" y="218"/>
                    <a:pt x="834" y="134"/>
                    <a:pt x="774" y="75"/>
                  </a:cubicBezTo>
                  <a:cubicBezTo>
                    <a:pt x="725" y="25"/>
                    <a:pt x="650" y="0"/>
                    <a:pt x="578"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3" name="Google Shape;4486;p75">
              <a:extLst>
                <a:ext uri="{FF2B5EF4-FFF2-40B4-BE49-F238E27FC236}">
                  <a16:creationId xmlns:a16="http://schemas.microsoft.com/office/drawing/2014/main" id="{EDD8A923-B749-1FBE-7AC9-2F5AA03A456E}"/>
                </a:ext>
              </a:extLst>
            </p:cNvPr>
            <p:cNvSpPr/>
            <p:nvPr/>
          </p:nvSpPr>
          <p:spPr>
            <a:xfrm>
              <a:off x="3095900" y="4060250"/>
              <a:ext cx="24750" cy="26800"/>
            </a:xfrm>
            <a:custGeom>
              <a:avLst/>
              <a:gdLst/>
              <a:ahLst/>
              <a:cxnLst/>
              <a:rect l="l" t="t" r="r" b="b"/>
              <a:pathLst>
                <a:path w="990" h="1072" extrusionOk="0">
                  <a:moveTo>
                    <a:pt x="598" y="1"/>
                  </a:moveTo>
                  <a:cubicBezTo>
                    <a:pt x="581" y="1"/>
                    <a:pt x="564" y="3"/>
                    <a:pt x="549" y="9"/>
                  </a:cubicBezTo>
                  <a:cubicBezTo>
                    <a:pt x="501" y="9"/>
                    <a:pt x="465" y="20"/>
                    <a:pt x="430" y="32"/>
                  </a:cubicBezTo>
                  <a:cubicBezTo>
                    <a:pt x="334" y="56"/>
                    <a:pt x="215" y="44"/>
                    <a:pt x="168" y="128"/>
                  </a:cubicBezTo>
                  <a:cubicBezTo>
                    <a:pt x="1" y="413"/>
                    <a:pt x="525" y="473"/>
                    <a:pt x="525" y="723"/>
                  </a:cubicBezTo>
                  <a:cubicBezTo>
                    <a:pt x="525" y="782"/>
                    <a:pt x="501" y="842"/>
                    <a:pt x="513" y="901"/>
                  </a:cubicBezTo>
                  <a:cubicBezTo>
                    <a:pt x="537" y="1009"/>
                    <a:pt x="668" y="1056"/>
                    <a:pt x="775" y="1068"/>
                  </a:cubicBezTo>
                  <a:cubicBezTo>
                    <a:pt x="793" y="1068"/>
                    <a:pt x="814" y="1071"/>
                    <a:pt x="834" y="1071"/>
                  </a:cubicBezTo>
                  <a:cubicBezTo>
                    <a:pt x="855" y="1071"/>
                    <a:pt x="876" y="1068"/>
                    <a:pt x="894" y="1056"/>
                  </a:cubicBezTo>
                  <a:cubicBezTo>
                    <a:pt x="977" y="1009"/>
                    <a:pt x="989" y="890"/>
                    <a:pt x="965" y="806"/>
                  </a:cubicBezTo>
                  <a:cubicBezTo>
                    <a:pt x="942" y="723"/>
                    <a:pt x="882" y="640"/>
                    <a:pt x="870" y="544"/>
                  </a:cubicBezTo>
                  <a:cubicBezTo>
                    <a:pt x="858" y="461"/>
                    <a:pt x="882" y="378"/>
                    <a:pt x="882" y="294"/>
                  </a:cubicBezTo>
                  <a:cubicBezTo>
                    <a:pt x="870" y="211"/>
                    <a:pt x="834" y="128"/>
                    <a:pt x="775" y="68"/>
                  </a:cubicBezTo>
                  <a:cubicBezTo>
                    <a:pt x="728" y="31"/>
                    <a:pt x="660" y="1"/>
                    <a:pt x="598"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4" name="Google Shape;4487;p75">
              <a:extLst>
                <a:ext uri="{FF2B5EF4-FFF2-40B4-BE49-F238E27FC236}">
                  <a16:creationId xmlns:a16="http://schemas.microsoft.com/office/drawing/2014/main" id="{9886DFC3-9C42-5825-92AE-5BCA9514B205}"/>
                </a:ext>
              </a:extLst>
            </p:cNvPr>
            <p:cNvSpPr/>
            <p:nvPr/>
          </p:nvSpPr>
          <p:spPr>
            <a:xfrm>
              <a:off x="3205750" y="4082475"/>
              <a:ext cx="19975" cy="15650"/>
            </a:xfrm>
            <a:custGeom>
              <a:avLst/>
              <a:gdLst/>
              <a:ahLst/>
              <a:cxnLst/>
              <a:rect l="l" t="t" r="r" b="b"/>
              <a:pathLst>
                <a:path w="799" h="626" extrusionOk="0">
                  <a:moveTo>
                    <a:pt x="274" y="1"/>
                  </a:moveTo>
                  <a:cubicBezTo>
                    <a:pt x="239" y="12"/>
                    <a:pt x="203" y="24"/>
                    <a:pt x="179" y="36"/>
                  </a:cubicBezTo>
                  <a:cubicBezTo>
                    <a:pt x="119" y="60"/>
                    <a:pt x="48" y="96"/>
                    <a:pt x="24" y="155"/>
                  </a:cubicBezTo>
                  <a:cubicBezTo>
                    <a:pt x="0" y="203"/>
                    <a:pt x="12" y="239"/>
                    <a:pt x="12" y="286"/>
                  </a:cubicBezTo>
                  <a:cubicBezTo>
                    <a:pt x="36" y="417"/>
                    <a:pt x="167" y="584"/>
                    <a:pt x="310" y="620"/>
                  </a:cubicBezTo>
                  <a:cubicBezTo>
                    <a:pt x="327" y="624"/>
                    <a:pt x="342" y="626"/>
                    <a:pt x="355" y="626"/>
                  </a:cubicBezTo>
                  <a:cubicBezTo>
                    <a:pt x="468" y="626"/>
                    <a:pt x="455" y="483"/>
                    <a:pt x="552" y="483"/>
                  </a:cubicBezTo>
                  <a:cubicBezTo>
                    <a:pt x="570" y="483"/>
                    <a:pt x="592" y="489"/>
                    <a:pt x="620" y="501"/>
                  </a:cubicBezTo>
                  <a:cubicBezTo>
                    <a:pt x="636" y="509"/>
                    <a:pt x="654" y="513"/>
                    <a:pt x="673" y="513"/>
                  </a:cubicBezTo>
                  <a:cubicBezTo>
                    <a:pt x="734" y="513"/>
                    <a:pt x="798" y="470"/>
                    <a:pt x="798" y="405"/>
                  </a:cubicBezTo>
                  <a:cubicBezTo>
                    <a:pt x="798" y="358"/>
                    <a:pt x="762" y="322"/>
                    <a:pt x="727" y="286"/>
                  </a:cubicBezTo>
                  <a:cubicBezTo>
                    <a:pt x="631" y="203"/>
                    <a:pt x="536" y="120"/>
                    <a:pt x="417" y="60"/>
                  </a:cubicBezTo>
                  <a:cubicBezTo>
                    <a:pt x="369" y="24"/>
                    <a:pt x="322" y="1"/>
                    <a:pt x="274"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5" name="Google Shape;4488;p75">
              <a:extLst>
                <a:ext uri="{FF2B5EF4-FFF2-40B4-BE49-F238E27FC236}">
                  <a16:creationId xmlns:a16="http://schemas.microsoft.com/office/drawing/2014/main" id="{BCF75D6D-0F2D-05F5-832A-0E7989ADC4E4}"/>
                </a:ext>
              </a:extLst>
            </p:cNvPr>
            <p:cNvSpPr/>
            <p:nvPr/>
          </p:nvSpPr>
          <p:spPr>
            <a:xfrm>
              <a:off x="3107225" y="4113425"/>
              <a:ext cx="19675" cy="15675"/>
            </a:xfrm>
            <a:custGeom>
              <a:avLst/>
              <a:gdLst/>
              <a:ahLst/>
              <a:cxnLst/>
              <a:rect l="l" t="t" r="r" b="b"/>
              <a:pathLst>
                <a:path w="787" h="627" extrusionOk="0">
                  <a:moveTo>
                    <a:pt x="262" y="1"/>
                  </a:moveTo>
                  <a:cubicBezTo>
                    <a:pt x="227" y="1"/>
                    <a:pt x="203" y="25"/>
                    <a:pt x="167" y="37"/>
                  </a:cubicBezTo>
                  <a:cubicBezTo>
                    <a:pt x="108" y="60"/>
                    <a:pt x="36" y="96"/>
                    <a:pt x="12" y="156"/>
                  </a:cubicBezTo>
                  <a:cubicBezTo>
                    <a:pt x="0" y="191"/>
                    <a:pt x="0" y="239"/>
                    <a:pt x="0" y="275"/>
                  </a:cubicBezTo>
                  <a:cubicBezTo>
                    <a:pt x="36" y="418"/>
                    <a:pt x="155" y="584"/>
                    <a:pt x="298" y="620"/>
                  </a:cubicBezTo>
                  <a:cubicBezTo>
                    <a:pt x="315" y="624"/>
                    <a:pt x="330" y="626"/>
                    <a:pt x="343" y="626"/>
                  </a:cubicBezTo>
                  <a:cubicBezTo>
                    <a:pt x="457" y="626"/>
                    <a:pt x="443" y="484"/>
                    <a:pt x="540" y="484"/>
                  </a:cubicBezTo>
                  <a:cubicBezTo>
                    <a:pt x="558" y="484"/>
                    <a:pt x="580" y="489"/>
                    <a:pt x="608" y="501"/>
                  </a:cubicBezTo>
                  <a:cubicBezTo>
                    <a:pt x="624" y="509"/>
                    <a:pt x="642" y="513"/>
                    <a:pt x="661" y="513"/>
                  </a:cubicBezTo>
                  <a:cubicBezTo>
                    <a:pt x="723" y="513"/>
                    <a:pt x="786" y="470"/>
                    <a:pt x="786" y="406"/>
                  </a:cubicBezTo>
                  <a:cubicBezTo>
                    <a:pt x="786" y="358"/>
                    <a:pt x="751" y="322"/>
                    <a:pt x="715" y="287"/>
                  </a:cubicBezTo>
                  <a:cubicBezTo>
                    <a:pt x="620" y="203"/>
                    <a:pt x="524" y="120"/>
                    <a:pt x="405" y="48"/>
                  </a:cubicBezTo>
                  <a:cubicBezTo>
                    <a:pt x="370" y="25"/>
                    <a:pt x="310" y="1"/>
                    <a:pt x="262"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6" name="Google Shape;4489;p75">
              <a:extLst>
                <a:ext uri="{FF2B5EF4-FFF2-40B4-BE49-F238E27FC236}">
                  <a16:creationId xmlns:a16="http://schemas.microsoft.com/office/drawing/2014/main" id="{4BF34D93-E730-1D14-5ECF-3E447991FA3D}"/>
                </a:ext>
              </a:extLst>
            </p:cNvPr>
            <p:cNvSpPr/>
            <p:nvPr/>
          </p:nvSpPr>
          <p:spPr>
            <a:xfrm>
              <a:off x="3248025" y="4248625"/>
              <a:ext cx="14900" cy="19100"/>
            </a:xfrm>
            <a:custGeom>
              <a:avLst/>
              <a:gdLst/>
              <a:ahLst/>
              <a:cxnLst/>
              <a:rect l="l" t="t" r="r" b="b"/>
              <a:pathLst>
                <a:path w="596" h="764" extrusionOk="0">
                  <a:moveTo>
                    <a:pt x="257" y="0"/>
                  </a:moveTo>
                  <a:cubicBezTo>
                    <a:pt x="238" y="0"/>
                    <a:pt x="220" y="3"/>
                    <a:pt x="202" y="10"/>
                  </a:cubicBezTo>
                  <a:cubicBezTo>
                    <a:pt x="167" y="22"/>
                    <a:pt x="131" y="58"/>
                    <a:pt x="107" y="93"/>
                  </a:cubicBezTo>
                  <a:cubicBezTo>
                    <a:pt x="36" y="213"/>
                    <a:pt x="0" y="403"/>
                    <a:pt x="72" y="534"/>
                  </a:cubicBezTo>
                  <a:cubicBezTo>
                    <a:pt x="106" y="591"/>
                    <a:pt x="141" y="606"/>
                    <a:pt x="176" y="606"/>
                  </a:cubicBezTo>
                  <a:cubicBezTo>
                    <a:pt x="212" y="606"/>
                    <a:pt x="248" y="590"/>
                    <a:pt x="280" y="590"/>
                  </a:cubicBezTo>
                  <a:cubicBezTo>
                    <a:pt x="314" y="590"/>
                    <a:pt x="344" y="607"/>
                    <a:pt x="369" y="677"/>
                  </a:cubicBezTo>
                  <a:cubicBezTo>
                    <a:pt x="394" y="726"/>
                    <a:pt x="451" y="763"/>
                    <a:pt x="504" y="763"/>
                  </a:cubicBezTo>
                  <a:cubicBezTo>
                    <a:pt x="529" y="763"/>
                    <a:pt x="553" y="755"/>
                    <a:pt x="572" y="736"/>
                  </a:cubicBezTo>
                  <a:cubicBezTo>
                    <a:pt x="595" y="713"/>
                    <a:pt x="595" y="653"/>
                    <a:pt x="595" y="617"/>
                  </a:cubicBezTo>
                  <a:cubicBezTo>
                    <a:pt x="595" y="486"/>
                    <a:pt x="583" y="355"/>
                    <a:pt x="560" y="224"/>
                  </a:cubicBezTo>
                  <a:cubicBezTo>
                    <a:pt x="548" y="177"/>
                    <a:pt x="524" y="117"/>
                    <a:pt x="488" y="82"/>
                  </a:cubicBezTo>
                  <a:cubicBezTo>
                    <a:pt x="464" y="58"/>
                    <a:pt x="429" y="46"/>
                    <a:pt x="393" y="34"/>
                  </a:cubicBezTo>
                  <a:cubicBezTo>
                    <a:pt x="351" y="17"/>
                    <a:pt x="303" y="0"/>
                    <a:pt x="257"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7" name="Google Shape;4490;p75">
              <a:extLst>
                <a:ext uri="{FF2B5EF4-FFF2-40B4-BE49-F238E27FC236}">
                  <a16:creationId xmlns:a16="http://schemas.microsoft.com/office/drawing/2014/main" id="{055C443C-02E1-BB63-0E4A-6FDBFAA763F8}"/>
                </a:ext>
              </a:extLst>
            </p:cNvPr>
            <p:cNvSpPr/>
            <p:nvPr/>
          </p:nvSpPr>
          <p:spPr>
            <a:xfrm>
              <a:off x="3273900" y="4089625"/>
              <a:ext cx="19975" cy="15350"/>
            </a:xfrm>
            <a:custGeom>
              <a:avLst/>
              <a:gdLst/>
              <a:ahLst/>
              <a:cxnLst/>
              <a:rect l="l" t="t" r="r" b="b"/>
              <a:pathLst>
                <a:path w="799" h="614" extrusionOk="0">
                  <a:moveTo>
                    <a:pt x="263" y="0"/>
                  </a:moveTo>
                  <a:cubicBezTo>
                    <a:pt x="239" y="0"/>
                    <a:pt x="203" y="12"/>
                    <a:pt x="168" y="24"/>
                  </a:cubicBezTo>
                  <a:cubicBezTo>
                    <a:pt x="108" y="60"/>
                    <a:pt x="49" y="84"/>
                    <a:pt x="13" y="155"/>
                  </a:cubicBezTo>
                  <a:cubicBezTo>
                    <a:pt x="1" y="191"/>
                    <a:pt x="1" y="227"/>
                    <a:pt x="13" y="274"/>
                  </a:cubicBezTo>
                  <a:cubicBezTo>
                    <a:pt x="37" y="417"/>
                    <a:pt x="156" y="572"/>
                    <a:pt x="299" y="608"/>
                  </a:cubicBezTo>
                  <a:cubicBezTo>
                    <a:pt x="316" y="612"/>
                    <a:pt x="332" y="614"/>
                    <a:pt x="346" y="614"/>
                  </a:cubicBezTo>
                  <a:cubicBezTo>
                    <a:pt x="466" y="614"/>
                    <a:pt x="447" y="471"/>
                    <a:pt x="541" y="471"/>
                  </a:cubicBezTo>
                  <a:cubicBezTo>
                    <a:pt x="559" y="471"/>
                    <a:pt x="581" y="476"/>
                    <a:pt x="608" y="488"/>
                  </a:cubicBezTo>
                  <a:cubicBezTo>
                    <a:pt x="627" y="497"/>
                    <a:pt x="648" y="500"/>
                    <a:pt x="668" y="500"/>
                  </a:cubicBezTo>
                  <a:cubicBezTo>
                    <a:pt x="735" y="500"/>
                    <a:pt x="799" y="457"/>
                    <a:pt x="799" y="393"/>
                  </a:cubicBezTo>
                  <a:cubicBezTo>
                    <a:pt x="799" y="358"/>
                    <a:pt x="763" y="310"/>
                    <a:pt x="727" y="286"/>
                  </a:cubicBezTo>
                  <a:cubicBezTo>
                    <a:pt x="632" y="191"/>
                    <a:pt x="525" y="119"/>
                    <a:pt x="418" y="48"/>
                  </a:cubicBezTo>
                  <a:cubicBezTo>
                    <a:pt x="370" y="24"/>
                    <a:pt x="322" y="0"/>
                    <a:pt x="263"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8" name="Google Shape;4491;p75">
              <a:extLst>
                <a:ext uri="{FF2B5EF4-FFF2-40B4-BE49-F238E27FC236}">
                  <a16:creationId xmlns:a16="http://schemas.microsoft.com/office/drawing/2014/main" id="{725C9EDE-B441-A00F-C11C-F0E5639B242E}"/>
                </a:ext>
              </a:extLst>
            </p:cNvPr>
            <p:cNvSpPr/>
            <p:nvPr/>
          </p:nvSpPr>
          <p:spPr>
            <a:xfrm>
              <a:off x="3280150" y="3875300"/>
              <a:ext cx="19675" cy="15675"/>
            </a:xfrm>
            <a:custGeom>
              <a:avLst/>
              <a:gdLst/>
              <a:ahLst/>
              <a:cxnLst/>
              <a:rect l="l" t="t" r="r" b="b"/>
              <a:pathLst>
                <a:path w="787" h="627" extrusionOk="0">
                  <a:moveTo>
                    <a:pt x="263" y="1"/>
                  </a:moveTo>
                  <a:cubicBezTo>
                    <a:pt x="227" y="13"/>
                    <a:pt x="203" y="25"/>
                    <a:pt x="168" y="37"/>
                  </a:cubicBezTo>
                  <a:cubicBezTo>
                    <a:pt x="108" y="60"/>
                    <a:pt x="37" y="96"/>
                    <a:pt x="13" y="156"/>
                  </a:cubicBezTo>
                  <a:cubicBezTo>
                    <a:pt x="1" y="191"/>
                    <a:pt x="1" y="239"/>
                    <a:pt x="13" y="275"/>
                  </a:cubicBezTo>
                  <a:cubicBezTo>
                    <a:pt x="37" y="418"/>
                    <a:pt x="156" y="584"/>
                    <a:pt x="299" y="620"/>
                  </a:cubicBezTo>
                  <a:cubicBezTo>
                    <a:pt x="316" y="624"/>
                    <a:pt x="332" y="626"/>
                    <a:pt x="346" y="626"/>
                  </a:cubicBezTo>
                  <a:cubicBezTo>
                    <a:pt x="466" y="626"/>
                    <a:pt x="447" y="484"/>
                    <a:pt x="541" y="484"/>
                  </a:cubicBezTo>
                  <a:cubicBezTo>
                    <a:pt x="559" y="484"/>
                    <a:pt x="581" y="489"/>
                    <a:pt x="608" y="501"/>
                  </a:cubicBezTo>
                  <a:cubicBezTo>
                    <a:pt x="625" y="509"/>
                    <a:pt x="643" y="513"/>
                    <a:pt x="661" y="513"/>
                  </a:cubicBezTo>
                  <a:cubicBezTo>
                    <a:pt x="723" y="513"/>
                    <a:pt x="787" y="470"/>
                    <a:pt x="787" y="406"/>
                  </a:cubicBezTo>
                  <a:cubicBezTo>
                    <a:pt x="787" y="358"/>
                    <a:pt x="751" y="322"/>
                    <a:pt x="727" y="287"/>
                  </a:cubicBezTo>
                  <a:cubicBezTo>
                    <a:pt x="632" y="203"/>
                    <a:pt x="525" y="120"/>
                    <a:pt x="406" y="60"/>
                  </a:cubicBezTo>
                  <a:cubicBezTo>
                    <a:pt x="370" y="25"/>
                    <a:pt x="322" y="1"/>
                    <a:pt x="263"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9" name="Google Shape;4492;p75">
              <a:extLst>
                <a:ext uri="{FF2B5EF4-FFF2-40B4-BE49-F238E27FC236}">
                  <a16:creationId xmlns:a16="http://schemas.microsoft.com/office/drawing/2014/main" id="{728996FD-876C-CA5D-6BEF-743AC37A8772}"/>
                </a:ext>
              </a:extLst>
            </p:cNvPr>
            <p:cNvSpPr/>
            <p:nvPr/>
          </p:nvSpPr>
          <p:spPr>
            <a:xfrm>
              <a:off x="3334925" y="3943775"/>
              <a:ext cx="19975" cy="15425"/>
            </a:xfrm>
            <a:custGeom>
              <a:avLst/>
              <a:gdLst/>
              <a:ahLst/>
              <a:cxnLst/>
              <a:rect l="l" t="t" r="r" b="b"/>
              <a:pathLst>
                <a:path w="799" h="617" extrusionOk="0">
                  <a:moveTo>
                    <a:pt x="275" y="0"/>
                  </a:moveTo>
                  <a:cubicBezTo>
                    <a:pt x="239" y="0"/>
                    <a:pt x="203" y="12"/>
                    <a:pt x="179" y="36"/>
                  </a:cubicBezTo>
                  <a:cubicBezTo>
                    <a:pt x="120" y="60"/>
                    <a:pt x="48" y="96"/>
                    <a:pt x="25" y="155"/>
                  </a:cubicBezTo>
                  <a:cubicBezTo>
                    <a:pt x="1" y="191"/>
                    <a:pt x="13" y="238"/>
                    <a:pt x="13" y="274"/>
                  </a:cubicBezTo>
                  <a:cubicBezTo>
                    <a:pt x="48" y="417"/>
                    <a:pt x="167" y="572"/>
                    <a:pt x="310" y="607"/>
                  </a:cubicBezTo>
                  <a:cubicBezTo>
                    <a:pt x="330" y="614"/>
                    <a:pt x="347" y="616"/>
                    <a:pt x="362" y="616"/>
                  </a:cubicBezTo>
                  <a:cubicBezTo>
                    <a:pt x="467" y="616"/>
                    <a:pt x="458" y="479"/>
                    <a:pt x="548" y="479"/>
                  </a:cubicBezTo>
                  <a:cubicBezTo>
                    <a:pt x="567" y="479"/>
                    <a:pt x="590" y="485"/>
                    <a:pt x="620" y="500"/>
                  </a:cubicBezTo>
                  <a:cubicBezTo>
                    <a:pt x="634" y="505"/>
                    <a:pt x="650" y="508"/>
                    <a:pt x="667" y="508"/>
                  </a:cubicBezTo>
                  <a:cubicBezTo>
                    <a:pt x="731" y="508"/>
                    <a:pt x="798" y="471"/>
                    <a:pt x="798" y="405"/>
                  </a:cubicBezTo>
                  <a:cubicBezTo>
                    <a:pt x="798" y="357"/>
                    <a:pt x="763" y="322"/>
                    <a:pt x="727" y="286"/>
                  </a:cubicBezTo>
                  <a:cubicBezTo>
                    <a:pt x="632" y="191"/>
                    <a:pt x="536" y="119"/>
                    <a:pt x="417" y="48"/>
                  </a:cubicBezTo>
                  <a:cubicBezTo>
                    <a:pt x="370" y="24"/>
                    <a:pt x="322" y="0"/>
                    <a:pt x="275"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10" name="Google Shape;4493;p75">
              <a:extLst>
                <a:ext uri="{FF2B5EF4-FFF2-40B4-BE49-F238E27FC236}">
                  <a16:creationId xmlns:a16="http://schemas.microsoft.com/office/drawing/2014/main" id="{406706A2-BFE1-365F-B93B-C686F83311D1}"/>
                </a:ext>
              </a:extLst>
            </p:cNvPr>
            <p:cNvSpPr/>
            <p:nvPr/>
          </p:nvSpPr>
          <p:spPr>
            <a:xfrm>
              <a:off x="3204850" y="3939300"/>
              <a:ext cx="19975" cy="15425"/>
            </a:xfrm>
            <a:custGeom>
              <a:avLst/>
              <a:gdLst/>
              <a:ahLst/>
              <a:cxnLst/>
              <a:rect l="l" t="t" r="r" b="b"/>
              <a:pathLst>
                <a:path w="799" h="617" extrusionOk="0">
                  <a:moveTo>
                    <a:pt x="275" y="1"/>
                  </a:moveTo>
                  <a:cubicBezTo>
                    <a:pt x="239" y="1"/>
                    <a:pt x="203" y="13"/>
                    <a:pt x="179" y="36"/>
                  </a:cubicBezTo>
                  <a:cubicBezTo>
                    <a:pt x="108" y="60"/>
                    <a:pt x="48" y="96"/>
                    <a:pt x="24" y="155"/>
                  </a:cubicBezTo>
                  <a:cubicBezTo>
                    <a:pt x="1" y="191"/>
                    <a:pt x="1" y="239"/>
                    <a:pt x="13" y="275"/>
                  </a:cubicBezTo>
                  <a:cubicBezTo>
                    <a:pt x="36" y="417"/>
                    <a:pt x="155" y="572"/>
                    <a:pt x="298" y="608"/>
                  </a:cubicBezTo>
                  <a:cubicBezTo>
                    <a:pt x="319" y="614"/>
                    <a:pt x="337" y="617"/>
                    <a:pt x="353" y="617"/>
                  </a:cubicBezTo>
                  <a:cubicBezTo>
                    <a:pt x="466" y="617"/>
                    <a:pt x="449" y="472"/>
                    <a:pt x="550" y="472"/>
                  </a:cubicBezTo>
                  <a:cubicBezTo>
                    <a:pt x="569" y="472"/>
                    <a:pt x="592" y="477"/>
                    <a:pt x="620" y="489"/>
                  </a:cubicBezTo>
                  <a:cubicBezTo>
                    <a:pt x="636" y="497"/>
                    <a:pt x="655" y="501"/>
                    <a:pt x="674" y="501"/>
                  </a:cubicBezTo>
                  <a:cubicBezTo>
                    <a:pt x="735" y="501"/>
                    <a:pt x="798" y="460"/>
                    <a:pt x="798" y="405"/>
                  </a:cubicBezTo>
                  <a:cubicBezTo>
                    <a:pt x="798" y="358"/>
                    <a:pt x="763" y="322"/>
                    <a:pt x="727" y="286"/>
                  </a:cubicBezTo>
                  <a:cubicBezTo>
                    <a:pt x="632" y="191"/>
                    <a:pt x="525" y="120"/>
                    <a:pt x="417" y="48"/>
                  </a:cubicBezTo>
                  <a:cubicBezTo>
                    <a:pt x="370" y="24"/>
                    <a:pt x="322" y="1"/>
                    <a:pt x="275"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11" name="Google Shape;4494;p75">
              <a:extLst>
                <a:ext uri="{FF2B5EF4-FFF2-40B4-BE49-F238E27FC236}">
                  <a16:creationId xmlns:a16="http://schemas.microsoft.com/office/drawing/2014/main" id="{EE2E4479-3610-3994-E9F5-3251C6926C6E}"/>
                </a:ext>
              </a:extLst>
            </p:cNvPr>
            <p:cNvSpPr/>
            <p:nvPr/>
          </p:nvSpPr>
          <p:spPr>
            <a:xfrm>
              <a:off x="3165850" y="3981875"/>
              <a:ext cx="19675" cy="15350"/>
            </a:xfrm>
            <a:custGeom>
              <a:avLst/>
              <a:gdLst/>
              <a:ahLst/>
              <a:cxnLst/>
              <a:rect l="l" t="t" r="r" b="b"/>
              <a:pathLst>
                <a:path w="787" h="614" extrusionOk="0">
                  <a:moveTo>
                    <a:pt x="263" y="0"/>
                  </a:moveTo>
                  <a:cubicBezTo>
                    <a:pt x="227" y="0"/>
                    <a:pt x="203" y="12"/>
                    <a:pt x="168" y="24"/>
                  </a:cubicBezTo>
                  <a:cubicBezTo>
                    <a:pt x="108" y="60"/>
                    <a:pt x="37" y="84"/>
                    <a:pt x="13" y="155"/>
                  </a:cubicBezTo>
                  <a:cubicBezTo>
                    <a:pt x="1" y="191"/>
                    <a:pt x="1" y="238"/>
                    <a:pt x="1" y="274"/>
                  </a:cubicBezTo>
                  <a:cubicBezTo>
                    <a:pt x="37" y="417"/>
                    <a:pt x="156" y="572"/>
                    <a:pt x="299" y="607"/>
                  </a:cubicBezTo>
                  <a:cubicBezTo>
                    <a:pt x="316" y="612"/>
                    <a:pt x="332" y="614"/>
                    <a:pt x="346" y="614"/>
                  </a:cubicBezTo>
                  <a:cubicBezTo>
                    <a:pt x="466" y="614"/>
                    <a:pt x="447" y="471"/>
                    <a:pt x="541" y="471"/>
                  </a:cubicBezTo>
                  <a:cubicBezTo>
                    <a:pt x="559" y="471"/>
                    <a:pt x="581" y="476"/>
                    <a:pt x="608" y="488"/>
                  </a:cubicBezTo>
                  <a:cubicBezTo>
                    <a:pt x="625" y="497"/>
                    <a:pt x="644" y="501"/>
                    <a:pt x="662" y="501"/>
                  </a:cubicBezTo>
                  <a:cubicBezTo>
                    <a:pt x="724" y="501"/>
                    <a:pt x="787" y="460"/>
                    <a:pt x="787" y="405"/>
                  </a:cubicBezTo>
                  <a:cubicBezTo>
                    <a:pt x="787" y="357"/>
                    <a:pt x="751" y="322"/>
                    <a:pt x="715" y="286"/>
                  </a:cubicBezTo>
                  <a:cubicBezTo>
                    <a:pt x="620" y="191"/>
                    <a:pt x="525" y="119"/>
                    <a:pt x="406" y="48"/>
                  </a:cubicBezTo>
                  <a:cubicBezTo>
                    <a:pt x="370" y="24"/>
                    <a:pt x="311" y="0"/>
                    <a:pt x="263"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12" name="Google Shape;4495;p75">
              <a:extLst>
                <a:ext uri="{FF2B5EF4-FFF2-40B4-BE49-F238E27FC236}">
                  <a16:creationId xmlns:a16="http://schemas.microsoft.com/office/drawing/2014/main" id="{552E390A-3329-A168-BBDD-A195D3F08960}"/>
                </a:ext>
              </a:extLst>
            </p:cNvPr>
            <p:cNvSpPr/>
            <p:nvPr/>
          </p:nvSpPr>
          <p:spPr>
            <a:xfrm>
              <a:off x="3183425" y="4024925"/>
              <a:ext cx="29500" cy="17850"/>
            </a:xfrm>
            <a:custGeom>
              <a:avLst/>
              <a:gdLst/>
              <a:ahLst/>
              <a:cxnLst/>
              <a:rect l="l" t="t" r="r" b="b"/>
              <a:pathLst>
                <a:path w="1180" h="714" extrusionOk="0">
                  <a:moveTo>
                    <a:pt x="375" y="0"/>
                  </a:moveTo>
                  <a:cubicBezTo>
                    <a:pt x="314" y="0"/>
                    <a:pt x="245" y="16"/>
                    <a:pt x="191" y="52"/>
                  </a:cubicBezTo>
                  <a:cubicBezTo>
                    <a:pt x="119" y="88"/>
                    <a:pt x="72" y="171"/>
                    <a:pt x="60" y="255"/>
                  </a:cubicBezTo>
                  <a:cubicBezTo>
                    <a:pt x="60" y="290"/>
                    <a:pt x="60" y="326"/>
                    <a:pt x="60" y="362"/>
                  </a:cubicBezTo>
                  <a:cubicBezTo>
                    <a:pt x="48" y="457"/>
                    <a:pt x="0" y="576"/>
                    <a:pt x="72" y="648"/>
                  </a:cubicBezTo>
                  <a:cubicBezTo>
                    <a:pt x="119" y="695"/>
                    <a:pt x="165" y="714"/>
                    <a:pt x="210" y="714"/>
                  </a:cubicBezTo>
                  <a:cubicBezTo>
                    <a:pt x="376" y="714"/>
                    <a:pt x="529" y="462"/>
                    <a:pt x="692" y="462"/>
                  </a:cubicBezTo>
                  <a:cubicBezTo>
                    <a:pt x="707" y="462"/>
                    <a:pt x="723" y="464"/>
                    <a:pt x="739" y="469"/>
                  </a:cubicBezTo>
                  <a:cubicBezTo>
                    <a:pt x="798" y="481"/>
                    <a:pt x="846" y="517"/>
                    <a:pt x="905" y="529"/>
                  </a:cubicBezTo>
                  <a:cubicBezTo>
                    <a:pt x="911" y="529"/>
                    <a:pt x="917" y="529"/>
                    <a:pt x="923" y="529"/>
                  </a:cubicBezTo>
                  <a:cubicBezTo>
                    <a:pt x="1033" y="529"/>
                    <a:pt x="1110" y="428"/>
                    <a:pt x="1143" y="338"/>
                  </a:cubicBezTo>
                  <a:cubicBezTo>
                    <a:pt x="1167" y="290"/>
                    <a:pt x="1179" y="243"/>
                    <a:pt x="1167" y="207"/>
                  </a:cubicBezTo>
                  <a:cubicBezTo>
                    <a:pt x="1157" y="121"/>
                    <a:pt x="1059" y="74"/>
                    <a:pt x="979" y="74"/>
                  </a:cubicBezTo>
                  <a:cubicBezTo>
                    <a:pt x="970" y="74"/>
                    <a:pt x="961" y="75"/>
                    <a:pt x="953" y="76"/>
                  </a:cubicBezTo>
                  <a:cubicBezTo>
                    <a:pt x="877" y="76"/>
                    <a:pt x="801" y="91"/>
                    <a:pt x="724" y="91"/>
                  </a:cubicBezTo>
                  <a:cubicBezTo>
                    <a:pt x="705" y="91"/>
                    <a:pt x="686" y="90"/>
                    <a:pt x="667" y="88"/>
                  </a:cubicBezTo>
                  <a:cubicBezTo>
                    <a:pt x="584" y="76"/>
                    <a:pt x="512" y="28"/>
                    <a:pt x="429" y="5"/>
                  </a:cubicBezTo>
                  <a:cubicBezTo>
                    <a:pt x="412" y="2"/>
                    <a:pt x="394" y="0"/>
                    <a:pt x="375"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13" name="Google Shape;4496;p75">
              <a:extLst>
                <a:ext uri="{FF2B5EF4-FFF2-40B4-BE49-F238E27FC236}">
                  <a16:creationId xmlns:a16="http://schemas.microsoft.com/office/drawing/2014/main" id="{FEA6420F-24AD-8207-6A76-0C3B33DA8DC9}"/>
                </a:ext>
              </a:extLst>
            </p:cNvPr>
            <p:cNvSpPr/>
            <p:nvPr/>
          </p:nvSpPr>
          <p:spPr>
            <a:xfrm>
              <a:off x="3166450" y="4058850"/>
              <a:ext cx="15800" cy="16875"/>
            </a:xfrm>
            <a:custGeom>
              <a:avLst/>
              <a:gdLst/>
              <a:ahLst/>
              <a:cxnLst/>
              <a:rect l="l" t="t" r="r" b="b"/>
              <a:pathLst>
                <a:path w="632" h="675" extrusionOk="0">
                  <a:moveTo>
                    <a:pt x="383" y="1"/>
                  </a:moveTo>
                  <a:cubicBezTo>
                    <a:pt x="371" y="1"/>
                    <a:pt x="358" y="2"/>
                    <a:pt x="346" y="5"/>
                  </a:cubicBezTo>
                  <a:cubicBezTo>
                    <a:pt x="322" y="5"/>
                    <a:pt x="298" y="17"/>
                    <a:pt x="275" y="17"/>
                  </a:cubicBezTo>
                  <a:cubicBezTo>
                    <a:pt x="215" y="29"/>
                    <a:pt x="132" y="29"/>
                    <a:pt x="108" y="76"/>
                  </a:cubicBezTo>
                  <a:cubicBezTo>
                    <a:pt x="1" y="267"/>
                    <a:pt x="334" y="291"/>
                    <a:pt x="334" y="446"/>
                  </a:cubicBezTo>
                  <a:cubicBezTo>
                    <a:pt x="334" y="493"/>
                    <a:pt x="322" y="529"/>
                    <a:pt x="322" y="565"/>
                  </a:cubicBezTo>
                  <a:cubicBezTo>
                    <a:pt x="346" y="636"/>
                    <a:pt x="417" y="672"/>
                    <a:pt x="489" y="672"/>
                  </a:cubicBezTo>
                  <a:cubicBezTo>
                    <a:pt x="501" y="672"/>
                    <a:pt x="513" y="675"/>
                    <a:pt x="526" y="675"/>
                  </a:cubicBezTo>
                  <a:cubicBezTo>
                    <a:pt x="540" y="675"/>
                    <a:pt x="554" y="672"/>
                    <a:pt x="572" y="660"/>
                  </a:cubicBezTo>
                  <a:cubicBezTo>
                    <a:pt x="620" y="636"/>
                    <a:pt x="632" y="565"/>
                    <a:pt x="608" y="505"/>
                  </a:cubicBezTo>
                  <a:cubicBezTo>
                    <a:pt x="596" y="446"/>
                    <a:pt x="560" y="398"/>
                    <a:pt x="548" y="338"/>
                  </a:cubicBezTo>
                  <a:cubicBezTo>
                    <a:pt x="548" y="291"/>
                    <a:pt x="560" y="231"/>
                    <a:pt x="560" y="184"/>
                  </a:cubicBezTo>
                  <a:cubicBezTo>
                    <a:pt x="548" y="136"/>
                    <a:pt x="525" y="76"/>
                    <a:pt x="489" y="41"/>
                  </a:cubicBezTo>
                  <a:cubicBezTo>
                    <a:pt x="462" y="14"/>
                    <a:pt x="422" y="1"/>
                    <a:pt x="383"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14" name="Google Shape;4497;p75">
              <a:extLst>
                <a:ext uri="{FF2B5EF4-FFF2-40B4-BE49-F238E27FC236}">
                  <a16:creationId xmlns:a16="http://schemas.microsoft.com/office/drawing/2014/main" id="{1BFF4E13-3E24-D61E-7666-6FDC49DCA917}"/>
                </a:ext>
              </a:extLst>
            </p:cNvPr>
            <p:cNvSpPr/>
            <p:nvPr/>
          </p:nvSpPr>
          <p:spPr>
            <a:xfrm>
              <a:off x="3132225" y="4032350"/>
              <a:ext cx="15500" cy="16825"/>
            </a:xfrm>
            <a:custGeom>
              <a:avLst/>
              <a:gdLst/>
              <a:ahLst/>
              <a:cxnLst/>
              <a:rect l="l" t="t" r="r" b="b"/>
              <a:pathLst>
                <a:path w="620" h="673" extrusionOk="0">
                  <a:moveTo>
                    <a:pt x="371" y="1"/>
                  </a:moveTo>
                  <a:cubicBezTo>
                    <a:pt x="358" y="1"/>
                    <a:pt x="346" y="2"/>
                    <a:pt x="334" y="5"/>
                  </a:cubicBezTo>
                  <a:cubicBezTo>
                    <a:pt x="310" y="5"/>
                    <a:pt x="286" y="17"/>
                    <a:pt x="262" y="17"/>
                  </a:cubicBezTo>
                  <a:cubicBezTo>
                    <a:pt x="203" y="29"/>
                    <a:pt x="132" y="29"/>
                    <a:pt x="96" y="77"/>
                  </a:cubicBezTo>
                  <a:cubicBezTo>
                    <a:pt x="1" y="267"/>
                    <a:pt x="322" y="291"/>
                    <a:pt x="322" y="458"/>
                  </a:cubicBezTo>
                  <a:cubicBezTo>
                    <a:pt x="322" y="493"/>
                    <a:pt x="310" y="529"/>
                    <a:pt x="322" y="565"/>
                  </a:cubicBezTo>
                  <a:cubicBezTo>
                    <a:pt x="334" y="636"/>
                    <a:pt x="417" y="672"/>
                    <a:pt x="477" y="672"/>
                  </a:cubicBezTo>
                  <a:cubicBezTo>
                    <a:pt x="513" y="672"/>
                    <a:pt x="536" y="672"/>
                    <a:pt x="560" y="660"/>
                  </a:cubicBezTo>
                  <a:cubicBezTo>
                    <a:pt x="608" y="636"/>
                    <a:pt x="620" y="565"/>
                    <a:pt x="608" y="505"/>
                  </a:cubicBezTo>
                  <a:cubicBezTo>
                    <a:pt x="584" y="446"/>
                    <a:pt x="548" y="398"/>
                    <a:pt x="548" y="339"/>
                  </a:cubicBezTo>
                  <a:cubicBezTo>
                    <a:pt x="536" y="291"/>
                    <a:pt x="548" y="232"/>
                    <a:pt x="548" y="184"/>
                  </a:cubicBezTo>
                  <a:cubicBezTo>
                    <a:pt x="548" y="136"/>
                    <a:pt x="524" y="77"/>
                    <a:pt x="477" y="41"/>
                  </a:cubicBezTo>
                  <a:cubicBezTo>
                    <a:pt x="450" y="14"/>
                    <a:pt x="410" y="1"/>
                    <a:pt x="371"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15" name="Google Shape;4498;p75">
              <a:extLst>
                <a:ext uri="{FF2B5EF4-FFF2-40B4-BE49-F238E27FC236}">
                  <a16:creationId xmlns:a16="http://schemas.microsoft.com/office/drawing/2014/main" id="{D3473517-2242-1436-5307-AECC1BF7ACC0}"/>
                </a:ext>
              </a:extLst>
            </p:cNvPr>
            <p:cNvSpPr/>
            <p:nvPr/>
          </p:nvSpPr>
          <p:spPr>
            <a:xfrm>
              <a:off x="3279275" y="4144900"/>
              <a:ext cx="15500" cy="17075"/>
            </a:xfrm>
            <a:custGeom>
              <a:avLst/>
              <a:gdLst/>
              <a:ahLst/>
              <a:cxnLst/>
              <a:rect l="l" t="t" r="r" b="b"/>
              <a:pathLst>
                <a:path w="620" h="683" extrusionOk="0">
                  <a:moveTo>
                    <a:pt x="365" y="1"/>
                  </a:moveTo>
                  <a:cubicBezTo>
                    <a:pt x="355" y="1"/>
                    <a:pt x="344" y="2"/>
                    <a:pt x="334" y="4"/>
                  </a:cubicBezTo>
                  <a:cubicBezTo>
                    <a:pt x="310" y="4"/>
                    <a:pt x="298" y="16"/>
                    <a:pt x="274" y="28"/>
                  </a:cubicBezTo>
                  <a:cubicBezTo>
                    <a:pt x="215" y="40"/>
                    <a:pt x="131" y="28"/>
                    <a:pt x="107" y="87"/>
                  </a:cubicBezTo>
                  <a:cubicBezTo>
                    <a:pt x="0" y="266"/>
                    <a:pt x="334" y="302"/>
                    <a:pt x="334" y="456"/>
                  </a:cubicBezTo>
                  <a:cubicBezTo>
                    <a:pt x="334" y="492"/>
                    <a:pt x="322" y="528"/>
                    <a:pt x="322" y="575"/>
                  </a:cubicBezTo>
                  <a:cubicBezTo>
                    <a:pt x="334" y="635"/>
                    <a:pt x="417" y="671"/>
                    <a:pt x="488" y="683"/>
                  </a:cubicBezTo>
                  <a:cubicBezTo>
                    <a:pt x="512" y="683"/>
                    <a:pt x="536" y="683"/>
                    <a:pt x="560" y="671"/>
                  </a:cubicBezTo>
                  <a:cubicBezTo>
                    <a:pt x="619" y="647"/>
                    <a:pt x="619" y="563"/>
                    <a:pt x="607" y="516"/>
                  </a:cubicBezTo>
                  <a:cubicBezTo>
                    <a:pt x="596" y="456"/>
                    <a:pt x="560" y="409"/>
                    <a:pt x="548" y="349"/>
                  </a:cubicBezTo>
                  <a:cubicBezTo>
                    <a:pt x="536" y="290"/>
                    <a:pt x="560" y="242"/>
                    <a:pt x="548" y="194"/>
                  </a:cubicBezTo>
                  <a:cubicBezTo>
                    <a:pt x="548" y="135"/>
                    <a:pt x="524" y="87"/>
                    <a:pt x="488" y="52"/>
                  </a:cubicBezTo>
                  <a:cubicBezTo>
                    <a:pt x="459" y="22"/>
                    <a:pt x="413" y="1"/>
                    <a:pt x="365"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16" name="Google Shape;4499;p75">
              <a:extLst>
                <a:ext uri="{FF2B5EF4-FFF2-40B4-BE49-F238E27FC236}">
                  <a16:creationId xmlns:a16="http://schemas.microsoft.com/office/drawing/2014/main" id="{414E6AA5-441D-9251-697D-D2FA9D0B871D}"/>
                </a:ext>
              </a:extLst>
            </p:cNvPr>
            <p:cNvSpPr/>
            <p:nvPr/>
          </p:nvSpPr>
          <p:spPr>
            <a:xfrm>
              <a:off x="3211700" y="4264850"/>
              <a:ext cx="28000" cy="23875"/>
            </a:xfrm>
            <a:custGeom>
              <a:avLst/>
              <a:gdLst/>
              <a:ahLst/>
              <a:cxnLst/>
              <a:rect l="l" t="t" r="r" b="b"/>
              <a:pathLst>
                <a:path w="1120" h="955" extrusionOk="0">
                  <a:moveTo>
                    <a:pt x="462" y="0"/>
                  </a:moveTo>
                  <a:cubicBezTo>
                    <a:pt x="414" y="0"/>
                    <a:pt x="364" y="12"/>
                    <a:pt x="322" y="40"/>
                  </a:cubicBezTo>
                  <a:cubicBezTo>
                    <a:pt x="286" y="64"/>
                    <a:pt x="262" y="87"/>
                    <a:pt x="239" y="111"/>
                  </a:cubicBezTo>
                  <a:cubicBezTo>
                    <a:pt x="155" y="171"/>
                    <a:pt x="36" y="206"/>
                    <a:pt x="24" y="302"/>
                  </a:cubicBezTo>
                  <a:cubicBezTo>
                    <a:pt x="1" y="635"/>
                    <a:pt x="501" y="480"/>
                    <a:pt x="596" y="707"/>
                  </a:cubicBezTo>
                  <a:cubicBezTo>
                    <a:pt x="620" y="766"/>
                    <a:pt x="620" y="826"/>
                    <a:pt x="655" y="873"/>
                  </a:cubicBezTo>
                  <a:cubicBezTo>
                    <a:pt x="692" y="932"/>
                    <a:pt x="757" y="955"/>
                    <a:pt x="826" y="955"/>
                  </a:cubicBezTo>
                  <a:cubicBezTo>
                    <a:pt x="868" y="955"/>
                    <a:pt x="912" y="946"/>
                    <a:pt x="953" y="933"/>
                  </a:cubicBezTo>
                  <a:cubicBezTo>
                    <a:pt x="1001" y="921"/>
                    <a:pt x="1036" y="897"/>
                    <a:pt x="1060" y="861"/>
                  </a:cubicBezTo>
                  <a:cubicBezTo>
                    <a:pt x="1120" y="790"/>
                    <a:pt x="1084" y="683"/>
                    <a:pt x="1024" y="611"/>
                  </a:cubicBezTo>
                  <a:cubicBezTo>
                    <a:pt x="965" y="540"/>
                    <a:pt x="882" y="492"/>
                    <a:pt x="834" y="409"/>
                  </a:cubicBezTo>
                  <a:cubicBezTo>
                    <a:pt x="798" y="337"/>
                    <a:pt x="786" y="254"/>
                    <a:pt x="751" y="183"/>
                  </a:cubicBezTo>
                  <a:cubicBezTo>
                    <a:pt x="703" y="99"/>
                    <a:pt x="643" y="40"/>
                    <a:pt x="560" y="16"/>
                  </a:cubicBezTo>
                  <a:cubicBezTo>
                    <a:pt x="531" y="6"/>
                    <a:pt x="497" y="0"/>
                    <a:pt x="462"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17" name="Google Shape;4500;p75">
              <a:extLst>
                <a:ext uri="{FF2B5EF4-FFF2-40B4-BE49-F238E27FC236}">
                  <a16:creationId xmlns:a16="http://schemas.microsoft.com/office/drawing/2014/main" id="{5BFD0AEE-DE76-F949-A63E-AEF0CC963048}"/>
                </a:ext>
              </a:extLst>
            </p:cNvPr>
            <p:cNvSpPr/>
            <p:nvPr/>
          </p:nvSpPr>
          <p:spPr>
            <a:xfrm>
              <a:off x="3167650" y="4235175"/>
              <a:ext cx="13725" cy="15225"/>
            </a:xfrm>
            <a:custGeom>
              <a:avLst/>
              <a:gdLst/>
              <a:ahLst/>
              <a:cxnLst/>
              <a:rect l="l" t="t" r="r" b="b"/>
              <a:pathLst>
                <a:path w="549" h="609" extrusionOk="0">
                  <a:moveTo>
                    <a:pt x="363" y="1"/>
                  </a:moveTo>
                  <a:cubicBezTo>
                    <a:pt x="346" y="1"/>
                    <a:pt x="329" y="5"/>
                    <a:pt x="310" y="12"/>
                  </a:cubicBezTo>
                  <a:cubicBezTo>
                    <a:pt x="274" y="12"/>
                    <a:pt x="250" y="24"/>
                    <a:pt x="227" y="36"/>
                  </a:cubicBezTo>
                  <a:cubicBezTo>
                    <a:pt x="203" y="36"/>
                    <a:pt x="179" y="31"/>
                    <a:pt x="155" y="31"/>
                  </a:cubicBezTo>
                  <a:cubicBezTo>
                    <a:pt x="143" y="31"/>
                    <a:pt x="131" y="32"/>
                    <a:pt x="119" y="36"/>
                  </a:cubicBezTo>
                  <a:cubicBezTo>
                    <a:pt x="36" y="48"/>
                    <a:pt x="0" y="143"/>
                    <a:pt x="48" y="203"/>
                  </a:cubicBezTo>
                  <a:cubicBezTo>
                    <a:pt x="60" y="227"/>
                    <a:pt x="84" y="239"/>
                    <a:pt x="96" y="262"/>
                  </a:cubicBezTo>
                  <a:cubicBezTo>
                    <a:pt x="96" y="274"/>
                    <a:pt x="96" y="286"/>
                    <a:pt x="108" y="298"/>
                  </a:cubicBezTo>
                  <a:cubicBezTo>
                    <a:pt x="108" y="393"/>
                    <a:pt x="155" y="477"/>
                    <a:pt x="215" y="536"/>
                  </a:cubicBezTo>
                  <a:cubicBezTo>
                    <a:pt x="250" y="572"/>
                    <a:pt x="286" y="596"/>
                    <a:pt x="322" y="608"/>
                  </a:cubicBezTo>
                  <a:cubicBezTo>
                    <a:pt x="329" y="609"/>
                    <a:pt x="336" y="609"/>
                    <a:pt x="343" y="609"/>
                  </a:cubicBezTo>
                  <a:cubicBezTo>
                    <a:pt x="428" y="609"/>
                    <a:pt x="493" y="543"/>
                    <a:pt x="548" y="477"/>
                  </a:cubicBezTo>
                  <a:cubicBezTo>
                    <a:pt x="500" y="417"/>
                    <a:pt x="465" y="358"/>
                    <a:pt x="477" y="286"/>
                  </a:cubicBezTo>
                  <a:cubicBezTo>
                    <a:pt x="489" y="191"/>
                    <a:pt x="524" y="143"/>
                    <a:pt x="465" y="60"/>
                  </a:cubicBezTo>
                  <a:cubicBezTo>
                    <a:pt x="432" y="19"/>
                    <a:pt x="400" y="1"/>
                    <a:pt x="363"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18" name="Google Shape;4501;p75">
              <a:extLst>
                <a:ext uri="{FF2B5EF4-FFF2-40B4-BE49-F238E27FC236}">
                  <a16:creationId xmlns:a16="http://schemas.microsoft.com/office/drawing/2014/main" id="{8F90D316-A7D5-4F63-57A7-F61B320BAD1E}"/>
                </a:ext>
              </a:extLst>
            </p:cNvPr>
            <p:cNvSpPr/>
            <p:nvPr/>
          </p:nvSpPr>
          <p:spPr>
            <a:xfrm>
              <a:off x="3110200" y="4223000"/>
              <a:ext cx="17875" cy="19975"/>
            </a:xfrm>
            <a:custGeom>
              <a:avLst/>
              <a:gdLst/>
              <a:ahLst/>
              <a:cxnLst/>
              <a:rect l="l" t="t" r="r" b="b"/>
              <a:pathLst>
                <a:path w="715" h="799" extrusionOk="0">
                  <a:moveTo>
                    <a:pt x="475" y="0"/>
                  </a:moveTo>
                  <a:cubicBezTo>
                    <a:pt x="454" y="0"/>
                    <a:pt x="431" y="4"/>
                    <a:pt x="405" y="11"/>
                  </a:cubicBezTo>
                  <a:cubicBezTo>
                    <a:pt x="370" y="11"/>
                    <a:pt x="334" y="35"/>
                    <a:pt x="298" y="35"/>
                  </a:cubicBezTo>
                  <a:cubicBezTo>
                    <a:pt x="288" y="38"/>
                    <a:pt x="278" y="38"/>
                    <a:pt x="268" y="38"/>
                  </a:cubicBezTo>
                  <a:cubicBezTo>
                    <a:pt x="240" y="38"/>
                    <a:pt x="213" y="32"/>
                    <a:pt x="185" y="32"/>
                  </a:cubicBezTo>
                  <a:cubicBezTo>
                    <a:pt x="175" y="32"/>
                    <a:pt x="165" y="33"/>
                    <a:pt x="155" y="35"/>
                  </a:cubicBezTo>
                  <a:cubicBezTo>
                    <a:pt x="48" y="59"/>
                    <a:pt x="0" y="178"/>
                    <a:pt x="72" y="261"/>
                  </a:cubicBezTo>
                  <a:cubicBezTo>
                    <a:pt x="84" y="285"/>
                    <a:pt x="120" y="309"/>
                    <a:pt x="131" y="333"/>
                  </a:cubicBezTo>
                  <a:cubicBezTo>
                    <a:pt x="131" y="356"/>
                    <a:pt x="131" y="368"/>
                    <a:pt x="143" y="392"/>
                  </a:cubicBezTo>
                  <a:cubicBezTo>
                    <a:pt x="155" y="511"/>
                    <a:pt x="203" y="618"/>
                    <a:pt x="286" y="702"/>
                  </a:cubicBezTo>
                  <a:cubicBezTo>
                    <a:pt x="322" y="749"/>
                    <a:pt x="370" y="785"/>
                    <a:pt x="429" y="797"/>
                  </a:cubicBezTo>
                  <a:cubicBezTo>
                    <a:pt x="436" y="798"/>
                    <a:pt x="443" y="798"/>
                    <a:pt x="449" y="798"/>
                  </a:cubicBezTo>
                  <a:cubicBezTo>
                    <a:pt x="559" y="798"/>
                    <a:pt x="647" y="708"/>
                    <a:pt x="715" y="618"/>
                  </a:cubicBezTo>
                  <a:cubicBezTo>
                    <a:pt x="667" y="547"/>
                    <a:pt x="608" y="464"/>
                    <a:pt x="632" y="368"/>
                  </a:cubicBezTo>
                  <a:cubicBezTo>
                    <a:pt x="643" y="249"/>
                    <a:pt x="703" y="178"/>
                    <a:pt x="608" y="71"/>
                  </a:cubicBezTo>
                  <a:cubicBezTo>
                    <a:pt x="566" y="21"/>
                    <a:pt x="525" y="0"/>
                    <a:pt x="475"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19" name="Google Shape;4502;p75">
              <a:extLst>
                <a:ext uri="{FF2B5EF4-FFF2-40B4-BE49-F238E27FC236}">
                  <a16:creationId xmlns:a16="http://schemas.microsoft.com/office/drawing/2014/main" id="{9223ACAC-8BD7-4112-A053-96FAB3960A3B}"/>
                </a:ext>
              </a:extLst>
            </p:cNvPr>
            <p:cNvSpPr/>
            <p:nvPr/>
          </p:nvSpPr>
          <p:spPr>
            <a:xfrm>
              <a:off x="3154850" y="4192025"/>
              <a:ext cx="12225" cy="13850"/>
            </a:xfrm>
            <a:custGeom>
              <a:avLst/>
              <a:gdLst/>
              <a:ahLst/>
              <a:cxnLst/>
              <a:rect l="l" t="t" r="r" b="b"/>
              <a:pathLst>
                <a:path w="489" h="554" extrusionOk="0">
                  <a:moveTo>
                    <a:pt x="405" y="72"/>
                  </a:moveTo>
                  <a:lnTo>
                    <a:pt x="415" y="88"/>
                  </a:lnTo>
                  <a:lnTo>
                    <a:pt x="415" y="88"/>
                  </a:lnTo>
                  <a:cubicBezTo>
                    <a:pt x="414" y="83"/>
                    <a:pt x="411" y="77"/>
                    <a:pt x="405" y="72"/>
                  </a:cubicBezTo>
                  <a:close/>
                  <a:moveTo>
                    <a:pt x="131" y="0"/>
                  </a:moveTo>
                  <a:cubicBezTo>
                    <a:pt x="108" y="0"/>
                    <a:pt x="72" y="24"/>
                    <a:pt x="60" y="48"/>
                  </a:cubicBezTo>
                  <a:cubicBezTo>
                    <a:pt x="12" y="95"/>
                    <a:pt x="0" y="179"/>
                    <a:pt x="12" y="250"/>
                  </a:cubicBezTo>
                  <a:cubicBezTo>
                    <a:pt x="12" y="310"/>
                    <a:pt x="12" y="369"/>
                    <a:pt x="48" y="429"/>
                  </a:cubicBezTo>
                  <a:cubicBezTo>
                    <a:pt x="72" y="488"/>
                    <a:pt x="119" y="536"/>
                    <a:pt x="179" y="548"/>
                  </a:cubicBezTo>
                  <a:cubicBezTo>
                    <a:pt x="194" y="552"/>
                    <a:pt x="209" y="554"/>
                    <a:pt x="223" y="554"/>
                  </a:cubicBezTo>
                  <a:cubicBezTo>
                    <a:pt x="291" y="554"/>
                    <a:pt x="354" y="511"/>
                    <a:pt x="393" y="453"/>
                  </a:cubicBezTo>
                  <a:cubicBezTo>
                    <a:pt x="465" y="369"/>
                    <a:pt x="489" y="250"/>
                    <a:pt x="453" y="155"/>
                  </a:cubicBezTo>
                  <a:lnTo>
                    <a:pt x="415" y="88"/>
                  </a:lnTo>
                  <a:lnTo>
                    <a:pt x="415" y="88"/>
                  </a:lnTo>
                  <a:cubicBezTo>
                    <a:pt x="418" y="106"/>
                    <a:pt x="400" y="122"/>
                    <a:pt x="381" y="131"/>
                  </a:cubicBezTo>
                  <a:cubicBezTo>
                    <a:pt x="358" y="131"/>
                    <a:pt x="334" y="119"/>
                    <a:pt x="322" y="95"/>
                  </a:cubicBezTo>
                  <a:cubicBezTo>
                    <a:pt x="286" y="72"/>
                    <a:pt x="250" y="60"/>
                    <a:pt x="215" y="36"/>
                  </a:cubicBezTo>
                  <a:cubicBezTo>
                    <a:pt x="191" y="12"/>
                    <a:pt x="167" y="0"/>
                    <a:pt x="131"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20" name="Google Shape;4503;p75">
              <a:extLst>
                <a:ext uri="{FF2B5EF4-FFF2-40B4-BE49-F238E27FC236}">
                  <a16:creationId xmlns:a16="http://schemas.microsoft.com/office/drawing/2014/main" id="{31D74B0B-C10C-5EF0-582F-26AA1DF6537A}"/>
                </a:ext>
              </a:extLst>
            </p:cNvPr>
            <p:cNvSpPr/>
            <p:nvPr/>
          </p:nvSpPr>
          <p:spPr>
            <a:xfrm>
              <a:off x="3052450" y="4209575"/>
              <a:ext cx="11925" cy="13875"/>
            </a:xfrm>
            <a:custGeom>
              <a:avLst/>
              <a:gdLst/>
              <a:ahLst/>
              <a:cxnLst/>
              <a:rect l="l" t="t" r="r" b="b"/>
              <a:pathLst>
                <a:path w="477" h="555" extrusionOk="0">
                  <a:moveTo>
                    <a:pt x="405" y="72"/>
                  </a:moveTo>
                  <a:lnTo>
                    <a:pt x="407" y="75"/>
                  </a:lnTo>
                  <a:lnTo>
                    <a:pt x="407" y="75"/>
                  </a:lnTo>
                  <a:cubicBezTo>
                    <a:pt x="407" y="74"/>
                    <a:pt x="406" y="73"/>
                    <a:pt x="405" y="72"/>
                  </a:cubicBezTo>
                  <a:close/>
                  <a:moveTo>
                    <a:pt x="120" y="1"/>
                  </a:moveTo>
                  <a:cubicBezTo>
                    <a:pt x="96" y="1"/>
                    <a:pt x="60" y="24"/>
                    <a:pt x="48" y="48"/>
                  </a:cubicBezTo>
                  <a:cubicBezTo>
                    <a:pt x="1" y="96"/>
                    <a:pt x="1" y="179"/>
                    <a:pt x="1" y="251"/>
                  </a:cubicBezTo>
                  <a:cubicBezTo>
                    <a:pt x="1" y="310"/>
                    <a:pt x="1" y="370"/>
                    <a:pt x="36" y="429"/>
                  </a:cubicBezTo>
                  <a:cubicBezTo>
                    <a:pt x="60" y="489"/>
                    <a:pt x="108" y="536"/>
                    <a:pt x="167" y="548"/>
                  </a:cubicBezTo>
                  <a:cubicBezTo>
                    <a:pt x="182" y="552"/>
                    <a:pt x="197" y="554"/>
                    <a:pt x="212" y="554"/>
                  </a:cubicBezTo>
                  <a:cubicBezTo>
                    <a:pt x="279" y="554"/>
                    <a:pt x="345" y="512"/>
                    <a:pt x="394" y="453"/>
                  </a:cubicBezTo>
                  <a:cubicBezTo>
                    <a:pt x="453" y="370"/>
                    <a:pt x="477" y="251"/>
                    <a:pt x="441" y="155"/>
                  </a:cubicBezTo>
                  <a:lnTo>
                    <a:pt x="407" y="75"/>
                  </a:lnTo>
                  <a:lnTo>
                    <a:pt x="407" y="75"/>
                  </a:lnTo>
                  <a:cubicBezTo>
                    <a:pt x="415" y="98"/>
                    <a:pt x="392" y="120"/>
                    <a:pt x="370" y="132"/>
                  </a:cubicBezTo>
                  <a:cubicBezTo>
                    <a:pt x="346" y="132"/>
                    <a:pt x="322" y="120"/>
                    <a:pt x="310" y="108"/>
                  </a:cubicBezTo>
                  <a:cubicBezTo>
                    <a:pt x="275" y="84"/>
                    <a:pt x="239" y="60"/>
                    <a:pt x="203" y="36"/>
                  </a:cubicBezTo>
                  <a:cubicBezTo>
                    <a:pt x="179" y="12"/>
                    <a:pt x="155" y="1"/>
                    <a:pt x="120"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21" name="Google Shape;4504;p75">
              <a:extLst>
                <a:ext uri="{FF2B5EF4-FFF2-40B4-BE49-F238E27FC236}">
                  <a16:creationId xmlns:a16="http://schemas.microsoft.com/office/drawing/2014/main" id="{3FD99273-7F3F-8269-7D3E-635C684D6358}"/>
                </a:ext>
              </a:extLst>
            </p:cNvPr>
            <p:cNvSpPr/>
            <p:nvPr/>
          </p:nvSpPr>
          <p:spPr>
            <a:xfrm>
              <a:off x="3061975" y="4250650"/>
              <a:ext cx="12225" cy="13875"/>
            </a:xfrm>
            <a:custGeom>
              <a:avLst/>
              <a:gdLst/>
              <a:ahLst/>
              <a:cxnLst/>
              <a:rect l="l" t="t" r="r" b="b"/>
              <a:pathLst>
                <a:path w="489" h="555" extrusionOk="0">
                  <a:moveTo>
                    <a:pt x="405" y="72"/>
                  </a:moveTo>
                  <a:lnTo>
                    <a:pt x="415" y="88"/>
                  </a:lnTo>
                  <a:lnTo>
                    <a:pt x="415" y="88"/>
                  </a:lnTo>
                  <a:cubicBezTo>
                    <a:pt x="413" y="82"/>
                    <a:pt x="410" y="77"/>
                    <a:pt x="405" y="72"/>
                  </a:cubicBezTo>
                  <a:close/>
                  <a:moveTo>
                    <a:pt x="132" y="1"/>
                  </a:moveTo>
                  <a:cubicBezTo>
                    <a:pt x="108" y="1"/>
                    <a:pt x="72" y="24"/>
                    <a:pt x="60" y="48"/>
                  </a:cubicBezTo>
                  <a:cubicBezTo>
                    <a:pt x="13" y="108"/>
                    <a:pt x="1" y="179"/>
                    <a:pt x="13" y="251"/>
                  </a:cubicBezTo>
                  <a:cubicBezTo>
                    <a:pt x="13" y="310"/>
                    <a:pt x="13" y="370"/>
                    <a:pt x="36" y="429"/>
                  </a:cubicBezTo>
                  <a:cubicBezTo>
                    <a:pt x="72" y="489"/>
                    <a:pt x="120" y="536"/>
                    <a:pt x="167" y="548"/>
                  </a:cubicBezTo>
                  <a:cubicBezTo>
                    <a:pt x="182" y="552"/>
                    <a:pt x="197" y="554"/>
                    <a:pt x="212" y="554"/>
                  </a:cubicBezTo>
                  <a:cubicBezTo>
                    <a:pt x="283" y="554"/>
                    <a:pt x="354" y="512"/>
                    <a:pt x="394" y="453"/>
                  </a:cubicBezTo>
                  <a:cubicBezTo>
                    <a:pt x="465" y="370"/>
                    <a:pt x="489" y="251"/>
                    <a:pt x="453" y="155"/>
                  </a:cubicBezTo>
                  <a:lnTo>
                    <a:pt x="415" y="88"/>
                  </a:lnTo>
                  <a:lnTo>
                    <a:pt x="415" y="88"/>
                  </a:lnTo>
                  <a:cubicBezTo>
                    <a:pt x="419" y="109"/>
                    <a:pt x="401" y="132"/>
                    <a:pt x="382" y="132"/>
                  </a:cubicBezTo>
                  <a:cubicBezTo>
                    <a:pt x="358" y="132"/>
                    <a:pt x="334" y="120"/>
                    <a:pt x="322" y="108"/>
                  </a:cubicBezTo>
                  <a:cubicBezTo>
                    <a:pt x="286" y="84"/>
                    <a:pt x="251" y="60"/>
                    <a:pt x="215" y="36"/>
                  </a:cubicBezTo>
                  <a:cubicBezTo>
                    <a:pt x="191" y="24"/>
                    <a:pt x="167" y="1"/>
                    <a:pt x="132"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22" name="Google Shape;4505;p75">
              <a:extLst>
                <a:ext uri="{FF2B5EF4-FFF2-40B4-BE49-F238E27FC236}">
                  <a16:creationId xmlns:a16="http://schemas.microsoft.com/office/drawing/2014/main" id="{4792D648-EB56-1B61-DFE0-8C7371087F25}"/>
                </a:ext>
              </a:extLst>
            </p:cNvPr>
            <p:cNvSpPr/>
            <p:nvPr/>
          </p:nvSpPr>
          <p:spPr>
            <a:xfrm>
              <a:off x="3199800" y="4136050"/>
              <a:ext cx="11925" cy="13875"/>
            </a:xfrm>
            <a:custGeom>
              <a:avLst/>
              <a:gdLst/>
              <a:ahLst/>
              <a:cxnLst/>
              <a:rect l="l" t="t" r="r" b="b"/>
              <a:pathLst>
                <a:path w="477" h="555" extrusionOk="0">
                  <a:moveTo>
                    <a:pt x="405" y="72"/>
                  </a:moveTo>
                  <a:lnTo>
                    <a:pt x="407" y="77"/>
                  </a:lnTo>
                  <a:lnTo>
                    <a:pt x="407" y="77"/>
                  </a:lnTo>
                  <a:cubicBezTo>
                    <a:pt x="406" y="75"/>
                    <a:pt x="406" y="74"/>
                    <a:pt x="405" y="72"/>
                  </a:cubicBezTo>
                  <a:close/>
                  <a:moveTo>
                    <a:pt x="131" y="1"/>
                  </a:moveTo>
                  <a:cubicBezTo>
                    <a:pt x="96" y="1"/>
                    <a:pt x="72" y="25"/>
                    <a:pt x="48" y="48"/>
                  </a:cubicBezTo>
                  <a:cubicBezTo>
                    <a:pt x="12" y="108"/>
                    <a:pt x="0" y="179"/>
                    <a:pt x="0" y="251"/>
                  </a:cubicBezTo>
                  <a:cubicBezTo>
                    <a:pt x="0" y="310"/>
                    <a:pt x="12" y="382"/>
                    <a:pt x="36" y="429"/>
                  </a:cubicBezTo>
                  <a:cubicBezTo>
                    <a:pt x="60" y="489"/>
                    <a:pt x="107" y="536"/>
                    <a:pt x="167" y="548"/>
                  </a:cubicBezTo>
                  <a:cubicBezTo>
                    <a:pt x="182" y="553"/>
                    <a:pt x="197" y="555"/>
                    <a:pt x="212" y="555"/>
                  </a:cubicBezTo>
                  <a:cubicBezTo>
                    <a:pt x="283" y="555"/>
                    <a:pt x="354" y="512"/>
                    <a:pt x="393" y="453"/>
                  </a:cubicBezTo>
                  <a:cubicBezTo>
                    <a:pt x="453" y="370"/>
                    <a:pt x="477" y="263"/>
                    <a:pt x="441" y="155"/>
                  </a:cubicBezTo>
                  <a:lnTo>
                    <a:pt x="407" y="77"/>
                  </a:lnTo>
                  <a:lnTo>
                    <a:pt x="407" y="77"/>
                  </a:lnTo>
                  <a:cubicBezTo>
                    <a:pt x="416" y="100"/>
                    <a:pt x="404" y="132"/>
                    <a:pt x="381" y="132"/>
                  </a:cubicBezTo>
                  <a:cubicBezTo>
                    <a:pt x="357" y="132"/>
                    <a:pt x="334" y="120"/>
                    <a:pt x="310" y="108"/>
                  </a:cubicBezTo>
                  <a:cubicBezTo>
                    <a:pt x="274" y="84"/>
                    <a:pt x="238" y="60"/>
                    <a:pt x="203" y="36"/>
                  </a:cubicBezTo>
                  <a:cubicBezTo>
                    <a:pt x="179" y="25"/>
                    <a:pt x="155" y="1"/>
                    <a:pt x="131" y="1"/>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nvGrpSpPr>
          <p:cNvPr id="128" name="Google Shape;2626;p55">
            <a:extLst>
              <a:ext uri="{FF2B5EF4-FFF2-40B4-BE49-F238E27FC236}">
                <a16:creationId xmlns:a16="http://schemas.microsoft.com/office/drawing/2014/main" id="{3CB7B845-BFFB-280C-5222-BB3F5BFE68E6}"/>
              </a:ext>
            </a:extLst>
          </p:cNvPr>
          <p:cNvGrpSpPr/>
          <p:nvPr/>
        </p:nvGrpSpPr>
        <p:grpSpPr>
          <a:xfrm>
            <a:off x="8794985" y="5187932"/>
            <a:ext cx="1817341" cy="2674132"/>
            <a:chOff x="1535297" y="2064520"/>
            <a:chExt cx="606266" cy="892091"/>
          </a:xfrm>
          <a:solidFill>
            <a:srgbClr val="6F3F2E"/>
          </a:solidFill>
        </p:grpSpPr>
        <p:sp>
          <p:nvSpPr>
            <p:cNvPr id="129" name="Google Shape;2627;p55">
              <a:extLst>
                <a:ext uri="{FF2B5EF4-FFF2-40B4-BE49-F238E27FC236}">
                  <a16:creationId xmlns:a16="http://schemas.microsoft.com/office/drawing/2014/main" id="{D5AAF359-7180-CEB1-A75F-B5CA96C6D5FA}"/>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0" name="Google Shape;2628;p55">
              <a:extLst>
                <a:ext uri="{FF2B5EF4-FFF2-40B4-BE49-F238E27FC236}">
                  <a16:creationId xmlns:a16="http://schemas.microsoft.com/office/drawing/2014/main" id="{1FCC66B1-6937-01F0-975C-C85BC3B320AD}"/>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1" name="Google Shape;2629;p55">
              <a:extLst>
                <a:ext uri="{FF2B5EF4-FFF2-40B4-BE49-F238E27FC236}">
                  <a16:creationId xmlns:a16="http://schemas.microsoft.com/office/drawing/2014/main" id="{0BAE8ED7-B044-7EFD-F155-4C997DFFBD2B}"/>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2" name="Google Shape;2630;p55">
              <a:extLst>
                <a:ext uri="{FF2B5EF4-FFF2-40B4-BE49-F238E27FC236}">
                  <a16:creationId xmlns:a16="http://schemas.microsoft.com/office/drawing/2014/main" id="{64580415-7F65-FDCA-014A-CBEAA95DCF4D}"/>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3" name="Google Shape;2631;p55">
              <a:extLst>
                <a:ext uri="{FF2B5EF4-FFF2-40B4-BE49-F238E27FC236}">
                  <a16:creationId xmlns:a16="http://schemas.microsoft.com/office/drawing/2014/main" id="{6EF687F5-BE91-BB17-6EA6-6E8A0AD70DF1}"/>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4" name="Google Shape;2632;p55">
              <a:extLst>
                <a:ext uri="{FF2B5EF4-FFF2-40B4-BE49-F238E27FC236}">
                  <a16:creationId xmlns:a16="http://schemas.microsoft.com/office/drawing/2014/main" id="{F6F7CD76-7DDB-FAC5-CDE9-D4CFB0710AF7}"/>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5" name="Google Shape;2633;p55">
              <a:extLst>
                <a:ext uri="{FF2B5EF4-FFF2-40B4-BE49-F238E27FC236}">
                  <a16:creationId xmlns:a16="http://schemas.microsoft.com/office/drawing/2014/main" id="{410E67B4-27F0-332C-F83F-E05A53FF3E01}"/>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6" name="Google Shape;2634;p55">
              <a:extLst>
                <a:ext uri="{FF2B5EF4-FFF2-40B4-BE49-F238E27FC236}">
                  <a16:creationId xmlns:a16="http://schemas.microsoft.com/office/drawing/2014/main" id="{5B7E43CE-BFDF-2112-EC2F-24CED23B1E96}"/>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7" name="Google Shape;2635;p55">
              <a:extLst>
                <a:ext uri="{FF2B5EF4-FFF2-40B4-BE49-F238E27FC236}">
                  <a16:creationId xmlns:a16="http://schemas.microsoft.com/office/drawing/2014/main" id="{52F15E9E-D6A1-A172-F4CD-DB49D8BE8F32}"/>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216" name="Google Shape;2611;p55">
            <a:extLst>
              <a:ext uri="{FF2B5EF4-FFF2-40B4-BE49-F238E27FC236}">
                <a16:creationId xmlns:a16="http://schemas.microsoft.com/office/drawing/2014/main" id="{056C4356-8A37-2078-E087-C29790C92D2C}"/>
              </a:ext>
            </a:extLst>
          </p:cNvPr>
          <p:cNvGrpSpPr/>
          <p:nvPr/>
        </p:nvGrpSpPr>
        <p:grpSpPr>
          <a:xfrm rot="21073450">
            <a:off x="3262114" y="5494450"/>
            <a:ext cx="2524496" cy="874807"/>
            <a:chOff x="217209" y="4222228"/>
            <a:chExt cx="1893372" cy="656105"/>
          </a:xfrm>
        </p:grpSpPr>
        <p:sp>
          <p:nvSpPr>
            <p:cNvPr id="217" name="Google Shape;2612;p55">
              <a:extLst>
                <a:ext uri="{FF2B5EF4-FFF2-40B4-BE49-F238E27FC236}">
                  <a16:creationId xmlns:a16="http://schemas.microsoft.com/office/drawing/2014/main" id="{F37AB656-96E9-D7B6-E21F-3C908AC96032}"/>
                </a:ext>
              </a:extLst>
            </p:cNvPr>
            <p:cNvSpPr/>
            <p:nvPr/>
          </p:nvSpPr>
          <p:spPr>
            <a:xfrm>
              <a:off x="1475791" y="4545226"/>
              <a:ext cx="287535" cy="151311"/>
            </a:xfrm>
            <a:custGeom>
              <a:avLst/>
              <a:gdLst/>
              <a:ahLst/>
              <a:cxnLst/>
              <a:rect l="l" t="t" r="r" b="b"/>
              <a:pathLst>
                <a:path w="8111" h="4268" extrusionOk="0">
                  <a:moveTo>
                    <a:pt x="4135" y="1"/>
                  </a:moveTo>
                  <a:cubicBezTo>
                    <a:pt x="2253" y="1"/>
                    <a:pt x="78" y="972"/>
                    <a:pt x="9" y="3698"/>
                  </a:cubicBezTo>
                  <a:cubicBezTo>
                    <a:pt x="1" y="3997"/>
                    <a:pt x="2776" y="4267"/>
                    <a:pt x="4906" y="4267"/>
                  </a:cubicBezTo>
                  <a:cubicBezTo>
                    <a:pt x="5977" y="4267"/>
                    <a:pt x="6884" y="4199"/>
                    <a:pt x="7192" y="4031"/>
                  </a:cubicBezTo>
                  <a:cubicBezTo>
                    <a:pt x="8110" y="3530"/>
                    <a:pt x="7192" y="524"/>
                    <a:pt x="5187" y="106"/>
                  </a:cubicBezTo>
                  <a:cubicBezTo>
                    <a:pt x="4860" y="38"/>
                    <a:pt x="4503" y="1"/>
                    <a:pt x="4135" y="1"/>
                  </a:cubicBezTo>
                  <a:close/>
                </a:path>
              </a:pathLst>
            </a:custGeom>
            <a:solidFill>
              <a:srgbClr val="3B1A1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8" name="Google Shape;2613;p55">
              <a:extLst>
                <a:ext uri="{FF2B5EF4-FFF2-40B4-BE49-F238E27FC236}">
                  <a16:creationId xmlns:a16="http://schemas.microsoft.com/office/drawing/2014/main" id="{FEF63B35-DB27-9735-7061-4EBF949BD09B}"/>
                </a:ext>
              </a:extLst>
            </p:cNvPr>
            <p:cNvSpPr/>
            <p:nvPr/>
          </p:nvSpPr>
          <p:spPr>
            <a:xfrm>
              <a:off x="367265" y="4645732"/>
              <a:ext cx="192990" cy="101571"/>
            </a:xfrm>
            <a:custGeom>
              <a:avLst/>
              <a:gdLst/>
              <a:ahLst/>
              <a:cxnLst/>
              <a:rect l="l" t="t" r="r" b="b"/>
              <a:pathLst>
                <a:path w="5444" h="2865" extrusionOk="0">
                  <a:moveTo>
                    <a:pt x="2776" y="0"/>
                  </a:moveTo>
                  <a:cubicBezTo>
                    <a:pt x="1512" y="0"/>
                    <a:pt x="52" y="653"/>
                    <a:pt x="5" y="2482"/>
                  </a:cubicBezTo>
                  <a:cubicBezTo>
                    <a:pt x="0" y="2682"/>
                    <a:pt x="1863" y="2864"/>
                    <a:pt x="3292" y="2864"/>
                  </a:cubicBezTo>
                  <a:cubicBezTo>
                    <a:pt x="4011" y="2864"/>
                    <a:pt x="4620" y="2818"/>
                    <a:pt x="4826" y="2705"/>
                  </a:cubicBezTo>
                  <a:cubicBezTo>
                    <a:pt x="5443" y="2370"/>
                    <a:pt x="4826" y="351"/>
                    <a:pt x="3481" y="71"/>
                  </a:cubicBezTo>
                  <a:cubicBezTo>
                    <a:pt x="3262" y="25"/>
                    <a:pt x="3023" y="0"/>
                    <a:pt x="2776" y="0"/>
                  </a:cubicBezTo>
                  <a:close/>
                </a:path>
              </a:pathLst>
            </a:custGeom>
            <a:solidFill>
              <a:srgbClr val="6F3F2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9" name="Google Shape;2614;p55">
              <a:extLst>
                <a:ext uri="{FF2B5EF4-FFF2-40B4-BE49-F238E27FC236}">
                  <a16:creationId xmlns:a16="http://schemas.microsoft.com/office/drawing/2014/main" id="{4D097FF0-9312-51A8-3289-4D9D46A28544}"/>
                </a:ext>
              </a:extLst>
            </p:cNvPr>
            <p:cNvSpPr/>
            <p:nvPr/>
          </p:nvSpPr>
          <p:spPr>
            <a:xfrm>
              <a:off x="1130518" y="4694726"/>
              <a:ext cx="150024" cy="86788"/>
            </a:xfrm>
            <a:custGeom>
              <a:avLst/>
              <a:gdLst/>
              <a:ahLst/>
              <a:cxnLst/>
              <a:rect l="l" t="t" r="r" b="b"/>
              <a:pathLst>
                <a:path w="4232" h="2448" extrusionOk="0">
                  <a:moveTo>
                    <a:pt x="1160" y="1"/>
                  </a:moveTo>
                  <a:lnTo>
                    <a:pt x="1" y="2240"/>
                  </a:lnTo>
                  <a:lnTo>
                    <a:pt x="2116" y="2448"/>
                  </a:lnTo>
                  <a:lnTo>
                    <a:pt x="4231" y="1875"/>
                  </a:lnTo>
                  <a:lnTo>
                    <a:pt x="3153" y="1"/>
                  </a:lnTo>
                  <a:close/>
                </a:path>
              </a:pathLst>
            </a:custGeom>
            <a:solidFill>
              <a:srgbClr val="6F3F2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0" name="Google Shape;2615;p55">
              <a:extLst>
                <a:ext uri="{FF2B5EF4-FFF2-40B4-BE49-F238E27FC236}">
                  <a16:creationId xmlns:a16="http://schemas.microsoft.com/office/drawing/2014/main" id="{45B2BAB7-CF06-2691-C865-25E378B67C8F}"/>
                </a:ext>
              </a:extLst>
            </p:cNvPr>
            <p:cNvSpPr/>
            <p:nvPr/>
          </p:nvSpPr>
          <p:spPr>
            <a:xfrm>
              <a:off x="1484087" y="4741876"/>
              <a:ext cx="121700" cy="136457"/>
            </a:xfrm>
            <a:custGeom>
              <a:avLst/>
              <a:gdLst/>
              <a:ahLst/>
              <a:cxnLst/>
              <a:rect l="l" t="t" r="r" b="b"/>
              <a:pathLst>
                <a:path w="3433" h="3849" extrusionOk="0">
                  <a:moveTo>
                    <a:pt x="2509" y="1"/>
                  </a:moveTo>
                  <a:lnTo>
                    <a:pt x="961" y="1458"/>
                  </a:lnTo>
                  <a:lnTo>
                    <a:pt x="1" y="3427"/>
                  </a:lnTo>
                  <a:lnTo>
                    <a:pt x="2121" y="3848"/>
                  </a:lnTo>
                  <a:lnTo>
                    <a:pt x="3432" y="2346"/>
                  </a:lnTo>
                  <a:lnTo>
                    <a:pt x="2509" y="1"/>
                  </a:lnTo>
                  <a:close/>
                </a:path>
              </a:pathLst>
            </a:custGeom>
            <a:solidFill>
              <a:srgbClr val="6F3F2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1" name="Google Shape;2616;p55">
              <a:extLst>
                <a:ext uri="{FF2B5EF4-FFF2-40B4-BE49-F238E27FC236}">
                  <a16:creationId xmlns:a16="http://schemas.microsoft.com/office/drawing/2014/main" id="{02A2417E-F54E-3D76-D19B-D75CC512278A}"/>
                </a:ext>
              </a:extLst>
            </p:cNvPr>
            <p:cNvSpPr/>
            <p:nvPr/>
          </p:nvSpPr>
          <p:spPr>
            <a:xfrm>
              <a:off x="1711067" y="4720357"/>
              <a:ext cx="81996" cy="48357"/>
            </a:xfrm>
            <a:custGeom>
              <a:avLst/>
              <a:gdLst/>
              <a:ahLst/>
              <a:cxnLst/>
              <a:rect l="l" t="t" r="r" b="b"/>
              <a:pathLst>
                <a:path w="2313" h="1364" extrusionOk="0">
                  <a:moveTo>
                    <a:pt x="708" y="0"/>
                  </a:moveTo>
                  <a:lnTo>
                    <a:pt x="1" y="1177"/>
                  </a:lnTo>
                  <a:lnTo>
                    <a:pt x="1142" y="1363"/>
                  </a:lnTo>
                  <a:lnTo>
                    <a:pt x="2312" y="1126"/>
                  </a:lnTo>
                  <a:lnTo>
                    <a:pt x="1791" y="70"/>
                  </a:lnTo>
                  <a:lnTo>
                    <a:pt x="708" y="0"/>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2" name="Google Shape;2617;p55">
              <a:extLst>
                <a:ext uri="{FF2B5EF4-FFF2-40B4-BE49-F238E27FC236}">
                  <a16:creationId xmlns:a16="http://schemas.microsoft.com/office/drawing/2014/main" id="{9D9DC219-31D5-81A4-9ECF-684C862C9C72}"/>
                </a:ext>
              </a:extLst>
            </p:cNvPr>
            <p:cNvSpPr/>
            <p:nvPr/>
          </p:nvSpPr>
          <p:spPr>
            <a:xfrm>
              <a:off x="1835776" y="4665868"/>
              <a:ext cx="24673" cy="23930"/>
            </a:xfrm>
            <a:custGeom>
              <a:avLst/>
              <a:gdLst/>
              <a:ahLst/>
              <a:cxnLst/>
              <a:rect l="l" t="t" r="r" b="b"/>
              <a:pathLst>
                <a:path w="696" h="675" extrusionOk="0">
                  <a:moveTo>
                    <a:pt x="498" y="1"/>
                  </a:moveTo>
                  <a:lnTo>
                    <a:pt x="0" y="234"/>
                  </a:lnTo>
                  <a:lnTo>
                    <a:pt x="37" y="557"/>
                  </a:lnTo>
                  <a:lnTo>
                    <a:pt x="677" y="674"/>
                  </a:lnTo>
                  <a:lnTo>
                    <a:pt x="695" y="326"/>
                  </a:lnTo>
                  <a:lnTo>
                    <a:pt x="498" y="1"/>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3" name="Google Shape;2618;p55">
              <a:extLst>
                <a:ext uri="{FF2B5EF4-FFF2-40B4-BE49-F238E27FC236}">
                  <a16:creationId xmlns:a16="http://schemas.microsoft.com/office/drawing/2014/main" id="{4F0EC96B-FF12-CAA0-4AC9-E304BEE85B3D}"/>
                </a:ext>
              </a:extLst>
            </p:cNvPr>
            <p:cNvSpPr/>
            <p:nvPr/>
          </p:nvSpPr>
          <p:spPr>
            <a:xfrm>
              <a:off x="1419427" y="4755277"/>
              <a:ext cx="48283" cy="46833"/>
            </a:xfrm>
            <a:custGeom>
              <a:avLst/>
              <a:gdLst/>
              <a:ahLst/>
              <a:cxnLst/>
              <a:rect l="l" t="t" r="r" b="b"/>
              <a:pathLst>
                <a:path w="1362" h="1321" extrusionOk="0">
                  <a:moveTo>
                    <a:pt x="975" y="0"/>
                  </a:moveTo>
                  <a:lnTo>
                    <a:pt x="0" y="457"/>
                  </a:lnTo>
                  <a:lnTo>
                    <a:pt x="72" y="1089"/>
                  </a:lnTo>
                  <a:lnTo>
                    <a:pt x="1325" y="1321"/>
                  </a:lnTo>
                  <a:lnTo>
                    <a:pt x="1361" y="636"/>
                  </a:lnTo>
                  <a:lnTo>
                    <a:pt x="975" y="0"/>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4" name="Google Shape;2619;p55">
              <a:extLst>
                <a:ext uri="{FF2B5EF4-FFF2-40B4-BE49-F238E27FC236}">
                  <a16:creationId xmlns:a16="http://schemas.microsoft.com/office/drawing/2014/main" id="{9D23363C-A17E-A9ED-6704-E3DC1D704805}"/>
                </a:ext>
              </a:extLst>
            </p:cNvPr>
            <p:cNvSpPr/>
            <p:nvPr/>
          </p:nvSpPr>
          <p:spPr>
            <a:xfrm>
              <a:off x="1746906" y="4410192"/>
              <a:ext cx="192990" cy="101571"/>
            </a:xfrm>
            <a:custGeom>
              <a:avLst/>
              <a:gdLst/>
              <a:ahLst/>
              <a:cxnLst/>
              <a:rect l="l" t="t" r="r" b="b"/>
              <a:pathLst>
                <a:path w="5444" h="2865" extrusionOk="0">
                  <a:moveTo>
                    <a:pt x="2667" y="1"/>
                  </a:moveTo>
                  <a:cubicBezTo>
                    <a:pt x="2421" y="1"/>
                    <a:pt x="2182" y="26"/>
                    <a:pt x="1963" y="71"/>
                  </a:cubicBezTo>
                  <a:cubicBezTo>
                    <a:pt x="618" y="351"/>
                    <a:pt x="1" y="2370"/>
                    <a:pt x="618" y="2706"/>
                  </a:cubicBezTo>
                  <a:cubicBezTo>
                    <a:pt x="824" y="2818"/>
                    <a:pt x="1433" y="2864"/>
                    <a:pt x="2152" y="2864"/>
                  </a:cubicBezTo>
                  <a:cubicBezTo>
                    <a:pt x="3581" y="2864"/>
                    <a:pt x="5444" y="2683"/>
                    <a:pt x="5438" y="2482"/>
                  </a:cubicBezTo>
                  <a:cubicBezTo>
                    <a:pt x="5392" y="652"/>
                    <a:pt x="3931" y="1"/>
                    <a:pt x="2667" y="1"/>
                  </a:cubicBezTo>
                  <a:close/>
                </a:path>
              </a:pathLst>
            </a:custGeom>
            <a:solidFill>
              <a:srgbClr val="3B1A1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5" name="Google Shape;2620;p55">
              <a:extLst>
                <a:ext uri="{FF2B5EF4-FFF2-40B4-BE49-F238E27FC236}">
                  <a16:creationId xmlns:a16="http://schemas.microsoft.com/office/drawing/2014/main" id="{E232E095-CC4E-1FD3-DDD3-3EA387526F9A}"/>
                </a:ext>
              </a:extLst>
            </p:cNvPr>
            <p:cNvSpPr/>
            <p:nvPr/>
          </p:nvSpPr>
          <p:spPr>
            <a:xfrm>
              <a:off x="1960557" y="4476380"/>
              <a:ext cx="150024" cy="86788"/>
            </a:xfrm>
            <a:custGeom>
              <a:avLst/>
              <a:gdLst/>
              <a:ahLst/>
              <a:cxnLst/>
              <a:rect l="l" t="t" r="r" b="b"/>
              <a:pathLst>
                <a:path w="4232" h="2448" extrusionOk="0">
                  <a:moveTo>
                    <a:pt x="1079" y="1"/>
                  </a:moveTo>
                  <a:lnTo>
                    <a:pt x="1" y="1876"/>
                  </a:lnTo>
                  <a:lnTo>
                    <a:pt x="2116" y="2448"/>
                  </a:lnTo>
                  <a:lnTo>
                    <a:pt x="4231" y="2240"/>
                  </a:lnTo>
                  <a:lnTo>
                    <a:pt x="3072" y="1"/>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6" name="Google Shape;2621;p55">
              <a:extLst>
                <a:ext uri="{FF2B5EF4-FFF2-40B4-BE49-F238E27FC236}">
                  <a16:creationId xmlns:a16="http://schemas.microsoft.com/office/drawing/2014/main" id="{278F46BC-CCE7-7653-3FAF-D2F20CF498A4}"/>
                </a:ext>
              </a:extLst>
            </p:cNvPr>
            <p:cNvSpPr/>
            <p:nvPr/>
          </p:nvSpPr>
          <p:spPr>
            <a:xfrm>
              <a:off x="850329" y="4547389"/>
              <a:ext cx="121664" cy="136421"/>
            </a:xfrm>
            <a:custGeom>
              <a:avLst/>
              <a:gdLst/>
              <a:ahLst/>
              <a:cxnLst/>
              <a:rect l="l" t="t" r="r" b="b"/>
              <a:pathLst>
                <a:path w="3432" h="3848" extrusionOk="0">
                  <a:moveTo>
                    <a:pt x="923" y="0"/>
                  </a:moveTo>
                  <a:lnTo>
                    <a:pt x="0" y="2346"/>
                  </a:lnTo>
                  <a:lnTo>
                    <a:pt x="1311" y="3848"/>
                  </a:lnTo>
                  <a:lnTo>
                    <a:pt x="3432" y="3427"/>
                  </a:lnTo>
                  <a:lnTo>
                    <a:pt x="2472" y="1456"/>
                  </a:lnTo>
                  <a:lnTo>
                    <a:pt x="923" y="0"/>
                  </a:lnTo>
                  <a:close/>
                </a:path>
              </a:pathLst>
            </a:custGeom>
            <a:solidFill>
              <a:srgbClr val="3B1A1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7" name="Google Shape;2622;p55">
              <a:extLst>
                <a:ext uri="{FF2B5EF4-FFF2-40B4-BE49-F238E27FC236}">
                  <a16:creationId xmlns:a16="http://schemas.microsoft.com/office/drawing/2014/main" id="{D22BF837-0F3A-23B4-2417-112AA947A291}"/>
                </a:ext>
              </a:extLst>
            </p:cNvPr>
            <p:cNvSpPr/>
            <p:nvPr/>
          </p:nvSpPr>
          <p:spPr>
            <a:xfrm>
              <a:off x="631077" y="4639457"/>
              <a:ext cx="82031" cy="48357"/>
            </a:xfrm>
            <a:custGeom>
              <a:avLst/>
              <a:gdLst/>
              <a:ahLst/>
              <a:cxnLst/>
              <a:rect l="l" t="t" r="r" b="b"/>
              <a:pathLst>
                <a:path w="2314" h="1364" extrusionOk="0">
                  <a:moveTo>
                    <a:pt x="1606" y="1"/>
                  </a:moveTo>
                  <a:lnTo>
                    <a:pt x="522" y="70"/>
                  </a:lnTo>
                  <a:lnTo>
                    <a:pt x="1" y="1126"/>
                  </a:lnTo>
                  <a:lnTo>
                    <a:pt x="1171" y="1364"/>
                  </a:lnTo>
                  <a:lnTo>
                    <a:pt x="2313" y="1177"/>
                  </a:lnTo>
                  <a:lnTo>
                    <a:pt x="1606" y="1"/>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8" name="Google Shape;2623;p55">
              <a:extLst>
                <a:ext uri="{FF2B5EF4-FFF2-40B4-BE49-F238E27FC236}">
                  <a16:creationId xmlns:a16="http://schemas.microsoft.com/office/drawing/2014/main" id="{4F614EF6-42CA-7BE2-A626-CEBB4431937E}"/>
                </a:ext>
              </a:extLst>
            </p:cNvPr>
            <p:cNvSpPr/>
            <p:nvPr/>
          </p:nvSpPr>
          <p:spPr>
            <a:xfrm>
              <a:off x="1859173" y="4598687"/>
              <a:ext cx="24638" cy="23966"/>
            </a:xfrm>
            <a:custGeom>
              <a:avLst/>
              <a:gdLst/>
              <a:ahLst/>
              <a:cxnLst/>
              <a:rect l="l" t="t" r="r" b="b"/>
              <a:pathLst>
                <a:path w="695" h="676" extrusionOk="0">
                  <a:moveTo>
                    <a:pt x="197" y="1"/>
                  </a:moveTo>
                  <a:lnTo>
                    <a:pt x="0" y="326"/>
                  </a:lnTo>
                  <a:lnTo>
                    <a:pt x="19" y="675"/>
                  </a:lnTo>
                  <a:lnTo>
                    <a:pt x="659" y="557"/>
                  </a:lnTo>
                  <a:lnTo>
                    <a:pt x="695" y="234"/>
                  </a:lnTo>
                  <a:lnTo>
                    <a:pt x="197" y="1"/>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9" name="Google Shape;2624;p55">
              <a:extLst>
                <a:ext uri="{FF2B5EF4-FFF2-40B4-BE49-F238E27FC236}">
                  <a16:creationId xmlns:a16="http://schemas.microsoft.com/office/drawing/2014/main" id="{4CA5BA9D-D430-1FD0-9350-4F2BE2932817}"/>
                </a:ext>
              </a:extLst>
            </p:cNvPr>
            <p:cNvSpPr/>
            <p:nvPr/>
          </p:nvSpPr>
          <p:spPr>
            <a:xfrm>
              <a:off x="1120167" y="4552990"/>
              <a:ext cx="48318" cy="46833"/>
            </a:xfrm>
            <a:custGeom>
              <a:avLst/>
              <a:gdLst/>
              <a:ahLst/>
              <a:cxnLst/>
              <a:rect l="l" t="t" r="r" b="b"/>
              <a:pathLst>
                <a:path w="1363" h="1321" extrusionOk="0">
                  <a:moveTo>
                    <a:pt x="386" y="0"/>
                  </a:moveTo>
                  <a:lnTo>
                    <a:pt x="1" y="636"/>
                  </a:lnTo>
                  <a:lnTo>
                    <a:pt x="38" y="1321"/>
                  </a:lnTo>
                  <a:lnTo>
                    <a:pt x="1290" y="1089"/>
                  </a:lnTo>
                  <a:lnTo>
                    <a:pt x="1363" y="457"/>
                  </a:lnTo>
                  <a:lnTo>
                    <a:pt x="386"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0" name="Google Shape;2625;p55">
              <a:extLst>
                <a:ext uri="{FF2B5EF4-FFF2-40B4-BE49-F238E27FC236}">
                  <a16:creationId xmlns:a16="http://schemas.microsoft.com/office/drawing/2014/main" id="{74B86D63-56DF-62E6-16F8-4FFCA5E6FB19}"/>
                </a:ext>
              </a:extLst>
            </p:cNvPr>
            <p:cNvSpPr/>
            <p:nvPr/>
          </p:nvSpPr>
          <p:spPr>
            <a:xfrm>
              <a:off x="217209" y="4222228"/>
              <a:ext cx="1292932" cy="350590"/>
            </a:xfrm>
            <a:custGeom>
              <a:avLst/>
              <a:gdLst/>
              <a:ahLst/>
              <a:cxnLst/>
              <a:rect l="l" t="t" r="r" b="b"/>
              <a:pathLst>
                <a:path w="36472" h="9889" extrusionOk="0">
                  <a:moveTo>
                    <a:pt x="24272" y="0"/>
                  </a:moveTo>
                  <a:cubicBezTo>
                    <a:pt x="23816" y="0"/>
                    <a:pt x="21587" y="4189"/>
                    <a:pt x="21211" y="4267"/>
                  </a:cubicBezTo>
                  <a:cubicBezTo>
                    <a:pt x="19416" y="4643"/>
                    <a:pt x="18080" y="4930"/>
                    <a:pt x="17615" y="5035"/>
                  </a:cubicBezTo>
                  <a:cubicBezTo>
                    <a:pt x="16140" y="5371"/>
                    <a:pt x="2752" y="7005"/>
                    <a:pt x="1377" y="7920"/>
                  </a:cubicBezTo>
                  <a:cubicBezTo>
                    <a:pt x="1" y="8836"/>
                    <a:pt x="1489" y="9809"/>
                    <a:pt x="2539" y="9887"/>
                  </a:cubicBezTo>
                  <a:cubicBezTo>
                    <a:pt x="2556" y="9888"/>
                    <a:pt x="2577" y="9888"/>
                    <a:pt x="2600" y="9888"/>
                  </a:cubicBezTo>
                  <a:cubicBezTo>
                    <a:pt x="3991" y="9888"/>
                    <a:pt x="15985" y="7609"/>
                    <a:pt x="17937" y="7279"/>
                  </a:cubicBezTo>
                  <a:cubicBezTo>
                    <a:pt x="18975" y="7103"/>
                    <a:pt x="22382" y="6358"/>
                    <a:pt x="26108" y="5581"/>
                  </a:cubicBezTo>
                  <a:cubicBezTo>
                    <a:pt x="26110" y="5580"/>
                    <a:pt x="26113" y="5580"/>
                    <a:pt x="26116" y="5580"/>
                  </a:cubicBezTo>
                  <a:cubicBezTo>
                    <a:pt x="26368" y="5580"/>
                    <a:pt x="27807" y="7522"/>
                    <a:pt x="28059" y="7522"/>
                  </a:cubicBezTo>
                  <a:cubicBezTo>
                    <a:pt x="28062" y="7522"/>
                    <a:pt x="28065" y="7522"/>
                    <a:pt x="28068" y="7522"/>
                  </a:cubicBezTo>
                  <a:cubicBezTo>
                    <a:pt x="28322" y="7468"/>
                    <a:pt x="27305" y="5333"/>
                    <a:pt x="27560" y="5279"/>
                  </a:cubicBezTo>
                  <a:cubicBezTo>
                    <a:pt x="30518" y="4671"/>
                    <a:pt x="33508" y="4086"/>
                    <a:pt x="35541" y="3782"/>
                  </a:cubicBezTo>
                  <a:cubicBezTo>
                    <a:pt x="36471" y="3644"/>
                    <a:pt x="36139" y="1484"/>
                    <a:pt x="35255" y="1484"/>
                  </a:cubicBezTo>
                  <a:cubicBezTo>
                    <a:pt x="35222" y="1484"/>
                    <a:pt x="35188" y="1487"/>
                    <a:pt x="35154" y="1493"/>
                  </a:cubicBezTo>
                  <a:cubicBezTo>
                    <a:pt x="31875" y="2085"/>
                    <a:pt x="27244" y="3018"/>
                    <a:pt x="23538" y="3783"/>
                  </a:cubicBezTo>
                  <a:cubicBezTo>
                    <a:pt x="23534" y="3784"/>
                    <a:pt x="23530" y="3784"/>
                    <a:pt x="23526" y="3784"/>
                  </a:cubicBezTo>
                  <a:cubicBezTo>
                    <a:pt x="23201" y="3784"/>
                    <a:pt x="25101" y="449"/>
                    <a:pt x="24301" y="7"/>
                  </a:cubicBezTo>
                  <a:cubicBezTo>
                    <a:pt x="24293" y="2"/>
                    <a:pt x="24283" y="0"/>
                    <a:pt x="24272" y="0"/>
                  </a:cubicBezTo>
                  <a:close/>
                </a:path>
              </a:pathLst>
            </a:custGeom>
            <a:solidFill>
              <a:srgbClr val="A8593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234" name="CaixaDeTexto 233">
            <a:extLst>
              <a:ext uri="{FF2B5EF4-FFF2-40B4-BE49-F238E27FC236}">
                <a16:creationId xmlns:a16="http://schemas.microsoft.com/office/drawing/2014/main" id="{F92745BC-E38D-AC2A-C2EF-2A6379C919AD}"/>
              </a:ext>
            </a:extLst>
          </p:cNvPr>
          <p:cNvSpPr txBox="1"/>
          <p:nvPr/>
        </p:nvSpPr>
        <p:spPr>
          <a:xfrm>
            <a:off x="1143433" y="3429000"/>
            <a:ext cx="3632588" cy="646331"/>
          </a:xfrm>
          <a:prstGeom prst="rect">
            <a:avLst/>
          </a:prstGeom>
          <a:noFill/>
        </p:spPr>
        <p:txBody>
          <a:bodyPr wrap="square" rtlCol="0">
            <a:spAutoFit/>
          </a:bodyPr>
          <a:lstStyle/>
          <a:p>
            <a:r>
              <a:rPr lang="pt-BR" sz="3600" b="1" dirty="0">
                <a:solidFill>
                  <a:schemeClr val="bg1"/>
                </a:solidFill>
                <a:latin typeface="+mj-lt"/>
              </a:rPr>
              <a:t>Um breve histórico</a:t>
            </a:r>
          </a:p>
        </p:txBody>
      </p:sp>
      <p:sp>
        <p:nvSpPr>
          <p:cNvPr id="11" name="Retângulo: Cantos Arredondados 10">
            <a:extLst>
              <a:ext uri="{FF2B5EF4-FFF2-40B4-BE49-F238E27FC236}">
                <a16:creationId xmlns:a16="http://schemas.microsoft.com/office/drawing/2014/main" id="{668B5C2C-6F8D-8DD0-4C32-C40C63E28D54}"/>
              </a:ext>
            </a:extLst>
          </p:cNvPr>
          <p:cNvSpPr/>
          <p:nvPr/>
        </p:nvSpPr>
        <p:spPr>
          <a:xfrm>
            <a:off x="1143433" y="1210552"/>
            <a:ext cx="3390915" cy="578702"/>
          </a:xfrm>
          <a:prstGeom prst="roundRect">
            <a:avLst>
              <a:gd name="adj" fmla="val 25467"/>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29821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68"/>
        <p:cNvGrpSpPr/>
        <p:nvPr/>
      </p:nvGrpSpPr>
      <p:grpSpPr>
        <a:xfrm>
          <a:off x="0" y="0"/>
          <a:ext cx="0" cy="0"/>
          <a:chOff x="0" y="0"/>
          <a:chExt cx="0" cy="0"/>
        </a:xfrm>
      </p:grpSpPr>
      <p:sp>
        <p:nvSpPr>
          <p:cNvPr id="2569" name="Google Shape;2569;p55"/>
          <p:cNvSpPr txBox="1">
            <a:spLocks noGrp="1"/>
          </p:cNvSpPr>
          <p:nvPr>
            <p:ph type="title"/>
          </p:nvPr>
        </p:nvSpPr>
        <p:spPr>
          <a:xfrm>
            <a:off x="439124" y="362579"/>
            <a:ext cx="7214800" cy="1328593"/>
          </a:xfrm>
          <a:prstGeom prst="rect">
            <a:avLst/>
          </a:prstGeom>
        </p:spPr>
        <p:txBody>
          <a:bodyPr spcFirstLastPara="1" wrap="square" lIns="121900" tIns="121900" rIns="121900" bIns="121900" anchor="ctr" anchorCtr="0">
            <a:noAutofit/>
          </a:bodyPr>
          <a:lstStyle/>
          <a:p>
            <a:r>
              <a:rPr lang="en" sz="9600" b="1" dirty="0">
                <a:latin typeface="Calibri" panose="020F0502020204030204" pitchFamily="34" charset="0"/>
                <a:ea typeface="Roboto" panose="02000000000000000000" pitchFamily="2" charset="0"/>
                <a:cs typeface="Calibri" panose="020F0502020204030204" pitchFamily="34" charset="0"/>
              </a:rPr>
              <a:t>50.000 </a:t>
            </a:r>
            <a:r>
              <a:rPr lang="en" sz="9600" b="1" dirty="0" err="1">
                <a:latin typeface="Calibri" panose="020F0502020204030204" pitchFamily="34" charset="0"/>
                <a:ea typeface="Roboto" panose="02000000000000000000" pitchFamily="2" charset="0"/>
                <a:cs typeface="Calibri" panose="020F0502020204030204" pitchFamily="34" charset="0"/>
              </a:rPr>
              <a:t>anos</a:t>
            </a:r>
            <a:endParaRPr sz="9600" b="1" dirty="0">
              <a:latin typeface="Calibri" panose="020F0502020204030204" pitchFamily="34" charset="0"/>
              <a:ea typeface="Roboto" panose="02000000000000000000" pitchFamily="2" charset="0"/>
              <a:cs typeface="Calibri" panose="020F0502020204030204" pitchFamily="34" charset="0"/>
            </a:endParaRPr>
          </a:p>
        </p:txBody>
      </p:sp>
      <p:sp>
        <p:nvSpPr>
          <p:cNvPr id="2570" name="Google Shape;2570;p55"/>
          <p:cNvSpPr txBox="1">
            <a:spLocks noGrp="1"/>
          </p:cNvSpPr>
          <p:nvPr>
            <p:ph type="subTitle" idx="1"/>
          </p:nvPr>
        </p:nvSpPr>
        <p:spPr>
          <a:xfrm>
            <a:off x="451569" y="2279833"/>
            <a:ext cx="11160381" cy="2652043"/>
          </a:xfrm>
          <a:prstGeom prst="rect">
            <a:avLst/>
          </a:prstGeom>
        </p:spPr>
        <p:txBody>
          <a:bodyPr spcFirstLastPara="1" wrap="square" lIns="121900" tIns="121900" rIns="121900" bIns="121900" anchor="t" anchorCtr="0">
            <a:noAutofit/>
          </a:bodyPr>
          <a:lstStyle/>
          <a:p>
            <a:pPr marL="0" indent="0" algn="just"/>
            <a:r>
              <a:rPr lang="pt-BR" sz="2400" b="0" i="0" u="none" strike="noStrike" dirty="0">
                <a:solidFill>
                  <a:schemeClr val="tx1"/>
                </a:solidFill>
                <a:latin typeface="Calibri" panose="020F0502020204030204" pitchFamily="34" charset="0"/>
                <a:cs typeface="Calibri" panose="020F0502020204030204" pitchFamily="34" charset="0"/>
              </a:rPr>
              <a:t>Investigar a origem dos números é investigar a origem da humanidade. Há </a:t>
            </a:r>
            <a:r>
              <a:rPr lang="pt-BR" sz="2400" b="1" i="0" u="none" strike="noStrike" dirty="0">
                <a:solidFill>
                  <a:schemeClr val="tx1"/>
                </a:solidFill>
                <a:latin typeface="Calibri" panose="020F0502020204030204" pitchFamily="34" charset="0"/>
                <a:cs typeface="Calibri" panose="020F0502020204030204" pitchFamily="34" charset="0"/>
              </a:rPr>
              <a:t>50 mil anos</a:t>
            </a:r>
            <a:r>
              <a:rPr lang="pt-BR" sz="2400" b="0" i="0" u="none" strike="noStrike" dirty="0">
                <a:solidFill>
                  <a:schemeClr val="tx1"/>
                </a:solidFill>
                <a:latin typeface="Calibri" panose="020F0502020204030204" pitchFamily="34" charset="0"/>
                <a:cs typeface="Calibri" panose="020F0502020204030204" pitchFamily="34" charset="0"/>
              </a:rPr>
              <a:t>, as pessoas viviam em grupos pouco numerosos , alimentavam-se da caça, da coleta de frutos e raízes e abrigavam-se em cavernas e grutas para proteger-se do tempo e dos inimigos. Elas não plantavam, não criavam animais nem construíam suas casas</a:t>
            </a:r>
            <a:r>
              <a:rPr lang="pt-BR" sz="2400" b="0" i="0" u="none" strike="noStrike" baseline="0" dirty="0">
                <a:solidFill>
                  <a:schemeClr val="tx1"/>
                </a:solidFill>
                <a:latin typeface="Calibri" panose="020F0502020204030204" pitchFamily="34" charset="0"/>
                <a:cs typeface="Calibri" panose="020F0502020204030204" pitchFamily="34" charset="0"/>
              </a:rPr>
              <a:t>.</a:t>
            </a:r>
            <a:endParaRPr lang="pt-BR" sz="2400" dirty="0">
              <a:solidFill>
                <a:schemeClr val="tx1"/>
              </a:solidFill>
              <a:latin typeface="Calibri" panose="020F0502020204030204" pitchFamily="34" charset="0"/>
              <a:cs typeface="Calibri" panose="020F0502020204030204" pitchFamily="34" charset="0"/>
            </a:endParaRPr>
          </a:p>
        </p:txBody>
      </p:sp>
      <p:cxnSp>
        <p:nvCxnSpPr>
          <p:cNvPr id="2571" name="Google Shape;2571;p55"/>
          <p:cNvCxnSpPr>
            <a:cxnSpLocks/>
          </p:cNvCxnSpPr>
          <p:nvPr/>
        </p:nvCxnSpPr>
        <p:spPr>
          <a:xfrm>
            <a:off x="587079" y="2189667"/>
            <a:ext cx="1243641" cy="0"/>
          </a:xfrm>
          <a:prstGeom prst="straightConnector1">
            <a:avLst/>
          </a:prstGeom>
          <a:noFill/>
          <a:ln w="19050" cap="flat" cmpd="sng">
            <a:solidFill>
              <a:schemeClr val="dk1"/>
            </a:solidFill>
            <a:prstDash val="solid"/>
            <a:round/>
            <a:headEnd type="none" w="med" len="med"/>
            <a:tailEnd type="none" w="med" len="med"/>
          </a:ln>
        </p:spPr>
      </p:cxnSp>
      <p:grpSp>
        <p:nvGrpSpPr>
          <p:cNvPr id="2572" name="Google Shape;2572;p55"/>
          <p:cNvGrpSpPr/>
          <p:nvPr/>
        </p:nvGrpSpPr>
        <p:grpSpPr>
          <a:xfrm>
            <a:off x="9233021" y="4252070"/>
            <a:ext cx="2462059" cy="2543539"/>
            <a:chOff x="6584361" y="2700835"/>
            <a:chExt cx="1846544" cy="1907654"/>
          </a:xfrm>
        </p:grpSpPr>
        <p:sp>
          <p:nvSpPr>
            <p:cNvPr id="2573" name="Google Shape;2573;p55"/>
            <p:cNvSpPr/>
            <p:nvPr/>
          </p:nvSpPr>
          <p:spPr>
            <a:xfrm flipH="1">
              <a:off x="6603550" y="4200558"/>
              <a:ext cx="622381" cy="327472"/>
            </a:xfrm>
            <a:custGeom>
              <a:avLst/>
              <a:gdLst/>
              <a:ahLst/>
              <a:cxnLst/>
              <a:rect l="l" t="t" r="r" b="b"/>
              <a:pathLst>
                <a:path w="14141" h="7440" extrusionOk="0">
                  <a:moveTo>
                    <a:pt x="7210" y="0"/>
                  </a:moveTo>
                  <a:cubicBezTo>
                    <a:pt x="3928" y="0"/>
                    <a:pt x="137" y="1693"/>
                    <a:pt x="14" y="6445"/>
                  </a:cubicBezTo>
                  <a:cubicBezTo>
                    <a:pt x="1" y="6967"/>
                    <a:pt x="4844" y="7439"/>
                    <a:pt x="8557" y="7439"/>
                  </a:cubicBezTo>
                  <a:cubicBezTo>
                    <a:pt x="10423" y="7439"/>
                    <a:pt x="12003" y="7320"/>
                    <a:pt x="12539" y="7028"/>
                  </a:cubicBezTo>
                  <a:cubicBezTo>
                    <a:pt x="14141" y="6154"/>
                    <a:pt x="12539" y="911"/>
                    <a:pt x="9043" y="184"/>
                  </a:cubicBezTo>
                  <a:cubicBezTo>
                    <a:pt x="8472" y="65"/>
                    <a:pt x="7851" y="0"/>
                    <a:pt x="7210"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74" name="Google Shape;2574;p55"/>
            <p:cNvSpPr/>
            <p:nvPr/>
          </p:nvSpPr>
          <p:spPr>
            <a:xfrm flipH="1">
              <a:off x="6835320" y="3919742"/>
              <a:ext cx="202722" cy="73505"/>
            </a:xfrm>
            <a:custGeom>
              <a:avLst/>
              <a:gdLst/>
              <a:ahLst/>
              <a:cxnLst/>
              <a:rect l="l" t="t" r="r" b="b"/>
              <a:pathLst>
                <a:path w="4606" h="1670" extrusionOk="0">
                  <a:moveTo>
                    <a:pt x="1624" y="0"/>
                  </a:moveTo>
                  <a:cubicBezTo>
                    <a:pt x="1125" y="0"/>
                    <a:pt x="1" y="221"/>
                    <a:pt x="1" y="221"/>
                  </a:cubicBezTo>
                  <a:cubicBezTo>
                    <a:pt x="1" y="221"/>
                    <a:pt x="961" y="1396"/>
                    <a:pt x="1340" y="1396"/>
                  </a:cubicBezTo>
                  <a:cubicBezTo>
                    <a:pt x="1363" y="1396"/>
                    <a:pt x="1383" y="1392"/>
                    <a:pt x="1401" y="1383"/>
                  </a:cubicBezTo>
                  <a:cubicBezTo>
                    <a:pt x="1507" y="1332"/>
                    <a:pt x="1643" y="1307"/>
                    <a:pt x="1803" y="1307"/>
                  </a:cubicBezTo>
                  <a:cubicBezTo>
                    <a:pt x="2132" y="1307"/>
                    <a:pt x="2562" y="1411"/>
                    <a:pt x="3037" y="1603"/>
                  </a:cubicBezTo>
                  <a:cubicBezTo>
                    <a:pt x="3152" y="1649"/>
                    <a:pt x="3270" y="1669"/>
                    <a:pt x="3386" y="1669"/>
                  </a:cubicBezTo>
                  <a:cubicBezTo>
                    <a:pt x="3982" y="1669"/>
                    <a:pt x="4543" y="1135"/>
                    <a:pt x="4574" y="897"/>
                  </a:cubicBezTo>
                  <a:cubicBezTo>
                    <a:pt x="4606" y="655"/>
                    <a:pt x="4494" y="520"/>
                    <a:pt x="4270" y="520"/>
                  </a:cubicBezTo>
                  <a:cubicBezTo>
                    <a:pt x="4231" y="520"/>
                    <a:pt x="4188" y="524"/>
                    <a:pt x="4141" y="533"/>
                  </a:cubicBezTo>
                  <a:cubicBezTo>
                    <a:pt x="4125" y="536"/>
                    <a:pt x="4105" y="537"/>
                    <a:pt x="4081" y="537"/>
                  </a:cubicBezTo>
                  <a:cubicBezTo>
                    <a:pt x="3659" y="537"/>
                    <a:pt x="2125" y="63"/>
                    <a:pt x="1760" y="8"/>
                  </a:cubicBezTo>
                  <a:cubicBezTo>
                    <a:pt x="1724" y="3"/>
                    <a:pt x="1678" y="0"/>
                    <a:pt x="1624"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75" name="Google Shape;2575;p55"/>
            <p:cNvSpPr/>
            <p:nvPr/>
          </p:nvSpPr>
          <p:spPr>
            <a:xfrm flipH="1">
              <a:off x="6816747" y="2968578"/>
              <a:ext cx="443558" cy="683553"/>
            </a:xfrm>
            <a:custGeom>
              <a:avLst/>
              <a:gdLst/>
              <a:ahLst/>
              <a:cxnLst/>
              <a:rect l="l" t="t" r="r" b="b"/>
              <a:pathLst>
                <a:path w="10078" h="15530" extrusionOk="0">
                  <a:moveTo>
                    <a:pt x="7746" y="1"/>
                  </a:moveTo>
                  <a:cubicBezTo>
                    <a:pt x="7319" y="1"/>
                    <a:pt x="6962" y="166"/>
                    <a:pt x="6832" y="595"/>
                  </a:cubicBezTo>
                  <a:cubicBezTo>
                    <a:pt x="6530" y="1592"/>
                    <a:pt x="5490" y="2756"/>
                    <a:pt x="4636" y="4490"/>
                  </a:cubicBezTo>
                  <a:cubicBezTo>
                    <a:pt x="3783" y="6224"/>
                    <a:pt x="595" y="9907"/>
                    <a:pt x="298" y="11092"/>
                  </a:cubicBezTo>
                  <a:cubicBezTo>
                    <a:pt x="0" y="12276"/>
                    <a:pt x="1758" y="13136"/>
                    <a:pt x="2076" y="14548"/>
                  </a:cubicBezTo>
                  <a:cubicBezTo>
                    <a:pt x="2238" y="15264"/>
                    <a:pt x="2512" y="15529"/>
                    <a:pt x="2840" y="15529"/>
                  </a:cubicBezTo>
                  <a:cubicBezTo>
                    <a:pt x="3570" y="15529"/>
                    <a:pt x="4569" y="14216"/>
                    <a:pt x="5192" y="13622"/>
                  </a:cubicBezTo>
                  <a:cubicBezTo>
                    <a:pt x="6095" y="12761"/>
                    <a:pt x="7372" y="8271"/>
                    <a:pt x="8030" y="6496"/>
                  </a:cubicBezTo>
                  <a:cubicBezTo>
                    <a:pt x="8687" y="4720"/>
                    <a:pt x="9401" y="2635"/>
                    <a:pt x="9867" y="1423"/>
                  </a:cubicBezTo>
                  <a:cubicBezTo>
                    <a:pt x="10077" y="874"/>
                    <a:pt x="8728" y="1"/>
                    <a:pt x="7746"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76" name="Google Shape;2576;p55"/>
            <p:cNvSpPr/>
            <p:nvPr/>
          </p:nvSpPr>
          <p:spPr>
            <a:xfrm flipH="1">
              <a:off x="6713449" y="3874407"/>
              <a:ext cx="309056" cy="337507"/>
            </a:xfrm>
            <a:custGeom>
              <a:avLst/>
              <a:gdLst/>
              <a:ahLst/>
              <a:cxnLst/>
              <a:rect l="l" t="t" r="r" b="b"/>
              <a:pathLst>
                <a:path w="7022" h="7668" extrusionOk="0">
                  <a:moveTo>
                    <a:pt x="4684" y="1"/>
                  </a:moveTo>
                  <a:cubicBezTo>
                    <a:pt x="4186" y="1"/>
                    <a:pt x="3673" y="210"/>
                    <a:pt x="3384" y="370"/>
                  </a:cubicBezTo>
                  <a:cubicBezTo>
                    <a:pt x="0" y="2255"/>
                    <a:pt x="1134" y="7667"/>
                    <a:pt x="2248" y="7667"/>
                  </a:cubicBezTo>
                  <a:cubicBezTo>
                    <a:pt x="2266" y="7667"/>
                    <a:pt x="2285" y="7666"/>
                    <a:pt x="2303" y="7663"/>
                  </a:cubicBezTo>
                  <a:cubicBezTo>
                    <a:pt x="3432" y="7482"/>
                    <a:pt x="4307" y="4889"/>
                    <a:pt x="5664" y="3922"/>
                  </a:cubicBezTo>
                  <a:cubicBezTo>
                    <a:pt x="7022" y="2955"/>
                    <a:pt x="6323" y="1486"/>
                    <a:pt x="5746" y="557"/>
                  </a:cubicBezTo>
                  <a:cubicBezTo>
                    <a:pt x="5487" y="139"/>
                    <a:pt x="5090" y="1"/>
                    <a:pt x="4684"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77" name="Google Shape;2577;p55"/>
            <p:cNvSpPr/>
            <p:nvPr/>
          </p:nvSpPr>
          <p:spPr>
            <a:xfrm flipH="1">
              <a:off x="7069687" y="3090411"/>
              <a:ext cx="892177" cy="562072"/>
            </a:xfrm>
            <a:custGeom>
              <a:avLst/>
              <a:gdLst/>
              <a:ahLst/>
              <a:cxnLst/>
              <a:rect l="l" t="t" r="r" b="b"/>
              <a:pathLst>
                <a:path w="20271" h="12770" extrusionOk="0">
                  <a:moveTo>
                    <a:pt x="5186" y="0"/>
                  </a:moveTo>
                  <a:cubicBezTo>
                    <a:pt x="5006" y="0"/>
                    <a:pt x="4856" y="45"/>
                    <a:pt x="4744" y="144"/>
                  </a:cubicBezTo>
                  <a:cubicBezTo>
                    <a:pt x="0" y="4336"/>
                    <a:pt x="5514" y="7744"/>
                    <a:pt x="6380" y="7744"/>
                  </a:cubicBezTo>
                  <a:cubicBezTo>
                    <a:pt x="6410" y="7744"/>
                    <a:pt x="6435" y="7739"/>
                    <a:pt x="6453" y="7731"/>
                  </a:cubicBezTo>
                  <a:cubicBezTo>
                    <a:pt x="6482" y="7717"/>
                    <a:pt x="6514" y="7710"/>
                    <a:pt x="6550" y="7710"/>
                  </a:cubicBezTo>
                  <a:cubicBezTo>
                    <a:pt x="7163" y="7710"/>
                    <a:pt x="8698" y="9714"/>
                    <a:pt x="10522" y="10497"/>
                  </a:cubicBezTo>
                  <a:cubicBezTo>
                    <a:pt x="12395" y="11301"/>
                    <a:pt x="17072" y="12769"/>
                    <a:pt x="18678" y="12769"/>
                  </a:cubicBezTo>
                  <a:cubicBezTo>
                    <a:pt x="18726" y="12769"/>
                    <a:pt x="18771" y="12768"/>
                    <a:pt x="18814" y="12765"/>
                  </a:cubicBezTo>
                  <a:cubicBezTo>
                    <a:pt x="20270" y="12673"/>
                    <a:pt x="18485" y="7731"/>
                    <a:pt x="17875" y="7144"/>
                  </a:cubicBezTo>
                  <a:cubicBezTo>
                    <a:pt x="17264" y="6558"/>
                    <a:pt x="12589" y="4020"/>
                    <a:pt x="11591" y="3711"/>
                  </a:cubicBezTo>
                  <a:cubicBezTo>
                    <a:pt x="10696" y="3431"/>
                    <a:pt x="6770" y="0"/>
                    <a:pt x="5186"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78" name="Google Shape;2578;p55"/>
            <p:cNvSpPr/>
            <p:nvPr/>
          </p:nvSpPr>
          <p:spPr>
            <a:xfrm flipH="1">
              <a:off x="7129411" y="3409872"/>
              <a:ext cx="1072233" cy="811461"/>
            </a:xfrm>
            <a:custGeom>
              <a:avLst/>
              <a:gdLst/>
              <a:ahLst/>
              <a:cxnLst/>
              <a:rect l="l" t="t" r="r" b="b"/>
              <a:pathLst>
                <a:path w="24362" h="18436" extrusionOk="0">
                  <a:moveTo>
                    <a:pt x="20341" y="1"/>
                  </a:moveTo>
                  <a:cubicBezTo>
                    <a:pt x="19424" y="1"/>
                    <a:pt x="18232" y="355"/>
                    <a:pt x="16774" y="975"/>
                  </a:cubicBezTo>
                  <a:cubicBezTo>
                    <a:pt x="13971" y="2166"/>
                    <a:pt x="1223" y="13094"/>
                    <a:pt x="1223" y="13094"/>
                  </a:cubicBezTo>
                  <a:cubicBezTo>
                    <a:pt x="0" y="16876"/>
                    <a:pt x="905" y="18435"/>
                    <a:pt x="4581" y="18435"/>
                  </a:cubicBezTo>
                  <a:cubicBezTo>
                    <a:pt x="5330" y="18435"/>
                    <a:pt x="6193" y="18370"/>
                    <a:pt x="7177" y="18247"/>
                  </a:cubicBezTo>
                  <a:cubicBezTo>
                    <a:pt x="12992" y="17517"/>
                    <a:pt x="19156" y="7489"/>
                    <a:pt x="21759" y="5738"/>
                  </a:cubicBezTo>
                  <a:cubicBezTo>
                    <a:pt x="24362" y="3986"/>
                    <a:pt x="22939" y="2376"/>
                    <a:pt x="22169" y="975"/>
                  </a:cubicBezTo>
                  <a:cubicBezTo>
                    <a:pt x="21799" y="302"/>
                    <a:pt x="21187" y="1"/>
                    <a:pt x="20341"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79" name="Google Shape;2579;p55"/>
            <p:cNvSpPr/>
            <p:nvPr/>
          </p:nvSpPr>
          <p:spPr>
            <a:xfrm flipH="1">
              <a:off x="7147677" y="3565465"/>
              <a:ext cx="641042" cy="709302"/>
            </a:xfrm>
            <a:custGeom>
              <a:avLst/>
              <a:gdLst/>
              <a:ahLst/>
              <a:cxnLst/>
              <a:rect l="l" t="t" r="r" b="b"/>
              <a:pathLst>
                <a:path w="14565" h="16115" extrusionOk="0">
                  <a:moveTo>
                    <a:pt x="12603" y="0"/>
                  </a:moveTo>
                  <a:cubicBezTo>
                    <a:pt x="11540" y="0"/>
                    <a:pt x="10264" y="312"/>
                    <a:pt x="10264" y="312"/>
                  </a:cubicBezTo>
                  <a:cubicBezTo>
                    <a:pt x="10264" y="312"/>
                    <a:pt x="7252" y="732"/>
                    <a:pt x="4520" y="3394"/>
                  </a:cubicBezTo>
                  <a:cubicBezTo>
                    <a:pt x="1787" y="6056"/>
                    <a:pt x="597" y="14882"/>
                    <a:pt x="246" y="15233"/>
                  </a:cubicBezTo>
                  <a:cubicBezTo>
                    <a:pt x="1" y="15479"/>
                    <a:pt x="1623" y="16115"/>
                    <a:pt x="2852" y="16115"/>
                  </a:cubicBezTo>
                  <a:cubicBezTo>
                    <a:pt x="3372" y="16115"/>
                    <a:pt x="3821" y="16001"/>
                    <a:pt x="4030" y="15696"/>
                  </a:cubicBezTo>
                  <a:cubicBezTo>
                    <a:pt x="4731" y="14672"/>
                    <a:pt x="9985" y="8508"/>
                    <a:pt x="10895" y="6966"/>
                  </a:cubicBezTo>
                  <a:cubicBezTo>
                    <a:pt x="11805" y="5425"/>
                    <a:pt x="14564" y="1012"/>
                    <a:pt x="13850" y="312"/>
                  </a:cubicBezTo>
                  <a:cubicBezTo>
                    <a:pt x="13612" y="78"/>
                    <a:pt x="13134" y="0"/>
                    <a:pt x="1260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0" name="Google Shape;2580;p55"/>
            <p:cNvSpPr/>
            <p:nvPr/>
          </p:nvSpPr>
          <p:spPr>
            <a:xfrm flipH="1">
              <a:off x="7327160" y="4235902"/>
              <a:ext cx="527842" cy="225621"/>
            </a:xfrm>
            <a:custGeom>
              <a:avLst/>
              <a:gdLst/>
              <a:ahLst/>
              <a:cxnLst/>
              <a:rect l="l" t="t" r="r" b="b"/>
              <a:pathLst>
                <a:path w="11993" h="5126" extrusionOk="0">
                  <a:moveTo>
                    <a:pt x="1751" y="1"/>
                  </a:moveTo>
                  <a:cubicBezTo>
                    <a:pt x="1751" y="1"/>
                    <a:pt x="141" y="1262"/>
                    <a:pt x="71" y="2243"/>
                  </a:cubicBezTo>
                  <a:cubicBezTo>
                    <a:pt x="0" y="3224"/>
                    <a:pt x="1063" y="3994"/>
                    <a:pt x="2844" y="4274"/>
                  </a:cubicBezTo>
                  <a:cubicBezTo>
                    <a:pt x="4532" y="4540"/>
                    <a:pt x="9866" y="5126"/>
                    <a:pt x="11066" y="5126"/>
                  </a:cubicBezTo>
                  <a:cubicBezTo>
                    <a:pt x="11130" y="5126"/>
                    <a:pt x="11183" y="5124"/>
                    <a:pt x="11222" y="5121"/>
                  </a:cubicBezTo>
                  <a:cubicBezTo>
                    <a:pt x="11993" y="5050"/>
                    <a:pt x="11901" y="4098"/>
                    <a:pt x="11223" y="3548"/>
                  </a:cubicBezTo>
                  <a:cubicBezTo>
                    <a:pt x="10651" y="3084"/>
                    <a:pt x="9963" y="3305"/>
                    <a:pt x="9191" y="2846"/>
                  </a:cubicBezTo>
                  <a:cubicBezTo>
                    <a:pt x="8420" y="2389"/>
                    <a:pt x="5534" y="466"/>
                    <a:pt x="5534" y="466"/>
                  </a:cubicBezTo>
                  <a:lnTo>
                    <a:pt x="1751" y="1"/>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1" name="Google Shape;2581;p55"/>
            <p:cNvSpPr/>
            <p:nvPr/>
          </p:nvSpPr>
          <p:spPr>
            <a:xfrm flipH="1">
              <a:off x="6699101" y="2776497"/>
              <a:ext cx="260554" cy="257444"/>
            </a:xfrm>
            <a:custGeom>
              <a:avLst/>
              <a:gdLst/>
              <a:ahLst/>
              <a:cxnLst/>
              <a:rect l="l" t="t" r="r" b="b"/>
              <a:pathLst>
                <a:path w="5920" h="5849" extrusionOk="0">
                  <a:moveTo>
                    <a:pt x="4024" y="0"/>
                  </a:moveTo>
                  <a:cubicBezTo>
                    <a:pt x="4024" y="0"/>
                    <a:pt x="3681" y="1000"/>
                    <a:pt x="2632" y="1506"/>
                  </a:cubicBezTo>
                  <a:cubicBezTo>
                    <a:pt x="1584" y="2012"/>
                    <a:pt x="956" y="2326"/>
                    <a:pt x="722" y="2756"/>
                  </a:cubicBezTo>
                  <a:cubicBezTo>
                    <a:pt x="489" y="3184"/>
                    <a:pt x="1" y="4959"/>
                    <a:pt x="1" y="4959"/>
                  </a:cubicBezTo>
                  <a:lnTo>
                    <a:pt x="2389" y="5849"/>
                  </a:lnTo>
                  <a:cubicBezTo>
                    <a:pt x="2389" y="5849"/>
                    <a:pt x="3042" y="5786"/>
                    <a:pt x="3677" y="5218"/>
                  </a:cubicBezTo>
                  <a:cubicBezTo>
                    <a:pt x="4314" y="4649"/>
                    <a:pt x="5920" y="2614"/>
                    <a:pt x="5872" y="2111"/>
                  </a:cubicBezTo>
                  <a:cubicBezTo>
                    <a:pt x="5824" y="1607"/>
                    <a:pt x="4834" y="432"/>
                    <a:pt x="4523" y="309"/>
                  </a:cubicBezTo>
                  <a:cubicBezTo>
                    <a:pt x="4210" y="185"/>
                    <a:pt x="4024" y="0"/>
                    <a:pt x="4024"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2" name="Google Shape;2582;p55"/>
            <p:cNvSpPr/>
            <p:nvPr/>
          </p:nvSpPr>
          <p:spPr>
            <a:xfrm flipH="1">
              <a:off x="7354932" y="3065895"/>
              <a:ext cx="1075974" cy="1207640"/>
            </a:xfrm>
            <a:custGeom>
              <a:avLst/>
              <a:gdLst/>
              <a:ahLst/>
              <a:cxnLst/>
              <a:rect l="l" t="t" r="r" b="b"/>
              <a:pathLst>
                <a:path w="24447" h="27437" extrusionOk="0">
                  <a:moveTo>
                    <a:pt x="13510" y="0"/>
                  </a:moveTo>
                  <a:cubicBezTo>
                    <a:pt x="12946" y="0"/>
                    <a:pt x="12414" y="72"/>
                    <a:pt x="11941" y="230"/>
                  </a:cubicBezTo>
                  <a:cubicBezTo>
                    <a:pt x="9209" y="1140"/>
                    <a:pt x="4461" y="4150"/>
                    <a:pt x="3240" y="8830"/>
                  </a:cubicBezTo>
                  <a:cubicBezTo>
                    <a:pt x="2074" y="13299"/>
                    <a:pt x="0" y="25505"/>
                    <a:pt x="2240" y="26837"/>
                  </a:cubicBezTo>
                  <a:cubicBezTo>
                    <a:pt x="2908" y="27233"/>
                    <a:pt x="3881" y="27437"/>
                    <a:pt x="4960" y="27437"/>
                  </a:cubicBezTo>
                  <a:cubicBezTo>
                    <a:pt x="7503" y="27437"/>
                    <a:pt x="10637" y="26305"/>
                    <a:pt x="11768" y="23895"/>
                  </a:cubicBezTo>
                  <a:cubicBezTo>
                    <a:pt x="13379" y="20462"/>
                    <a:pt x="20174" y="12163"/>
                    <a:pt x="21645" y="10708"/>
                  </a:cubicBezTo>
                  <a:cubicBezTo>
                    <a:pt x="23117" y="9254"/>
                    <a:pt x="24447" y="8904"/>
                    <a:pt x="20665" y="3230"/>
                  </a:cubicBezTo>
                  <a:cubicBezTo>
                    <a:pt x="19595" y="1625"/>
                    <a:pt x="16199" y="0"/>
                    <a:pt x="13510"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3" name="Google Shape;2583;p55"/>
            <p:cNvSpPr/>
            <p:nvPr/>
          </p:nvSpPr>
          <p:spPr>
            <a:xfrm flipH="1">
              <a:off x="7523367" y="2901455"/>
              <a:ext cx="339688" cy="366161"/>
            </a:xfrm>
            <a:custGeom>
              <a:avLst/>
              <a:gdLst/>
              <a:ahLst/>
              <a:cxnLst/>
              <a:rect l="l" t="t" r="r" b="b"/>
              <a:pathLst>
                <a:path w="7718" h="8319" extrusionOk="0">
                  <a:moveTo>
                    <a:pt x="6940" y="0"/>
                  </a:moveTo>
                  <a:cubicBezTo>
                    <a:pt x="6940" y="0"/>
                    <a:pt x="3230" y="1371"/>
                    <a:pt x="2254" y="2224"/>
                  </a:cubicBezTo>
                  <a:cubicBezTo>
                    <a:pt x="1548" y="2840"/>
                    <a:pt x="1" y="4202"/>
                    <a:pt x="61" y="4967"/>
                  </a:cubicBezTo>
                  <a:cubicBezTo>
                    <a:pt x="120" y="5733"/>
                    <a:pt x="6273" y="8318"/>
                    <a:pt x="6273" y="8318"/>
                  </a:cubicBezTo>
                  <a:cubicBezTo>
                    <a:pt x="6273" y="8318"/>
                    <a:pt x="6704" y="6922"/>
                    <a:pt x="6976" y="6285"/>
                  </a:cubicBezTo>
                  <a:cubicBezTo>
                    <a:pt x="7247" y="5647"/>
                    <a:pt x="7718" y="5564"/>
                    <a:pt x="7718" y="5564"/>
                  </a:cubicBezTo>
                  <a:lnTo>
                    <a:pt x="6940" y="0"/>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4" name="Google Shape;2584;p55"/>
            <p:cNvSpPr/>
            <p:nvPr/>
          </p:nvSpPr>
          <p:spPr>
            <a:xfrm flipH="1">
              <a:off x="7393883" y="3084513"/>
              <a:ext cx="925495" cy="965645"/>
            </a:xfrm>
            <a:custGeom>
              <a:avLst/>
              <a:gdLst/>
              <a:ahLst/>
              <a:cxnLst/>
              <a:rect l="l" t="t" r="r" b="b"/>
              <a:pathLst>
                <a:path w="21028" h="21939" extrusionOk="0">
                  <a:moveTo>
                    <a:pt x="14528" y="0"/>
                  </a:moveTo>
                  <a:cubicBezTo>
                    <a:pt x="14480" y="0"/>
                    <a:pt x="14453" y="38"/>
                    <a:pt x="14453" y="122"/>
                  </a:cubicBezTo>
                  <a:cubicBezTo>
                    <a:pt x="14447" y="951"/>
                    <a:pt x="15877" y="5305"/>
                    <a:pt x="14777" y="5624"/>
                  </a:cubicBezTo>
                  <a:cubicBezTo>
                    <a:pt x="14688" y="5650"/>
                    <a:pt x="14608" y="5663"/>
                    <a:pt x="14536" y="5663"/>
                  </a:cubicBezTo>
                  <a:cubicBezTo>
                    <a:pt x="13714" y="5663"/>
                    <a:pt x="13802" y="4067"/>
                    <a:pt x="11180" y="2548"/>
                  </a:cubicBezTo>
                  <a:cubicBezTo>
                    <a:pt x="10737" y="2291"/>
                    <a:pt x="10280" y="2176"/>
                    <a:pt x="9829" y="2176"/>
                  </a:cubicBezTo>
                  <a:cubicBezTo>
                    <a:pt x="7378" y="2176"/>
                    <a:pt x="5076" y="5554"/>
                    <a:pt x="5787" y="7852"/>
                  </a:cubicBezTo>
                  <a:cubicBezTo>
                    <a:pt x="6165" y="9071"/>
                    <a:pt x="8246" y="14809"/>
                    <a:pt x="2190" y="19509"/>
                  </a:cubicBezTo>
                  <a:cubicBezTo>
                    <a:pt x="1" y="21207"/>
                    <a:pt x="11139" y="21939"/>
                    <a:pt x="11139" y="21939"/>
                  </a:cubicBezTo>
                  <a:cubicBezTo>
                    <a:pt x="11139" y="21939"/>
                    <a:pt x="19273" y="11097"/>
                    <a:pt x="20150" y="9510"/>
                  </a:cubicBezTo>
                  <a:cubicBezTo>
                    <a:pt x="21027" y="7923"/>
                    <a:pt x="20794" y="7779"/>
                    <a:pt x="20150" y="6027"/>
                  </a:cubicBezTo>
                  <a:cubicBezTo>
                    <a:pt x="19505" y="4275"/>
                    <a:pt x="17023" y="2953"/>
                    <a:pt x="17023" y="2953"/>
                  </a:cubicBezTo>
                  <a:cubicBezTo>
                    <a:pt x="17023" y="2953"/>
                    <a:pt x="14953" y="0"/>
                    <a:pt x="14528"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5" name="Google Shape;2585;p55"/>
            <p:cNvSpPr/>
            <p:nvPr/>
          </p:nvSpPr>
          <p:spPr>
            <a:xfrm flipH="1">
              <a:off x="7298375" y="3470437"/>
              <a:ext cx="1072277" cy="811373"/>
            </a:xfrm>
            <a:custGeom>
              <a:avLst/>
              <a:gdLst/>
              <a:ahLst/>
              <a:cxnLst/>
              <a:rect l="l" t="t" r="r" b="b"/>
              <a:pathLst>
                <a:path w="24363" h="18434" extrusionOk="0">
                  <a:moveTo>
                    <a:pt x="20341" y="0"/>
                  </a:moveTo>
                  <a:cubicBezTo>
                    <a:pt x="19424" y="0"/>
                    <a:pt x="18231" y="354"/>
                    <a:pt x="16774" y="973"/>
                  </a:cubicBezTo>
                  <a:cubicBezTo>
                    <a:pt x="13972" y="2165"/>
                    <a:pt x="1223" y="13093"/>
                    <a:pt x="1223" y="13093"/>
                  </a:cubicBezTo>
                  <a:cubicBezTo>
                    <a:pt x="0" y="16875"/>
                    <a:pt x="906" y="18434"/>
                    <a:pt x="4581" y="18434"/>
                  </a:cubicBezTo>
                  <a:cubicBezTo>
                    <a:pt x="5330" y="18434"/>
                    <a:pt x="6193" y="18369"/>
                    <a:pt x="7177" y="18246"/>
                  </a:cubicBezTo>
                  <a:cubicBezTo>
                    <a:pt x="12992" y="17515"/>
                    <a:pt x="19156" y="7488"/>
                    <a:pt x="21760" y="5737"/>
                  </a:cubicBezTo>
                  <a:cubicBezTo>
                    <a:pt x="24362" y="3986"/>
                    <a:pt x="22939" y="2375"/>
                    <a:pt x="22169" y="973"/>
                  </a:cubicBezTo>
                  <a:cubicBezTo>
                    <a:pt x="21799" y="301"/>
                    <a:pt x="21187" y="0"/>
                    <a:pt x="20341"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6" name="Google Shape;2586;p55"/>
            <p:cNvSpPr/>
            <p:nvPr/>
          </p:nvSpPr>
          <p:spPr>
            <a:xfrm flipH="1">
              <a:off x="7764600" y="3815779"/>
              <a:ext cx="607020" cy="493056"/>
            </a:xfrm>
            <a:custGeom>
              <a:avLst/>
              <a:gdLst/>
              <a:ahLst/>
              <a:cxnLst/>
              <a:rect l="l" t="t" r="r" b="b"/>
              <a:pathLst>
                <a:path w="13792" h="11202" extrusionOk="0">
                  <a:moveTo>
                    <a:pt x="13792" y="0"/>
                  </a:moveTo>
                  <a:lnTo>
                    <a:pt x="13792" y="0"/>
                  </a:lnTo>
                  <a:cubicBezTo>
                    <a:pt x="13791" y="1"/>
                    <a:pt x="8510" y="9046"/>
                    <a:pt x="5017" y="9939"/>
                  </a:cubicBezTo>
                  <a:cubicBezTo>
                    <a:pt x="4598" y="10046"/>
                    <a:pt x="4208" y="10093"/>
                    <a:pt x="3845" y="10093"/>
                  </a:cubicBezTo>
                  <a:cubicBezTo>
                    <a:pt x="1180" y="10093"/>
                    <a:pt x="1" y="7555"/>
                    <a:pt x="0" y="7555"/>
                  </a:cubicBezTo>
                  <a:lnTo>
                    <a:pt x="0" y="7555"/>
                  </a:lnTo>
                  <a:cubicBezTo>
                    <a:pt x="332" y="10588"/>
                    <a:pt x="2215" y="10975"/>
                    <a:pt x="4013" y="11166"/>
                  </a:cubicBezTo>
                  <a:cubicBezTo>
                    <a:pt x="4243" y="11190"/>
                    <a:pt x="4472" y="11201"/>
                    <a:pt x="4699" y="11201"/>
                  </a:cubicBezTo>
                  <a:cubicBezTo>
                    <a:pt x="7581" y="11201"/>
                    <a:pt x="10067" y="9371"/>
                    <a:pt x="10067" y="9371"/>
                  </a:cubicBezTo>
                  <a:lnTo>
                    <a:pt x="13792" y="0"/>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7" name="Google Shape;2587;p55"/>
            <p:cNvSpPr/>
            <p:nvPr/>
          </p:nvSpPr>
          <p:spPr>
            <a:xfrm flipH="1">
              <a:off x="7316685" y="3625986"/>
              <a:ext cx="640998" cy="709302"/>
            </a:xfrm>
            <a:custGeom>
              <a:avLst/>
              <a:gdLst/>
              <a:ahLst/>
              <a:cxnLst/>
              <a:rect l="l" t="t" r="r" b="b"/>
              <a:pathLst>
                <a:path w="14564" h="16115" extrusionOk="0">
                  <a:moveTo>
                    <a:pt x="12602" y="0"/>
                  </a:moveTo>
                  <a:cubicBezTo>
                    <a:pt x="11540" y="0"/>
                    <a:pt x="10263" y="311"/>
                    <a:pt x="10263" y="311"/>
                  </a:cubicBezTo>
                  <a:cubicBezTo>
                    <a:pt x="10263" y="311"/>
                    <a:pt x="7251" y="732"/>
                    <a:pt x="4519" y="3394"/>
                  </a:cubicBezTo>
                  <a:cubicBezTo>
                    <a:pt x="1788" y="6056"/>
                    <a:pt x="596" y="14882"/>
                    <a:pt x="247" y="15233"/>
                  </a:cubicBezTo>
                  <a:cubicBezTo>
                    <a:pt x="0" y="15479"/>
                    <a:pt x="1622" y="16115"/>
                    <a:pt x="2852" y="16115"/>
                  </a:cubicBezTo>
                  <a:cubicBezTo>
                    <a:pt x="3371" y="16115"/>
                    <a:pt x="3821" y="16001"/>
                    <a:pt x="4029" y="15696"/>
                  </a:cubicBezTo>
                  <a:cubicBezTo>
                    <a:pt x="4729" y="14672"/>
                    <a:pt x="9984" y="8508"/>
                    <a:pt x="10894" y="6967"/>
                  </a:cubicBezTo>
                  <a:cubicBezTo>
                    <a:pt x="11804" y="5426"/>
                    <a:pt x="14563" y="1012"/>
                    <a:pt x="13849" y="311"/>
                  </a:cubicBezTo>
                  <a:cubicBezTo>
                    <a:pt x="13611" y="78"/>
                    <a:pt x="13134" y="0"/>
                    <a:pt x="12602"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8" name="Google Shape;2588;p55"/>
            <p:cNvSpPr/>
            <p:nvPr/>
          </p:nvSpPr>
          <p:spPr>
            <a:xfrm flipH="1">
              <a:off x="7436487" y="3552613"/>
              <a:ext cx="525509" cy="526243"/>
            </a:xfrm>
            <a:custGeom>
              <a:avLst/>
              <a:gdLst/>
              <a:ahLst/>
              <a:cxnLst/>
              <a:rect l="l" t="t" r="r" b="b"/>
              <a:pathLst>
                <a:path w="11940" h="11956" extrusionOk="0">
                  <a:moveTo>
                    <a:pt x="5970" y="0"/>
                  </a:moveTo>
                  <a:lnTo>
                    <a:pt x="0" y="4530"/>
                  </a:lnTo>
                  <a:cubicBezTo>
                    <a:pt x="0" y="4530"/>
                    <a:pt x="1562" y="10811"/>
                    <a:pt x="2069" y="11139"/>
                  </a:cubicBezTo>
                  <a:cubicBezTo>
                    <a:pt x="2529" y="11437"/>
                    <a:pt x="7136" y="11956"/>
                    <a:pt x="8266" y="11956"/>
                  </a:cubicBezTo>
                  <a:cubicBezTo>
                    <a:pt x="8381" y="11956"/>
                    <a:pt x="8460" y="11950"/>
                    <a:pt x="8495" y="11939"/>
                  </a:cubicBezTo>
                  <a:cubicBezTo>
                    <a:pt x="8872" y="11815"/>
                    <a:pt x="10458" y="8243"/>
                    <a:pt x="10458" y="8243"/>
                  </a:cubicBezTo>
                  <a:lnTo>
                    <a:pt x="11940" y="7040"/>
                  </a:lnTo>
                  <a:lnTo>
                    <a:pt x="6920" y="5488"/>
                  </a:lnTo>
                  <a:cubicBezTo>
                    <a:pt x="6920" y="5488"/>
                    <a:pt x="6955" y="4916"/>
                    <a:pt x="6939" y="4726"/>
                  </a:cubicBezTo>
                  <a:cubicBezTo>
                    <a:pt x="6833" y="3525"/>
                    <a:pt x="5970" y="0"/>
                    <a:pt x="5970"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9" name="Google Shape;2589;p55"/>
            <p:cNvSpPr/>
            <p:nvPr/>
          </p:nvSpPr>
          <p:spPr>
            <a:xfrm flipH="1">
              <a:off x="7481291" y="4296422"/>
              <a:ext cx="542674" cy="225401"/>
            </a:xfrm>
            <a:custGeom>
              <a:avLst/>
              <a:gdLst/>
              <a:ahLst/>
              <a:cxnLst/>
              <a:rect l="l" t="t" r="r" b="b"/>
              <a:pathLst>
                <a:path w="12330" h="5121" extrusionOk="0">
                  <a:moveTo>
                    <a:pt x="1753" y="1"/>
                  </a:moveTo>
                  <a:cubicBezTo>
                    <a:pt x="1753" y="1"/>
                    <a:pt x="141" y="1261"/>
                    <a:pt x="71" y="2243"/>
                  </a:cubicBezTo>
                  <a:cubicBezTo>
                    <a:pt x="0" y="3223"/>
                    <a:pt x="1063" y="3994"/>
                    <a:pt x="2844" y="4274"/>
                  </a:cubicBezTo>
                  <a:cubicBezTo>
                    <a:pt x="4533" y="4540"/>
                    <a:pt x="8463" y="5120"/>
                    <a:pt x="9521" y="5120"/>
                  </a:cubicBezTo>
                  <a:cubicBezTo>
                    <a:pt x="9579" y="5120"/>
                    <a:pt x="9628" y="5119"/>
                    <a:pt x="9668" y="5115"/>
                  </a:cubicBezTo>
                  <a:cubicBezTo>
                    <a:pt x="10438" y="5045"/>
                    <a:pt x="12330" y="3924"/>
                    <a:pt x="12330" y="3433"/>
                  </a:cubicBezTo>
                  <a:cubicBezTo>
                    <a:pt x="12330" y="2943"/>
                    <a:pt x="10369" y="3019"/>
                    <a:pt x="9598" y="2561"/>
                  </a:cubicBezTo>
                  <a:cubicBezTo>
                    <a:pt x="8827" y="2102"/>
                    <a:pt x="5535" y="464"/>
                    <a:pt x="5535" y="464"/>
                  </a:cubicBezTo>
                  <a:lnTo>
                    <a:pt x="1753" y="1"/>
                  </a:ln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90" name="Google Shape;2590;p55"/>
            <p:cNvSpPr/>
            <p:nvPr/>
          </p:nvSpPr>
          <p:spPr>
            <a:xfrm flipH="1">
              <a:off x="7667860" y="3141733"/>
              <a:ext cx="439377" cy="841171"/>
            </a:xfrm>
            <a:custGeom>
              <a:avLst/>
              <a:gdLst/>
              <a:ahLst/>
              <a:cxnLst/>
              <a:rect l="l" t="t" r="r" b="b"/>
              <a:pathLst>
                <a:path w="9983" h="19111" extrusionOk="0">
                  <a:moveTo>
                    <a:pt x="5312" y="0"/>
                  </a:moveTo>
                  <a:cubicBezTo>
                    <a:pt x="1" y="0"/>
                    <a:pt x="1294" y="5421"/>
                    <a:pt x="1869" y="6415"/>
                  </a:cubicBezTo>
                  <a:cubicBezTo>
                    <a:pt x="2414" y="7359"/>
                    <a:pt x="1864" y="9302"/>
                    <a:pt x="2541" y="11289"/>
                  </a:cubicBezTo>
                  <a:cubicBezTo>
                    <a:pt x="3219" y="13277"/>
                    <a:pt x="5368" y="17943"/>
                    <a:pt x="6412" y="18964"/>
                  </a:cubicBezTo>
                  <a:cubicBezTo>
                    <a:pt x="6515" y="19064"/>
                    <a:pt x="6631" y="19110"/>
                    <a:pt x="6758" y="19110"/>
                  </a:cubicBezTo>
                  <a:cubicBezTo>
                    <a:pt x="7919" y="19110"/>
                    <a:pt x="9932" y="15264"/>
                    <a:pt x="9956" y="14501"/>
                  </a:cubicBezTo>
                  <a:cubicBezTo>
                    <a:pt x="9982" y="13656"/>
                    <a:pt x="8733" y="8483"/>
                    <a:pt x="8295" y="7535"/>
                  </a:cubicBezTo>
                  <a:cubicBezTo>
                    <a:pt x="7857" y="6587"/>
                    <a:pt x="7803" y="227"/>
                    <a:pt x="6355" y="63"/>
                  </a:cubicBezTo>
                  <a:cubicBezTo>
                    <a:pt x="5981" y="20"/>
                    <a:pt x="5634" y="0"/>
                    <a:pt x="5312"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91" name="Google Shape;2591;p55"/>
            <p:cNvSpPr/>
            <p:nvPr/>
          </p:nvSpPr>
          <p:spPr>
            <a:xfrm flipH="1">
              <a:off x="7089228" y="3801870"/>
              <a:ext cx="797727" cy="282620"/>
            </a:xfrm>
            <a:custGeom>
              <a:avLst/>
              <a:gdLst/>
              <a:ahLst/>
              <a:cxnLst/>
              <a:rect l="l" t="t" r="r" b="b"/>
              <a:pathLst>
                <a:path w="18125" h="6421" extrusionOk="0">
                  <a:moveTo>
                    <a:pt x="4888" y="0"/>
                  </a:moveTo>
                  <a:cubicBezTo>
                    <a:pt x="4867" y="0"/>
                    <a:pt x="4846" y="1"/>
                    <a:pt x="4826" y="2"/>
                  </a:cubicBezTo>
                  <a:cubicBezTo>
                    <a:pt x="3607" y="68"/>
                    <a:pt x="3305" y="2001"/>
                    <a:pt x="2050" y="2724"/>
                  </a:cubicBezTo>
                  <a:cubicBezTo>
                    <a:pt x="0" y="3903"/>
                    <a:pt x="2768" y="4818"/>
                    <a:pt x="3857" y="5425"/>
                  </a:cubicBezTo>
                  <a:cubicBezTo>
                    <a:pt x="4946" y="6034"/>
                    <a:pt x="9612" y="5925"/>
                    <a:pt x="11504" y="6027"/>
                  </a:cubicBezTo>
                  <a:cubicBezTo>
                    <a:pt x="12906" y="6104"/>
                    <a:pt x="14781" y="6421"/>
                    <a:pt x="15962" y="6421"/>
                  </a:cubicBezTo>
                  <a:cubicBezTo>
                    <a:pt x="16373" y="6421"/>
                    <a:pt x="16700" y="6382"/>
                    <a:pt x="16893" y="6282"/>
                  </a:cubicBezTo>
                  <a:cubicBezTo>
                    <a:pt x="17641" y="5893"/>
                    <a:pt x="18124" y="3414"/>
                    <a:pt x="17181" y="2973"/>
                  </a:cubicBezTo>
                  <a:cubicBezTo>
                    <a:pt x="16238" y="2533"/>
                    <a:pt x="14325" y="2497"/>
                    <a:pt x="12416" y="2194"/>
                  </a:cubicBezTo>
                  <a:cubicBezTo>
                    <a:pt x="10539" y="1896"/>
                    <a:pt x="6190" y="0"/>
                    <a:pt x="4888"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92" name="Google Shape;2592;p55"/>
            <p:cNvSpPr/>
            <p:nvPr/>
          </p:nvSpPr>
          <p:spPr>
            <a:xfrm flipH="1">
              <a:off x="6843638" y="3918202"/>
              <a:ext cx="299857" cy="257708"/>
            </a:xfrm>
            <a:custGeom>
              <a:avLst/>
              <a:gdLst/>
              <a:ahLst/>
              <a:cxnLst/>
              <a:rect l="l" t="t" r="r" b="b"/>
              <a:pathLst>
                <a:path w="6813" h="5855" extrusionOk="0">
                  <a:moveTo>
                    <a:pt x="3575" y="0"/>
                  </a:moveTo>
                  <a:cubicBezTo>
                    <a:pt x="2597" y="0"/>
                    <a:pt x="289" y="330"/>
                    <a:pt x="289" y="330"/>
                  </a:cubicBezTo>
                  <a:lnTo>
                    <a:pt x="0" y="3639"/>
                  </a:lnTo>
                  <a:cubicBezTo>
                    <a:pt x="0" y="3639"/>
                    <a:pt x="324" y="4415"/>
                    <a:pt x="1311" y="4958"/>
                  </a:cubicBezTo>
                  <a:cubicBezTo>
                    <a:pt x="1732" y="5192"/>
                    <a:pt x="2574" y="5530"/>
                    <a:pt x="3449" y="5820"/>
                  </a:cubicBezTo>
                  <a:cubicBezTo>
                    <a:pt x="3519" y="5843"/>
                    <a:pt x="3593" y="5854"/>
                    <a:pt x="3670" y="5854"/>
                  </a:cubicBezTo>
                  <a:cubicBezTo>
                    <a:pt x="4879" y="5854"/>
                    <a:pt x="6813" y="3132"/>
                    <a:pt x="5819" y="2120"/>
                  </a:cubicBezTo>
                  <a:cubicBezTo>
                    <a:pt x="4762" y="1043"/>
                    <a:pt x="4530" y="124"/>
                    <a:pt x="3878" y="18"/>
                  </a:cubicBezTo>
                  <a:cubicBezTo>
                    <a:pt x="3804" y="6"/>
                    <a:pt x="3701" y="0"/>
                    <a:pt x="3575"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93" name="Google Shape;2593;p55"/>
            <p:cNvSpPr/>
            <p:nvPr/>
          </p:nvSpPr>
          <p:spPr>
            <a:xfrm flipH="1">
              <a:off x="7290409" y="2700835"/>
              <a:ext cx="759172" cy="448073"/>
            </a:xfrm>
            <a:custGeom>
              <a:avLst/>
              <a:gdLst/>
              <a:ahLst/>
              <a:cxnLst/>
              <a:rect l="l" t="t" r="r" b="b"/>
              <a:pathLst>
                <a:path w="17249" h="10180" extrusionOk="0">
                  <a:moveTo>
                    <a:pt x="12105" y="1"/>
                  </a:moveTo>
                  <a:cubicBezTo>
                    <a:pt x="10883" y="1"/>
                    <a:pt x="9005" y="773"/>
                    <a:pt x="8402" y="1265"/>
                  </a:cubicBezTo>
                  <a:cubicBezTo>
                    <a:pt x="7771" y="1779"/>
                    <a:pt x="6374" y="3875"/>
                    <a:pt x="5608" y="3935"/>
                  </a:cubicBezTo>
                  <a:cubicBezTo>
                    <a:pt x="4843" y="3993"/>
                    <a:pt x="1" y="7787"/>
                    <a:pt x="482" y="9862"/>
                  </a:cubicBezTo>
                  <a:cubicBezTo>
                    <a:pt x="537" y="10096"/>
                    <a:pt x="996" y="10179"/>
                    <a:pt x="1622" y="10179"/>
                  </a:cubicBezTo>
                  <a:cubicBezTo>
                    <a:pt x="3083" y="10179"/>
                    <a:pt x="5451" y="9725"/>
                    <a:pt x="5693" y="9660"/>
                  </a:cubicBezTo>
                  <a:cubicBezTo>
                    <a:pt x="6039" y="9567"/>
                    <a:pt x="7571" y="8608"/>
                    <a:pt x="8794" y="6436"/>
                  </a:cubicBezTo>
                  <a:cubicBezTo>
                    <a:pt x="9422" y="5319"/>
                    <a:pt x="9961" y="5098"/>
                    <a:pt x="10493" y="5098"/>
                  </a:cubicBezTo>
                  <a:cubicBezTo>
                    <a:pt x="10843" y="5098"/>
                    <a:pt x="11189" y="5194"/>
                    <a:pt x="11557" y="5194"/>
                  </a:cubicBezTo>
                  <a:cubicBezTo>
                    <a:pt x="11706" y="5194"/>
                    <a:pt x="11858" y="5178"/>
                    <a:pt x="12016" y="5134"/>
                  </a:cubicBezTo>
                  <a:cubicBezTo>
                    <a:pt x="14150" y="4533"/>
                    <a:pt x="17031" y="3717"/>
                    <a:pt x="17031" y="3717"/>
                  </a:cubicBezTo>
                  <a:cubicBezTo>
                    <a:pt x="17248" y="3447"/>
                    <a:pt x="17193" y="2663"/>
                    <a:pt x="16330" y="1977"/>
                  </a:cubicBezTo>
                  <a:cubicBezTo>
                    <a:pt x="15465" y="1291"/>
                    <a:pt x="13471" y="77"/>
                    <a:pt x="12261" y="5"/>
                  </a:cubicBezTo>
                  <a:cubicBezTo>
                    <a:pt x="12210" y="2"/>
                    <a:pt x="12158" y="1"/>
                    <a:pt x="12105"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94" name="Google Shape;2594;p55"/>
            <p:cNvSpPr/>
            <p:nvPr/>
          </p:nvSpPr>
          <p:spPr>
            <a:xfrm flipH="1">
              <a:off x="7517910" y="2893664"/>
              <a:ext cx="253864" cy="320825"/>
            </a:xfrm>
            <a:custGeom>
              <a:avLst/>
              <a:gdLst/>
              <a:ahLst/>
              <a:cxnLst/>
              <a:rect l="l" t="t" r="r" b="b"/>
              <a:pathLst>
                <a:path w="5768" h="7289" extrusionOk="0">
                  <a:moveTo>
                    <a:pt x="5216" y="0"/>
                  </a:moveTo>
                  <a:cubicBezTo>
                    <a:pt x="5216" y="0"/>
                    <a:pt x="4171" y="437"/>
                    <a:pt x="3476" y="724"/>
                  </a:cubicBezTo>
                  <a:cubicBezTo>
                    <a:pt x="2781" y="1010"/>
                    <a:pt x="1" y="6016"/>
                    <a:pt x="4581" y="7289"/>
                  </a:cubicBezTo>
                  <a:cubicBezTo>
                    <a:pt x="4581" y="7289"/>
                    <a:pt x="4801" y="6486"/>
                    <a:pt x="5061" y="6175"/>
                  </a:cubicBezTo>
                  <a:cubicBezTo>
                    <a:pt x="5322" y="5863"/>
                    <a:pt x="5767" y="5623"/>
                    <a:pt x="5767" y="5623"/>
                  </a:cubicBezTo>
                  <a:lnTo>
                    <a:pt x="5216" y="0"/>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95" name="Google Shape;2595;p55"/>
            <p:cNvSpPr/>
            <p:nvPr/>
          </p:nvSpPr>
          <p:spPr>
            <a:xfrm flipH="1">
              <a:off x="7276765" y="2826233"/>
              <a:ext cx="339380" cy="370474"/>
            </a:xfrm>
            <a:custGeom>
              <a:avLst/>
              <a:gdLst/>
              <a:ahLst/>
              <a:cxnLst/>
              <a:rect l="l" t="t" r="r" b="b"/>
              <a:pathLst>
                <a:path w="7711" h="8417" extrusionOk="0">
                  <a:moveTo>
                    <a:pt x="5195" y="1"/>
                  </a:moveTo>
                  <a:cubicBezTo>
                    <a:pt x="4927" y="1"/>
                    <a:pt x="4676" y="49"/>
                    <a:pt x="4478" y="164"/>
                  </a:cubicBezTo>
                  <a:cubicBezTo>
                    <a:pt x="3677" y="626"/>
                    <a:pt x="2506" y="1905"/>
                    <a:pt x="2292" y="1905"/>
                  </a:cubicBezTo>
                  <a:cubicBezTo>
                    <a:pt x="2289" y="1905"/>
                    <a:pt x="2286" y="1905"/>
                    <a:pt x="2283" y="1904"/>
                  </a:cubicBezTo>
                  <a:cubicBezTo>
                    <a:pt x="2103" y="1861"/>
                    <a:pt x="1998" y="677"/>
                    <a:pt x="1457" y="677"/>
                  </a:cubicBezTo>
                  <a:cubicBezTo>
                    <a:pt x="1446" y="677"/>
                    <a:pt x="1436" y="678"/>
                    <a:pt x="1425" y="679"/>
                  </a:cubicBezTo>
                  <a:cubicBezTo>
                    <a:pt x="855" y="726"/>
                    <a:pt x="1" y="2531"/>
                    <a:pt x="1385" y="3641"/>
                  </a:cubicBezTo>
                  <a:cubicBezTo>
                    <a:pt x="1385" y="3641"/>
                    <a:pt x="466" y="5199"/>
                    <a:pt x="977" y="6267"/>
                  </a:cubicBezTo>
                  <a:cubicBezTo>
                    <a:pt x="1489" y="7335"/>
                    <a:pt x="3290" y="8374"/>
                    <a:pt x="3539" y="8414"/>
                  </a:cubicBezTo>
                  <a:cubicBezTo>
                    <a:pt x="3553" y="8416"/>
                    <a:pt x="3572" y="8417"/>
                    <a:pt x="3593" y="8417"/>
                  </a:cubicBezTo>
                  <a:cubicBezTo>
                    <a:pt x="3946" y="8417"/>
                    <a:pt x="5214" y="8124"/>
                    <a:pt x="5326" y="7920"/>
                  </a:cubicBezTo>
                  <a:cubicBezTo>
                    <a:pt x="5390" y="7805"/>
                    <a:pt x="5483" y="7467"/>
                    <a:pt x="5483" y="7467"/>
                  </a:cubicBezTo>
                  <a:cubicBezTo>
                    <a:pt x="5483" y="7467"/>
                    <a:pt x="5581" y="7482"/>
                    <a:pt x="5678" y="7482"/>
                  </a:cubicBezTo>
                  <a:cubicBezTo>
                    <a:pt x="5759" y="7482"/>
                    <a:pt x="5839" y="7472"/>
                    <a:pt x="5858" y="7433"/>
                  </a:cubicBezTo>
                  <a:cubicBezTo>
                    <a:pt x="6063" y="7028"/>
                    <a:pt x="6193" y="6165"/>
                    <a:pt x="6306" y="6042"/>
                  </a:cubicBezTo>
                  <a:cubicBezTo>
                    <a:pt x="6419" y="5919"/>
                    <a:pt x="7150" y="5882"/>
                    <a:pt x="7151" y="5590"/>
                  </a:cubicBezTo>
                  <a:cubicBezTo>
                    <a:pt x="7152" y="5298"/>
                    <a:pt x="6809" y="4265"/>
                    <a:pt x="6877" y="4075"/>
                  </a:cubicBezTo>
                  <a:cubicBezTo>
                    <a:pt x="6945" y="3884"/>
                    <a:pt x="7710" y="3136"/>
                    <a:pt x="7707" y="2925"/>
                  </a:cubicBezTo>
                  <a:cubicBezTo>
                    <a:pt x="7704" y="2714"/>
                    <a:pt x="7483" y="2191"/>
                    <a:pt x="7229" y="2127"/>
                  </a:cubicBezTo>
                  <a:cubicBezTo>
                    <a:pt x="6973" y="2063"/>
                    <a:pt x="7377" y="1398"/>
                    <a:pt x="7182" y="868"/>
                  </a:cubicBezTo>
                  <a:cubicBezTo>
                    <a:pt x="7034" y="467"/>
                    <a:pt x="6028" y="1"/>
                    <a:pt x="5195"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96" name="Google Shape;2596;p55"/>
            <p:cNvSpPr/>
            <p:nvPr/>
          </p:nvSpPr>
          <p:spPr>
            <a:xfrm flipH="1">
              <a:off x="6688054" y="2700835"/>
              <a:ext cx="292419" cy="305156"/>
            </a:xfrm>
            <a:custGeom>
              <a:avLst/>
              <a:gdLst/>
              <a:ahLst/>
              <a:cxnLst/>
              <a:rect l="l" t="t" r="r" b="b"/>
              <a:pathLst>
                <a:path w="6644" h="6933" extrusionOk="0">
                  <a:moveTo>
                    <a:pt x="4246" y="1"/>
                  </a:moveTo>
                  <a:cubicBezTo>
                    <a:pt x="3237" y="1"/>
                    <a:pt x="2781" y="600"/>
                    <a:pt x="2781" y="600"/>
                  </a:cubicBezTo>
                  <a:cubicBezTo>
                    <a:pt x="1713" y="1162"/>
                    <a:pt x="1" y="1648"/>
                    <a:pt x="1723" y="4066"/>
                  </a:cubicBezTo>
                  <a:cubicBezTo>
                    <a:pt x="3164" y="6088"/>
                    <a:pt x="4168" y="6933"/>
                    <a:pt x="5073" y="6933"/>
                  </a:cubicBezTo>
                  <a:cubicBezTo>
                    <a:pt x="5249" y="6933"/>
                    <a:pt x="5422" y="6900"/>
                    <a:pt x="5593" y="6839"/>
                  </a:cubicBezTo>
                  <a:cubicBezTo>
                    <a:pt x="6643" y="6461"/>
                    <a:pt x="5804" y="166"/>
                    <a:pt x="4569" y="20"/>
                  </a:cubicBezTo>
                  <a:cubicBezTo>
                    <a:pt x="4456" y="7"/>
                    <a:pt x="4348" y="1"/>
                    <a:pt x="4246"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97" name="Google Shape;2597;p55"/>
            <p:cNvSpPr/>
            <p:nvPr/>
          </p:nvSpPr>
          <p:spPr>
            <a:xfrm flipH="1">
              <a:off x="6742542" y="3934311"/>
              <a:ext cx="205890" cy="156385"/>
            </a:xfrm>
            <a:custGeom>
              <a:avLst/>
              <a:gdLst/>
              <a:ahLst/>
              <a:cxnLst/>
              <a:rect l="l" t="t" r="r" b="b"/>
              <a:pathLst>
                <a:path w="4678" h="3553" extrusionOk="0">
                  <a:moveTo>
                    <a:pt x="0" y="0"/>
                  </a:moveTo>
                  <a:lnTo>
                    <a:pt x="1120" y="3318"/>
                  </a:lnTo>
                  <a:cubicBezTo>
                    <a:pt x="1120" y="3318"/>
                    <a:pt x="2511" y="3521"/>
                    <a:pt x="2886" y="3550"/>
                  </a:cubicBezTo>
                  <a:cubicBezTo>
                    <a:pt x="2904" y="3552"/>
                    <a:pt x="2921" y="3552"/>
                    <a:pt x="2938" y="3552"/>
                  </a:cubicBezTo>
                  <a:cubicBezTo>
                    <a:pt x="3294" y="3552"/>
                    <a:pt x="3621" y="3277"/>
                    <a:pt x="3963" y="3051"/>
                  </a:cubicBezTo>
                  <a:cubicBezTo>
                    <a:pt x="4321" y="2815"/>
                    <a:pt x="4678" y="2095"/>
                    <a:pt x="4409" y="2053"/>
                  </a:cubicBezTo>
                  <a:cubicBezTo>
                    <a:pt x="4384" y="2049"/>
                    <a:pt x="4352" y="2047"/>
                    <a:pt x="4315" y="2047"/>
                  </a:cubicBezTo>
                  <a:cubicBezTo>
                    <a:pt x="3998" y="2047"/>
                    <a:pt x="3279" y="2173"/>
                    <a:pt x="2970" y="2173"/>
                  </a:cubicBezTo>
                  <a:cubicBezTo>
                    <a:pt x="2923" y="2173"/>
                    <a:pt x="2886" y="2170"/>
                    <a:pt x="2861" y="2164"/>
                  </a:cubicBezTo>
                  <a:cubicBezTo>
                    <a:pt x="2763" y="2137"/>
                    <a:pt x="1987" y="1631"/>
                    <a:pt x="1485" y="1483"/>
                  </a:cubicBezTo>
                  <a:cubicBezTo>
                    <a:pt x="1264" y="1418"/>
                    <a:pt x="1" y="0"/>
                    <a:pt x="0"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98" name="Google Shape;2598;p55"/>
            <p:cNvSpPr/>
            <p:nvPr/>
          </p:nvSpPr>
          <p:spPr>
            <a:xfrm flipH="1">
              <a:off x="6779380" y="4050159"/>
              <a:ext cx="144273" cy="81032"/>
            </a:xfrm>
            <a:custGeom>
              <a:avLst/>
              <a:gdLst/>
              <a:ahLst/>
              <a:cxnLst/>
              <a:rect l="l" t="t" r="r" b="b"/>
              <a:pathLst>
                <a:path w="3278" h="1841" extrusionOk="0">
                  <a:moveTo>
                    <a:pt x="447" y="1"/>
                  </a:moveTo>
                  <a:lnTo>
                    <a:pt x="0" y="1463"/>
                  </a:lnTo>
                  <a:cubicBezTo>
                    <a:pt x="0" y="1463"/>
                    <a:pt x="1372" y="1775"/>
                    <a:pt x="1743" y="1833"/>
                  </a:cubicBezTo>
                  <a:cubicBezTo>
                    <a:pt x="1778" y="1838"/>
                    <a:pt x="1814" y="1841"/>
                    <a:pt x="1850" y="1841"/>
                  </a:cubicBezTo>
                  <a:cubicBezTo>
                    <a:pt x="2185" y="1841"/>
                    <a:pt x="2515" y="1608"/>
                    <a:pt x="2855" y="1420"/>
                  </a:cubicBezTo>
                  <a:cubicBezTo>
                    <a:pt x="3230" y="1212"/>
                    <a:pt x="3277" y="500"/>
                    <a:pt x="3013" y="438"/>
                  </a:cubicBezTo>
                  <a:cubicBezTo>
                    <a:pt x="2997" y="434"/>
                    <a:pt x="2981" y="432"/>
                    <a:pt x="2963" y="432"/>
                  </a:cubicBezTo>
                  <a:cubicBezTo>
                    <a:pt x="2701" y="432"/>
                    <a:pt x="2222" y="811"/>
                    <a:pt x="2000" y="811"/>
                  </a:cubicBezTo>
                  <a:cubicBezTo>
                    <a:pt x="1983" y="811"/>
                    <a:pt x="1967" y="809"/>
                    <a:pt x="1954" y="804"/>
                  </a:cubicBezTo>
                  <a:cubicBezTo>
                    <a:pt x="1749" y="732"/>
                    <a:pt x="447" y="1"/>
                    <a:pt x="447"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99" name="Google Shape;2599;p55"/>
            <p:cNvSpPr/>
            <p:nvPr/>
          </p:nvSpPr>
          <p:spPr>
            <a:xfrm flipH="1">
              <a:off x="6804071" y="4083434"/>
              <a:ext cx="144361" cy="81252"/>
            </a:xfrm>
            <a:custGeom>
              <a:avLst/>
              <a:gdLst/>
              <a:ahLst/>
              <a:cxnLst/>
              <a:rect l="l" t="t" r="r" b="b"/>
              <a:pathLst>
                <a:path w="3280" h="1846" extrusionOk="0">
                  <a:moveTo>
                    <a:pt x="452" y="0"/>
                  </a:moveTo>
                  <a:lnTo>
                    <a:pt x="0" y="1461"/>
                  </a:lnTo>
                  <a:cubicBezTo>
                    <a:pt x="0" y="1461"/>
                    <a:pt x="1370" y="1778"/>
                    <a:pt x="1742" y="1838"/>
                  </a:cubicBezTo>
                  <a:cubicBezTo>
                    <a:pt x="1778" y="1843"/>
                    <a:pt x="1814" y="1846"/>
                    <a:pt x="1850" y="1846"/>
                  </a:cubicBezTo>
                  <a:cubicBezTo>
                    <a:pt x="2185" y="1846"/>
                    <a:pt x="2516" y="1615"/>
                    <a:pt x="2854" y="1428"/>
                  </a:cubicBezTo>
                  <a:cubicBezTo>
                    <a:pt x="3231" y="1222"/>
                    <a:pt x="3280" y="511"/>
                    <a:pt x="3016" y="447"/>
                  </a:cubicBezTo>
                  <a:cubicBezTo>
                    <a:pt x="3001" y="443"/>
                    <a:pt x="2983" y="441"/>
                    <a:pt x="2965" y="441"/>
                  </a:cubicBezTo>
                  <a:cubicBezTo>
                    <a:pt x="2703" y="441"/>
                    <a:pt x="2223" y="817"/>
                    <a:pt x="2003" y="817"/>
                  </a:cubicBezTo>
                  <a:cubicBezTo>
                    <a:pt x="1985" y="817"/>
                    <a:pt x="1970" y="815"/>
                    <a:pt x="1956" y="810"/>
                  </a:cubicBezTo>
                  <a:cubicBezTo>
                    <a:pt x="1751" y="737"/>
                    <a:pt x="452" y="0"/>
                    <a:pt x="452"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0" name="Google Shape;2600;p55"/>
            <p:cNvSpPr/>
            <p:nvPr/>
          </p:nvSpPr>
          <p:spPr>
            <a:xfrm flipH="1">
              <a:off x="6837036" y="4108522"/>
              <a:ext cx="156640" cy="81252"/>
            </a:xfrm>
            <a:custGeom>
              <a:avLst/>
              <a:gdLst/>
              <a:ahLst/>
              <a:cxnLst/>
              <a:rect l="l" t="t" r="r" b="b"/>
              <a:pathLst>
                <a:path w="3559" h="1846" extrusionOk="0">
                  <a:moveTo>
                    <a:pt x="453" y="0"/>
                  </a:moveTo>
                  <a:lnTo>
                    <a:pt x="0" y="1461"/>
                  </a:lnTo>
                  <a:cubicBezTo>
                    <a:pt x="0" y="1461"/>
                    <a:pt x="1371" y="1778"/>
                    <a:pt x="1742" y="1838"/>
                  </a:cubicBezTo>
                  <a:cubicBezTo>
                    <a:pt x="1776" y="1843"/>
                    <a:pt x="1812" y="1845"/>
                    <a:pt x="1850" y="1845"/>
                  </a:cubicBezTo>
                  <a:cubicBezTo>
                    <a:pt x="2237" y="1845"/>
                    <a:pt x="2840" y="1592"/>
                    <a:pt x="3182" y="1404"/>
                  </a:cubicBezTo>
                  <a:cubicBezTo>
                    <a:pt x="3558" y="1196"/>
                    <a:pt x="3280" y="511"/>
                    <a:pt x="3017" y="447"/>
                  </a:cubicBezTo>
                  <a:cubicBezTo>
                    <a:pt x="3001" y="443"/>
                    <a:pt x="2984" y="441"/>
                    <a:pt x="2966" y="441"/>
                  </a:cubicBezTo>
                  <a:cubicBezTo>
                    <a:pt x="2704" y="441"/>
                    <a:pt x="2224" y="818"/>
                    <a:pt x="2003" y="818"/>
                  </a:cubicBezTo>
                  <a:cubicBezTo>
                    <a:pt x="1986" y="818"/>
                    <a:pt x="1970" y="815"/>
                    <a:pt x="1957" y="810"/>
                  </a:cubicBezTo>
                  <a:cubicBezTo>
                    <a:pt x="1752" y="737"/>
                    <a:pt x="453" y="0"/>
                    <a:pt x="453"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1" name="Google Shape;2601;p55"/>
            <p:cNvSpPr/>
            <p:nvPr/>
          </p:nvSpPr>
          <p:spPr>
            <a:xfrm flipH="1">
              <a:off x="6862564" y="2762632"/>
              <a:ext cx="91502" cy="199652"/>
            </a:xfrm>
            <a:custGeom>
              <a:avLst/>
              <a:gdLst/>
              <a:ahLst/>
              <a:cxnLst/>
              <a:rect l="l" t="t" r="r" b="b"/>
              <a:pathLst>
                <a:path w="2079" h="4536" extrusionOk="0">
                  <a:moveTo>
                    <a:pt x="1033" y="0"/>
                  </a:moveTo>
                  <a:cubicBezTo>
                    <a:pt x="822" y="0"/>
                    <a:pt x="716" y="151"/>
                    <a:pt x="750" y="422"/>
                  </a:cubicBezTo>
                  <a:cubicBezTo>
                    <a:pt x="789" y="733"/>
                    <a:pt x="163" y="2386"/>
                    <a:pt x="82" y="2766"/>
                  </a:cubicBezTo>
                  <a:cubicBezTo>
                    <a:pt x="1" y="3146"/>
                    <a:pt x="187" y="4535"/>
                    <a:pt x="187" y="4535"/>
                  </a:cubicBezTo>
                  <a:cubicBezTo>
                    <a:pt x="187" y="4535"/>
                    <a:pt x="1570" y="3540"/>
                    <a:pt x="1433" y="3208"/>
                  </a:cubicBezTo>
                  <a:cubicBezTo>
                    <a:pt x="1295" y="2877"/>
                    <a:pt x="1423" y="2276"/>
                    <a:pt x="1750" y="1589"/>
                  </a:cubicBezTo>
                  <a:cubicBezTo>
                    <a:pt x="2079" y="901"/>
                    <a:pt x="1421" y="66"/>
                    <a:pt x="1139" y="11"/>
                  </a:cubicBezTo>
                  <a:cubicBezTo>
                    <a:pt x="1101" y="4"/>
                    <a:pt x="1066" y="0"/>
                    <a:pt x="103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2" name="Google Shape;2602;p55"/>
            <p:cNvSpPr/>
            <p:nvPr/>
          </p:nvSpPr>
          <p:spPr>
            <a:xfrm flipH="1">
              <a:off x="6724452" y="2713951"/>
              <a:ext cx="76670" cy="61049"/>
            </a:xfrm>
            <a:custGeom>
              <a:avLst/>
              <a:gdLst/>
              <a:ahLst/>
              <a:cxnLst/>
              <a:rect l="l" t="t" r="r" b="b"/>
              <a:pathLst>
                <a:path w="1742" h="1387" extrusionOk="0">
                  <a:moveTo>
                    <a:pt x="1070" y="1"/>
                  </a:moveTo>
                  <a:cubicBezTo>
                    <a:pt x="1045" y="1"/>
                    <a:pt x="1019" y="4"/>
                    <a:pt x="992" y="10"/>
                  </a:cubicBezTo>
                  <a:cubicBezTo>
                    <a:pt x="992" y="10"/>
                    <a:pt x="101" y="478"/>
                    <a:pt x="49" y="636"/>
                  </a:cubicBezTo>
                  <a:cubicBezTo>
                    <a:pt x="1" y="780"/>
                    <a:pt x="52" y="1387"/>
                    <a:pt x="534" y="1387"/>
                  </a:cubicBezTo>
                  <a:cubicBezTo>
                    <a:pt x="577" y="1387"/>
                    <a:pt x="623" y="1382"/>
                    <a:pt x="672" y="1372"/>
                  </a:cubicBezTo>
                  <a:cubicBezTo>
                    <a:pt x="1284" y="1245"/>
                    <a:pt x="1625" y="1140"/>
                    <a:pt x="1685" y="905"/>
                  </a:cubicBezTo>
                  <a:cubicBezTo>
                    <a:pt x="1742" y="686"/>
                    <a:pt x="1465" y="1"/>
                    <a:pt x="1070"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3" name="Google Shape;2603;p55"/>
            <p:cNvSpPr/>
            <p:nvPr/>
          </p:nvSpPr>
          <p:spPr>
            <a:xfrm flipH="1">
              <a:off x="6702402" y="2754885"/>
              <a:ext cx="76626" cy="61049"/>
            </a:xfrm>
            <a:custGeom>
              <a:avLst/>
              <a:gdLst/>
              <a:ahLst/>
              <a:cxnLst/>
              <a:rect l="l" t="t" r="r" b="b"/>
              <a:pathLst>
                <a:path w="1741" h="1387" extrusionOk="0">
                  <a:moveTo>
                    <a:pt x="1070" y="0"/>
                  </a:moveTo>
                  <a:cubicBezTo>
                    <a:pt x="1044" y="0"/>
                    <a:pt x="1018" y="3"/>
                    <a:pt x="991" y="9"/>
                  </a:cubicBezTo>
                  <a:cubicBezTo>
                    <a:pt x="991" y="9"/>
                    <a:pt x="101" y="477"/>
                    <a:pt x="49" y="635"/>
                  </a:cubicBezTo>
                  <a:cubicBezTo>
                    <a:pt x="1" y="780"/>
                    <a:pt x="52" y="1386"/>
                    <a:pt x="533" y="1386"/>
                  </a:cubicBezTo>
                  <a:cubicBezTo>
                    <a:pt x="576" y="1386"/>
                    <a:pt x="622" y="1382"/>
                    <a:pt x="672" y="1371"/>
                  </a:cubicBezTo>
                  <a:cubicBezTo>
                    <a:pt x="1283" y="1244"/>
                    <a:pt x="1625" y="1139"/>
                    <a:pt x="1685" y="905"/>
                  </a:cubicBezTo>
                  <a:cubicBezTo>
                    <a:pt x="1741" y="685"/>
                    <a:pt x="1465" y="0"/>
                    <a:pt x="1070"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4" name="Google Shape;2604;p55"/>
            <p:cNvSpPr/>
            <p:nvPr/>
          </p:nvSpPr>
          <p:spPr>
            <a:xfrm flipH="1">
              <a:off x="6683521" y="2792386"/>
              <a:ext cx="76670" cy="61093"/>
            </a:xfrm>
            <a:custGeom>
              <a:avLst/>
              <a:gdLst/>
              <a:ahLst/>
              <a:cxnLst/>
              <a:rect l="l" t="t" r="r" b="b"/>
              <a:pathLst>
                <a:path w="1742" h="1388" extrusionOk="0">
                  <a:moveTo>
                    <a:pt x="1070" y="1"/>
                  </a:moveTo>
                  <a:cubicBezTo>
                    <a:pt x="1045" y="1"/>
                    <a:pt x="1018" y="4"/>
                    <a:pt x="991" y="10"/>
                  </a:cubicBezTo>
                  <a:cubicBezTo>
                    <a:pt x="991" y="10"/>
                    <a:pt x="100" y="478"/>
                    <a:pt x="49" y="635"/>
                  </a:cubicBezTo>
                  <a:cubicBezTo>
                    <a:pt x="0" y="780"/>
                    <a:pt x="51" y="1387"/>
                    <a:pt x="533" y="1387"/>
                  </a:cubicBezTo>
                  <a:cubicBezTo>
                    <a:pt x="576" y="1387"/>
                    <a:pt x="623" y="1382"/>
                    <a:pt x="673" y="1372"/>
                  </a:cubicBezTo>
                  <a:cubicBezTo>
                    <a:pt x="1283" y="1246"/>
                    <a:pt x="1625" y="1140"/>
                    <a:pt x="1685" y="906"/>
                  </a:cubicBezTo>
                  <a:cubicBezTo>
                    <a:pt x="1741" y="686"/>
                    <a:pt x="1465" y="1"/>
                    <a:pt x="1070"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5" name="Google Shape;2605;p55"/>
            <p:cNvSpPr/>
            <p:nvPr/>
          </p:nvSpPr>
          <p:spPr>
            <a:xfrm flipH="1">
              <a:off x="6675819" y="2837633"/>
              <a:ext cx="65403" cy="50925"/>
            </a:xfrm>
            <a:custGeom>
              <a:avLst/>
              <a:gdLst/>
              <a:ahLst/>
              <a:cxnLst/>
              <a:rect l="l" t="t" r="r" b="b"/>
              <a:pathLst>
                <a:path w="1486" h="1157" extrusionOk="0">
                  <a:moveTo>
                    <a:pt x="1050" y="0"/>
                  </a:moveTo>
                  <a:cubicBezTo>
                    <a:pt x="1043" y="0"/>
                    <a:pt x="1037" y="0"/>
                    <a:pt x="1030" y="1"/>
                  </a:cubicBezTo>
                  <a:cubicBezTo>
                    <a:pt x="1030" y="1"/>
                    <a:pt x="182" y="275"/>
                    <a:pt x="112" y="405"/>
                  </a:cubicBezTo>
                  <a:cubicBezTo>
                    <a:pt x="41" y="536"/>
                    <a:pt x="1" y="1047"/>
                    <a:pt x="546" y="1143"/>
                  </a:cubicBezTo>
                  <a:cubicBezTo>
                    <a:pt x="598" y="1152"/>
                    <a:pt x="651" y="1157"/>
                    <a:pt x="703" y="1157"/>
                  </a:cubicBezTo>
                  <a:cubicBezTo>
                    <a:pt x="1018" y="1157"/>
                    <a:pt x="1324" y="1003"/>
                    <a:pt x="1399" y="835"/>
                  </a:cubicBezTo>
                  <a:cubicBezTo>
                    <a:pt x="1486" y="642"/>
                    <a:pt x="1430" y="0"/>
                    <a:pt x="1050"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6" name="Google Shape;2606;p55"/>
            <p:cNvSpPr/>
            <p:nvPr/>
          </p:nvSpPr>
          <p:spPr>
            <a:xfrm flipH="1">
              <a:off x="6873611" y="4515529"/>
              <a:ext cx="74865" cy="43311"/>
            </a:xfrm>
            <a:custGeom>
              <a:avLst/>
              <a:gdLst/>
              <a:ahLst/>
              <a:cxnLst/>
              <a:rect l="l" t="t" r="r" b="b"/>
              <a:pathLst>
                <a:path w="1701" h="984" extrusionOk="0">
                  <a:moveTo>
                    <a:pt x="466" y="1"/>
                  </a:moveTo>
                  <a:lnTo>
                    <a:pt x="0" y="900"/>
                  </a:lnTo>
                  <a:lnTo>
                    <a:pt x="850" y="983"/>
                  </a:lnTo>
                  <a:lnTo>
                    <a:pt x="1700" y="753"/>
                  </a:lnTo>
                  <a:lnTo>
                    <a:pt x="1266" y="1"/>
                  </a:ln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7" name="Google Shape;2607;p55"/>
            <p:cNvSpPr/>
            <p:nvPr/>
          </p:nvSpPr>
          <p:spPr>
            <a:xfrm flipH="1">
              <a:off x="6743554" y="4540442"/>
              <a:ext cx="60737" cy="68047"/>
            </a:xfrm>
            <a:custGeom>
              <a:avLst/>
              <a:gdLst/>
              <a:ahLst/>
              <a:cxnLst/>
              <a:rect l="l" t="t" r="r" b="b"/>
              <a:pathLst>
                <a:path w="1380" h="1546" extrusionOk="0">
                  <a:moveTo>
                    <a:pt x="1009" y="1"/>
                  </a:moveTo>
                  <a:lnTo>
                    <a:pt x="386" y="586"/>
                  </a:lnTo>
                  <a:lnTo>
                    <a:pt x="0" y="1376"/>
                  </a:lnTo>
                  <a:lnTo>
                    <a:pt x="853" y="1546"/>
                  </a:lnTo>
                  <a:lnTo>
                    <a:pt x="1379" y="943"/>
                  </a:lnTo>
                  <a:lnTo>
                    <a:pt x="1009" y="1"/>
                  </a:ln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8" name="Google Shape;2608;p55"/>
            <p:cNvSpPr/>
            <p:nvPr/>
          </p:nvSpPr>
          <p:spPr>
            <a:xfrm flipH="1">
              <a:off x="6650203" y="4529702"/>
              <a:ext cx="40932" cy="24164"/>
            </a:xfrm>
            <a:custGeom>
              <a:avLst/>
              <a:gdLst/>
              <a:ahLst/>
              <a:cxnLst/>
              <a:rect l="l" t="t" r="r" b="b"/>
              <a:pathLst>
                <a:path w="930" h="549" extrusionOk="0">
                  <a:moveTo>
                    <a:pt x="286" y="0"/>
                  </a:moveTo>
                  <a:lnTo>
                    <a:pt x="1" y="473"/>
                  </a:lnTo>
                  <a:lnTo>
                    <a:pt x="459" y="548"/>
                  </a:lnTo>
                  <a:lnTo>
                    <a:pt x="929" y="452"/>
                  </a:lnTo>
                  <a:lnTo>
                    <a:pt x="720" y="28"/>
                  </a:lnTo>
                  <a:lnTo>
                    <a:pt x="286" y="0"/>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9" name="Google Shape;2609;p55"/>
            <p:cNvSpPr/>
            <p:nvPr/>
          </p:nvSpPr>
          <p:spPr>
            <a:xfrm flipH="1">
              <a:off x="6584361" y="4445501"/>
              <a:ext cx="24119" cy="23416"/>
            </a:xfrm>
            <a:custGeom>
              <a:avLst/>
              <a:gdLst/>
              <a:ahLst/>
              <a:cxnLst/>
              <a:rect l="l" t="t" r="r" b="b"/>
              <a:pathLst>
                <a:path w="548" h="532" extrusionOk="0">
                  <a:moveTo>
                    <a:pt x="393" y="1"/>
                  </a:moveTo>
                  <a:lnTo>
                    <a:pt x="1" y="184"/>
                  </a:lnTo>
                  <a:lnTo>
                    <a:pt x="30" y="439"/>
                  </a:lnTo>
                  <a:lnTo>
                    <a:pt x="533" y="531"/>
                  </a:lnTo>
                  <a:lnTo>
                    <a:pt x="547" y="256"/>
                  </a:lnTo>
                  <a:lnTo>
                    <a:pt x="393" y="1"/>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10" name="Google Shape;2610;p55"/>
            <p:cNvSpPr/>
            <p:nvPr/>
          </p:nvSpPr>
          <p:spPr>
            <a:xfrm flipH="1">
              <a:off x="6812433" y="4547088"/>
              <a:ext cx="24075" cy="23416"/>
            </a:xfrm>
            <a:custGeom>
              <a:avLst/>
              <a:gdLst/>
              <a:ahLst/>
              <a:cxnLst/>
              <a:rect l="l" t="t" r="r" b="b"/>
              <a:pathLst>
                <a:path w="547" h="532" extrusionOk="0">
                  <a:moveTo>
                    <a:pt x="392" y="1"/>
                  </a:moveTo>
                  <a:lnTo>
                    <a:pt x="0" y="184"/>
                  </a:lnTo>
                  <a:lnTo>
                    <a:pt x="29" y="439"/>
                  </a:lnTo>
                  <a:lnTo>
                    <a:pt x="532" y="532"/>
                  </a:lnTo>
                  <a:lnTo>
                    <a:pt x="547" y="257"/>
                  </a:lnTo>
                  <a:lnTo>
                    <a:pt x="392" y="1"/>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2611" name="Google Shape;2611;p55"/>
          <p:cNvGrpSpPr/>
          <p:nvPr/>
        </p:nvGrpSpPr>
        <p:grpSpPr>
          <a:xfrm>
            <a:off x="6512818" y="5812205"/>
            <a:ext cx="2524496" cy="874807"/>
            <a:chOff x="217209" y="4222228"/>
            <a:chExt cx="1893372" cy="656105"/>
          </a:xfrm>
        </p:grpSpPr>
        <p:sp>
          <p:nvSpPr>
            <p:cNvPr id="2612" name="Google Shape;2612;p55"/>
            <p:cNvSpPr/>
            <p:nvPr/>
          </p:nvSpPr>
          <p:spPr>
            <a:xfrm>
              <a:off x="1475791" y="4545226"/>
              <a:ext cx="287535" cy="151311"/>
            </a:xfrm>
            <a:custGeom>
              <a:avLst/>
              <a:gdLst/>
              <a:ahLst/>
              <a:cxnLst/>
              <a:rect l="l" t="t" r="r" b="b"/>
              <a:pathLst>
                <a:path w="8111" h="4268" extrusionOk="0">
                  <a:moveTo>
                    <a:pt x="4135" y="1"/>
                  </a:moveTo>
                  <a:cubicBezTo>
                    <a:pt x="2253" y="1"/>
                    <a:pt x="78" y="972"/>
                    <a:pt x="9" y="3698"/>
                  </a:cubicBezTo>
                  <a:cubicBezTo>
                    <a:pt x="1" y="3997"/>
                    <a:pt x="2776" y="4267"/>
                    <a:pt x="4906" y="4267"/>
                  </a:cubicBezTo>
                  <a:cubicBezTo>
                    <a:pt x="5977" y="4267"/>
                    <a:pt x="6884" y="4199"/>
                    <a:pt x="7192" y="4031"/>
                  </a:cubicBezTo>
                  <a:cubicBezTo>
                    <a:pt x="8110" y="3530"/>
                    <a:pt x="7192" y="524"/>
                    <a:pt x="5187" y="106"/>
                  </a:cubicBezTo>
                  <a:cubicBezTo>
                    <a:pt x="4860" y="38"/>
                    <a:pt x="4503" y="1"/>
                    <a:pt x="4135"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13" name="Google Shape;2613;p55"/>
            <p:cNvSpPr/>
            <p:nvPr/>
          </p:nvSpPr>
          <p:spPr>
            <a:xfrm>
              <a:off x="367265" y="4645732"/>
              <a:ext cx="192990" cy="101571"/>
            </a:xfrm>
            <a:custGeom>
              <a:avLst/>
              <a:gdLst/>
              <a:ahLst/>
              <a:cxnLst/>
              <a:rect l="l" t="t" r="r" b="b"/>
              <a:pathLst>
                <a:path w="5444" h="2865" extrusionOk="0">
                  <a:moveTo>
                    <a:pt x="2776" y="0"/>
                  </a:moveTo>
                  <a:cubicBezTo>
                    <a:pt x="1512" y="0"/>
                    <a:pt x="52" y="653"/>
                    <a:pt x="5" y="2482"/>
                  </a:cubicBezTo>
                  <a:cubicBezTo>
                    <a:pt x="0" y="2682"/>
                    <a:pt x="1863" y="2864"/>
                    <a:pt x="3292" y="2864"/>
                  </a:cubicBezTo>
                  <a:cubicBezTo>
                    <a:pt x="4011" y="2864"/>
                    <a:pt x="4620" y="2818"/>
                    <a:pt x="4826" y="2705"/>
                  </a:cubicBezTo>
                  <a:cubicBezTo>
                    <a:pt x="5443" y="2370"/>
                    <a:pt x="4826" y="351"/>
                    <a:pt x="3481" y="71"/>
                  </a:cubicBezTo>
                  <a:cubicBezTo>
                    <a:pt x="3262" y="25"/>
                    <a:pt x="3023" y="0"/>
                    <a:pt x="2776"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14" name="Google Shape;2614;p55"/>
            <p:cNvSpPr/>
            <p:nvPr/>
          </p:nvSpPr>
          <p:spPr>
            <a:xfrm>
              <a:off x="1130518" y="4694726"/>
              <a:ext cx="150024" cy="86788"/>
            </a:xfrm>
            <a:custGeom>
              <a:avLst/>
              <a:gdLst/>
              <a:ahLst/>
              <a:cxnLst/>
              <a:rect l="l" t="t" r="r" b="b"/>
              <a:pathLst>
                <a:path w="4232" h="2448" extrusionOk="0">
                  <a:moveTo>
                    <a:pt x="1160" y="1"/>
                  </a:moveTo>
                  <a:lnTo>
                    <a:pt x="1" y="2240"/>
                  </a:lnTo>
                  <a:lnTo>
                    <a:pt x="2116" y="2448"/>
                  </a:lnTo>
                  <a:lnTo>
                    <a:pt x="4231" y="1875"/>
                  </a:lnTo>
                  <a:lnTo>
                    <a:pt x="3153" y="1"/>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15" name="Google Shape;2615;p55"/>
            <p:cNvSpPr/>
            <p:nvPr/>
          </p:nvSpPr>
          <p:spPr>
            <a:xfrm>
              <a:off x="1484087" y="4741876"/>
              <a:ext cx="121700" cy="136457"/>
            </a:xfrm>
            <a:custGeom>
              <a:avLst/>
              <a:gdLst/>
              <a:ahLst/>
              <a:cxnLst/>
              <a:rect l="l" t="t" r="r" b="b"/>
              <a:pathLst>
                <a:path w="3433" h="3849" extrusionOk="0">
                  <a:moveTo>
                    <a:pt x="2509" y="1"/>
                  </a:moveTo>
                  <a:lnTo>
                    <a:pt x="961" y="1458"/>
                  </a:lnTo>
                  <a:lnTo>
                    <a:pt x="1" y="3427"/>
                  </a:lnTo>
                  <a:lnTo>
                    <a:pt x="2121" y="3848"/>
                  </a:lnTo>
                  <a:lnTo>
                    <a:pt x="3432" y="2346"/>
                  </a:lnTo>
                  <a:lnTo>
                    <a:pt x="2509" y="1"/>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16" name="Google Shape;2616;p55"/>
            <p:cNvSpPr/>
            <p:nvPr/>
          </p:nvSpPr>
          <p:spPr>
            <a:xfrm>
              <a:off x="1711067" y="4720357"/>
              <a:ext cx="81996" cy="48357"/>
            </a:xfrm>
            <a:custGeom>
              <a:avLst/>
              <a:gdLst/>
              <a:ahLst/>
              <a:cxnLst/>
              <a:rect l="l" t="t" r="r" b="b"/>
              <a:pathLst>
                <a:path w="2313" h="1364" extrusionOk="0">
                  <a:moveTo>
                    <a:pt x="708" y="0"/>
                  </a:moveTo>
                  <a:lnTo>
                    <a:pt x="1" y="1177"/>
                  </a:lnTo>
                  <a:lnTo>
                    <a:pt x="1142" y="1363"/>
                  </a:lnTo>
                  <a:lnTo>
                    <a:pt x="2312" y="1126"/>
                  </a:lnTo>
                  <a:lnTo>
                    <a:pt x="1791" y="70"/>
                  </a:lnTo>
                  <a:lnTo>
                    <a:pt x="708" y="0"/>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17" name="Google Shape;2617;p55"/>
            <p:cNvSpPr/>
            <p:nvPr/>
          </p:nvSpPr>
          <p:spPr>
            <a:xfrm>
              <a:off x="1835776" y="4665868"/>
              <a:ext cx="24673" cy="23930"/>
            </a:xfrm>
            <a:custGeom>
              <a:avLst/>
              <a:gdLst/>
              <a:ahLst/>
              <a:cxnLst/>
              <a:rect l="l" t="t" r="r" b="b"/>
              <a:pathLst>
                <a:path w="696" h="675" extrusionOk="0">
                  <a:moveTo>
                    <a:pt x="498" y="1"/>
                  </a:moveTo>
                  <a:lnTo>
                    <a:pt x="0" y="234"/>
                  </a:lnTo>
                  <a:lnTo>
                    <a:pt x="37" y="557"/>
                  </a:lnTo>
                  <a:lnTo>
                    <a:pt x="677" y="674"/>
                  </a:lnTo>
                  <a:lnTo>
                    <a:pt x="695" y="326"/>
                  </a:lnTo>
                  <a:lnTo>
                    <a:pt x="498" y="1"/>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18" name="Google Shape;2618;p55"/>
            <p:cNvSpPr/>
            <p:nvPr/>
          </p:nvSpPr>
          <p:spPr>
            <a:xfrm>
              <a:off x="1419427" y="4755277"/>
              <a:ext cx="48283" cy="46833"/>
            </a:xfrm>
            <a:custGeom>
              <a:avLst/>
              <a:gdLst/>
              <a:ahLst/>
              <a:cxnLst/>
              <a:rect l="l" t="t" r="r" b="b"/>
              <a:pathLst>
                <a:path w="1362" h="1321" extrusionOk="0">
                  <a:moveTo>
                    <a:pt x="975" y="0"/>
                  </a:moveTo>
                  <a:lnTo>
                    <a:pt x="0" y="457"/>
                  </a:lnTo>
                  <a:lnTo>
                    <a:pt x="72" y="1089"/>
                  </a:lnTo>
                  <a:lnTo>
                    <a:pt x="1325" y="1321"/>
                  </a:lnTo>
                  <a:lnTo>
                    <a:pt x="1361" y="636"/>
                  </a:lnTo>
                  <a:lnTo>
                    <a:pt x="975" y="0"/>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19" name="Google Shape;2619;p55"/>
            <p:cNvSpPr/>
            <p:nvPr/>
          </p:nvSpPr>
          <p:spPr>
            <a:xfrm>
              <a:off x="1746906" y="4410192"/>
              <a:ext cx="192990" cy="101571"/>
            </a:xfrm>
            <a:custGeom>
              <a:avLst/>
              <a:gdLst/>
              <a:ahLst/>
              <a:cxnLst/>
              <a:rect l="l" t="t" r="r" b="b"/>
              <a:pathLst>
                <a:path w="5444" h="2865" extrusionOk="0">
                  <a:moveTo>
                    <a:pt x="2667" y="1"/>
                  </a:moveTo>
                  <a:cubicBezTo>
                    <a:pt x="2421" y="1"/>
                    <a:pt x="2182" y="26"/>
                    <a:pt x="1963" y="71"/>
                  </a:cubicBezTo>
                  <a:cubicBezTo>
                    <a:pt x="618" y="351"/>
                    <a:pt x="1" y="2370"/>
                    <a:pt x="618" y="2706"/>
                  </a:cubicBezTo>
                  <a:cubicBezTo>
                    <a:pt x="824" y="2818"/>
                    <a:pt x="1433" y="2864"/>
                    <a:pt x="2152" y="2864"/>
                  </a:cubicBezTo>
                  <a:cubicBezTo>
                    <a:pt x="3581" y="2864"/>
                    <a:pt x="5444" y="2683"/>
                    <a:pt x="5438" y="2482"/>
                  </a:cubicBezTo>
                  <a:cubicBezTo>
                    <a:pt x="5392" y="652"/>
                    <a:pt x="3931" y="1"/>
                    <a:pt x="2667"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20" name="Google Shape;2620;p55"/>
            <p:cNvSpPr/>
            <p:nvPr/>
          </p:nvSpPr>
          <p:spPr>
            <a:xfrm>
              <a:off x="1960557" y="4476380"/>
              <a:ext cx="150024" cy="86788"/>
            </a:xfrm>
            <a:custGeom>
              <a:avLst/>
              <a:gdLst/>
              <a:ahLst/>
              <a:cxnLst/>
              <a:rect l="l" t="t" r="r" b="b"/>
              <a:pathLst>
                <a:path w="4232" h="2448" extrusionOk="0">
                  <a:moveTo>
                    <a:pt x="1079" y="1"/>
                  </a:moveTo>
                  <a:lnTo>
                    <a:pt x="1" y="1876"/>
                  </a:lnTo>
                  <a:lnTo>
                    <a:pt x="2116" y="2448"/>
                  </a:lnTo>
                  <a:lnTo>
                    <a:pt x="4231" y="2240"/>
                  </a:lnTo>
                  <a:lnTo>
                    <a:pt x="3072" y="1"/>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21" name="Google Shape;2621;p55"/>
            <p:cNvSpPr/>
            <p:nvPr/>
          </p:nvSpPr>
          <p:spPr>
            <a:xfrm>
              <a:off x="850329" y="4547389"/>
              <a:ext cx="121664" cy="136421"/>
            </a:xfrm>
            <a:custGeom>
              <a:avLst/>
              <a:gdLst/>
              <a:ahLst/>
              <a:cxnLst/>
              <a:rect l="l" t="t" r="r" b="b"/>
              <a:pathLst>
                <a:path w="3432" h="3848" extrusionOk="0">
                  <a:moveTo>
                    <a:pt x="923" y="0"/>
                  </a:moveTo>
                  <a:lnTo>
                    <a:pt x="0" y="2346"/>
                  </a:lnTo>
                  <a:lnTo>
                    <a:pt x="1311" y="3848"/>
                  </a:lnTo>
                  <a:lnTo>
                    <a:pt x="3432" y="3427"/>
                  </a:lnTo>
                  <a:lnTo>
                    <a:pt x="2472" y="1456"/>
                  </a:lnTo>
                  <a:lnTo>
                    <a:pt x="923"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22" name="Google Shape;2622;p55"/>
            <p:cNvSpPr/>
            <p:nvPr/>
          </p:nvSpPr>
          <p:spPr>
            <a:xfrm>
              <a:off x="631077" y="4639457"/>
              <a:ext cx="82031" cy="48357"/>
            </a:xfrm>
            <a:custGeom>
              <a:avLst/>
              <a:gdLst/>
              <a:ahLst/>
              <a:cxnLst/>
              <a:rect l="l" t="t" r="r" b="b"/>
              <a:pathLst>
                <a:path w="2314" h="1364" extrusionOk="0">
                  <a:moveTo>
                    <a:pt x="1606" y="1"/>
                  </a:moveTo>
                  <a:lnTo>
                    <a:pt x="522" y="70"/>
                  </a:lnTo>
                  <a:lnTo>
                    <a:pt x="1" y="1126"/>
                  </a:lnTo>
                  <a:lnTo>
                    <a:pt x="1171" y="1364"/>
                  </a:lnTo>
                  <a:lnTo>
                    <a:pt x="2313" y="1177"/>
                  </a:lnTo>
                  <a:lnTo>
                    <a:pt x="1606" y="1"/>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23" name="Google Shape;2623;p55"/>
            <p:cNvSpPr/>
            <p:nvPr/>
          </p:nvSpPr>
          <p:spPr>
            <a:xfrm>
              <a:off x="1859173" y="4598687"/>
              <a:ext cx="24638" cy="23966"/>
            </a:xfrm>
            <a:custGeom>
              <a:avLst/>
              <a:gdLst/>
              <a:ahLst/>
              <a:cxnLst/>
              <a:rect l="l" t="t" r="r" b="b"/>
              <a:pathLst>
                <a:path w="695" h="676" extrusionOk="0">
                  <a:moveTo>
                    <a:pt x="197" y="1"/>
                  </a:moveTo>
                  <a:lnTo>
                    <a:pt x="0" y="326"/>
                  </a:lnTo>
                  <a:lnTo>
                    <a:pt x="19" y="675"/>
                  </a:lnTo>
                  <a:lnTo>
                    <a:pt x="659" y="557"/>
                  </a:lnTo>
                  <a:lnTo>
                    <a:pt x="695" y="234"/>
                  </a:lnTo>
                  <a:lnTo>
                    <a:pt x="197" y="1"/>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24" name="Google Shape;2624;p55"/>
            <p:cNvSpPr/>
            <p:nvPr/>
          </p:nvSpPr>
          <p:spPr>
            <a:xfrm>
              <a:off x="1120167" y="4552990"/>
              <a:ext cx="48318" cy="46833"/>
            </a:xfrm>
            <a:custGeom>
              <a:avLst/>
              <a:gdLst/>
              <a:ahLst/>
              <a:cxnLst/>
              <a:rect l="l" t="t" r="r" b="b"/>
              <a:pathLst>
                <a:path w="1363" h="1321" extrusionOk="0">
                  <a:moveTo>
                    <a:pt x="386" y="0"/>
                  </a:moveTo>
                  <a:lnTo>
                    <a:pt x="1" y="636"/>
                  </a:lnTo>
                  <a:lnTo>
                    <a:pt x="38" y="1321"/>
                  </a:lnTo>
                  <a:lnTo>
                    <a:pt x="1290" y="1089"/>
                  </a:lnTo>
                  <a:lnTo>
                    <a:pt x="1363" y="457"/>
                  </a:lnTo>
                  <a:lnTo>
                    <a:pt x="386"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25" name="Google Shape;2625;p55"/>
            <p:cNvSpPr/>
            <p:nvPr/>
          </p:nvSpPr>
          <p:spPr>
            <a:xfrm>
              <a:off x="217209" y="4222228"/>
              <a:ext cx="1292932" cy="350590"/>
            </a:xfrm>
            <a:custGeom>
              <a:avLst/>
              <a:gdLst/>
              <a:ahLst/>
              <a:cxnLst/>
              <a:rect l="l" t="t" r="r" b="b"/>
              <a:pathLst>
                <a:path w="36472" h="9889" extrusionOk="0">
                  <a:moveTo>
                    <a:pt x="24272" y="0"/>
                  </a:moveTo>
                  <a:cubicBezTo>
                    <a:pt x="23816" y="0"/>
                    <a:pt x="21587" y="4189"/>
                    <a:pt x="21211" y="4267"/>
                  </a:cubicBezTo>
                  <a:cubicBezTo>
                    <a:pt x="19416" y="4643"/>
                    <a:pt x="18080" y="4930"/>
                    <a:pt x="17615" y="5035"/>
                  </a:cubicBezTo>
                  <a:cubicBezTo>
                    <a:pt x="16140" y="5371"/>
                    <a:pt x="2752" y="7005"/>
                    <a:pt x="1377" y="7920"/>
                  </a:cubicBezTo>
                  <a:cubicBezTo>
                    <a:pt x="1" y="8836"/>
                    <a:pt x="1489" y="9809"/>
                    <a:pt x="2539" y="9887"/>
                  </a:cubicBezTo>
                  <a:cubicBezTo>
                    <a:pt x="2556" y="9888"/>
                    <a:pt x="2577" y="9888"/>
                    <a:pt x="2600" y="9888"/>
                  </a:cubicBezTo>
                  <a:cubicBezTo>
                    <a:pt x="3991" y="9888"/>
                    <a:pt x="15985" y="7609"/>
                    <a:pt x="17937" y="7279"/>
                  </a:cubicBezTo>
                  <a:cubicBezTo>
                    <a:pt x="18975" y="7103"/>
                    <a:pt x="22382" y="6358"/>
                    <a:pt x="26108" y="5581"/>
                  </a:cubicBezTo>
                  <a:cubicBezTo>
                    <a:pt x="26110" y="5580"/>
                    <a:pt x="26113" y="5580"/>
                    <a:pt x="26116" y="5580"/>
                  </a:cubicBezTo>
                  <a:cubicBezTo>
                    <a:pt x="26368" y="5580"/>
                    <a:pt x="27807" y="7522"/>
                    <a:pt x="28059" y="7522"/>
                  </a:cubicBezTo>
                  <a:cubicBezTo>
                    <a:pt x="28062" y="7522"/>
                    <a:pt x="28065" y="7522"/>
                    <a:pt x="28068" y="7522"/>
                  </a:cubicBezTo>
                  <a:cubicBezTo>
                    <a:pt x="28322" y="7468"/>
                    <a:pt x="27305" y="5333"/>
                    <a:pt x="27560" y="5279"/>
                  </a:cubicBezTo>
                  <a:cubicBezTo>
                    <a:pt x="30518" y="4671"/>
                    <a:pt x="33508" y="4086"/>
                    <a:pt x="35541" y="3782"/>
                  </a:cubicBezTo>
                  <a:cubicBezTo>
                    <a:pt x="36471" y="3644"/>
                    <a:pt x="36139" y="1484"/>
                    <a:pt x="35255" y="1484"/>
                  </a:cubicBezTo>
                  <a:cubicBezTo>
                    <a:pt x="35222" y="1484"/>
                    <a:pt x="35188" y="1487"/>
                    <a:pt x="35154" y="1493"/>
                  </a:cubicBezTo>
                  <a:cubicBezTo>
                    <a:pt x="31875" y="2085"/>
                    <a:pt x="27244" y="3018"/>
                    <a:pt x="23538" y="3783"/>
                  </a:cubicBezTo>
                  <a:cubicBezTo>
                    <a:pt x="23534" y="3784"/>
                    <a:pt x="23530" y="3784"/>
                    <a:pt x="23526" y="3784"/>
                  </a:cubicBezTo>
                  <a:cubicBezTo>
                    <a:pt x="23201" y="3784"/>
                    <a:pt x="25101" y="449"/>
                    <a:pt x="24301" y="7"/>
                  </a:cubicBezTo>
                  <a:cubicBezTo>
                    <a:pt x="24293" y="2"/>
                    <a:pt x="24283" y="0"/>
                    <a:pt x="24272"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cxnSp>
        <p:nvCxnSpPr>
          <p:cNvPr id="2" name="Google Shape;2571;p55">
            <a:extLst>
              <a:ext uri="{FF2B5EF4-FFF2-40B4-BE49-F238E27FC236}">
                <a16:creationId xmlns:a16="http://schemas.microsoft.com/office/drawing/2014/main" id="{4708DD30-6992-1B43-7C07-B3B105B217C0}"/>
              </a:ext>
            </a:extLst>
          </p:cNvPr>
          <p:cNvCxnSpPr>
            <a:cxnSpLocks/>
          </p:cNvCxnSpPr>
          <p:nvPr/>
        </p:nvCxnSpPr>
        <p:spPr>
          <a:xfrm flipV="1">
            <a:off x="1830720" y="1872343"/>
            <a:ext cx="0" cy="317324"/>
          </a:xfrm>
          <a:prstGeom prst="straightConnector1">
            <a:avLst/>
          </a:prstGeom>
          <a:noFill/>
          <a:ln w="19050" cap="flat" cmpd="sng">
            <a:solidFill>
              <a:schemeClr val="dk1"/>
            </a:solidFill>
            <a:prstDash val="solid"/>
            <a:round/>
            <a:headEnd type="none" w="med" len="med"/>
            <a:tailEnd type="none" w="med" len="med"/>
          </a:ln>
        </p:spPr>
      </p:cxnSp>
      <p:sp>
        <p:nvSpPr>
          <p:cNvPr id="5" name="Oval 4">
            <a:extLst>
              <a:ext uri="{FF2B5EF4-FFF2-40B4-BE49-F238E27FC236}">
                <a16:creationId xmlns:a16="http://schemas.microsoft.com/office/drawing/2014/main" id="{E1A804F4-A2A0-AE2E-5273-C16B83C43B53}"/>
              </a:ext>
            </a:extLst>
          </p:cNvPr>
          <p:cNvSpPr/>
          <p:nvPr/>
        </p:nvSpPr>
        <p:spPr>
          <a:xfrm>
            <a:off x="1748215" y="1796441"/>
            <a:ext cx="165010" cy="165010"/>
          </a:xfrm>
          <a:prstGeom prst="ellipse">
            <a:avLst/>
          </a:prstGeom>
          <a:solidFill>
            <a:schemeClr val="accent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6" name="Google Shape;2626;p55">
            <a:extLst>
              <a:ext uri="{FF2B5EF4-FFF2-40B4-BE49-F238E27FC236}">
                <a16:creationId xmlns:a16="http://schemas.microsoft.com/office/drawing/2014/main" id="{113177A4-EED0-5723-5475-A6BE49A58249}"/>
              </a:ext>
            </a:extLst>
          </p:cNvPr>
          <p:cNvGrpSpPr/>
          <p:nvPr/>
        </p:nvGrpSpPr>
        <p:grpSpPr>
          <a:xfrm>
            <a:off x="1660942" y="4650475"/>
            <a:ext cx="2009593" cy="2957022"/>
            <a:chOff x="1535297" y="2064520"/>
            <a:chExt cx="606266" cy="892091"/>
          </a:xfrm>
        </p:grpSpPr>
        <p:sp>
          <p:nvSpPr>
            <p:cNvPr id="7" name="Google Shape;2627;p55">
              <a:extLst>
                <a:ext uri="{FF2B5EF4-FFF2-40B4-BE49-F238E27FC236}">
                  <a16:creationId xmlns:a16="http://schemas.microsoft.com/office/drawing/2014/main" id="{9C4882ED-5B5D-CD55-80BF-91ECA171BED3}"/>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 name="Google Shape;2628;p55">
              <a:extLst>
                <a:ext uri="{FF2B5EF4-FFF2-40B4-BE49-F238E27FC236}">
                  <a16:creationId xmlns:a16="http://schemas.microsoft.com/office/drawing/2014/main" id="{A9063F15-8AB8-E99C-261C-E123B85A4C5B}"/>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 name="Google Shape;2629;p55">
              <a:extLst>
                <a:ext uri="{FF2B5EF4-FFF2-40B4-BE49-F238E27FC236}">
                  <a16:creationId xmlns:a16="http://schemas.microsoft.com/office/drawing/2014/main" id="{DFCCD7DE-EF89-022A-20A9-C8CA074B6BB9}"/>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0" name="Google Shape;2630;p55">
              <a:extLst>
                <a:ext uri="{FF2B5EF4-FFF2-40B4-BE49-F238E27FC236}">
                  <a16:creationId xmlns:a16="http://schemas.microsoft.com/office/drawing/2014/main" id="{0C415108-C624-F67A-1F0F-17971FCEEC43}"/>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 name="Google Shape;2631;p55">
              <a:extLst>
                <a:ext uri="{FF2B5EF4-FFF2-40B4-BE49-F238E27FC236}">
                  <a16:creationId xmlns:a16="http://schemas.microsoft.com/office/drawing/2014/main" id="{5376F6E3-D8D9-1BE6-1624-24670F5C340C}"/>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2" name="Google Shape;2632;p55">
              <a:extLst>
                <a:ext uri="{FF2B5EF4-FFF2-40B4-BE49-F238E27FC236}">
                  <a16:creationId xmlns:a16="http://schemas.microsoft.com/office/drawing/2014/main" id="{35870666-D98E-5A17-DB91-9834686F1C83}"/>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 name="Google Shape;2633;p55">
              <a:extLst>
                <a:ext uri="{FF2B5EF4-FFF2-40B4-BE49-F238E27FC236}">
                  <a16:creationId xmlns:a16="http://schemas.microsoft.com/office/drawing/2014/main" id="{A581AF34-F6A0-4241-EA77-CBC0278C5A23}"/>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2634;p55">
              <a:extLst>
                <a:ext uri="{FF2B5EF4-FFF2-40B4-BE49-F238E27FC236}">
                  <a16:creationId xmlns:a16="http://schemas.microsoft.com/office/drawing/2014/main" id="{221E86DB-5514-24B1-C202-8CF22222335C}"/>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 name="Google Shape;2635;p55">
              <a:extLst>
                <a:ext uri="{FF2B5EF4-FFF2-40B4-BE49-F238E27FC236}">
                  <a16:creationId xmlns:a16="http://schemas.microsoft.com/office/drawing/2014/main" id="{5C59E711-AD3A-833B-D99D-FE99B820BB05}"/>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cxnSp>
        <p:nvCxnSpPr>
          <p:cNvPr id="17" name="Google Shape;2571;p55">
            <a:extLst>
              <a:ext uri="{FF2B5EF4-FFF2-40B4-BE49-F238E27FC236}">
                <a16:creationId xmlns:a16="http://schemas.microsoft.com/office/drawing/2014/main" id="{15661088-118B-B233-0962-AD6B1F3C27ED}"/>
              </a:ext>
            </a:extLst>
          </p:cNvPr>
          <p:cNvCxnSpPr>
            <a:cxnSpLocks/>
          </p:cNvCxnSpPr>
          <p:nvPr/>
        </p:nvCxnSpPr>
        <p:spPr>
          <a:xfrm>
            <a:off x="1834689" y="2189667"/>
            <a:ext cx="10357311"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path" presetSubtype="0" repeatCount="indefinite" accel="50000" decel="50000" fill="hold" nodeType="withEffect">
                                  <p:stCondLst>
                                    <p:cond delay="0"/>
                                  </p:stCondLst>
                                  <p:childTnLst>
                                    <p:animMotion origin="layout" path="M -0.01654 4.07407E-6 C -0.01641 0.00671 -0.01419 0.01319 -0.01029 0.01736 C -0.01029 0.01759 -0.00417 0.02314 -0.00417 0.02291 C -0.00078 0.02615 0.0013 0.03032 0.0013 0.03495 C 0.0013 0.04398 -0.00664 0.05115 -0.01654 0.05162 C -0.02643 0.05115 -0.03425 0.04398 -0.03425 0.03495 C -0.03425 0.03032 -0.03229 0.02615 -0.02891 0.02291 C -0.02891 0.02314 -0.02279 0.01759 -0.02279 0.01736 C -0.01901 0.01319 -0.0168 0.00671 -0.01654 4.07407E-6 Z " pathEditMode="relative" rAng="0" ptsTypes="AAAAAAAAA">
                                      <p:cBhvr>
                                        <p:cTn id="6" dur="5000" fill="hold"/>
                                        <p:tgtEl>
                                          <p:spTgt spid="6"/>
                                        </p:tgtEl>
                                        <p:attrNameLst>
                                          <p:attrName>ppt_x</p:attrName>
                                          <p:attrName>ppt_y</p:attrName>
                                        </p:attrNameLst>
                                      </p:cBhvr>
                                      <p:rCtr x="0" y="2569"/>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571"/>
                                        </p:tgtEl>
                                        <p:attrNameLst>
                                          <p:attrName>style.visibility</p:attrName>
                                        </p:attrNameLst>
                                      </p:cBhvr>
                                      <p:to>
                                        <p:strVal val="visible"/>
                                      </p:to>
                                    </p:set>
                                    <p:animEffect transition="in" filter="wipe(left)">
                                      <p:cBhvr>
                                        <p:cTn id="11" dur="500"/>
                                        <p:tgtEl>
                                          <p:spTgt spid="2571"/>
                                        </p:tgtEl>
                                      </p:cBhvr>
                                    </p:animEffect>
                                  </p:childTnLst>
                                </p:cTn>
                              </p:par>
                              <p:par>
                                <p:cTn id="12" presetID="22" presetClass="entr" presetSubtype="4"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par>
                          <p:cTn id="15" fill="hold">
                            <p:stCondLst>
                              <p:cond delay="500"/>
                            </p:stCondLst>
                            <p:childTnLst>
                              <p:par>
                                <p:cTn id="16" presetID="2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1000"/>
                            </p:stCondLst>
                            <p:childTnLst>
                              <p:par>
                                <p:cTn id="20" presetID="22" presetClass="entr" presetSubtype="4" fill="hold" grpId="0" nodeType="afterEffect">
                                  <p:stCondLst>
                                    <p:cond delay="0"/>
                                  </p:stCondLst>
                                  <p:childTnLst>
                                    <p:set>
                                      <p:cBhvr>
                                        <p:cTn id="21" dur="1" fill="hold">
                                          <p:stCondLst>
                                            <p:cond delay="0"/>
                                          </p:stCondLst>
                                        </p:cTn>
                                        <p:tgtEl>
                                          <p:spTgt spid="2569"/>
                                        </p:tgtEl>
                                        <p:attrNameLst>
                                          <p:attrName>style.visibility</p:attrName>
                                        </p:attrNameLst>
                                      </p:cBhvr>
                                      <p:to>
                                        <p:strVal val="visible"/>
                                      </p:to>
                                    </p:set>
                                    <p:animEffect transition="in" filter="wipe(down)">
                                      <p:cBhvr>
                                        <p:cTn id="22" dur="500"/>
                                        <p:tgtEl>
                                          <p:spTgt spid="256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2570">
                                            <p:txEl>
                                              <p:pRg st="0" end="0"/>
                                            </p:txEl>
                                          </p:spTgt>
                                        </p:tgtEl>
                                        <p:attrNameLst>
                                          <p:attrName>style.visibility</p:attrName>
                                        </p:attrNameLst>
                                      </p:cBhvr>
                                      <p:to>
                                        <p:strVal val="visible"/>
                                      </p:to>
                                    </p:set>
                                    <p:animEffect transition="in" filter="wipe(up)">
                                      <p:cBhvr>
                                        <p:cTn id="30" dur="500"/>
                                        <p:tgtEl>
                                          <p:spTgt spid="25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9" grpId="0"/>
      <p:bldP spid="2570" grpId="0" build="p"/>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orma Livre 29">
            <a:extLst>
              <a:ext uri="{FF2B5EF4-FFF2-40B4-BE49-F238E27FC236}">
                <a16:creationId xmlns:a16="http://schemas.microsoft.com/office/drawing/2014/main" id="{8AE25C26-1A49-D4FF-668A-828CCFC579E3}"/>
              </a:ext>
            </a:extLst>
          </p:cNvPr>
          <p:cNvSpPr/>
          <p:nvPr/>
        </p:nvSpPr>
        <p:spPr>
          <a:xfrm flipH="1">
            <a:off x="1373481" y="14495"/>
            <a:ext cx="8680375" cy="6843505"/>
          </a:xfrm>
          <a:custGeom>
            <a:avLst/>
            <a:gdLst>
              <a:gd name="connsiteX0" fmla="*/ 0 w 8680375"/>
              <a:gd name="connsiteY0" fmla="*/ 0 h 6843505"/>
              <a:gd name="connsiteX1" fmla="*/ 274059 w 8680375"/>
              <a:gd name="connsiteY1" fmla="*/ 4710260 h 6843505"/>
              <a:gd name="connsiteX2" fmla="*/ 1360201 w 8680375"/>
              <a:gd name="connsiteY2" fmla="*/ 6843505 h 6843505"/>
              <a:gd name="connsiteX3" fmla="*/ 8524001 w 8680375"/>
              <a:gd name="connsiteY3" fmla="*/ 6843505 h 6843505"/>
              <a:gd name="connsiteX4" fmla="*/ 8540692 w 8680375"/>
              <a:gd name="connsiteY4" fmla="*/ 6674676 h 6843505"/>
              <a:gd name="connsiteX5" fmla="*/ 8568110 w 8680375"/>
              <a:gd name="connsiteY5" fmla="*/ 6196881 h 6843505"/>
              <a:gd name="connsiteX6" fmla="*/ 8677865 w 8680375"/>
              <a:gd name="connsiteY6" fmla="*/ 4115481 h 6843505"/>
              <a:gd name="connsiteX7" fmla="*/ 7355549 w 8680375"/>
              <a:gd name="connsiteY7" fmla="*/ 2370575 h 6843505"/>
              <a:gd name="connsiteX8" fmla="*/ 6596465 w 8680375"/>
              <a:gd name="connsiteY8" fmla="*/ 1861890 h 6843505"/>
              <a:gd name="connsiteX9" fmla="*/ 5774947 w 8680375"/>
              <a:gd name="connsiteY9" fmla="*/ 915501 h 6843505"/>
              <a:gd name="connsiteX10" fmla="*/ 5234716 w 8680375"/>
              <a:gd name="connsiteY10" fmla="*/ 805746 h 6843505"/>
              <a:gd name="connsiteX11" fmla="*/ 3215752 w 8680375"/>
              <a:gd name="connsiteY11" fmla="*/ 477138 h 6843505"/>
              <a:gd name="connsiteX12" fmla="*/ 0 w 8680375"/>
              <a:gd name="connsiteY12" fmla="*/ 0 h 6843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80375" h="6843505">
                <a:moveTo>
                  <a:pt x="0" y="0"/>
                </a:moveTo>
                <a:cubicBezTo>
                  <a:pt x="7887" y="93982"/>
                  <a:pt x="274059" y="4710260"/>
                  <a:pt x="274059" y="4710260"/>
                </a:cubicBezTo>
                <a:lnTo>
                  <a:pt x="1360201" y="6843505"/>
                </a:lnTo>
                <a:lnTo>
                  <a:pt x="8524001" y="6843505"/>
                </a:lnTo>
                <a:lnTo>
                  <a:pt x="8540692" y="6674676"/>
                </a:lnTo>
                <a:cubicBezTo>
                  <a:pt x="8553117" y="6516410"/>
                  <a:pt x="8560388" y="6355434"/>
                  <a:pt x="8568110" y="6196881"/>
                </a:cubicBezTo>
                <a:cubicBezTo>
                  <a:pt x="8607543" y="5508776"/>
                  <a:pt x="8639089" y="4812129"/>
                  <a:pt x="8677865" y="4115481"/>
                </a:cubicBezTo>
                <a:cubicBezTo>
                  <a:pt x="8724527" y="3161204"/>
                  <a:pt x="8114631" y="2863486"/>
                  <a:pt x="7355549" y="2370575"/>
                </a:cubicBezTo>
                <a:cubicBezTo>
                  <a:pt x="7097263" y="2206271"/>
                  <a:pt x="6792315" y="2081400"/>
                  <a:pt x="6596465" y="1861890"/>
                </a:cubicBezTo>
                <a:cubicBezTo>
                  <a:pt x="6275744" y="1510280"/>
                  <a:pt x="6236311" y="1110694"/>
                  <a:pt x="5774947" y="915501"/>
                </a:cubicBezTo>
                <a:cubicBezTo>
                  <a:pt x="5610643" y="844522"/>
                  <a:pt x="5406907" y="837292"/>
                  <a:pt x="5234716" y="805746"/>
                </a:cubicBezTo>
                <a:cubicBezTo>
                  <a:pt x="4569615" y="680218"/>
                  <a:pt x="3888740" y="579007"/>
                  <a:pt x="3215752" y="477138"/>
                </a:cubicBezTo>
                <a:cubicBezTo>
                  <a:pt x="2989013" y="445592"/>
                  <a:pt x="7887" y="93982"/>
                  <a:pt x="0" y="0"/>
                </a:cubicBezTo>
                <a:close/>
              </a:path>
            </a:pathLst>
          </a:custGeom>
          <a:solidFill>
            <a:srgbClr val="C1A27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 name="Forma Livre 38">
            <a:extLst>
              <a:ext uri="{FF2B5EF4-FFF2-40B4-BE49-F238E27FC236}">
                <a16:creationId xmlns:a16="http://schemas.microsoft.com/office/drawing/2014/main" id="{9027CE8D-5998-26EE-A369-1CA1B39D5AD5}"/>
              </a:ext>
            </a:extLst>
          </p:cNvPr>
          <p:cNvSpPr/>
          <p:nvPr/>
        </p:nvSpPr>
        <p:spPr>
          <a:xfrm flipH="1">
            <a:off x="3847724" y="9242"/>
            <a:ext cx="8344276" cy="6848758"/>
          </a:xfrm>
          <a:custGeom>
            <a:avLst/>
            <a:gdLst>
              <a:gd name="connsiteX0" fmla="*/ 2082946 w 8344276"/>
              <a:gd name="connsiteY0" fmla="*/ 0 h 6848758"/>
              <a:gd name="connsiteX1" fmla="*/ 283490 w 8344276"/>
              <a:gd name="connsiteY1" fmla="*/ 1467908 h 6848758"/>
              <a:gd name="connsiteX2" fmla="*/ 35603 w 8344276"/>
              <a:gd name="connsiteY2" fmla="*/ 2071699 h 6848758"/>
              <a:gd name="connsiteX3" fmla="*/ 0 w 8344276"/>
              <a:gd name="connsiteY3" fmla="*/ 2161816 h 6848758"/>
              <a:gd name="connsiteX4" fmla="*/ 0 w 8344276"/>
              <a:gd name="connsiteY4" fmla="*/ 6848758 h 6848758"/>
              <a:gd name="connsiteX5" fmla="*/ 166604 w 8344276"/>
              <a:gd name="connsiteY5" fmla="*/ 6848758 h 6848758"/>
              <a:gd name="connsiteX6" fmla="*/ 201286 w 8344276"/>
              <a:gd name="connsiteY6" fmla="*/ 6812346 h 6848758"/>
              <a:gd name="connsiteX7" fmla="*/ 351841 w 8344276"/>
              <a:gd name="connsiteY7" fmla="*/ 6715315 h 6848758"/>
              <a:gd name="connsiteX8" fmla="*/ 1525086 w 8344276"/>
              <a:gd name="connsiteY8" fmla="*/ 6834634 h 6848758"/>
              <a:gd name="connsiteX9" fmla="*/ 1581939 w 8344276"/>
              <a:gd name="connsiteY9" fmla="*/ 6848758 h 6848758"/>
              <a:gd name="connsiteX10" fmla="*/ 8206193 w 8344276"/>
              <a:gd name="connsiteY10" fmla="*/ 6848758 h 6848758"/>
              <a:gd name="connsiteX11" fmla="*/ 8215423 w 8344276"/>
              <a:gd name="connsiteY11" fmla="*/ 6793507 h 6848758"/>
              <a:gd name="connsiteX12" fmla="*/ 8233825 w 8344276"/>
              <a:gd name="connsiteY12" fmla="*/ 5942594 h 6848758"/>
              <a:gd name="connsiteX13" fmla="*/ 6402823 w 8344276"/>
              <a:gd name="connsiteY13" fmla="*/ 1694599 h 6848758"/>
              <a:gd name="connsiteX14" fmla="*/ 2138152 w 8344276"/>
              <a:gd name="connsiteY14" fmla="*/ 5257 h 6848758"/>
              <a:gd name="connsiteX15" fmla="*/ 2082946 w 8344276"/>
              <a:gd name="connsiteY15" fmla="*/ 0 h 6848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4276" h="6848758">
                <a:moveTo>
                  <a:pt x="2082946" y="0"/>
                </a:moveTo>
                <a:cubicBezTo>
                  <a:pt x="1577547" y="0"/>
                  <a:pt x="502343" y="1151197"/>
                  <a:pt x="283490" y="1467908"/>
                </a:cubicBezTo>
                <a:cubicBezTo>
                  <a:pt x="156566" y="1653943"/>
                  <a:pt x="108969" y="1867184"/>
                  <a:pt x="35603" y="2071699"/>
                </a:cubicBezTo>
                <a:lnTo>
                  <a:pt x="0" y="2161816"/>
                </a:lnTo>
                <a:lnTo>
                  <a:pt x="0" y="6848758"/>
                </a:lnTo>
                <a:lnTo>
                  <a:pt x="166604" y="6848758"/>
                </a:lnTo>
                <a:lnTo>
                  <a:pt x="201286" y="6812346"/>
                </a:lnTo>
                <a:cubicBezTo>
                  <a:pt x="247179" y="6770355"/>
                  <a:pt x="297128" y="6737080"/>
                  <a:pt x="351841" y="6715315"/>
                </a:cubicBezTo>
                <a:cubicBezTo>
                  <a:pt x="625407" y="6606487"/>
                  <a:pt x="1092543" y="6724812"/>
                  <a:pt x="1525086" y="6834634"/>
                </a:cubicBezTo>
                <a:lnTo>
                  <a:pt x="1581939" y="6848758"/>
                </a:lnTo>
                <a:lnTo>
                  <a:pt x="8206193" y="6848758"/>
                </a:lnTo>
                <a:lnTo>
                  <a:pt x="8215423" y="6793507"/>
                </a:lnTo>
                <a:cubicBezTo>
                  <a:pt x="8122755" y="6340782"/>
                  <a:pt x="8531543" y="6792193"/>
                  <a:pt x="8233825" y="5942594"/>
                </a:cubicBezTo>
                <a:cubicBezTo>
                  <a:pt x="8257485" y="5583173"/>
                  <a:pt x="6950283" y="2132868"/>
                  <a:pt x="6402823" y="1694599"/>
                </a:cubicBezTo>
                <a:cubicBezTo>
                  <a:pt x="5847475" y="1256986"/>
                  <a:pt x="2709272" y="114331"/>
                  <a:pt x="2138152" y="5257"/>
                </a:cubicBezTo>
                <a:cubicBezTo>
                  <a:pt x="2120407" y="1314"/>
                  <a:pt x="2102005" y="0"/>
                  <a:pt x="2082946" y="0"/>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cs typeface="Arial"/>
              <a:sym typeface="Arial"/>
            </a:endParaRPr>
          </a:p>
        </p:txBody>
      </p:sp>
      <p:sp>
        <p:nvSpPr>
          <p:cNvPr id="7" name="Título 6">
            <a:extLst>
              <a:ext uri="{FF2B5EF4-FFF2-40B4-BE49-F238E27FC236}">
                <a16:creationId xmlns:a16="http://schemas.microsoft.com/office/drawing/2014/main" id="{1D056661-2F47-277D-D4C8-676A930B83B5}"/>
              </a:ext>
            </a:extLst>
          </p:cNvPr>
          <p:cNvSpPr>
            <a:spLocks noGrp="1"/>
          </p:cNvSpPr>
          <p:nvPr>
            <p:ph type="title"/>
          </p:nvPr>
        </p:nvSpPr>
        <p:spPr>
          <a:xfrm>
            <a:off x="6298879" y="1871319"/>
            <a:ext cx="5463666" cy="1011338"/>
          </a:xfrm>
        </p:spPr>
        <p:txBody>
          <a:bodyPr/>
          <a:lstStyle/>
          <a:p>
            <a:r>
              <a:rPr lang="pt-BR" sz="5000" b="1" dirty="0">
                <a:latin typeface="Calibri" panose="020F0502020204030204" pitchFamily="34" charset="0"/>
                <a:ea typeface="Roboto" panose="02000000000000000000" pitchFamily="2" charset="0"/>
                <a:cs typeface="Calibri" panose="020F0502020204030204" pitchFamily="34" charset="0"/>
              </a:rPr>
              <a:t>Período Paleolítico</a:t>
            </a:r>
          </a:p>
        </p:txBody>
      </p:sp>
      <p:sp>
        <p:nvSpPr>
          <p:cNvPr id="8" name="Título 6">
            <a:extLst>
              <a:ext uri="{FF2B5EF4-FFF2-40B4-BE49-F238E27FC236}">
                <a16:creationId xmlns:a16="http://schemas.microsoft.com/office/drawing/2014/main" id="{3B398B22-22DB-AD90-51CA-4B9EF894E866}"/>
              </a:ext>
            </a:extLst>
          </p:cNvPr>
          <p:cNvSpPr txBox="1">
            <a:spLocks/>
          </p:cNvSpPr>
          <p:nvPr/>
        </p:nvSpPr>
        <p:spPr>
          <a:xfrm>
            <a:off x="6298879" y="2557850"/>
            <a:ext cx="5166314" cy="763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1pPr>
            <a:lvl2pPr marR="0" lvl="1"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2pPr>
            <a:lvl3pPr marR="0" lvl="2"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3pPr>
            <a:lvl4pPr marR="0" lvl="3"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4pPr>
            <a:lvl5pPr marR="0" lvl="4"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5pPr>
            <a:lvl6pPr marR="0" lvl="5"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6pPr>
            <a:lvl7pPr marR="0" lvl="6"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7pPr>
            <a:lvl8pPr marR="0" lvl="7"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8pPr>
            <a:lvl9pPr marR="0" lvl="8"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9pPr>
          </a:lstStyle>
          <a:p>
            <a:r>
              <a:rPr lang="pt-BR" sz="3500" b="1" kern="0" dirty="0">
                <a:solidFill>
                  <a:schemeClr val="accent4">
                    <a:lumMod val="75000"/>
                  </a:schemeClr>
                </a:solidFill>
                <a:latin typeface="Calibri" panose="020F0502020204030204" pitchFamily="34" charset="0"/>
                <a:ea typeface="Roboto" panose="02000000000000000000" pitchFamily="2" charset="0"/>
                <a:cs typeface="Calibri" panose="020F0502020204030204" pitchFamily="34" charset="0"/>
              </a:rPr>
              <a:t>Homem das cavernas</a:t>
            </a:r>
          </a:p>
        </p:txBody>
      </p:sp>
      <p:sp>
        <p:nvSpPr>
          <p:cNvPr id="10" name="CaixaDeTexto 9">
            <a:extLst>
              <a:ext uri="{FF2B5EF4-FFF2-40B4-BE49-F238E27FC236}">
                <a16:creationId xmlns:a16="http://schemas.microsoft.com/office/drawing/2014/main" id="{7E882156-0E81-A77F-79CE-A5174DD44BCB}"/>
              </a:ext>
            </a:extLst>
          </p:cNvPr>
          <p:cNvSpPr txBox="1"/>
          <p:nvPr/>
        </p:nvSpPr>
        <p:spPr>
          <a:xfrm>
            <a:off x="6298879" y="3865257"/>
            <a:ext cx="4958474" cy="1631216"/>
          </a:xfrm>
          <a:prstGeom prst="rect">
            <a:avLst/>
          </a:prstGeom>
          <a:noFill/>
        </p:spPr>
        <p:txBody>
          <a:bodyPr wrap="square">
            <a:spAutoFit/>
          </a:bodyPr>
          <a:lstStyle/>
          <a:p>
            <a:pPr algn="just"/>
            <a:r>
              <a:rPr lang="pt-BR" sz="2500" b="0" i="0" u="none" strike="noStrike" baseline="0" dirty="0">
                <a:solidFill>
                  <a:srgbClr val="231F20"/>
                </a:solidFill>
                <a:latin typeface="Calibri" panose="020F0502020204030204" pitchFamily="34" charset="0"/>
                <a:cs typeface="Calibri" panose="020F0502020204030204" pitchFamily="34" charset="0"/>
              </a:rPr>
              <a:t>Os homens nessa época viviam em cavernas e grutas e não existia a ideia de números, mas eles tinham a necessidade de contar.</a:t>
            </a:r>
            <a:endParaRPr lang="pt-BR" sz="2500" dirty="0">
              <a:latin typeface="Calibri" panose="020F0502020204030204" pitchFamily="34" charset="0"/>
              <a:cs typeface="Calibri" panose="020F0502020204030204" pitchFamily="34" charset="0"/>
            </a:endParaRPr>
          </a:p>
        </p:txBody>
      </p:sp>
      <p:sp>
        <p:nvSpPr>
          <p:cNvPr id="41" name="Rectangle 1">
            <a:extLst>
              <a:ext uri="{FF2B5EF4-FFF2-40B4-BE49-F238E27FC236}">
                <a16:creationId xmlns:a16="http://schemas.microsoft.com/office/drawing/2014/main" id="{5A0C58E7-85A8-57AB-7A65-9250615E48CA}"/>
              </a:ext>
            </a:extLst>
          </p:cNvPr>
          <p:cNvSpPr>
            <a:spLocks noChangeArrowheads="1"/>
          </p:cNvSpPr>
          <p:nvPr/>
        </p:nvSpPr>
        <p:spPr bwMode="auto">
          <a:xfrm>
            <a:off x="0" y="0"/>
            <a:ext cx="838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800" b="0" i="0" u="none" strike="noStrike" cap="none" normalizeH="0" baseline="0">
                <a:ln>
                  <a:noFill/>
                </a:ln>
                <a:solidFill>
                  <a:schemeClr val="tx1"/>
                </a:solidFill>
                <a:effectLst/>
                <a:latin typeface="Arial" panose="020B0604020202020204" pitchFamily="34" charset="0"/>
              </a:rPr>
            </a:br>
            <a:endParaRPr kumimoji="0" lang="pt-BR" altLang="pt-B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a:ln>
                <a:noFill/>
              </a:ln>
              <a:solidFill>
                <a:schemeClr val="tx1"/>
              </a:solidFill>
              <a:effectLst/>
              <a:latin typeface="Arial" panose="020B0604020202020204" pitchFamily="34" charset="0"/>
            </a:endParaRPr>
          </a:p>
        </p:txBody>
      </p:sp>
      <p:pic>
        <p:nvPicPr>
          <p:cNvPr id="47" name="Imagem 46" descr="Boneca de pano com desenho de personagem de desenho animado&#10;&#10;Descrição gerada automaticamente com confiança baixa">
            <a:extLst>
              <a:ext uri="{FF2B5EF4-FFF2-40B4-BE49-F238E27FC236}">
                <a16:creationId xmlns:a16="http://schemas.microsoft.com/office/drawing/2014/main" id="{289E6252-91F1-B93E-F728-D09B36BE99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87" y="87951"/>
            <a:ext cx="6858000" cy="6858000"/>
          </a:xfrm>
          <a:prstGeom prst="rect">
            <a:avLst/>
          </a:prstGeom>
        </p:spPr>
      </p:pic>
      <p:sp>
        <p:nvSpPr>
          <p:cNvPr id="43" name="Rectangle 3">
            <a:extLst>
              <a:ext uri="{FF2B5EF4-FFF2-40B4-BE49-F238E27FC236}">
                <a16:creationId xmlns:a16="http://schemas.microsoft.com/office/drawing/2014/main" id="{3E22EAE8-9C52-DF67-EB15-0190B05A8468}"/>
              </a:ext>
            </a:extLst>
          </p:cNvPr>
          <p:cNvSpPr>
            <a:spLocks noChangeArrowheads="1"/>
          </p:cNvSpPr>
          <p:nvPr/>
        </p:nvSpPr>
        <p:spPr bwMode="auto">
          <a:xfrm>
            <a:off x="17568863" y="487363"/>
            <a:ext cx="486886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800" b="0" i="0" u="none" strike="noStrike" cap="none" normalizeH="0" baseline="0">
                <a:ln>
                  <a:noFill/>
                </a:ln>
                <a:solidFill>
                  <a:schemeClr val="tx1"/>
                </a:solidFill>
                <a:effectLst/>
                <a:latin typeface="Arial" panose="020B0604020202020204" pitchFamily="34" charset="0"/>
              </a:rPr>
            </a:br>
            <a:endParaRPr kumimoji="0" lang="pt-BR" altLang="pt-BR" sz="1800" b="0" i="0" u="none" strike="noStrike" cap="none" normalizeH="0" baseline="0">
              <a:ln>
                <a:noFill/>
              </a:ln>
              <a:solidFill>
                <a:schemeClr val="tx1"/>
              </a:solidFill>
              <a:effectLst/>
              <a:latin typeface="Arial" panose="020B0604020202020204" pitchFamily="34" charset="0"/>
            </a:endParaRPr>
          </a:p>
        </p:txBody>
      </p:sp>
      <p:grpSp>
        <p:nvGrpSpPr>
          <p:cNvPr id="11" name="Google Shape;2626;p55">
            <a:extLst>
              <a:ext uri="{FF2B5EF4-FFF2-40B4-BE49-F238E27FC236}">
                <a16:creationId xmlns:a16="http://schemas.microsoft.com/office/drawing/2014/main" id="{85910B1D-4AA2-FA14-D113-CE4A22F712EE}"/>
              </a:ext>
            </a:extLst>
          </p:cNvPr>
          <p:cNvGrpSpPr/>
          <p:nvPr/>
        </p:nvGrpSpPr>
        <p:grpSpPr>
          <a:xfrm rot="20610716" flipH="1">
            <a:off x="10878693" y="5659812"/>
            <a:ext cx="1462902" cy="2152592"/>
            <a:chOff x="1535297" y="2064520"/>
            <a:chExt cx="606266" cy="892091"/>
          </a:xfrm>
        </p:grpSpPr>
        <p:sp>
          <p:nvSpPr>
            <p:cNvPr id="12" name="Google Shape;2627;p55">
              <a:extLst>
                <a:ext uri="{FF2B5EF4-FFF2-40B4-BE49-F238E27FC236}">
                  <a16:creationId xmlns:a16="http://schemas.microsoft.com/office/drawing/2014/main" id="{55D6883E-2984-6F75-955E-782BB84AFC3E}"/>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 name="Google Shape;2628;p55">
              <a:extLst>
                <a:ext uri="{FF2B5EF4-FFF2-40B4-BE49-F238E27FC236}">
                  <a16:creationId xmlns:a16="http://schemas.microsoft.com/office/drawing/2014/main" id="{9FB3EF82-E4D4-BACC-8ACE-374F0F37E46F}"/>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2629;p55">
              <a:extLst>
                <a:ext uri="{FF2B5EF4-FFF2-40B4-BE49-F238E27FC236}">
                  <a16:creationId xmlns:a16="http://schemas.microsoft.com/office/drawing/2014/main" id="{BD6F59D0-00E7-B26E-EBA8-D5F4784AE8B1}"/>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5" name="Google Shape;2630;p55">
              <a:extLst>
                <a:ext uri="{FF2B5EF4-FFF2-40B4-BE49-F238E27FC236}">
                  <a16:creationId xmlns:a16="http://schemas.microsoft.com/office/drawing/2014/main" id="{321F8C95-E3D2-258B-38DF-712F99CA2F96}"/>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 name="Google Shape;2631;p55">
              <a:extLst>
                <a:ext uri="{FF2B5EF4-FFF2-40B4-BE49-F238E27FC236}">
                  <a16:creationId xmlns:a16="http://schemas.microsoft.com/office/drawing/2014/main" id="{3B7BBF16-BCF3-8BD9-2184-367BB3781703}"/>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23" name="Google Shape;2632;p55">
              <a:extLst>
                <a:ext uri="{FF2B5EF4-FFF2-40B4-BE49-F238E27FC236}">
                  <a16:creationId xmlns:a16="http://schemas.microsoft.com/office/drawing/2014/main" id="{FBC28B56-BC48-1BF3-E577-70D5FF4E676D}"/>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 name="Google Shape;2633;p55">
              <a:extLst>
                <a:ext uri="{FF2B5EF4-FFF2-40B4-BE49-F238E27FC236}">
                  <a16:creationId xmlns:a16="http://schemas.microsoft.com/office/drawing/2014/main" id="{6BB9A540-A4E0-08A6-ED22-7993DE0E0151}"/>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 name="Google Shape;2634;p55">
              <a:extLst>
                <a:ext uri="{FF2B5EF4-FFF2-40B4-BE49-F238E27FC236}">
                  <a16:creationId xmlns:a16="http://schemas.microsoft.com/office/drawing/2014/main" id="{2B799F69-D518-6D6E-742B-618982E3F396}"/>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 name="Google Shape;2635;p55">
              <a:extLst>
                <a:ext uri="{FF2B5EF4-FFF2-40B4-BE49-F238E27FC236}">
                  <a16:creationId xmlns:a16="http://schemas.microsoft.com/office/drawing/2014/main" id="{17B555BC-3F51-7BF0-68B8-29A01A1F5DE7}"/>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50" name="Google Shape;2626;p55">
            <a:extLst>
              <a:ext uri="{FF2B5EF4-FFF2-40B4-BE49-F238E27FC236}">
                <a16:creationId xmlns:a16="http://schemas.microsoft.com/office/drawing/2014/main" id="{F9565140-BB16-FF34-0B7F-15123EF79FF8}"/>
              </a:ext>
            </a:extLst>
          </p:cNvPr>
          <p:cNvGrpSpPr/>
          <p:nvPr/>
        </p:nvGrpSpPr>
        <p:grpSpPr>
          <a:xfrm>
            <a:off x="-485593" y="2947107"/>
            <a:ext cx="2968558" cy="4368094"/>
            <a:chOff x="1535297" y="2064520"/>
            <a:chExt cx="606266" cy="892091"/>
          </a:xfrm>
        </p:grpSpPr>
        <p:sp>
          <p:nvSpPr>
            <p:cNvPr id="51" name="Google Shape;2627;p55">
              <a:extLst>
                <a:ext uri="{FF2B5EF4-FFF2-40B4-BE49-F238E27FC236}">
                  <a16:creationId xmlns:a16="http://schemas.microsoft.com/office/drawing/2014/main" id="{7141B867-A299-B810-FDD5-43D7F5EDCEC6}"/>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2" name="Google Shape;2628;p55">
              <a:extLst>
                <a:ext uri="{FF2B5EF4-FFF2-40B4-BE49-F238E27FC236}">
                  <a16:creationId xmlns:a16="http://schemas.microsoft.com/office/drawing/2014/main" id="{9EEC555D-D7F7-E545-D78B-11B2DF3B960E}"/>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3" name="Google Shape;2629;p55">
              <a:extLst>
                <a:ext uri="{FF2B5EF4-FFF2-40B4-BE49-F238E27FC236}">
                  <a16:creationId xmlns:a16="http://schemas.microsoft.com/office/drawing/2014/main" id="{E7AE5E88-B0BE-8177-D850-C75917C93E95}"/>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54" name="Google Shape;2630;p55">
              <a:extLst>
                <a:ext uri="{FF2B5EF4-FFF2-40B4-BE49-F238E27FC236}">
                  <a16:creationId xmlns:a16="http://schemas.microsoft.com/office/drawing/2014/main" id="{5C42E104-3D03-859D-2B0C-0EEAFDA729DD}"/>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 name="Google Shape;2631;p55">
              <a:extLst>
                <a:ext uri="{FF2B5EF4-FFF2-40B4-BE49-F238E27FC236}">
                  <a16:creationId xmlns:a16="http://schemas.microsoft.com/office/drawing/2014/main" id="{B9F6EB7C-A565-D93A-54BD-C9E33686A419}"/>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56" name="Google Shape;2632;p55">
              <a:extLst>
                <a:ext uri="{FF2B5EF4-FFF2-40B4-BE49-F238E27FC236}">
                  <a16:creationId xmlns:a16="http://schemas.microsoft.com/office/drawing/2014/main" id="{68343C38-6B42-B206-98F0-44460DA609C9}"/>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 name="Google Shape;2633;p55">
              <a:extLst>
                <a:ext uri="{FF2B5EF4-FFF2-40B4-BE49-F238E27FC236}">
                  <a16:creationId xmlns:a16="http://schemas.microsoft.com/office/drawing/2014/main" id="{3BDF54C7-AED8-C6D8-7BEF-CD6759A04562}"/>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8" name="Google Shape;2634;p55">
              <a:extLst>
                <a:ext uri="{FF2B5EF4-FFF2-40B4-BE49-F238E27FC236}">
                  <a16:creationId xmlns:a16="http://schemas.microsoft.com/office/drawing/2014/main" id="{0494E19A-3A3B-3252-B141-6488E0261413}"/>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9" name="Google Shape;2635;p55">
              <a:extLst>
                <a:ext uri="{FF2B5EF4-FFF2-40B4-BE49-F238E27FC236}">
                  <a16:creationId xmlns:a16="http://schemas.microsoft.com/office/drawing/2014/main" id="{4F4A1A67-B293-4D84-F8FD-4CD7C2E76637}"/>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extLst>
      <p:ext uri="{BB962C8B-B14F-4D97-AF65-F5344CB8AC3E}">
        <p14:creationId xmlns:p14="http://schemas.microsoft.com/office/powerpoint/2010/main" val="44626013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path" presetSubtype="0" repeatCount="indefinite" accel="50000" decel="50000" fill="hold" nodeType="withEffect">
                                  <p:stCondLst>
                                    <p:cond delay="0"/>
                                  </p:stCondLst>
                                  <p:childTnLst>
                                    <p:animMotion origin="layout" path="M -0.01654 4.07407E-6 C -0.01641 0.00671 -0.01419 0.01319 -0.01029 0.01736 C -0.01029 0.01759 -0.00417 0.02314 -0.00417 0.02291 C -0.00078 0.02615 0.0013 0.03032 0.0013 0.03495 C 0.0013 0.04398 -0.00664 0.05115 -0.01654 0.05162 C -0.02643 0.05115 -0.03424 0.04398 -0.03424 0.03495 C -0.03424 0.03032 -0.03229 0.02615 -0.02891 0.02291 C -0.02891 0.02314 -0.02279 0.01759 -0.02279 0.01736 C -0.01901 0.01319 -0.0168 0.00671 -0.01654 4.07407E-6 Z " pathEditMode="relative" rAng="0" ptsTypes="AAAAAAAAA">
                                      <p:cBhvr>
                                        <p:cTn id="6" dur="5000" fill="hold"/>
                                        <p:tgtEl>
                                          <p:spTgt spid="50"/>
                                        </p:tgtEl>
                                        <p:attrNameLst>
                                          <p:attrName>ppt_x</p:attrName>
                                          <p:attrName>ppt_y</p:attrName>
                                        </p:attrNameLst>
                                      </p:cBhvr>
                                      <p:rCtr x="0" y="2569"/>
                                    </p:animMotion>
                                  </p:childTnLst>
                                </p:cTn>
                              </p:par>
                              <p:par>
                                <p:cTn id="7" presetID="58" presetClass="path" presetSubtype="0" repeatCount="indefinite" accel="50000" decel="50000" fill="hold" nodeType="withEffect">
                                  <p:stCondLst>
                                    <p:cond delay="0"/>
                                  </p:stCondLst>
                                  <p:childTnLst>
                                    <p:animMotion origin="layout" path="M -0.01692 -0.07616 L 0.02305 -0.07014 C 0.03203 -0.06875 0.03711 -0.06667 0.03711 -0.06459 C 0.03711 -0.06227 0.03203 -0.06042 0.02305 -0.05926 L -0.01692 -0.05278 " pathEditMode="relative" rAng="0" ptsTypes="AAAAA">
                                      <p:cBhvr>
                                        <p:cTn id="8" dur="10000" fill="hold"/>
                                        <p:tgtEl>
                                          <p:spTgt spid="11"/>
                                        </p:tgtEl>
                                        <p:attrNameLst>
                                          <p:attrName>ppt_x</p:attrName>
                                          <p:attrName>ppt_y</p:attrName>
                                        </p:attrNameLst>
                                      </p:cBhvr>
                                      <p:rCtr x="2695"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Agrupar 61">
            <a:extLst>
              <a:ext uri="{FF2B5EF4-FFF2-40B4-BE49-F238E27FC236}">
                <a16:creationId xmlns:a16="http://schemas.microsoft.com/office/drawing/2014/main" id="{E74109EB-8153-901A-1DC8-E9F89E67ABD5}"/>
              </a:ext>
            </a:extLst>
          </p:cNvPr>
          <p:cNvGrpSpPr/>
          <p:nvPr/>
        </p:nvGrpSpPr>
        <p:grpSpPr>
          <a:xfrm>
            <a:off x="0" y="-50092"/>
            <a:ext cx="9048357" cy="7067052"/>
            <a:chOff x="0" y="-50092"/>
            <a:chExt cx="9048357" cy="7067052"/>
          </a:xfrm>
        </p:grpSpPr>
        <p:sp>
          <p:nvSpPr>
            <p:cNvPr id="60" name="Forma Livre 59">
              <a:extLst>
                <a:ext uri="{FF2B5EF4-FFF2-40B4-BE49-F238E27FC236}">
                  <a16:creationId xmlns:a16="http://schemas.microsoft.com/office/drawing/2014/main" id="{69FFA81E-4352-D9E8-B055-34AA51152608}"/>
                </a:ext>
              </a:extLst>
            </p:cNvPr>
            <p:cNvSpPr/>
            <p:nvPr/>
          </p:nvSpPr>
          <p:spPr>
            <a:xfrm flipH="1">
              <a:off x="1" y="-48047"/>
              <a:ext cx="5139905" cy="7065007"/>
            </a:xfrm>
            <a:custGeom>
              <a:avLst/>
              <a:gdLst>
                <a:gd name="connsiteX0" fmla="*/ 4756598 w 5139905"/>
                <a:gd name="connsiteY0" fmla="*/ 0 h 7065007"/>
                <a:gd name="connsiteX1" fmla="*/ 0 w 5139905"/>
                <a:gd name="connsiteY1" fmla="*/ 0 h 7065007"/>
                <a:gd name="connsiteX2" fmla="*/ 436 w 5139905"/>
                <a:gd name="connsiteY2" fmla="*/ 7455 h 7065007"/>
                <a:gd name="connsiteX3" fmla="*/ 218222 w 5139905"/>
                <a:gd name="connsiteY3" fmla="*/ 3767317 h 7065007"/>
                <a:gd name="connsiteX4" fmla="*/ 1878085 w 5139905"/>
                <a:gd name="connsiteY4" fmla="*/ 7027381 h 7065007"/>
                <a:gd name="connsiteX5" fmla="*/ 4181042 w 5139905"/>
                <a:gd name="connsiteY5" fmla="*/ 7042453 h 7065007"/>
                <a:gd name="connsiteX6" fmla="*/ 4818534 w 5139905"/>
                <a:gd name="connsiteY6" fmla="*/ 7054788 h 7065007"/>
                <a:gd name="connsiteX7" fmla="*/ 5139905 w 5139905"/>
                <a:gd name="connsiteY7" fmla="*/ 7065007 h 7065007"/>
                <a:gd name="connsiteX8" fmla="*/ 5139905 w 5139905"/>
                <a:gd name="connsiteY8" fmla="*/ 63328 h 7065007"/>
                <a:gd name="connsiteX9" fmla="*/ 5086532 w 5139905"/>
                <a:gd name="connsiteY9" fmla="*/ 55803 h 7065007"/>
                <a:gd name="connsiteX10" fmla="*/ 4958533 w 5139905"/>
                <a:gd name="connsiteY10" fmla="*/ 36236 h 706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39905" h="7065007">
                  <a:moveTo>
                    <a:pt x="4756598" y="0"/>
                  </a:moveTo>
                  <a:lnTo>
                    <a:pt x="0" y="0"/>
                  </a:lnTo>
                  <a:lnTo>
                    <a:pt x="436" y="7455"/>
                  </a:lnTo>
                  <a:cubicBezTo>
                    <a:pt x="75151" y="1286001"/>
                    <a:pt x="218222" y="3767317"/>
                    <a:pt x="218222" y="3767317"/>
                  </a:cubicBezTo>
                  <a:lnTo>
                    <a:pt x="1878085" y="7027381"/>
                  </a:lnTo>
                  <a:cubicBezTo>
                    <a:pt x="2640504" y="7027381"/>
                    <a:pt x="3411087" y="7034917"/>
                    <a:pt x="4181042" y="7042453"/>
                  </a:cubicBezTo>
                  <a:cubicBezTo>
                    <a:pt x="4392215" y="7044180"/>
                    <a:pt x="4605036" y="7048812"/>
                    <a:pt x="4818534" y="7054788"/>
                  </a:cubicBezTo>
                  <a:lnTo>
                    <a:pt x="5139905" y="7065007"/>
                  </a:lnTo>
                  <a:lnTo>
                    <a:pt x="5139905" y="63328"/>
                  </a:lnTo>
                  <a:lnTo>
                    <a:pt x="5086532" y="55803"/>
                  </a:lnTo>
                  <a:cubicBezTo>
                    <a:pt x="5042688" y="49856"/>
                    <a:pt x="4999669" y="43772"/>
                    <a:pt x="4958533" y="36236"/>
                  </a:cubicBezTo>
                  <a:close/>
                </a:path>
              </a:pathLst>
            </a:custGeom>
            <a:solidFill>
              <a:srgbClr val="C1A27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 name="Forma Livre 54">
              <a:extLst>
                <a:ext uri="{FF2B5EF4-FFF2-40B4-BE49-F238E27FC236}">
                  <a16:creationId xmlns:a16="http://schemas.microsoft.com/office/drawing/2014/main" id="{81B4AF3A-258C-C3E7-A6C8-A24DFC29733A}"/>
                </a:ext>
              </a:extLst>
            </p:cNvPr>
            <p:cNvSpPr/>
            <p:nvPr/>
          </p:nvSpPr>
          <p:spPr>
            <a:xfrm flipH="1">
              <a:off x="0" y="-50092"/>
              <a:ext cx="9048357" cy="7055418"/>
            </a:xfrm>
            <a:custGeom>
              <a:avLst/>
              <a:gdLst>
                <a:gd name="connsiteX0" fmla="*/ 6142148 w 9048357"/>
                <a:gd name="connsiteY0" fmla="*/ 0 h 7055418"/>
                <a:gd name="connsiteX1" fmla="*/ 2812711 w 9048357"/>
                <a:gd name="connsiteY1" fmla="*/ 0 h 7055418"/>
                <a:gd name="connsiteX2" fmla="*/ 2721586 w 9048357"/>
                <a:gd name="connsiteY2" fmla="*/ 87318 h 7055418"/>
                <a:gd name="connsiteX3" fmla="*/ 2212954 w 9048357"/>
                <a:gd name="connsiteY3" fmla="*/ 664261 h 7055418"/>
                <a:gd name="connsiteX4" fmla="*/ 1801599 w 9048357"/>
                <a:gd name="connsiteY4" fmla="*/ 1576777 h 7055418"/>
                <a:gd name="connsiteX5" fmla="*/ 740241 w 9048357"/>
                <a:gd name="connsiteY5" fmla="*/ 3281228 h 7055418"/>
                <a:gd name="connsiteX6" fmla="*/ 455747 w 9048357"/>
                <a:gd name="connsiteY6" fmla="*/ 4701813 h 7055418"/>
                <a:gd name="connsiteX7" fmla="*/ 29947 w 9048357"/>
                <a:gd name="connsiteY7" fmla="*/ 6280031 h 7055418"/>
                <a:gd name="connsiteX8" fmla="*/ 373476 w 9048357"/>
                <a:gd name="connsiteY8" fmla="*/ 6766120 h 7055418"/>
                <a:gd name="connsiteX9" fmla="*/ 1183625 w 9048357"/>
                <a:gd name="connsiteY9" fmla="*/ 6928150 h 7055418"/>
                <a:gd name="connsiteX10" fmla="*/ 1550390 w 9048357"/>
                <a:gd name="connsiteY10" fmla="*/ 6924382 h 7055418"/>
                <a:gd name="connsiteX11" fmla="*/ 1854353 w 9048357"/>
                <a:gd name="connsiteY11" fmla="*/ 6937570 h 7055418"/>
                <a:gd name="connsiteX12" fmla="*/ 4298617 w 9048357"/>
                <a:gd name="connsiteY12" fmla="*/ 7037426 h 7055418"/>
                <a:gd name="connsiteX13" fmla="*/ 5680895 w 9048357"/>
                <a:gd name="connsiteY13" fmla="*/ 7032401 h 7055418"/>
                <a:gd name="connsiteX14" fmla="*/ 6176405 w 9048357"/>
                <a:gd name="connsiteY14" fmla="*/ 7034913 h 7055418"/>
                <a:gd name="connsiteX15" fmla="*/ 7940834 w 9048357"/>
                <a:gd name="connsiteY15" fmla="*/ 7051870 h 7055418"/>
                <a:gd name="connsiteX16" fmla="*/ 9048357 w 9048357"/>
                <a:gd name="connsiteY16" fmla="*/ 7055418 h 7055418"/>
                <a:gd name="connsiteX17" fmla="*/ 9048357 w 9048357"/>
                <a:gd name="connsiteY17" fmla="*/ 2719378 h 7055418"/>
                <a:gd name="connsiteX18" fmla="*/ 8996686 w 9048357"/>
                <a:gd name="connsiteY18" fmla="*/ 2595351 h 7055418"/>
                <a:gd name="connsiteX19" fmla="*/ 8060473 w 9048357"/>
                <a:gd name="connsiteY19" fmla="*/ 880929 h 7055418"/>
                <a:gd name="connsiteX20" fmla="*/ 6358812 w 9048357"/>
                <a:gd name="connsiteY20" fmla="*/ 84167 h 705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048357" h="7055418">
                  <a:moveTo>
                    <a:pt x="6142148" y="0"/>
                  </a:moveTo>
                  <a:lnTo>
                    <a:pt x="2812711" y="0"/>
                  </a:lnTo>
                  <a:lnTo>
                    <a:pt x="2721586" y="87318"/>
                  </a:lnTo>
                  <a:cubicBezTo>
                    <a:pt x="2484878" y="325071"/>
                    <a:pt x="2291379" y="550746"/>
                    <a:pt x="2212954" y="664261"/>
                  </a:cubicBezTo>
                  <a:cubicBezTo>
                    <a:pt x="2018895" y="948755"/>
                    <a:pt x="2018895" y="1299819"/>
                    <a:pt x="1801599" y="1576777"/>
                  </a:cubicBezTo>
                  <a:cubicBezTo>
                    <a:pt x="1338119" y="2182190"/>
                    <a:pt x="904783" y="2488664"/>
                    <a:pt x="740241" y="3281228"/>
                  </a:cubicBezTo>
                  <a:cubicBezTo>
                    <a:pt x="635361" y="3752244"/>
                    <a:pt x="597680" y="4253406"/>
                    <a:pt x="455747" y="4701813"/>
                  </a:cubicBezTo>
                  <a:cubicBezTo>
                    <a:pt x="291205" y="5225583"/>
                    <a:pt x="-112614" y="5704136"/>
                    <a:pt x="29947" y="6280031"/>
                  </a:cubicBezTo>
                  <a:cubicBezTo>
                    <a:pt x="89609" y="6526844"/>
                    <a:pt x="208934" y="6668777"/>
                    <a:pt x="373476" y="6766120"/>
                  </a:cubicBezTo>
                  <a:cubicBezTo>
                    <a:pt x="622801" y="6906797"/>
                    <a:pt x="901643" y="6928150"/>
                    <a:pt x="1183625" y="6928150"/>
                  </a:cubicBezTo>
                  <a:cubicBezTo>
                    <a:pt x="1306089" y="6928150"/>
                    <a:pt x="1428554" y="6924382"/>
                    <a:pt x="1550390" y="6924382"/>
                  </a:cubicBezTo>
                  <a:cubicBezTo>
                    <a:pt x="1653386" y="6924382"/>
                    <a:pt x="1755126" y="6926894"/>
                    <a:pt x="1854353" y="6937570"/>
                  </a:cubicBezTo>
                  <a:cubicBezTo>
                    <a:pt x="2669527" y="7022353"/>
                    <a:pt x="3484700" y="7037426"/>
                    <a:pt x="4298617" y="7037426"/>
                  </a:cubicBezTo>
                  <a:cubicBezTo>
                    <a:pt x="4759586" y="7037426"/>
                    <a:pt x="5220554" y="7032401"/>
                    <a:pt x="5680895" y="7032401"/>
                  </a:cubicBezTo>
                  <a:cubicBezTo>
                    <a:pt x="5846065" y="7032401"/>
                    <a:pt x="6011235" y="7033029"/>
                    <a:pt x="6176405" y="7034913"/>
                  </a:cubicBezTo>
                  <a:cubicBezTo>
                    <a:pt x="6763292" y="7046218"/>
                    <a:pt x="7352063" y="7049986"/>
                    <a:pt x="7940834" y="7051870"/>
                  </a:cubicBezTo>
                  <a:lnTo>
                    <a:pt x="9048357" y="7055418"/>
                  </a:lnTo>
                  <a:lnTo>
                    <a:pt x="9048357" y="2719378"/>
                  </a:lnTo>
                  <a:lnTo>
                    <a:pt x="8996686" y="2595351"/>
                  </a:lnTo>
                  <a:cubicBezTo>
                    <a:pt x="8657183" y="1798488"/>
                    <a:pt x="8289348" y="1064194"/>
                    <a:pt x="8060473" y="880929"/>
                  </a:cubicBezTo>
                  <a:cubicBezTo>
                    <a:pt x="7828301" y="697939"/>
                    <a:pt x="7123713" y="385967"/>
                    <a:pt x="6358812" y="84167"/>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pic>
        <p:nvPicPr>
          <p:cNvPr id="27" name="Imagem 26" descr="Uma imagem contendo de madeira, verde, grande, azul&#10;&#10;Descrição gerada automaticamente">
            <a:extLst>
              <a:ext uri="{FF2B5EF4-FFF2-40B4-BE49-F238E27FC236}">
                <a16:creationId xmlns:a16="http://schemas.microsoft.com/office/drawing/2014/main" id="{1504A783-973F-4517-99CF-C29CF25F1C00}"/>
              </a:ext>
            </a:extLst>
          </p:cNvPr>
          <p:cNvPicPr>
            <a:picLocks noChangeAspect="1"/>
          </p:cNvPicPr>
          <p:nvPr/>
        </p:nvPicPr>
        <p:blipFill>
          <a:blip r:embed="rId2">
            <a:extLst>
              <a:ext uri="{28A0092B-C50C-407E-A947-70E740481C1C}">
                <a14:useLocalDpi xmlns:a14="http://schemas.microsoft.com/office/drawing/2010/main" val="0"/>
              </a:ext>
            </a:extLst>
          </a:blip>
          <a:srcRect r="20271" b="46742"/>
          <a:stretch/>
        </p:blipFill>
        <p:spPr>
          <a:xfrm>
            <a:off x="6724192" y="-332477"/>
            <a:ext cx="5467808" cy="3652452"/>
          </a:xfrm>
          <a:prstGeom prst="rect">
            <a:avLst/>
          </a:prstGeom>
        </p:spPr>
      </p:pic>
      <p:sp>
        <p:nvSpPr>
          <p:cNvPr id="10" name="CaixaDeTexto 9">
            <a:extLst>
              <a:ext uri="{FF2B5EF4-FFF2-40B4-BE49-F238E27FC236}">
                <a16:creationId xmlns:a16="http://schemas.microsoft.com/office/drawing/2014/main" id="{7E882156-0E81-A77F-79CE-A5174DD44BCB}"/>
              </a:ext>
            </a:extLst>
          </p:cNvPr>
          <p:cNvSpPr txBox="1"/>
          <p:nvPr/>
        </p:nvSpPr>
        <p:spPr>
          <a:xfrm>
            <a:off x="876664" y="2857021"/>
            <a:ext cx="5653985" cy="2785378"/>
          </a:xfrm>
          <a:prstGeom prst="rect">
            <a:avLst/>
          </a:prstGeom>
          <a:noFill/>
        </p:spPr>
        <p:txBody>
          <a:bodyPr wrap="square">
            <a:spAutoFit/>
          </a:bodyPr>
          <a:lstStyle/>
          <a:p>
            <a:pPr algn="just"/>
            <a:r>
              <a:rPr lang="pt-BR" sz="2500" b="0" i="0" dirty="0">
                <a:solidFill>
                  <a:srgbClr val="252633"/>
                </a:solidFill>
                <a:effectLst/>
                <a:latin typeface="Calibri" panose="020F0502020204030204" pitchFamily="34" charset="0"/>
                <a:cs typeface="Calibri" panose="020F0502020204030204" pitchFamily="34" charset="0"/>
              </a:rPr>
              <a:t>Começaram então a gravar em </a:t>
            </a:r>
            <a:r>
              <a:rPr lang="pt-BR" sz="2500" b="1" i="0" dirty="0">
                <a:solidFill>
                  <a:srgbClr val="252633"/>
                </a:solidFill>
                <a:effectLst/>
                <a:latin typeface="Calibri" panose="020F0502020204030204" pitchFamily="34" charset="0"/>
                <a:cs typeface="Calibri" panose="020F0502020204030204" pitchFamily="34" charset="0"/>
              </a:rPr>
              <a:t>ossos</a:t>
            </a:r>
            <a:r>
              <a:rPr lang="pt-BR" sz="2500" b="0" i="0" dirty="0">
                <a:solidFill>
                  <a:srgbClr val="252633"/>
                </a:solidFill>
                <a:effectLst/>
                <a:latin typeface="Calibri" panose="020F0502020204030204" pitchFamily="34" charset="0"/>
                <a:cs typeface="Calibri" panose="020F0502020204030204" pitchFamily="34" charset="0"/>
              </a:rPr>
              <a:t> essas noções de quantidade (já que devia ser difícil guardar tudo "de cabeça"). </a:t>
            </a:r>
          </a:p>
          <a:p>
            <a:pPr algn="just"/>
            <a:endParaRPr lang="pt-BR" sz="2500" dirty="0">
              <a:solidFill>
                <a:srgbClr val="252633"/>
              </a:solidFill>
              <a:latin typeface="Calibri" panose="020F0502020204030204" pitchFamily="34" charset="0"/>
              <a:cs typeface="Calibri" panose="020F0502020204030204" pitchFamily="34" charset="0"/>
            </a:endParaRPr>
          </a:p>
          <a:p>
            <a:pPr algn="just"/>
            <a:r>
              <a:rPr lang="pt-BR" sz="2500" b="0" i="0" dirty="0">
                <a:solidFill>
                  <a:srgbClr val="252633"/>
                </a:solidFill>
                <a:effectLst/>
                <a:latin typeface="Calibri" panose="020F0502020204030204" pitchFamily="34" charset="0"/>
                <a:cs typeface="Calibri" panose="020F0502020204030204" pitchFamily="34" charset="0"/>
              </a:rPr>
              <a:t>Esses ossos entalhados são os registros mais antigos que existem, de mais ou menos 20.000 anos atrás.</a:t>
            </a:r>
            <a:r>
              <a:rPr lang="pt-BR" sz="2500" b="0" i="0" u="none" strike="noStrike" baseline="0" dirty="0">
                <a:solidFill>
                  <a:srgbClr val="231F20"/>
                </a:solidFill>
                <a:latin typeface="Calibri" panose="020F0502020204030204" pitchFamily="34" charset="0"/>
                <a:cs typeface="Calibri" panose="020F0502020204030204" pitchFamily="34" charset="0"/>
              </a:rPr>
              <a:t>.</a:t>
            </a:r>
            <a:endParaRPr lang="pt-BR" sz="2500" dirty="0">
              <a:latin typeface="Calibri" panose="020F0502020204030204" pitchFamily="34" charset="0"/>
              <a:cs typeface="Calibri" panose="020F0502020204030204" pitchFamily="34" charset="0"/>
            </a:endParaRPr>
          </a:p>
        </p:txBody>
      </p:sp>
      <p:sp>
        <p:nvSpPr>
          <p:cNvPr id="2" name="Título 6">
            <a:extLst>
              <a:ext uri="{FF2B5EF4-FFF2-40B4-BE49-F238E27FC236}">
                <a16:creationId xmlns:a16="http://schemas.microsoft.com/office/drawing/2014/main" id="{FC11B239-EB6C-E148-36A4-E31FF4903FCF}"/>
              </a:ext>
            </a:extLst>
          </p:cNvPr>
          <p:cNvSpPr txBox="1">
            <a:spLocks/>
          </p:cNvSpPr>
          <p:nvPr/>
        </p:nvSpPr>
        <p:spPr>
          <a:xfrm>
            <a:off x="876664" y="1065995"/>
            <a:ext cx="5463666" cy="10113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1pPr>
            <a:lvl2pPr marR="0" lvl="1"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2pPr>
            <a:lvl3pPr marR="0" lvl="2"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3pPr>
            <a:lvl4pPr marR="0" lvl="3"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4pPr>
            <a:lvl5pPr marR="0" lvl="4"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5pPr>
            <a:lvl6pPr marR="0" lvl="5"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6pPr>
            <a:lvl7pPr marR="0" lvl="6"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7pPr>
            <a:lvl8pPr marR="0" lvl="7"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8pPr>
            <a:lvl9pPr marR="0" lvl="8"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9pPr>
          </a:lstStyle>
          <a:p>
            <a:r>
              <a:rPr lang="pt-BR" sz="5000" b="1" kern="0" dirty="0">
                <a:latin typeface="Calibri" panose="020F0502020204030204" pitchFamily="34" charset="0"/>
                <a:ea typeface="Roboto" panose="02000000000000000000" pitchFamily="2" charset="0"/>
                <a:cs typeface="Calibri" panose="020F0502020204030204" pitchFamily="34" charset="0"/>
              </a:rPr>
              <a:t>Período Paleolítico</a:t>
            </a:r>
          </a:p>
        </p:txBody>
      </p:sp>
      <p:sp>
        <p:nvSpPr>
          <p:cNvPr id="3" name="Título 6">
            <a:extLst>
              <a:ext uri="{FF2B5EF4-FFF2-40B4-BE49-F238E27FC236}">
                <a16:creationId xmlns:a16="http://schemas.microsoft.com/office/drawing/2014/main" id="{66D5F164-847E-A812-CAEB-528BAD64124C}"/>
              </a:ext>
            </a:extLst>
          </p:cNvPr>
          <p:cNvSpPr txBox="1">
            <a:spLocks/>
          </p:cNvSpPr>
          <p:nvPr/>
        </p:nvSpPr>
        <p:spPr>
          <a:xfrm>
            <a:off x="876664" y="1752526"/>
            <a:ext cx="5166314" cy="763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1pPr>
            <a:lvl2pPr marR="0" lvl="1"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2pPr>
            <a:lvl3pPr marR="0" lvl="2"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3pPr>
            <a:lvl4pPr marR="0" lvl="3"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4pPr>
            <a:lvl5pPr marR="0" lvl="4"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5pPr>
            <a:lvl6pPr marR="0" lvl="5"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6pPr>
            <a:lvl7pPr marR="0" lvl="6"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7pPr>
            <a:lvl8pPr marR="0" lvl="7"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8pPr>
            <a:lvl9pPr marR="0" lvl="8"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9pPr>
          </a:lstStyle>
          <a:p>
            <a:r>
              <a:rPr lang="pt-BR" sz="3500" b="1" kern="0" dirty="0">
                <a:solidFill>
                  <a:schemeClr val="accent4">
                    <a:lumMod val="75000"/>
                  </a:schemeClr>
                </a:solidFill>
                <a:latin typeface="Calibri" panose="020F0502020204030204" pitchFamily="34" charset="0"/>
                <a:ea typeface="Roboto" panose="02000000000000000000" pitchFamily="2" charset="0"/>
                <a:cs typeface="Calibri" panose="020F0502020204030204" pitchFamily="34" charset="0"/>
              </a:rPr>
              <a:t>Homem das cavernas</a:t>
            </a:r>
          </a:p>
        </p:txBody>
      </p:sp>
      <p:grpSp>
        <p:nvGrpSpPr>
          <p:cNvPr id="32" name="Google Shape;2626;p55">
            <a:extLst>
              <a:ext uri="{FF2B5EF4-FFF2-40B4-BE49-F238E27FC236}">
                <a16:creationId xmlns:a16="http://schemas.microsoft.com/office/drawing/2014/main" id="{F94C2944-9AEA-0B32-93FA-9FAEA9EC5214}"/>
              </a:ext>
            </a:extLst>
          </p:cNvPr>
          <p:cNvGrpSpPr/>
          <p:nvPr/>
        </p:nvGrpSpPr>
        <p:grpSpPr>
          <a:xfrm>
            <a:off x="-485593" y="4529821"/>
            <a:ext cx="1892944" cy="2785379"/>
            <a:chOff x="1535297" y="2064520"/>
            <a:chExt cx="606266" cy="892091"/>
          </a:xfrm>
        </p:grpSpPr>
        <p:sp>
          <p:nvSpPr>
            <p:cNvPr id="33" name="Google Shape;2627;p55">
              <a:extLst>
                <a:ext uri="{FF2B5EF4-FFF2-40B4-BE49-F238E27FC236}">
                  <a16:creationId xmlns:a16="http://schemas.microsoft.com/office/drawing/2014/main" id="{FE50BCD3-5497-2B08-9669-1A9FE94617F2}"/>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4" name="Google Shape;2628;p55">
              <a:extLst>
                <a:ext uri="{FF2B5EF4-FFF2-40B4-BE49-F238E27FC236}">
                  <a16:creationId xmlns:a16="http://schemas.microsoft.com/office/drawing/2014/main" id="{4A567E6A-B46C-AE8B-914D-BE91B4651A43}"/>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5" name="Google Shape;2629;p55">
              <a:extLst>
                <a:ext uri="{FF2B5EF4-FFF2-40B4-BE49-F238E27FC236}">
                  <a16:creationId xmlns:a16="http://schemas.microsoft.com/office/drawing/2014/main" id="{AC810341-6A59-0871-6E04-E3ED70189D61}"/>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36" name="Google Shape;2630;p55">
              <a:extLst>
                <a:ext uri="{FF2B5EF4-FFF2-40B4-BE49-F238E27FC236}">
                  <a16:creationId xmlns:a16="http://schemas.microsoft.com/office/drawing/2014/main" id="{C3E1309E-90AD-2DAB-7612-26BDFA3F53B0}"/>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7" name="Google Shape;2631;p55">
              <a:extLst>
                <a:ext uri="{FF2B5EF4-FFF2-40B4-BE49-F238E27FC236}">
                  <a16:creationId xmlns:a16="http://schemas.microsoft.com/office/drawing/2014/main" id="{4A124649-0B25-DA56-5F50-2FAD4D470C2E}"/>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38" name="Google Shape;2632;p55">
              <a:extLst>
                <a:ext uri="{FF2B5EF4-FFF2-40B4-BE49-F238E27FC236}">
                  <a16:creationId xmlns:a16="http://schemas.microsoft.com/office/drawing/2014/main" id="{42DC9B93-AFEF-1A71-9ABE-785C44857BA3}"/>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9" name="Google Shape;2633;p55">
              <a:extLst>
                <a:ext uri="{FF2B5EF4-FFF2-40B4-BE49-F238E27FC236}">
                  <a16:creationId xmlns:a16="http://schemas.microsoft.com/office/drawing/2014/main" id="{3E9D74F4-1D11-F652-8C3F-2A57E2E4E5C7}"/>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0" name="Google Shape;2634;p55">
              <a:extLst>
                <a:ext uri="{FF2B5EF4-FFF2-40B4-BE49-F238E27FC236}">
                  <a16:creationId xmlns:a16="http://schemas.microsoft.com/office/drawing/2014/main" id="{6CACB32E-97C5-BF47-53CF-B1EA875F42C1}"/>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1" name="Google Shape;2635;p55">
              <a:extLst>
                <a:ext uri="{FF2B5EF4-FFF2-40B4-BE49-F238E27FC236}">
                  <a16:creationId xmlns:a16="http://schemas.microsoft.com/office/drawing/2014/main" id="{E7E431AC-F2D6-273F-9F5D-7AFE5303589B}"/>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pic>
        <p:nvPicPr>
          <p:cNvPr id="43" name="Imagem 42" descr="Imagem em preto e branco&#10;&#10;Descrição gerada automaticamente com confiança média">
            <a:extLst>
              <a:ext uri="{FF2B5EF4-FFF2-40B4-BE49-F238E27FC236}">
                <a16:creationId xmlns:a16="http://schemas.microsoft.com/office/drawing/2014/main" id="{135F2D15-9862-1234-6CA0-A7C45CF9BA7A}"/>
              </a:ext>
            </a:extLst>
          </p:cNvPr>
          <p:cNvPicPr>
            <a:picLocks noChangeAspect="1"/>
          </p:cNvPicPr>
          <p:nvPr/>
        </p:nvPicPr>
        <p:blipFill>
          <a:blip r:embed="rId3">
            <a:extLst>
              <a:ext uri="{28A0092B-C50C-407E-A947-70E740481C1C}">
                <a14:useLocalDpi xmlns:a14="http://schemas.microsoft.com/office/drawing/2010/main" val="0"/>
              </a:ext>
            </a:extLst>
          </a:blip>
          <a:srcRect r="49197"/>
          <a:stretch/>
        </p:blipFill>
        <p:spPr>
          <a:xfrm>
            <a:off x="6914511" y="3877673"/>
            <a:ext cx="5277489" cy="2693203"/>
          </a:xfrm>
          <a:prstGeom prst="rect">
            <a:avLst/>
          </a:prstGeom>
        </p:spPr>
      </p:pic>
    </p:spTree>
    <p:extLst>
      <p:ext uri="{BB962C8B-B14F-4D97-AF65-F5344CB8AC3E}">
        <p14:creationId xmlns:p14="http://schemas.microsoft.com/office/powerpoint/2010/main" val="774625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path" presetSubtype="0" repeatCount="indefinite" accel="50000" decel="50000" fill="hold" nodeType="withEffect">
                                  <p:stCondLst>
                                    <p:cond delay="0"/>
                                  </p:stCondLst>
                                  <p:childTnLst>
                                    <p:animMotion origin="layout" path="M -0.01654 4.07407E-6 C -0.01641 0.00671 -0.01419 0.01319 -0.01029 0.01736 C -0.01029 0.01759 -0.00417 0.02314 -0.00417 0.02291 C -0.00078 0.02615 0.0013 0.03032 0.0013 0.03495 C 0.0013 0.04398 -0.00664 0.05115 -0.01654 0.05162 C -0.02643 0.05115 -0.03424 0.04398 -0.03424 0.03495 C -0.03424 0.03032 -0.03229 0.02615 -0.02891 0.02291 C -0.02891 0.02314 -0.02279 0.01759 -0.02279 0.01736 C -0.01901 0.01319 -0.0168 0.00671 -0.01654 4.07407E-6 Z " pathEditMode="relative" rAng="0" ptsTypes="AAAAAAAAA">
                                      <p:cBhvr>
                                        <p:cTn id="6" dur="5000" fill="hold"/>
                                        <p:tgtEl>
                                          <p:spTgt spid="32"/>
                                        </p:tgtEl>
                                        <p:attrNameLst>
                                          <p:attrName>ppt_x</p:attrName>
                                          <p:attrName>ppt_y</p:attrName>
                                        </p:attrNameLst>
                                      </p:cBhvr>
                                      <p:rCtr x="0" y="25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72681-043A-824C-7DD6-3CEE7DA12EBD}"/>
            </a:ext>
          </a:extLst>
        </p:cNvPr>
        <p:cNvGrpSpPr/>
        <p:nvPr/>
      </p:nvGrpSpPr>
      <p:grpSpPr>
        <a:xfrm>
          <a:off x="0" y="0"/>
          <a:ext cx="0" cy="0"/>
          <a:chOff x="0" y="0"/>
          <a:chExt cx="0" cy="0"/>
        </a:xfrm>
      </p:grpSpPr>
      <p:pic>
        <p:nvPicPr>
          <p:cNvPr id="4098" name="Picture 2" descr="A highly detailed and realistic illustration of a prehistoric caveman painting the wall of a cave in Full HD resolution. The caveman is crouching, using natural pigments and primitive tools to draw simple tally marks, symbols, and figures of animals on the textured rock wall. The cave is dimly lit with a warm, earthy glow, capturing the atmosphere of early human ingenuity and creativity. The focus is on the caveman and his artwork, showcasing an intimate moment of learning and expression in the early history of humans.">
            <a:extLst>
              <a:ext uri="{FF2B5EF4-FFF2-40B4-BE49-F238E27FC236}">
                <a16:creationId xmlns:a16="http://schemas.microsoft.com/office/drawing/2014/main" id="{6F8A5614-27C9-D803-58D7-16AED6D047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23391"/>
          <a:stretch/>
        </p:blipFill>
        <p:spPr bwMode="auto">
          <a:xfrm>
            <a:off x="2997698" y="0"/>
            <a:ext cx="9194301"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Agrupar 10">
            <a:extLst>
              <a:ext uri="{FF2B5EF4-FFF2-40B4-BE49-F238E27FC236}">
                <a16:creationId xmlns:a16="http://schemas.microsoft.com/office/drawing/2014/main" id="{1A01D3B6-1A30-BA7E-22A0-C33CBAABFDDE}"/>
              </a:ext>
            </a:extLst>
          </p:cNvPr>
          <p:cNvGrpSpPr/>
          <p:nvPr/>
        </p:nvGrpSpPr>
        <p:grpSpPr>
          <a:xfrm>
            <a:off x="-6447790" y="-2954237"/>
            <a:ext cx="17763125" cy="12766476"/>
            <a:chOff x="3010451" y="1340454"/>
            <a:chExt cx="9740960" cy="7065007"/>
          </a:xfrm>
        </p:grpSpPr>
        <p:sp>
          <p:nvSpPr>
            <p:cNvPr id="60" name="Forma Livre 59">
              <a:extLst>
                <a:ext uri="{FF2B5EF4-FFF2-40B4-BE49-F238E27FC236}">
                  <a16:creationId xmlns:a16="http://schemas.microsoft.com/office/drawing/2014/main" id="{3F4D5051-E5BE-1A6B-22D2-C0E9396767DA}"/>
                </a:ext>
              </a:extLst>
            </p:cNvPr>
            <p:cNvSpPr/>
            <p:nvPr/>
          </p:nvSpPr>
          <p:spPr>
            <a:xfrm flipH="1">
              <a:off x="3010451" y="1340454"/>
              <a:ext cx="5139905" cy="7065007"/>
            </a:xfrm>
            <a:custGeom>
              <a:avLst/>
              <a:gdLst>
                <a:gd name="connsiteX0" fmla="*/ 4756598 w 5139905"/>
                <a:gd name="connsiteY0" fmla="*/ 0 h 7065007"/>
                <a:gd name="connsiteX1" fmla="*/ 0 w 5139905"/>
                <a:gd name="connsiteY1" fmla="*/ 0 h 7065007"/>
                <a:gd name="connsiteX2" fmla="*/ 436 w 5139905"/>
                <a:gd name="connsiteY2" fmla="*/ 7455 h 7065007"/>
                <a:gd name="connsiteX3" fmla="*/ 218222 w 5139905"/>
                <a:gd name="connsiteY3" fmla="*/ 3767317 h 7065007"/>
                <a:gd name="connsiteX4" fmla="*/ 1878085 w 5139905"/>
                <a:gd name="connsiteY4" fmla="*/ 7027381 h 7065007"/>
                <a:gd name="connsiteX5" fmla="*/ 4181042 w 5139905"/>
                <a:gd name="connsiteY5" fmla="*/ 7042453 h 7065007"/>
                <a:gd name="connsiteX6" fmla="*/ 4818534 w 5139905"/>
                <a:gd name="connsiteY6" fmla="*/ 7054788 h 7065007"/>
                <a:gd name="connsiteX7" fmla="*/ 5139905 w 5139905"/>
                <a:gd name="connsiteY7" fmla="*/ 7065007 h 7065007"/>
                <a:gd name="connsiteX8" fmla="*/ 5139905 w 5139905"/>
                <a:gd name="connsiteY8" fmla="*/ 63328 h 7065007"/>
                <a:gd name="connsiteX9" fmla="*/ 5086532 w 5139905"/>
                <a:gd name="connsiteY9" fmla="*/ 55803 h 7065007"/>
                <a:gd name="connsiteX10" fmla="*/ 4958533 w 5139905"/>
                <a:gd name="connsiteY10" fmla="*/ 36236 h 706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39905" h="7065007">
                  <a:moveTo>
                    <a:pt x="4756598" y="0"/>
                  </a:moveTo>
                  <a:lnTo>
                    <a:pt x="0" y="0"/>
                  </a:lnTo>
                  <a:lnTo>
                    <a:pt x="436" y="7455"/>
                  </a:lnTo>
                  <a:cubicBezTo>
                    <a:pt x="75151" y="1286001"/>
                    <a:pt x="218222" y="3767317"/>
                    <a:pt x="218222" y="3767317"/>
                  </a:cubicBezTo>
                  <a:lnTo>
                    <a:pt x="1878085" y="7027381"/>
                  </a:lnTo>
                  <a:cubicBezTo>
                    <a:pt x="2640504" y="7027381"/>
                    <a:pt x="3411087" y="7034917"/>
                    <a:pt x="4181042" y="7042453"/>
                  </a:cubicBezTo>
                  <a:cubicBezTo>
                    <a:pt x="4392215" y="7044180"/>
                    <a:pt x="4605036" y="7048812"/>
                    <a:pt x="4818534" y="7054788"/>
                  </a:cubicBezTo>
                  <a:lnTo>
                    <a:pt x="5139905" y="7065007"/>
                  </a:lnTo>
                  <a:lnTo>
                    <a:pt x="5139905" y="63328"/>
                  </a:lnTo>
                  <a:lnTo>
                    <a:pt x="5086532" y="55803"/>
                  </a:lnTo>
                  <a:cubicBezTo>
                    <a:pt x="5042688" y="49856"/>
                    <a:pt x="4999669" y="43772"/>
                    <a:pt x="4958533" y="36236"/>
                  </a:cubicBezTo>
                  <a:close/>
                </a:path>
              </a:pathLst>
            </a:custGeom>
            <a:solidFill>
              <a:srgbClr val="C1A27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cs typeface="Arial"/>
                <a:sym typeface="Arial"/>
              </a:endParaRPr>
            </a:p>
          </p:txBody>
        </p:sp>
        <p:sp>
          <p:nvSpPr>
            <p:cNvPr id="55" name="Forma Livre 54">
              <a:extLst>
                <a:ext uri="{FF2B5EF4-FFF2-40B4-BE49-F238E27FC236}">
                  <a16:creationId xmlns:a16="http://schemas.microsoft.com/office/drawing/2014/main" id="{B31A6356-2D54-46EC-85EB-B255820FEFC2}"/>
                </a:ext>
              </a:extLst>
            </p:cNvPr>
            <p:cNvSpPr/>
            <p:nvPr/>
          </p:nvSpPr>
          <p:spPr>
            <a:xfrm flipH="1">
              <a:off x="5404127" y="1350043"/>
              <a:ext cx="7347284" cy="7055418"/>
            </a:xfrm>
            <a:custGeom>
              <a:avLst/>
              <a:gdLst>
                <a:gd name="connsiteX0" fmla="*/ 6142148 w 9048357"/>
                <a:gd name="connsiteY0" fmla="*/ 0 h 7055418"/>
                <a:gd name="connsiteX1" fmla="*/ 2812711 w 9048357"/>
                <a:gd name="connsiteY1" fmla="*/ 0 h 7055418"/>
                <a:gd name="connsiteX2" fmla="*/ 2721586 w 9048357"/>
                <a:gd name="connsiteY2" fmla="*/ 87318 h 7055418"/>
                <a:gd name="connsiteX3" fmla="*/ 2212954 w 9048357"/>
                <a:gd name="connsiteY3" fmla="*/ 664261 h 7055418"/>
                <a:gd name="connsiteX4" fmla="*/ 1801599 w 9048357"/>
                <a:gd name="connsiteY4" fmla="*/ 1576777 h 7055418"/>
                <a:gd name="connsiteX5" fmla="*/ 740241 w 9048357"/>
                <a:gd name="connsiteY5" fmla="*/ 3281228 h 7055418"/>
                <a:gd name="connsiteX6" fmla="*/ 455747 w 9048357"/>
                <a:gd name="connsiteY6" fmla="*/ 4701813 h 7055418"/>
                <a:gd name="connsiteX7" fmla="*/ 29947 w 9048357"/>
                <a:gd name="connsiteY7" fmla="*/ 6280031 h 7055418"/>
                <a:gd name="connsiteX8" fmla="*/ 373476 w 9048357"/>
                <a:gd name="connsiteY8" fmla="*/ 6766120 h 7055418"/>
                <a:gd name="connsiteX9" fmla="*/ 1183625 w 9048357"/>
                <a:gd name="connsiteY9" fmla="*/ 6928150 h 7055418"/>
                <a:gd name="connsiteX10" fmla="*/ 1550390 w 9048357"/>
                <a:gd name="connsiteY10" fmla="*/ 6924382 h 7055418"/>
                <a:gd name="connsiteX11" fmla="*/ 1854353 w 9048357"/>
                <a:gd name="connsiteY11" fmla="*/ 6937570 h 7055418"/>
                <a:gd name="connsiteX12" fmla="*/ 4298617 w 9048357"/>
                <a:gd name="connsiteY12" fmla="*/ 7037426 h 7055418"/>
                <a:gd name="connsiteX13" fmla="*/ 5680895 w 9048357"/>
                <a:gd name="connsiteY13" fmla="*/ 7032401 h 7055418"/>
                <a:gd name="connsiteX14" fmla="*/ 6176405 w 9048357"/>
                <a:gd name="connsiteY14" fmla="*/ 7034913 h 7055418"/>
                <a:gd name="connsiteX15" fmla="*/ 7940834 w 9048357"/>
                <a:gd name="connsiteY15" fmla="*/ 7051870 h 7055418"/>
                <a:gd name="connsiteX16" fmla="*/ 9048357 w 9048357"/>
                <a:gd name="connsiteY16" fmla="*/ 7055418 h 7055418"/>
                <a:gd name="connsiteX17" fmla="*/ 9048357 w 9048357"/>
                <a:gd name="connsiteY17" fmla="*/ 2719378 h 7055418"/>
                <a:gd name="connsiteX18" fmla="*/ 8996686 w 9048357"/>
                <a:gd name="connsiteY18" fmla="*/ 2595351 h 7055418"/>
                <a:gd name="connsiteX19" fmla="*/ 8060473 w 9048357"/>
                <a:gd name="connsiteY19" fmla="*/ 880929 h 7055418"/>
                <a:gd name="connsiteX20" fmla="*/ 6358812 w 9048357"/>
                <a:gd name="connsiteY20" fmla="*/ 84167 h 705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048357" h="7055418">
                  <a:moveTo>
                    <a:pt x="6142148" y="0"/>
                  </a:moveTo>
                  <a:lnTo>
                    <a:pt x="2812711" y="0"/>
                  </a:lnTo>
                  <a:lnTo>
                    <a:pt x="2721586" y="87318"/>
                  </a:lnTo>
                  <a:cubicBezTo>
                    <a:pt x="2484878" y="325071"/>
                    <a:pt x="2291379" y="550746"/>
                    <a:pt x="2212954" y="664261"/>
                  </a:cubicBezTo>
                  <a:cubicBezTo>
                    <a:pt x="2018895" y="948755"/>
                    <a:pt x="2018895" y="1299819"/>
                    <a:pt x="1801599" y="1576777"/>
                  </a:cubicBezTo>
                  <a:cubicBezTo>
                    <a:pt x="1338119" y="2182190"/>
                    <a:pt x="904783" y="2488664"/>
                    <a:pt x="740241" y="3281228"/>
                  </a:cubicBezTo>
                  <a:cubicBezTo>
                    <a:pt x="635361" y="3752244"/>
                    <a:pt x="597680" y="4253406"/>
                    <a:pt x="455747" y="4701813"/>
                  </a:cubicBezTo>
                  <a:cubicBezTo>
                    <a:pt x="291205" y="5225583"/>
                    <a:pt x="-112614" y="5704136"/>
                    <a:pt x="29947" y="6280031"/>
                  </a:cubicBezTo>
                  <a:cubicBezTo>
                    <a:pt x="89609" y="6526844"/>
                    <a:pt x="208934" y="6668777"/>
                    <a:pt x="373476" y="6766120"/>
                  </a:cubicBezTo>
                  <a:cubicBezTo>
                    <a:pt x="622801" y="6906797"/>
                    <a:pt x="901643" y="6928150"/>
                    <a:pt x="1183625" y="6928150"/>
                  </a:cubicBezTo>
                  <a:cubicBezTo>
                    <a:pt x="1306089" y="6928150"/>
                    <a:pt x="1428554" y="6924382"/>
                    <a:pt x="1550390" y="6924382"/>
                  </a:cubicBezTo>
                  <a:cubicBezTo>
                    <a:pt x="1653386" y="6924382"/>
                    <a:pt x="1755126" y="6926894"/>
                    <a:pt x="1854353" y="6937570"/>
                  </a:cubicBezTo>
                  <a:cubicBezTo>
                    <a:pt x="2669527" y="7022353"/>
                    <a:pt x="3484700" y="7037426"/>
                    <a:pt x="4298617" y="7037426"/>
                  </a:cubicBezTo>
                  <a:cubicBezTo>
                    <a:pt x="4759586" y="7037426"/>
                    <a:pt x="5220554" y="7032401"/>
                    <a:pt x="5680895" y="7032401"/>
                  </a:cubicBezTo>
                  <a:cubicBezTo>
                    <a:pt x="5846065" y="7032401"/>
                    <a:pt x="6011235" y="7033029"/>
                    <a:pt x="6176405" y="7034913"/>
                  </a:cubicBezTo>
                  <a:cubicBezTo>
                    <a:pt x="6763292" y="7046218"/>
                    <a:pt x="7352063" y="7049986"/>
                    <a:pt x="7940834" y="7051870"/>
                  </a:cubicBezTo>
                  <a:lnTo>
                    <a:pt x="9048357" y="7055418"/>
                  </a:lnTo>
                  <a:lnTo>
                    <a:pt x="9048357" y="2719378"/>
                  </a:lnTo>
                  <a:lnTo>
                    <a:pt x="8996686" y="2595351"/>
                  </a:lnTo>
                  <a:cubicBezTo>
                    <a:pt x="8657183" y="1798488"/>
                    <a:pt x="8289348" y="1064194"/>
                    <a:pt x="8060473" y="880929"/>
                  </a:cubicBezTo>
                  <a:cubicBezTo>
                    <a:pt x="7828301" y="697939"/>
                    <a:pt x="7123713" y="385967"/>
                    <a:pt x="6358812" y="84167"/>
                  </a:cubicBezTo>
                  <a:close/>
                </a:path>
              </a:pathLst>
            </a:custGeom>
            <a:solidFill>
              <a:srgbClr val="EFC9A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cs typeface="Arial"/>
                <a:sym typeface="Arial"/>
              </a:endParaRPr>
            </a:p>
          </p:txBody>
        </p:sp>
      </p:grpSp>
      <p:sp>
        <p:nvSpPr>
          <p:cNvPr id="10" name="CaixaDeTexto 9">
            <a:extLst>
              <a:ext uri="{FF2B5EF4-FFF2-40B4-BE49-F238E27FC236}">
                <a16:creationId xmlns:a16="http://schemas.microsoft.com/office/drawing/2014/main" id="{22C437F3-D05D-F43A-DEAB-AD2636B9D72E}"/>
              </a:ext>
            </a:extLst>
          </p:cNvPr>
          <p:cNvSpPr txBox="1"/>
          <p:nvPr/>
        </p:nvSpPr>
        <p:spPr>
          <a:xfrm>
            <a:off x="876664" y="3360603"/>
            <a:ext cx="5653985" cy="2015936"/>
          </a:xfrm>
          <a:prstGeom prst="rect">
            <a:avLst/>
          </a:prstGeom>
          <a:noFill/>
        </p:spPr>
        <p:txBody>
          <a:bodyPr wrap="square">
            <a:spAutoFit/>
          </a:bodyPr>
          <a:lstStyle/>
          <a:p>
            <a:pPr algn="just"/>
            <a:r>
              <a:rPr lang="pt-BR" sz="2500" b="0" i="0" u="none" strike="noStrike" baseline="0" dirty="0">
                <a:solidFill>
                  <a:srgbClr val="231F20"/>
                </a:solidFill>
                <a:latin typeface="Calibri" panose="020F0502020204030204" pitchFamily="34" charset="0"/>
                <a:cs typeface="Calibri" panose="020F0502020204030204" pitchFamily="34" charset="0"/>
              </a:rPr>
              <a:t>É fácil imaginar que, quando iam pescar ou caçar, levavam consigo pedaços de ossos ou madeira. Para cada animal ou fruto capturado, o homem fazia no osso ou no “pedação” de madeira um risco.</a:t>
            </a:r>
            <a:endParaRPr lang="pt-BR" sz="2500" dirty="0">
              <a:latin typeface="Calibri" panose="020F0502020204030204" pitchFamily="34" charset="0"/>
              <a:cs typeface="Calibri" panose="020F0502020204030204" pitchFamily="34" charset="0"/>
            </a:endParaRPr>
          </a:p>
        </p:txBody>
      </p:sp>
      <p:sp>
        <p:nvSpPr>
          <p:cNvPr id="2" name="Título 6">
            <a:extLst>
              <a:ext uri="{FF2B5EF4-FFF2-40B4-BE49-F238E27FC236}">
                <a16:creationId xmlns:a16="http://schemas.microsoft.com/office/drawing/2014/main" id="{91EE1932-D534-77E6-6C6F-B91AA75A685A}"/>
              </a:ext>
            </a:extLst>
          </p:cNvPr>
          <p:cNvSpPr txBox="1">
            <a:spLocks/>
          </p:cNvSpPr>
          <p:nvPr/>
        </p:nvSpPr>
        <p:spPr>
          <a:xfrm>
            <a:off x="876664" y="1569577"/>
            <a:ext cx="5463666" cy="17814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1pPr>
            <a:lvl2pPr marR="0" lvl="1"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2pPr>
            <a:lvl3pPr marR="0" lvl="2"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3pPr>
            <a:lvl4pPr marR="0" lvl="3"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4pPr>
            <a:lvl5pPr marR="0" lvl="4"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5pPr>
            <a:lvl6pPr marR="0" lvl="5"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6pPr>
            <a:lvl7pPr marR="0" lvl="6"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7pPr>
            <a:lvl8pPr marR="0" lvl="7"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8pPr>
            <a:lvl9pPr marR="0" lvl="8"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9pPr>
          </a:lstStyle>
          <a:p>
            <a:pPr>
              <a:lnSpc>
                <a:spcPct val="70000"/>
              </a:lnSpc>
            </a:pPr>
            <a:r>
              <a:rPr lang="pt-BR" sz="5000" b="1" kern="0" dirty="0">
                <a:latin typeface="Calibri" panose="020F0502020204030204" pitchFamily="34" charset="0"/>
                <a:ea typeface="Roboto" panose="02000000000000000000" pitchFamily="2" charset="0"/>
                <a:cs typeface="Calibri" panose="020F0502020204030204" pitchFamily="34" charset="0"/>
              </a:rPr>
              <a:t>Caverna, ossos e</a:t>
            </a:r>
          </a:p>
          <a:p>
            <a:pPr>
              <a:lnSpc>
                <a:spcPct val="70000"/>
              </a:lnSpc>
            </a:pPr>
            <a:r>
              <a:rPr lang="pt-BR" sz="5000" b="1" kern="0" dirty="0">
                <a:latin typeface="Calibri" panose="020F0502020204030204" pitchFamily="34" charset="0"/>
                <a:ea typeface="Roboto" panose="02000000000000000000" pitchFamily="2" charset="0"/>
                <a:cs typeface="Calibri" panose="020F0502020204030204" pitchFamily="34" charset="0"/>
              </a:rPr>
              <a:t>pedras</a:t>
            </a:r>
          </a:p>
        </p:txBody>
      </p:sp>
      <p:grpSp>
        <p:nvGrpSpPr>
          <p:cNvPr id="12" name="Google Shape;2626;p55">
            <a:extLst>
              <a:ext uri="{FF2B5EF4-FFF2-40B4-BE49-F238E27FC236}">
                <a16:creationId xmlns:a16="http://schemas.microsoft.com/office/drawing/2014/main" id="{CFBADFA4-6E01-9F77-F32F-5CC77825939B}"/>
              </a:ext>
            </a:extLst>
          </p:cNvPr>
          <p:cNvGrpSpPr/>
          <p:nvPr/>
        </p:nvGrpSpPr>
        <p:grpSpPr>
          <a:xfrm rot="20610716" flipH="1">
            <a:off x="10878693" y="5659812"/>
            <a:ext cx="1462902" cy="2152592"/>
            <a:chOff x="1535297" y="2064520"/>
            <a:chExt cx="606266" cy="892091"/>
          </a:xfrm>
        </p:grpSpPr>
        <p:sp>
          <p:nvSpPr>
            <p:cNvPr id="13" name="Google Shape;2627;p55">
              <a:extLst>
                <a:ext uri="{FF2B5EF4-FFF2-40B4-BE49-F238E27FC236}">
                  <a16:creationId xmlns:a16="http://schemas.microsoft.com/office/drawing/2014/main" id="{1319CAE7-1EA1-8CE1-71A4-44FE6C9236F4}"/>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2628;p55">
              <a:extLst>
                <a:ext uri="{FF2B5EF4-FFF2-40B4-BE49-F238E27FC236}">
                  <a16:creationId xmlns:a16="http://schemas.microsoft.com/office/drawing/2014/main" id="{B781ED0E-3D73-3C63-E62E-A8ED41F84A91}"/>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 name="Google Shape;2629;p55">
              <a:extLst>
                <a:ext uri="{FF2B5EF4-FFF2-40B4-BE49-F238E27FC236}">
                  <a16:creationId xmlns:a16="http://schemas.microsoft.com/office/drawing/2014/main" id="{0D3ED8F4-D404-B641-46B1-A3A07C20AC89}"/>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6" name="Google Shape;2630;p55">
              <a:extLst>
                <a:ext uri="{FF2B5EF4-FFF2-40B4-BE49-F238E27FC236}">
                  <a16:creationId xmlns:a16="http://schemas.microsoft.com/office/drawing/2014/main" id="{EDFE24C5-EB8F-AA01-A247-4B3461AD6F2E}"/>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 name="Google Shape;2631;p55">
              <a:extLst>
                <a:ext uri="{FF2B5EF4-FFF2-40B4-BE49-F238E27FC236}">
                  <a16:creationId xmlns:a16="http://schemas.microsoft.com/office/drawing/2014/main" id="{DBC8A0E5-E7DB-7290-944B-05019F35F313}"/>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8" name="Google Shape;2632;p55">
              <a:extLst>
                <a:ext uri="{FF2B5EF4-FFF2-40B4-BE49-F238E27FC236}">
                  <a16:creationId xmlns:a16="http://schemas.microsoft.com/office/drawing/2014/main" id="{934BF454-AD67-983C-6149-EE3E1FC50B4A}"/>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 name="Google Shape;2633;p55">
              <a:extLst>
                <a:ext uri="{FF2B5EF4-FFF2-40B4-BE49-F238E27FC236}">
                  <a16:creationId xmlns:a16="http://schemas.microsoft.com/office/drawing/2014/main" id="{26370A92-34C0-9486-B3BC-F3F49E5DE78C}"/>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 name="Google Shape;2634;p55">
              <a:extLst>
                <a:ext uri="{FF2B5EF4-FFF2-40B4-BE49-F238E27FC236}">
                  <a16:creationId xmlns:a16="http://schemas.microsoft.com/office/drawing/2014/main" id="{56121D75-8A2A-982B-C0C8-CC9AFA056D39}"/>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 name="Google Shape;2635;p55">
              <a:extLst>
                <a:ext uri="{FF2B5EF4-FFF2-40B4-BE49-F238E27FC236}">
                  <a16:creationId xmlns:a16="http://schemas.microsoft.com/office/drawing/2014/main" id="{9D92F4F5-BC8D-8733-D10D-D982B87A25D8}"/>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22" name="Google Shape;2626;p55">
            <a:extLst>
              <a:ext uri="{FF2B5EF4-FFF2-40B4-BE49-F238E27FC236}">
                <a16:creationId xmlns:a16="http://schemas.microsoft.com/office/drawing/2014/main" id="{4634342C-0BBA-433A-C52B-8761E946665E}"/>
              </a:ext>
            </a:extLst>
          </p:cNvPr>
          <p:cNvGrpSpPr/>
          <p:nvPr/>
        </p:nvGrpSpPr>
        <p:grpSpPr>
          <a:xfrm>
            <a:off x="-485593" y="4358179"/>
            <a:ext cx="2009593" cy="2957022"/>
            <a:chOff x="1535297" y="2064520"/>
            <a:chExt cx="606266" cy="892091"/>
          </a:xfrm>
        </p:grpSpPr>
        <p:sp>
          <p:nvSpPr>
            <p:cNvPr id="23" name="Google Shape;2627;p55">
              <a:extLst>
                <a:ext uri="{FF2B5EF4-FFF2-40B4-BE49-F238E27FC236}">
                  <a16:creationId xmlns:a16="http://schemas.microsoft.com/office/drawing/2014/main" id="{60D32457-BBD1-B7AD-60E8-14DADB2EB1DF}"/>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 name="Google Shape;2628;p55">
              <a:extLst>
                <a:ext uri="{FF2B5EF4-FFF2-40B4-BE49-F238E27FC236}">
                  <a16:creationId xmlns:a16="http://schemas.microsoft.com/office/drawing/2014/main" id="{F698F387-C44C-577A-5803-4E1D75444321}"/>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 name="Google Shape;2629;p55">
              <a:extLst>
                <a:ext uri="{FF2B5EF4-FFF2-40B4-BE49-F238E27FC236}">
                  <a16:creationId xmlns:a16="http://schemas.microsoft.com/office/drawing/2014/main" id="{1BC19A70-3EB4-3CEB-14DB-9DF6DE25C556}"/>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26" name="Google Shape;2630;p55">
              <a:extLst>
                <a:ext uri="{FF2B5EF4-FFF2-40B4-BE49-F238E27FC236}">
                  <a16:creationId xmlns:a16="http://schemas.microsoft.com/office/drawing/2014/main" id="{7F6CCCA6-C634-895C-C307-95A34D544EAE}"/>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 name="Google Shape;2631;p55">
              <a:extLst>
                <a:ext uri="{FF2B5EF4-FFF2-40B4-BE49-F238E27FC236}">
                  <a16:creationId xmlns:a16="http://schemas.microsoft.com/office/drawing/2014/main" id="{963BAF0F-E613-1463-0CC0-8852824D9F1B}"/>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29" name="Google Shape;2632;p55">
              <a:extLst>
                <a:ext uri="{FF2B5EF4-FFF2-40B4-BE49-F238E27FC236}">
                  <a16:creationId xmlns:a16="http://schemas.microsoft.com/office/drawing/2014/main" id="{4A26DE68-2BBA-039F-3139-1503A358B4F3}"/>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 name="Google Shape;2633;p55">
              <a:extLst>
                <a:ext uri="{FF2B5EF4-FFF2-40B4-BE49-F238E27FC236}">
                  <a16:creationId xmlns:a16="http://schemas.microsoft.com/office/drawing/2014/main" id="{99D66924-ECA9-959F-4512-F7B0AA02C743}"/>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 name="Google Shape;2634;p55">
              <a:extLst>
                <a:ext uri="{FF2B5EF4-FFF2-40B4-BE49-F238E27FC236}">
                  <a16:creationId xmlns:a16="http://schemas.microsoft.com/office/drawing/2014/main" id="{573C9637-46CF-EBD0-D2AF-FE922D317856}"/>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2" name="Google Shape;2635;p55">
              <a:extLst>
                <a:ext uri="{FF2B5EF4-FFF2-40B4-BE49-F238E27FC236}">
                  <a16:creationId xmlns:a16="http://schemas.microsoft.com/office/drawing/2014/main" id="{F7A328BF-6A86-EB7C-4B77-F409523D474C}"/>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extLst>
      <p:ext uri="{BB962C8B-B14F-4D97-AF65-F5344CB8AC3E}">
        <p14:creationId xmlns:p14="http://schemas.microsoft.com/office/powerpoint/2010/main" val="202362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500" fill="hold"/>
                                        <p:tgtEl>
                                          <p:spTgt spid="11"/>
                                        </p:tgtEl>
                                      </p:cBhvr>
                                      <p:by x="60000" y="60000"/>
                                    </p:animScale>
                                  </p:childTnLst>
                                </p:cTn>
                              </p:par>
                              <p:par>
                                <p:cTn id="7" presetID="18" presetClass="path" presetSubtype="0" repeatCount="indefinite" accel="50000" decel="50000" fill="hold" nodeType="withEffect">
                                  <p:stCondLst>
                                    <p:cond delay="0"/>
                                  </p:stCondLst>
                                  <p:childTnLst>
                                    <p:animMotion origin="layout" path="M -0.01654 4.07407E-6 C -0.01641 0.00671 -0.01419 0.01319 -0.01029 0.01736 C -0.01029 0.01759 -0.00417 0.02314 -0.00417 0.02291 C -0.00078 0.02615 0.0013 0.03032 0.0013 0.03495 C 0.0013 0.04398 -0.00664 0.05115 -0.01654 0.05162 C -0.02643 0.05115 -0.03425 0.04398 -0.03425 0.03495 C -0.03425 0.03032 -0.03229 0.02615 -0.02891 0.02291 C -0.02891 0.02314 -0.02279 0.01759 -0.02279 0.01736 C -0.01901 0.01319 -0.0168 0.00671 -0.01654 4.07407E-6 Z " pathEditMode="relative" rAng="0" ptsTypes="AAAAAAAAA">
                                      <p:cBhvr>
                                        <p:cTn id="8" dur="5000" fill="hold"/>
                                        <p:tgtEl>
                                          <p:spTgt spid="22"/>
                                        </p:tgtEl>
                                        <p:attrNameLst>
                                          <p:attrName>ppt_x</p:attrName>
                                          <p:attrName>ppt_y</p:attrName>
                                        </p:attrNameLst>
                                      </p:cBhvr>
                                      <p:rCtr x="0" y="2569"/>
                                    </p:animMotion>
                                  </p:childTnLst>
                                </p:cTn>
                              </p:par>
                              <p:par>
                                <p:cTn id="9" presetID="58" presetClass="path" presetSubtype="0" repeatCount="indefinite" accel="50000" decel="50000" fill="hold" nodeType="withEffect">
                                  <p:stCondLst>
                                    <p:cond delay="0"/>
                                  </p:stCondLst>
                                  <p:childTnLst>
                                    <p:animMotion origin="layout" path="M -0.01692 -0.07616 L 0.02305 -0.07014 C 0.03203 -0.06875 0.03711 -0.06667 0.03711 -0.06459 C 0.03711 -0.06227 0.03203 -0.06042 0.02305 -0.05926 L -0.01692 -0.05278 " pathEditMode="relative" rAng="0" ptsTypes="AAAAA">
                                      <p:cBhvr>
                                        <p:cTn id="10" dur="10000" fill="hold"/>
                                        <p:tgtEl>
                                          <p:spTgt spid="12"/>
                                        </p:tgtEl>
                                        <p:attrNameLst>
                                          <p:attrName>ppt_x</p:attrName>
                                          <p:attrName>ppt_y</p:attrName>
                                        </p:attrNameLst>
                                      </p:cBhvr>
                                      <p:rCtr x="2695"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0EB150-1FE5-CDDD-1FA9-6FA50EFD83B1}"/>
              </a:ext>
            </a:extLst>
          </p:cNvPr>
          <p:cNvSpPr>
            <a:spLocks noGrp="1"/>
          </p:cNvSpPr>
          <p:nvPr>
            <p:ph type="title"/>
          </p:nvPr>
        </p:nvSpPr>
        <p:spPr>
          <a:xfrm>
            <a:off x="558784" y="369314"/>
            <a:ext cx="10272000" cy="763600"/>
          </a:xfrm>
        </p:spPr>
        <p:txBody>
          <a:bodyPr/>
          <a:lstStyle/>
          <a:p>
            <a:r>
              <a:rPr lang="pt-BR" sz="5000" dirty="0">
                <a:ea typeface="Roboto" panose="02000000000000000000" pitchFamily="2" charset="0"/>
              </a:rPr>
              <a:t>Registros históricos</a:t>
            </a:r>
            <a:endParaRPr lang="pt-BR" sz="5000" dirty="0">
              <a:latin typeface="Roboto" panose="02000000000000000000" pitchFamily="2" charset="0"/>
              <a:ea typeface="Roboto" panose="02000000000000000000" pitchFamily="2" charset="0"/>
            </a:endParaRPr>
          </a:p>
        </p:txBody>
      </p:sp>
      <p:sp>
        <p:nvSpPr>
          <p:cNvPr id="3" name="Título 6">
            <a:extLst>
              <a:ext uri="{FF2B5EF4-FFF2-40B4-BE49-F238E27FC236}">
                <a16:creationId xmlns:a16="http://schemas.microsoft.com/office/drawing/2014/main" id="{E1DAC311-BB83-1BF2-6E4C-9F830D5E5186}"/>
              </a:ext>
            </a:extLst>
          </p:cNvPr>
          <p:cNvSpPr txBox="1">
            <a:spLocks/>
          </p:cNvSpPr>
          <p:nvPr/>
        </p:nvSpPr>
        <p:spPr>
          <a:xfrm>
            <a:off x="558784" y="1019541"/>
            <a:ext cx="5799154" cy="763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1pPr>
            <a:lvl2pPr marR="0" lvl="1"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2pPr>
            <a:lvl3pPr marR="0" lvl="2"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3pPr>
            <a:lvl4pPr marR="0" lvl="3"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4pPr>
            <a:lvl5pPr marR="0" lvl="4"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5pPr>
            <a:lvl6pPr marR="0" lvl="5"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6pPr>
            <a:lvl7pPr marR="0" lvl="6"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7pPr>
            <a:lvl8pPr marR="0" lvl="7"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8pPr>
            <a:lvl9pPr marR="0" lvl="8"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9pPr>
          </a:lstStyle>
          <a:p>
            <a:r>
              <a:rPr lang="pt-BR" sz="3500" kern="0" dirty="0">
                <a:solidFill>
                  <a:schemeClr val="accent4">
                    <a:lumMod val="75000"/>
                  </a:schemeClr>
                </a:solidFill>
                <a:latin typeface="Calibri" panose="020F0502020204030204" pitchFamily="34" charset="0"/>
                <a:ea typeface="Roboto" panose="02000000000000000000" pitchFamily="2" charset="0"/>
                <a:cs typeface="Calibri" panose="020F0502020204030204" pitchFamily="34" charset="0"/>
              </a:rPr>
              <a:t>Caverna de </a:t>
            </a:r>
            <a:r>
              <a:rPr lang="pt-BR" sz="3500" kern="0" dirty="0" err="1">
                <a:solidFill>
                  <a:schemeClr val="accent4">
                    <a:lumMod val="75000"/>
                  </a:schemeClr>
                </a:solidFill>
                <a:latin typeface="Calibri" panose="020F0502020204030204" pitchFamily="34" charset="0"/>
                <a:ea typeface="Roboto" panose="02000000000000000000" pitchFamily="2" charset="0"/>
                <a:cs typeface="Calibri" panose="020F0502020204030204" pitchFamily="34" charset="0"/>
              </a:rPr>
              <a:t>Lascaux</a:t>
            </a:r>
            <a:r>
              <a:rPr lang="pt-BR" sz="3500" kern="0" dirty="0">
                <a:solidFill>
                  <a:schemeClr val="accent4">
                    <a:lumMod val="75000"/>
                  </a:schemeClr>
                </a:solidFill>
                <a:latin typeface="Calibri" panose="020F0502020204030204" pitchFamily="34" charset="0"/>
                <a:ea typeface="Roboto" panose="02000000000000000000" pitchFamily="2" charset="0"/>
                <a:cs typeface="Calibri" panose="020F0502020204030204" pitchFamily="34" charset="0"/>
              </a:rPr>
              <a:t>, França</a:t>
            </a:r>
          </a:p>
        </p:txBody>
      </p:sp>
      <p:pic>
        <p:nvPicPr>
          <p:cNvPr id="5124" name="Picture 4" descr="Lascaux Stock Illustrations – 24 Lascaux Stock Illustrations, Vectors &amp;  Clipart - Dreamstime">
            <a:extLst>
              <a:ext uri="{FF2B5EF4-FFF2-40B4-BE49-F238E27FC236}">
                <a16:creationId xmlns:a16="http://schemas.microsoft.com/office/drawing/2014/main" id="{9BB78C23-18BE-04BE-41AE-5835763CC3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00" y="1911282"/>
            <a:ext cx="11096626" cy="55483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nvGrpSpPr>
          <p:cNvPr id="5" name="Google Shape;2626;p55">
            <a:extLst>
              <a:ext uri="{FF2B5EF4-FFF2-40B4-BE49-F238E27FC236}">
                <a16:creationId xmlns:a16="http://schemas.microsoft.com/office/drawing/2014/main" id="{CE140054-DEB3-9BE0-6B67-38D33B7FA986}"/>
              </a:ext>
            </a:extLst>
          </p:cNvPr>
          <p:cNvGrpSpPr/>
          <p:nvPr/>
        </p:nvGrpSpPr>
        <p:grpSpPr>
          <a:xfrm rot="20610716" flipH="1">
            <a:off x="10878693" y="5659812"/>
            <a:ext cx="1462902" cy="2152592"/>
            <a:chOff x="1535297" y="2064520"/>
            <a:chExt cx="606266" cy="892091"/>
          </a:xfrm>
        </p:grpSpPr>
        <p:sp>
          <p:nvSpPr>
            <p:cNvPr id="6" name="Google Shape;2627;p55">
              <a:extLst>
                <a:ext uri="{FF2B5EF4-FFF2-40B4-BE49-F238E27FC236}">
                  <a16:creationId xmlns:a16="http://schemas.microsoft.com/office/drawing/2014/main" id="{D7DEE5AD-A03D-CB40-1D96-3033DE74E5DD}"/>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 name="Google Shape;2628;p55">
              <a:extLst>
                <a:ext uri="{FF2B5EF4-FFF2-40B4-BE49-F238E27FC236}">
                  <a16:creationId xmlns:a16="http://schemas.microsoft.com/office/drawing/2014/main" id="{A80D3871-D7A6-8703-EB97-5FD095418611}"/>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 name="Google Shape;2629;p55">
              <a:extLst>
                <a:ext uri="{FF2B5EF4-FFF2-40B4-BE49-F238E27FC236}">
                  <a16:creationId xmlns:a16="http://schemas.microsoft.com/office/drawing/2014/main" id="{C90050AF-8D6F-B658-C5BD-68B256BF85ED}"/>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9" name="Google Shape;2630;p55">
              <a:extLst>
                <a:ext uri="{FF2B5EF4-FFF2-40B4-BE49-F238E27FC236}">
                  <a16:creationId xmlns:a16="http://schemas.microsoft.com/office/drawing/2014/main" id="{72CEAECE-7CE1-2FBB-86BE-DB4C01EEE945}"/>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 name="Google Shape;2631;p55">
              <a:extLst>
                <a:ext uri="{FF2B5EF4-FFF2-40B4-BE49-F238E27FC236}">
                  <a16:creationId xmlns:a16="http://schemas.microsoft.com/office/drawing/2014/main" id="{6F1C195D-AB63-5D06-BB61-644779663E41}"/>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1" name="Google Shape;2632;p55">
              <a:extLst>
                <a:ext uri="{FF2B5EF4-FFF2-40B4-BE49-F238E27FC236}">
                  <a16:creationId xmlns:a16="http://schemas.microsoft.com/office/drawing/2014/main" id="{D90493AE-23CF-BB24-F3FA-562D2A36FD98}"/>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2633;p55">
              <a:extLst>
                <a:ext uri="{FF2B5EF4-FFF2-40B4-BE49-F238E27FC236}">
                  <a16:creationId xmlns:a16="http://schemas.microsoft.com/office/drawing/2014/main" id="{AE7379BE-2722-9547-5DB1-1916943797B2}"/>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 name="Google Shape;2634;p55">
              <a:extLst>
                <a:ext uri="{FF2B5EF4-FFF2-40B4-BE49-F238E27FC236}">
                  <a16:creationId xmlns:a16="http://schemas.microsoft.com/office/drawing/2014/main" id="{88C386D7-4475-75FB-B2C5-CFB7B889BB44}"/>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2635;p55">
              <a:extLst>
                <a:ext uri="{FF2B5EF4-FFF2-40B4-BE49-F238E27FC236}">
                  <a16:creationId xmlns:a16="http://schemas.microsoft.com/office/drawing/2014/main" id="{FBEBC7D6-C153-833F-5475-7C6510F3843B}"/>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15" name="Google Shape;2626;p55">
            <a:extLst>
              <a:ext uri="{FF2B5EF4-FFF2-40B4-BE49-F238E27FC236}">
                <a16:creationId xmlns:a16="http://schemas.microsoft.com/office/drawing/2014/main" id="{927CDA44-8979-5E85-3E99-6F152FAE21AF}"/>
              </a:ext>
            </a:extLst>
          </p:cNvPr>
          <p:cNvGrpSpPr/>
          <p:nvPr/>
        </p:nvGrpSpPr>
        <p:grpSpPr>
          <a:xfrm>
            <a:off x="-485593" y="4343399"/>
            <a:ext cx="2019637" cy="2971801"/>
            <a:chOff x="1535297" y="2064520"/>
            <a:chExt cx="606266" cy="892091"/>
          </a:xfrm>
        </p:grpSpPr>
        <p:sp>
          <p:nvSpPr>
            <p:cNvPr id="16" name="Google Shape;2627;p55">
              <a:extLst>
                <a:ext uri="{FF2B5EF4-FFF2-40B4-BE49-F238E27FC236}">
                  <a16:creationId xmlns:a16="http://schemas.microsoft.com/office/drawing/2014/main" id="{69EA3DF8-9A6E-1D55-7FBA-67DDC8294CCD}"/>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 name="Google Shape;2628;p55">
              <a:extLst>
                <a:ext uri="{FF2B5EF4-FFF2-40B4-BE49-F238E27FC236}">
                  <a16:creationId xmlns:a16="http://schemas.microsoft.com/office/drawing/2014/main" id="{909068A4-E3C2-E262-C0B4-0A6AFFD1B8F2}"/>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 name="Google Shape;2629;p55">
              <a:extLst>
                <a:ext uri="{FF2B5EF4-FFF2-40B4-BE49-F238E27FC236}">
                  <a16:creationId xmlns:a16="http://schemas.microsoft.com/office/drawing/2014/main" id="{755E7E26-DFF0-FAA1-7082-7680B9BDC2ED}"/>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9" name="Google Shape;2630;p55">
              <a:extLst>
                <a:ext uri="{FF2B5EF4-FFF2-40B4-BE49-F238E27FC236}">
                  <a16:creationId xmlns:a16="http://schemas.microsoft.com/office/drawing/2014/main" id="{80B4C261-6F81-B5BE-6384-85A8A4E4C25E}"/>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 name="Google Shape;2631;p55">
              <a:extLst>
                <a:ext uri="{FF2B5EF4-FFF2-40B4-BE49-F238E27FC236}">
                  <a16:creationId xmlns:a16="http://schemas.microsoft.com/office/drawing/2014/main" id="{E1B8DF1B-C9BA-11FB-4221-643A9FBAA9FE}"/>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21" name="Google Shape;2632;p55">
              <a:extLst>
                <a:ext uri="{FF2B5EF4-FFF2-40B4-BE49-F238E27FC236}">
                  <a16:creationId xmlns:a16="http://schemas.microsoft.com/office/drawing/2014/main" id="{757B1837-1A09-D30A-83AD-B21F24267F1C}"/>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 name="Google Shape;2633;p55">
              <a:extLst>
                <a:ext uri="{FF2B5EF4-FFF2-40B4-BE49-F238E27FC236}">
                  <a16:creationId xmlns:a16="http://schemas.microsoft.com/office/drawing/2014/main" id="{61B200BA-CEAD-B5F4-19FF-EE4AC5BA5F47}"/>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 name="Google Shape;2634;p55">
              <a:extLst>
                <a:ext uri="{FF2B5EF4-FFF2-40B4-BE49-F238E27FC236}">
                  <a16:creationId xmlns:a16="http://schemas.microsoft.com/office/drawing/2014/main" id="{B152596F-D294-16A9-D963-B4CB4FEBE2FC}"/>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 name="Google Shape;2635;p55">
              <a:extLst>
                <a:ext uri="{FF2B5EF4-FFF2-40B4-BE49-F238E27FC236}">
                  <a16:creationId xmlns:a16="http://schemas.microsoft.com/office/drawing/2014/main" id="{C5ADC3BB-AD8F-E592-F090-71120A54240D}"/>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extLst>
      <p:ext uri="{BB962C8B-B14F-4D97-AF65-F5344CB8AC3E}">
        <p14:creationId xmlns:p14="http://schemas.microsoft.com/office/powerpoint/2010/main" val="130990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path" presetSubtype="0" repeatCount="indefinite" accel="50000" decel="50000" fill="hold" nodeType="withEffect">
                                  <p:stCondLst>
                                    <p:cond delay="0"/>
                                  </p:stCondLst>
                                  <p:childTnLst>
                                    <p:animMotion origin="layout" path="M -0.01654 0 C -0.01641 0.00671 -0.01419 0.01319 -0.01029 0.01736 C -0.01029 0.01759 -0.00417 0.02315 -0.00417 0.02292 C -0.00078 0.02616 0.0013 0.03032 0.0013 0.03495 C 0.0013 0.04398 -0.00664 0.05116 -0.01654 0.05162 C -0.02643 0.05116 -0.03425 0.04398 -0.03425 0.03495 C -0.03425 0.03032 -0.03229 0.02616 -0.02891 0.02292 C -0.02891 0.02315 -0.02279 0.01759 -0.02279 0.01736 C -0.01901 0.01319 -0.0168 0.00671 -0.01654 0 Z " pathEditMode="relative" rAng="0" ptsTypes="AAAAAAAAA">
                                      <p:cBhvr>
                                        <p:cTn id="6" dur="5000" fill="hold"/>
                                        <p:tgtEl>
                                          <p:spTgt spid="15"/>
                                        </p:tgtEl>
                                        <p:attrNameLst>
                                          <p:attrName>ppt_x</p:attrName>
                                          <p:attrName>ppt_y</p:attrName>
                                        </p:attrNameLst>
                                      </p:cBhvr>
                                      <p:rCtr x="0" y="2569"/>
                                    </p:animMotion>
                                  </p:childTnLst>
                                </p:cTn>
                              </p:par>
                              <p:par>
                                <p:cTn id="7" presetID="58" presetClass="path" presetSubtype="0" repeatCount="indefinite" accel="50000" decel="50000" fill="hold" nodeType="withEffect">
                                  <p:stCondLst>
                                    <p:cond delay="0"/>
                                  </p:stCondLst>
                                  <p:childTnLst>
                                    <p:animMotion origin="layout" path="M -0.01692 -0.07616 L 0.02305 -0.07014 C 0.03203 -0.06875 0.03711 -0.06667 0.03711 -0.06459 C 0.03711 -0.06227 0.03203 -0.06042 0.02305 -0.05926 L -0.01692 -0.05278 " pathEditMode="relative" rAng="0" ptsTypes="AAAAA">
                                      <p:cBhvr>
                                        <p:cTn id="8" dur="10000" fill="hold"/>
                                        <p:tgtEl>
                                          <p:spTgt spid="5"/>
                                        </p:tgtEl>
                                        <p:attrNameLst>
                                          <p:attrName>ppt_x</p:attrName>
                                          <p:attrName>ppt_y</p:attrName>
                                        </p:attrNameLst>
                                      </p:cBhvr>
                                      <p:rCtr x="2695" y="1157"/>
                                    </p:animMotion>
                                  </p:childTnLst>
                                </p:cTn>
                              </p:par>
                              <p:par>
                                <p:cTn id="9" presetID="2" presetClass="entr" presetSubtype="4" fill="hold" nodeType="withEffect">
                                  <p:stCondLst>
                                    <p:cond delay="0"/>
                                  </p:stCondLst>
                                  <p:childTnLst>
                                    <p:set>
                                      <p:cBhvr>
                                        <p:cTn id="10" dur="1" fill="hold">
                                          <p:stCondLst>
                                            <p:cond delay="0"/>
                                          </p:stCondLst>
                                        </p:cTn>
                                        <p:tgtEl>
                                          <p:spTgt spid="5124"/>
                                        </p:tgtEl>
                                        <p:attrNameLst>
                                          <p:attrName>style.visibility</p:attrName>
                                        </p:attrNameLst>
                                      </p:cBhvr>
                                      <p:to>
                                        <p:strVal val="visible"/>
                                      </p:to>
                                    </p:set>
                                    <p:anim calcmode="lin" valueType="num">
                                      <p:cBhvr additive="base">
                                        <p:cTn id="11" dur="500" fill="hold"/>
                                        <p:tgtEl>
                                          <p:spTgt spid="5124"/>
                                        </p:tgtEl>
                                        <p:attrNameLst>
                                          <p:attrName>ppt_x</p:attrName>
                                        </p:attrNameLst>
                                      </p:cBhvr>
                                      <p:tavLst>
                                        <p:tav tm="0">
                                          <p:val>
                                            <p:strVal val="#ppt_x"/>
                                          </p:val>
                                        </p:tav>
                                        <p:tav tm="100000">
                                          <p:val>
                                            <p:strVal val="#ppt_x"/>
                                          </p:val>
                                        </p:tav>
                                      </p:tavLst>
                                    </p:anim>
                                    <p:anim calcmode="lin" valueType="num">
                                      <p:cBhvr additive="base">
                                        <p:cTn id="12"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Imagem digital fictícia de personagem de desenho animado&#10;&#10;Descrição gerada automaticamente com confiança média">
            <a:extLst>
              <a:ext uri="{FF2B5EF4-FFF2-40B4-BE49-F238E27FC236}">
                <a16:creationId xmlns:a16="http://schemas.microsoft.com/office/drawing/2014/main" id="{C60619D2-A39D-E49E-008E-B577A6CF3D2D}"/>
              </a:ext>
            </a:extLst>
          </p:cNvPr>
          <p:cNvPicPr>
            <a:picLocks noChangeAspect="1"/>
          </p:cNvPicPr>
          <p:nvPr/>
        </p:nvPicPr>
        <p:blipFill>
          <a:blip r:embed="rId2">
            <a:extLst>
              <a:ext uri="{28A0092B-C50C-407E-A947-70E740481C1C}">
                <a14:useLocalDpi xmlns:a14="http://schemas.microsoft.com/office/drawing/2010/main" val="0"/>
              </a:ext>
            </a:extLst>
          </a:blip>
          <a:srcRect l="8225" r="4468" b="26883"/>
          <a:stretch/>
        </p:blipFill>
        <p:spPr>
          <a:xfrm>
            <a:off x="0" y="758915"/>
            <a:ext cx="12192000" cy="6099085"/>
          </a:xfrm>
          <a:prstGeom prst="rect">
            <a:avLst/>
          </a:prstGeom>
        </p:spPr>
      </p:pic>
      <p:sp>
        <p:nvSpPr>
          <p:cNvPr id="5" name="Google Shape;2902;p54">
            <a:extLst>
              <a:ext uri="{FF2B5EF4-FFF2-40B4-BE49-F238E27FC236}">
                <a16:creationId xmlns:a16="http://schemas.microsoft.com/office/drawing/2014/main" id="{B2F99614-5B1D-0FC5-865E-6787270E307F}"/>
              </a:ext>
            </a:extLst>
          </p:cNvPr>
          <p:cNvSpPr txBox="1">
            <a:spLocks/>
          </p:cNvSpPr>
          <p:nvPr/>
        </p:nvSpPr>
        <p:spPr>
          <a:xfrm>
            <a:off x="2732698" y="758915"/>
            <a:ext cx="9111600" cy="1143512"/>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pt-BR" sz="8000" b="1" kern="0" dirty="0">
                <a:solidFill>
                  <a:schemeClr val="accent6">
                    <a:lumMod val="75000"/>
                  </a:schemeClr>
                </a:solidFill>
                <a:latin typeface="Calibri" panose="020F0502020204030204" pitchFamily="34" charset="0"/>
                <a:ea typeface="Roboto" panose="02000000000000000000" pitchFamily="2" charset="0"/>
                <a:cs typeface="Calibri" panose="020F0502020204030204" pitchFamily="34" charset="0"/>
              </a:rPr>
              <a:t>10.000 anos</a:t>
            </a:r>
          </a:p>
        </p:txBody>
      </p:sp>
      <p:sp>
        <p:nvSpPr>
          <p:cNvPr id="6" name="Título 6">
            <a:extLst>
              <a:ext uri="{FF2B5EF4-FFF2-40B4-BE49-F238E27FC236}">
                <a16:creationId xmlns:a16="http://schemas.microsoft.com/office/drawing/2014/main" id="{727815F8-095F-F24B-43D9-90665C126931}"/>
              </a:ext>
            </a:extLst>
          </p:cNvPr>
          <p:cNvSpPr txBox="1">
            <a:spLocks/>
          </p:cNvSpPr>
          <p:nvPr/>
        </p:nvSpPr>
        <p:spPr>
          <a:xfrm>
            <a:off x="7445366" y="1665539"/>
            <a:ext cx="4341780" cy="763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1pPr>
            <a:lvl2pPr marR="0" lvl="1"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2pPr>
            <a:lvl3pPr marR="0" lvl="2"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3pPr>
            <a:lvl4pPr marR="0" lvl="3"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4pPr>
            <a:lvl5pPr marR="0" lvl="4"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5pPr>
            <a:lvl6pPr marR="0" lvl="5"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6pPr>
            <a:lvl7pPr marR="0" lvl="6"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7pPr>
            <a:lvl8pPr marR="0" lvl="7"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8pPr>
            <a:lvl9pPr marR="0" lvl="8"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9pPr>
          </a:lstStyle>
          <a:p>
            <a:pPr algn="r"/>
            <a:r>
              <a:rPr lang="pt-BR" sz="3500" b="1" kern="0" dirty="0">
                <a:solidFill>
                  <a:schemeClr val="bg2">
                    <a:lumMod val="75000"/>
                  </a:schemeClr>
                </a:solidFill>
                <a:latin typeface="Calibri" panose="020F0502020204030204" pitchFamily="34" charset="0"/>
                <a:ea typeface="Roboto" panose="02000000000000000000" pitchFamily="2" charset="0"/>
                <a:cs typeface="Calibri" panose="020F0502020204030204" pitchFamily="34" charset="0"/>
              </a:rPr>
              <a:t>Idade da pedra polida</a:t>
            </a:r>
          </a:p>
        </p:txBody>
      </p:sp>
      <p:cxnSp>
        <p:nvCxnSpPr>
          <p:cNvPr id="8" name="Conector Reto 7">
            <a:extLst>
              <a:ext uri="{FF2B5EF4-FFF2-40B4-BE49-F238E27FC236}">
                <a16:creationId xmlns:a16="http://schemas.microsoft.com/office/drawing/2014/main" id="{04BD7D73-BA89-AD23-BCEB-5667DF4D9BA1}"/>
              </a:ext>
            </a:extLst>
          </p:cNvPr>
          <p:cNvCxnSpPr>
            <a:cxnSpLocks/>
          </p:cNvCxnSpPr>
          <p:nvPr/>
        </p:nvCxnSpPr>
        <p:spPr>
          <a:xfrm>
            <a:off x="10001250" y="790492"/>
            <a:ext cx="219075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2A8FDF7-C86A-3024-746D-7FC36928F193}"/>
              </a:ext>
            </a:extLst>
          </p:cNvPr>
          <p:cNvSpPr/>
          <p:nvPr/>
        </p:nvSpPr>
        <p:spPr>
          <a:xfrm>
            <a:off x="9684193" y="631963"/>
            <a:ext cx="317057" cy="3170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13544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46401-8F92-D888-9CDC-26209EA6FA44}"/>
            </a:ext>
          </a:extLst>
        </p:cNvPr>
        <p:cNvGrpSpPr/>
        <p:nvPr/>
      </p:nvGrpSpPr>
      <p:grpSpPr>
        <a:xfrm>
          <a:off x="0" y="0"/>
          <a:ext cx="0" cy="0"/>
          <a:chOff x="0" y="0"/>
          <a:chExt cx="0" cy="0"/>
        </a:xfrm>
      </p:grpSpPr>
      <p:cxnSp>
        <p:nvCxnSpPr>
          <p:cNvPr id="7" name="Conector Reto 6">
            <a:extLst>
              <a:ext uri="{FF2B5EF4-FFF2-40B4-BE49-F238E27FC236}">
                <a16:creationId xmlns:a16="http://schemas.microsoft.com/office/drawing/2014/main" id="{69776212-D845-C7C3-0C2C-F53CD4F2981B}"/>
              </a:ext>
            </a:extLst>
          </p:cNvPr>
          <p:cNvCxnSpPr>
            <a:cxnSpLocks/>
          </p:cNvCxnSpPr>
          <p:nvPr/>
        </p:nvCxnSpPr>
        <p:spPr>
          <a:xfrm>
            <a:off x="0" y="791993"/>
            <a:ext cx="11230947"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Retângulo Arredondado 1">
            <a:extLst>
              <a:ext uri="{FF2B5EF4-FFF2-40B4-BE49-F238E27FC236}">
                <a16:creationId xmlns:a16="http://schemas.microsoft.com/office/drawing/2014/main" id="{CC34E4DB-66A5-CBFC-AD3A-FCE4EFD678EA}"/>
              </a:ext>
            </a:extLst>
          </p:cNvPr>
          <p:cNvSpPr/>
          <p:nvPr/>
        </p:nvSpPr>
        <p:spPr>
          <a:xfrm>
            <a:off x="2036635" y="484813"/>
            <a:ext cx="528789" cy="614361"/>
          </a:xfrm>
          <a:prstGeom prst="roundRect">
            <a:avLst/>
          </a:prstGeom>
          <a:solidFill>
            <a:srgbClr val="F0E1C9"/>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3" name="Retângulo Arredondado 52">
            <a:extLst>
              <a:ext uri="{FF2B5EF4-FFF2-40B4-BE49-F238E27FC236}">
                <a16:creationId xmlns:a16="http://schemas.microsoft.com/office/drawing/2014/main" id="{A7B79484-9CF6-7DBF-9D8E-4BF5FB934FC5}"/>
              </a:ext>
            </a:extLst>
          </p:cNvPr>
          <p:cNvSpPr/>
          <p:nvPr/>
        </p:nvSpPr>
        <p:spPr>
          <a:xfrm>
            <a:off x="2041180" y="483311"/>
            <a:ext cx="528789"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INF] Retângulo Arredondado 03">
            <a:extLst>
              <a:ext uri="{FF2B5EF4-FFF2-40B4-BE49-F238E27FC236}">
                <a16:creationId xmlns:a16="http://schemas.microsoft.com/office/drawing/2014/main" id="{1B9AF9EF-3B7E-F7C0-2FE0-BD8CE8EC0979}"/>
              </a:ext>
            </a:extLst>
          </p:cNvPr>
          <p:cNvSpPr/>
          <p:nvPr/>
        </p:nvSpPr>
        <p:spPr>
          <a:xfrm>
            <a:off x="8076897" y="1550372"/>
            <a:ext cx="3555922" cy="4829536"/>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ISUP] Retângulo Arredondado 03">
            <a:extLst>
              <a:ext uri="{FF2B5EF4-FFF2-40B4-BE49-F238E27FC236}">
                <a16:creationId xmlns:a16="http://schemas.microsoft.com/office/drawing/2014/main" id="{D29BEC1A-9714-CD6A-E707-218FEB03E0C6}"/>
              </a:ext>
            </a:extLst>
          </p:cNvPr>
          <p:cNvSpPr/>
          <p:nvPr/>
        </p:nvSpPr>
        <p:spPr>
          <a:xfrm>
            <a:off x="8076897" y="1550372"/>
            <a:ext cx="3555922" cy="4829536"/>
          </a:xfrm>
          <a:prstGeom prst="roundRect">
            <a:avLst>
              <a:gd name="adj" fmla="val 7504"/>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6" name="[INF] Retângulo Arredondado 02">
            <a:extLst>
              <a:ext uri="{FF2B5EF4-FFF2-40B4-BE49-F238E27FC236}">
                <a16:creationId xmlns:a16="http://schemas.microsoft.com/office/drawing/2014/main" id="{F2DBE669-3A30-5891-3B7E-9F45E45639FE}"/>
              </a:ext>
            </a:extLst>
          </p:cNvPr>
          <p:cNvSpPr/>
          <p:nvPr/>
        </p:nvSpPr>
        <p:spPr>
          <a:xfrm>
            <a:off x="4280561" y="1546461"/>
            <a:ext cx="3555922" cy="4829536"/>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ISUP] Retângulo Arredondado 02">
            <a:extLst>
              <a:ext uri="{FF2B5EF4-FFF2-40B4-BE49-F238E27FC236}">
                <a16:creationId xmlns:a16="http://schemas.microsoft.com/office/drawing/2014/main" id="{1788C026-F667-D524-65B6-82F82020260D}"/>
              </a:ext>
            </a:extLst>
          </p:cNvPr>
          <p:cNvSpPr/>
          <p:nvPr/>
        </p:nvSpPr>
        <p:spPr>
          <a:xfrm>
            <a:off x="4280561" y="1546461"/>
            <a:ext cx="3555922" cy="4829536"/>
          </a:xfrm>
          <a:prstGeom prst="roundRect">
            <a:avLst>
              <a:gd name="adj" fmla="val 7504"/>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2" name="[SUP] Retângulo Arredondado 01">
            <a:extLst>
              <a:ext uri="{FF2B5EF4-FFF2-40B4-BE49-F238E27FC236}">
                <a16:creationId xmlns:a16="http://schemas.microsoft.com/office/drawing/2014/main" id="{C8157E2C-9E9D-C3B8-6ACD-3E8E5B2712B6}"/>
              </a:ext>
            </a:extLst>
          </p:cNvPr>
          <p:cNvSpPr/>
          <p:nvPr/>
        </p:nvSpPr>
        <p:spPr>
          <a:xfrm>
            <a:off x="443804" y="1552422"/>
            <a:ext cx="3555922" cy="4829536"/>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INF] Retângulo Arredondado 01">
            <a:extLst>
              <a:ext uri="{FF2B5EF4-FFF2-40B4-BE49-F238E27FC236}">
                <a16:creationId xmlns:a16="http://schemas.microsoft.com/office/drawing/2014/main" id="{E58F2A3D-8EA6-1F8A-9CA5-866AAE0F4C01}"/>
              </a:ext>
            </a:extLst>
          </p:cNvPr>
          <p:cNvSpPr/>
          <p:nvPr/>
        </p:nvSpPr>
        <p:spPr>
          <a:xfrm>
            <a:off x="443804" y="1552422"/>
            <a:ext cx="3555922" cy="4829536"/>
          </a:xfrm>
          <a:prstGeom prst="roundRect">
            <a:avLst>
              <a:gd name="adj" fmla="val 7504"/>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28" name="Conector Reto 27">
            <a:extLst>
              <a:ext uri="{FF2B5EF4-FFF2-40B4-BE49-F238E27FC236}">
                <a16:creationId xmlns:a16="http://schemas.microsoft.com/office/drawing/2014/main" id="{7A8882A3-6B46-32A0-2DCC-0A49B49B4B45}"/>
              </a:ext>
            </a:extLst>
          </p:cNvPr>
          <p:cNvCxnSpPr>
            <a:cxnSpLocks/>
            <a:stCxn id="53" idx="2"/>
          </p:cNvCxnSpPr>
          <p:nvPr/>
        </p:nvCxnSpPr>
        <p:spPr>
          <a:xfrm flipH="1">
            <a:off x="2300212" y="1097672"/>
            <a:ext cx="5363" cy="272907"/>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Google Shape;2524;p43">
            <a:extLst>
              <a:ext uri="{FF2B5EF4-FFF2-40B4-BE49-F238E27FC236}">
                <a16:creationId xmlns:a16="http://schemas.microsoft.com/office/drawing/2014/main" id="{5768E627-09F4-5E65-710D-B1017FFCD03A}"/>
              </a:ext>
            </a:extLst>
          </p:cNvPr>
          <p:cNvSpPr txBox="1">
            <a:spLocks/>
          </p:cNvSpPr>
          <p:nvPr/>
        </p:nvSpPr>
        <p:spPr>
          <a:xfrm>
            <a:off x="435617" y="1535106"/>
            <a:ext cx="3560121" cy="4844426"/>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500" b="1" kern="0" dirty="0">
                <a:solidFill>
                  <a:schemeClr val="tx2"/>
                </a:solidFill>
                <a:latin typeface="Calibri" panose="020F0502020204030204" pitchFamily="34" charset="0"/>
                <a:cs typeface="Calibri" panose="020F0502020204030204" pitchFamily="34" charset="0"/>
              </a:rPr>
              <a:t>Revolução agrícola</a:t>
            </a:r>
          </a:p>
          <a:p>
            <a:pPr algn="ctr"/>
            <a:endParaRPr lang="pt-BR" sz="2200" b="1" kern="0" dirty="0">
              <a:solidFill>
                <a:srgbClr val="231F20"/>
              </a:solidFill>
              <a:latin typeface="Calibri" panose="020F0502020204030204" pitchFamily="34" charset="0"/>
              <a:cs typeface="Calibri" panose="020F0502020204030204" pitchFamily="34" charset="0"/>
            </a:endParaRPr>
          </a:p>
          <a:p>
            <a:pPr algn="ctr"/>
            <a:r>
              <a:rPr lang="pt-BR" sz="2200" kern="0" dirty="0">
                <a:solidFill>
                  <a:srgbClr val="231F20"/>
                </a:solidFill>
                <a:latin typeface="Calibri" panose="020F0502020204030204" pitchFamily="34" charset="0"/>
                <a:cs typeface="Calibri" panose="020F0502020204030204" pitchFamily="34" charset="0"/>
              </a:rPr>
              <a:t>Com o passar dos anos, esse modo de vida foi se alterando. O homem deixou de ser apenas caçador e coletor de alimentos e passou a ser agricultor. Passou a capturar animais para tê-los como reserva de alimento e aprendeu a domesticá-los e aproveitar-se do que ofereciam.</a:t>
            </a:r>
            <a:endParaRPr lang="pt-BR" sz="2200" kern="0" dirty="0">
              <a:latin typeface="Calibri" panose="020F0502020204030204" pitchFamily="34" charset="0"/>
              <a:cs typeface="Calibri" panose="020F0502020204030204" pitchFamily="34" charset="0"/>
            </a:endParaRPr>
          </a:p>
        </p:txBody>
      </p:sp>
      <p:sp>
        <p:nvSpPr>
          <p:cNvPr id="15" name="Google Shape;2524;p43">
            <a:extLst>
              <a:ext uri="{FF2B5EF4-FFF2-40B4-BE49-F238E27FC236}">
                <a16:creationId xmlns:a16="http://schemas.microsoft.com/office/drawing/2014/main" id="{B87DEC85-3EFA-F016-3D02-C28B9F8A9723}"/>
              </a:ext>
            </a:extLst>
          </p:cNvPr>
          <p:cNvSpPr txBox="1">
            <a:spLocks/>
          </p:cNvSpPr>
          <p:nvPr/>
        </p:nvSpPr>
        <p:spPr>
          <a:xfrm>
            <a:off x="4163753" y="1546650"/>
            <a:ext cx="3571874" cy="4832723"/>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139700" indent="0" algn="ctr">
              <a:buNone/>
            </a:pPr>
            <a:r>
              <a:rPr lang="pt-BR" sz="2500" b="1" dirty="0">
                <a:solidFill>
                  <a:schemeClr val="tx2"/>
                </a:solidFill>
                <a:latin typeface="Calibri" panose="020F0502020204030204" pitchFamily="34" charset="0"/>
                <a:cs typeface="Calibri" panose="020F0502020204030204" pitchFamily="34" charset="0"/>
              </a:rPr>
              <a:t>Evolução</a:t>
            </a:r>
          </a:p>
          <a:p>
            <a:pPr marL="139700" indent="0" algn="ctr">
              <a:buNone/>
            </a:pPr>
            <a:endParaRPr lang="pt-BR" sz="2200" b="1" dirty="0">
              <a:solidFill>
                <a:srgbClr val="231F20"/>
              </a:solidFill>
              <a:latin typeface="Calibri" panose="020F0502020204030204" pitchFamily="34" charset="0"/>
              <a:cs typeface="Calibri" panose="020F0502020204030204" pitchFamily="34" charset="0"/>
            </a:endParaRPr>
          </a:p>
          <a:p>
            <a:pPr marL="139700" indent="0" algn="ctr">
              <a:buNone/>
            </a:pPr>
            <a:r>
              <a:rPr lang="pt-BR" sz="2200" dirty="0">
                <a:solidFill>
                  <a:srgbClr val="231F20"/>
                </a:solidFill>
                <a:latin typeface="Calibri" panose="020F0502020204030204" pitchFamily="34" charset="0"/>
                <a:cs typeface="Calibri" panose="020F0502020204030204" pitchFamily="34" charset="0"/>
              </a:rPr>
              <a:t>A agricultura e o pastoreio provocaram inúmeras mudanças na vida do homem, que passou a se organizar e a viver em grupos, reservando alimento para atender à população que crescia.</a:t>
            </a:r>
            <a:endParaRPr lang="pt-BR" sz="2200" dirty="0">
              <a:latin typeface="Calibri" panose="020F0502020204030204" pitchFamily="34" charset="0"/>
              <a:cs typeface="Calibri" panose="020F0502020204030204" pitchFamily="34" charset="0"/>
            </a:endParaRPr>
          </a:p>
        </p:txBody>
      </p:sp>
      <p:sp>
        <p:nvSpPr>
          <p:cNvPr id="16" name="Google Shape;2524;p43">
            <a:extLst>
              <a:ext uri="{FF2B5EF4-FFF2-40B4-BE49-F238E27FC236}">
                <a16:creationId xmlns:a16="http://schemas.microsoft.com/office/drawing/2014/main" id="{8BA84D2F-94B6-ED31-1019-E499BD343D4C}"/>
              </a:ext>
            </a:extLst>
          </p:cNvPr>
          <p:cNvSpPr txBox="1">
            <a:spLocks/>
          </p:cNvSpPr>
          <p:nvPr/>
        </p:nvSpPr>
        <p:spPr>
          <a:xfrm>
            <a:off x="8053389" y="1546650"/>
            <a:ext cx="3571874" cy="4832721"/>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500" b="1" dirty="0">
                <a:solidFill>
                  <a:schemeClr val="tx2"/>
                </a:solidFill>
                <a:latin typeface="Calibri" panose="020F0502020204030204" pitchFamily="34" charset="0"/>
                <a:cs typeface="Calibri" panose="020F0502020204030204" pitchFamily="34" charset="0"/>
              </a:rPr>
              <a:t>Comércio</a:t>
            </a:r>
          </a:p>
          <a:p>
            <a:pPr algn="ctr"/>
            <a:endParaRPr lang="pt-BR" sz="2200" b="1" dirty="0">
              <a:solidFill>
                <a:srgbClr val="231F20"/>
              </a:solidFill>
              <a:latin typeface="Calibri" panose="020F0502020204030204" pitchFamily="34" charset="0"/>
              <a:cs typeface="Calibri" panose="020F0502020204030204" pitchFamily="34" charset="0"/>
            </a:endParaRPr>
          </a:p>
          <a:p>
            <a:pPr algn="ctr"/>
            <a:r>
              <a:rPr lang="pt-BR" sz="2200" dirty="0">
                <a:solidFill>
                  <a:srgbClr val="231F20"/>
                </a:solidFill>
                <a:latin typeface="Calibri" panose="020F0502020204030204" pitchFamily="34" charset="0"/>
                <a:cs typeface="Calibri" panose="020F0502020204030204" pitchFamily="34" charset="0"/>
              </a:rPr>
              <a:t>Com o sentimento de propriedade (animais, terra e produtos dela extraídos), desenvolveu o comércio rudimentar e o sistema de trocas.</a:t>
            </a:r>
            <a:endParaRPr lang="pt-BR" sz="2200" dirty="0">
              <a:latin typeface="Calibri" panose="020F0502020204030204" pitchFamily="34" charset="0"/>
              <a:cs typeface="Calibri" panose="020F0502020204030204" pitchFamily="34" charset="0"/>
            </a:endParaRPr>
          </a:p>
        </p:txBody>
      </p:sp>
      <p:cxnSp>
        <p:nvCxnSpPr>
          <p:cNvPr id="51" name="Conector Reto 50">
            <a:extLst>
              <a:ext uri="{FF2B5EF4-FFF2-40B4-BE49-F238E27FC236}">
                <a16:creationId xmlns:a16="http://schemas.microsoft.com/office/drawing/2014/main" id="{CB37143F-8FDA-2A10-A393-F281C818F6A2}"/>
              </a:ext>
            </a:extLst>
          </p:cNvPr>
          <p:cNvCxnSpPr>
            <a:cxnSpLocks/>
            <a:endCxn id="53" idx="1"/>
          </p:cNvCxnSpPr>
          <p:nvPr/>
        </p:nvCxnSpPr>
        <p:spPr>
          <a:xfrm>
            <a:off x="0" y="790492"/>
            <a:ext cx="204118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CaixaDeTexto 21">
            <a:extLst>
              <a:ext uri="{FF2B5EF4-FFF2-40B4-BE49-F238E27FC236}">
                <a16:creationId xmlns:a16="http://schemas.microsoft.com/office/drawing/2014/main" id="{FAEF74AF-30A8-389A-208C-028D9A3816B1}"/>
              </a:ext>
            </a:extLst>
          </p:cNvPr>
          <p:cNvSpPr txBox="1"/>
          <p:nvPr/>
        </p:nvSpPr>
        <p:spPr>
          <a:xfrm>
            <a:off x="2110096" y="513492"/>
            <a:ext cx="380232" cy="553998"/>
          </a:xfrm>
          <a:prstGeom prst="rect">
            <a:avLst/>
          </a:prstGeom>
          <a:noFill/>
        </p:spPr>
        <p:txBody>
          <a:bodyPr wrap="none" rtlCol="0">
            <a:spAutoFit/>
          </a:bodyPr>
          <a:lstStyle/>
          <a:p>
            <a:r>
              <a:rPr lang="pt-BR" sz="3000" b="1" dirty="0">
                <a:solidFill>
                  <a:schemeClr val="tx2"/>
                </a:solidFill>
                <a:latin typeface="Calibri" panose="020F0502020204030204" pitchFamily="34" charset="0"/>
                <a:cs typeface="Calibri" panose="020F0502020204030204" pitchFamily="34" charset="0"/>
              </a:rPr>
              <a:t>1</a:t>
            </a:r>
          </a:p>
        </p:txBody>
      </p:sp>
      <p:cxnSp>
        <p:nvCxnSpPr>
          <p:cNvPr id="60" name="Conector Reto 59">
            <a:extLst>
              <a:ext uri="{FF2B5EF4-FFF2-40B4-BE49-F238E27FC236}">
                <a16:creationId xmlns:a16="http://schemas.microsoft.com/office/drawing/2014/main" id="{85B4DD6A-B631-37F5-EC14-CDCBC7870327}"/>
              </a:ext>
            </a:extLst>
          </p:cNvPr>
          <p:cNvCxnSpPr>
            <a:cxnSpLocks/>
          </p:cNvCxnSpPr>
          <p:nvPr/>
        </p:nvCxnSpPr>
        <p:spPr>
          <a:xfrm flipH="1">
            <a:off x="2295258" y="1092854"/>
            <a:ext cx="5363" cy="272907"/>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1" name="Retângulo Arredondado 60">
            <a:extLst>
              <a:ext uri="{FF2B5EF4-FFF2-40B4-BE49-F238E27FC236}">
                <a16:creationId xmlns:a16="http://schemas.microsoft.com/office/drawing/2014/main" id="{8AE49286-AD7D-F517-6DB4-27B27F1FFDED}"/>
              </a:ext>
            </a:extLst>
          </p:cNvPr>
          <p:cNvSpPr/>
          <p:nvPr/>
        </p:nvSpPr>
        <p:spPr>
          <a:xfrm>
            <a:off x="5864799" y="484814"/>
            <a:ext cx="528789" cy="614361"/>
          </a:xfrm>
          <a:prstGeom prst="roundRect">
            <a:avLst/>
          </a:prstGeom>
          <a:solidFill>
            <a:srgbClr val="F0E1C9"/>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Retângulo Arredondado 61">
            <a:extLst>
              <a:ext uri="{FF2B5EF4-FFF2-40B4-BE49-F238E27FC236}">
                <a16:creationId xmlns:a16="http://schemas.microsoft.com/office/drawing/2014/main" id="{62322759-ADAF-8261-5120-C29CD59E3D80}"/>
              </a:ext>
            </a:extLst>
          </p:cNvPr>
          <p:cNvSpPr/>
          <p:nvPr/>
        </p:nvSpPr>
        <p:spPr>
          <a:xfrm>
            <a:off x="5869344" y="483312"/>
            <a:ext cx="528789"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3" name="Conector Reto 62">
            <a:extLst>
              <a:ext uri="{FF2B5EF4-FFF2-40B4-BE49-F238E27FC236}">
                <a16:creationId xmlns:a16="http://schemas.microsoft.com/office/drawing/2014/main" id="{03647C42-0A41-F106-3E5E-4D622E25A412}"/>
              </a:ext>
            </a:extLst>
          </p:cNvPr>
          <p:cNvCxnSpPr>
            <a:cxnSpLocks/>
            <a:stCxn id="62" idx="2"/>
          </p:cNvCxnSpPr>
          <p:nvPr/>
        </p:nvCxnSpPr>
        <p:spPr>
          <a:xfrm flipH="1">
            <a:off x="6128376" y="1097673"/>
            <a:ext cx="5363" cy="272907"/>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4" name="CaixaDeTexto 63">
            <a:extLst>
              <a:ext uri="{FF2B5EF4-FFF2-40B4-BE49-F238E27FC236}">
                <a16:creationId xmlns:a16="http://schemas.microsoft.com/office/drawing/2014/main" id="{D54813FD-DF22-B083-DE26-C6879AFF4F22}"/>
              </a:ext>
            </a:extLst>
          </p:cNvPr>
          <p:cNvSpPr txBox="1"/>
          <p:nvPr/>
        </p:nvSpPr>
        <p:spPr>
          <a:xfrm>
            <a:off x="5938260" y="513493"/>
            <a:ext cx="380232" cy="553998"/>
          </a:xfrm>
          <a:prstGeom prst="rect">
            <a:avLst/>
          </a:prstGeom>
          <a:noFill/>
        </p:spPr>
        <p:txBody>
          <a:bodyPr wrap="none" rtlCol="0">
            <a:spAutoFit/>
          </a:bodyPr>
          <a:lstStyle/>
          <a:p>
            <a:r>
              <a:rPr lang="pt-BR" sz="3000" b="1" dirty="0">
                <a:solidFill>
                  <a:schemeClr val="tx2"/>
                </a:solidFill>
                <a:latin typeface="Calibri" panose="020F0502020204030204" pitchFamily="34" charset="0"/>
                <a:cs typeface="Calibri" panose="020F0502020204030204" pitchFamily="34" charset="0"/>
              </a:rPr>
              <a:t>2</a:t>
            </a:r>
          </a:p>
        </p:txBody>
      </p:sp>
      <p:cxnSp>
        <p:nvCxnSpPr>
          <p:cNvPr id="65" name="Conector Reto 64">
            <a:extLst>
              <a:ext uri="{FF2B5EF4-FFF2-40B4-BE49-F238E27FC236}">
                <a16:creationId xmlns:a16="http://schemas.microsoft.com/office/drawing/2014/main" id="{BF00492A-651C-0556-977C-B515A5CF999C}"/>
              </a:ext>
            </a:extLst>
          </p:cNvPr>
          <p:cNvCxnSpPr>
            <a:cxnSpLocks/>
          </p:cNvCxnSpPr>
          <p:nvPr/>
        </p:nvCxnSpPr>
        <p:spPr>
          <a:xfrm flipH="1">
            <a:off x="6123422" y="1092855"/>
            <a:ext cx="5363" cy="272907"/>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6" name="Conector Reto 65">
            <a:extLst>
              <a:ext uri="{FF2B5EF4-FFF2-40B4-BE49-F238E27FC236}">
                <a16:creationId xmlns:a16="http://schemas.microsoft.com/office/drawing/2014/main" id="{FDCA03A8-585C-5CC8-000F-0C6BA1F354E2}"/>
              </a:ext>
            </a:extLst>
          </p:cNvPr>
          <p:cNvCxnSpPr>
            <a:cxnSpLocks/>
            <a:stCxn id="53" idx="3"/>
            <a:endCxn id="62" idx="1"/>
          </p:cNvCxnSpPr>
          <p:nvPr/>
        </p:nvCxnSpPr>
        <p:spPr>
          <a:xfrm>
            <a:off x="2569969" y="790492"/>
            <a:ext cx="3299375" cy="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9" name="Retângulo Arredondado 68">
            <a:extLst>
              <a:ext uri="{FF2B5EF4-FFF2-40B4-BE49-F238E27FC236}">
                <a16:creationId xmlns:a16="http://schemas.microsoft.com/office/drawing/2014/main" id="{DD0D0419-64A1-8AA8-B533-AB8F70C5EAD7}"/>
              </a:ext>
            </a:extLst>
          </p:cNvPr>
          <p:cNvSpPr/>
          <p:nvPr/>
        </p:nvSpPr>
        <p:spPr>
          <a:xfrm>
            <a:off x="9682646" y="474521"/>
            <a:ext cx="528789" cy="614361"/>
          </a:xfrm>
          <a:prstGeom prst="roundRect">
            <a:avLst/>
          </a:prstGeom>
          <a:solidFill>
            <a:srgbClr val="F0E1C9"/>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Retângulo Arredondado 69">
            <a:extLst>
              <a:ext uri="{FF2B5EF4-FFF2-40B4-BE49-F238E27FC236}">
                <a16:creationId xmlns:a16="http://schemas.microsoft.com/office/drawing/2014/main" id="{B1FA798A-CF5E-F382-6FDE-3868DA99594A}"/>
              </a:ext>
            </a:extLst>
          </p:cNvPr>
          <p:cNvSpPr/>
          <p:nvPr/>
        </p:nvSpPr>
        <p:spPr>
          <a:xfrm>
            <a:off x="9687191" y="473019"/>
            <a:ext cx="528789"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1" name="Conector Reto 70">
            <a:extLst>
              <a:ext uri="{FF2B5EF4-FFF2-40B4-BE49-F238E27FC236}">
                <a16:creationId xmlns:a16="http://schemas.microsoft.com/office/drawing/2014/main" id="{5A0556B1-BFCA-79CD-CBB6-1867CAB32020}"/>
              </a:ext>
            </a:extLst>
          </p:cNvPr>
          <p:cNvCxnSpPr>
            <a:cxnSpLocks/>
            <a:stCxn id="70" idx="2"/>
          </p:cNvCxnSpPr>
          <p:nvPr/>
        </p:nvCxnSpPr>
        <p:spPr>
          <a:xfrm flipH="1">
            <a:off x="9946223" y="1087380"/>
            <a:ext cx="5363" cy="272907"/>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2" name="CaixaDeTexto 71">
            <a:extLst>
              <a:ext uri="{FF2B5EF4-FFF2-40B4-BE49-F238E27FC236}">
                <a16:creationId xmlns:a16="http://schemas.microsoft.com/office/drawing/2014/main" id="{18C0190A-D093-4D68-463F-D9562E5524D1}"/>
              </a:ext>
            </a:extLst>
          </p:cNvPr>
          <p:cNvSpPr txBox="1"/>
          <p:nvPr/>
        </p:nvSpPr>
        <p:spPr>
          <a:xfrm>
            <a:off x="9756107" y="503200"/>
            <a:ext cx="380232" cy="553998"/>
          </a:xfrm>
          <a:prstGeom prst="rect">
            <a:avLst/>
          </a:prstGeom>
          <a:noFill/>
        </p:spPr>
        <p:txBody>
          <a:bodyPr wrap="none" rtlCol="0">
            <a:spAutoFit/>
          </a:bodyPr>
          <a:lstStyle/>
          <a:p>
            <a:r>
              <a:rPr lang="pt-BR" sz="3000" b="1" dirty="0">
                <a:solidFill>
                  <a:schemeClr val="tx2"/>
                </a:solidFill>
                <a:latin typeface="Calibri" panose="020F0502020204030204" pitchFamily="34" charset="0"/>
                <a:cs typeface="Calibri" panose="020F0502020204030204" pitchFamily="34" charset="0"/>
              </a:rPr>
              <a:t>3</a:t>
            </a:r>
          </a:p>
        </p:txBody>
      </p:sp>
      <p:cxnSp>
        <p:nvCxnSpPr>
          <p:cNvPr id="73" name="Conector Reto 72">
            <a:extLst>
              <a:ext uri="{FF2B5EF4-FFF2-40B4-BE49-F238E27FC236}">
                <a16:creationId xmlns:a16="http://schemas.microsoft.com/office/drawing/2014/main" id="{03FA0D88-CD50-F2E4-8473-425945646D7B}"/>
              </a:ext>
            </a:extLst>
          </p:cNvPr>
          <p:cNvCxnSpPr>
            <a:cxnSpLocks/>
          </p:cNvCxnSpPr>
          <p:nvPr/>
        </p:nvCxnSpPr>
        <p:spPr>
          <a:xfrm flipH="1">
            <a:off x="9941269" y="1082562"/>
            <a:ext cx="5363" cy="272907"/>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4" name="Conector Reto 73">
            <a:extLst>
              <a:ext uri="{FF2B5EF4-FFF2-40B4-BE49-F238E27FC236}">
                <a16:creationId xmlns:a16="http://schemas.microsoft.com/office/drawing/2014/main" id="{22548B11-A2B8-ACCE-000A-4B4C34A76121}"/>
              </a:ext>
            </a:extLst>
          </p:cNvPr>
          <p:cNvCxnSpPr>
            <a:cxnSpLocks/>
            <a:stCxn id="62" idx="3"/>
            <a:endCxn id="70" idx="1"/>
          </p:cNvCxnSpPr>
          <p:nvPr/>
        </p:nvCxnSpPr>
        <p:spPr>
          <a:xfrm flipV="1">
            <a:off x="6398133" y="780200"/>
            <a:ext cx="3289058" cy="1029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7" name="Conector Reto 76">
            <a:extLst>
              <a:ext uri="{FF2B5EF4-FFF2-40B4-BE49-F238E27FC236}">
                <a16:creationId xmlns:a16="http://schemas.microsoft.com/office/drawing/2014/main" id="{A514185F-DEA9-8B55-62CE-BD0075F1F4F5}"/>
              </a:ext>
            </a:extLst>
          </p:cNvPr>
          <p:cNvCxnSpPr>
            <a:cxnSpLocks/>
            <a:stCxn id="70" idx="3"/>
            <a:endCxn id="295" idx="2"/>
          </p:cNvCxnSpPr>
          <p:nvPr/>
        </p:nvCxnSpPr>
        <p:spPr>
          <a:xfrm flipV="1">
            <a:off x="10215980" y="780199"/>
            <a:ext cx="1014967" cy="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9" name="Google Shape;3250;p63">
            <a:extLst>
              <a:ext uri="{FF2B5EF4-FFF2-40B4-BE49-F238E27FC236}">
                <a16:creationId xmlns:a16="http://schemas.microsoft.com/office/drawing/2014/main" id="{D39088F2-1AC8-AAD4-F418-AC785827E4F2}"/>
              </a:ext>
            </a:extLst>
          </p:cNvPr>
          <p:cNvGrpSpPr/>
          <p:nvPr/>
        </p:nvGrpSpPr>
        <p:grpSpPr>
          <a:xfrm>
            <a:off x="10453030" y="4250703"/>
            <a:ext cx="1460624" cy="2478804"/>
            <a:chOff x="1673100" y="805500"/>
            <a:chExt cx="811450" cy="1377100"/>
          </a:xfrm>
        </p:grpSpPr>
        <p:sp>
          <p:nvSpPr>
            <p:cNvPr id="90" name="Google Shape;3251;p63">
              <a:extLst>
                <a:ext uri="{FF2B5EF4-FFF2-40B4-BE49-F238E27FC236}">
                  <a16:creationId xmlns:a16="http://schemas.microsoft.com/office/drawing/2014/main" id="{CFFA3960-63F2-95F6-20C6-C56908B25360}"/>
                </a:ext>
              </a:extLst>
            </p:cNvPr>
            <p:cNvSpPr/>
            <p:nvPr/>
          </p:nvSpPr>
          <p:spPr>
            <a:xfrm>
              <a:off x="2144050" y="2103675"/>
              <a:ext cx="153800" cy="69475"/>
            </a:xfrm>
            <a:custGeom>
              <a:avLst/>
              <a:gdLst/>
              <a:ahLst/>
              <a:cxnLst/>
              <a:rect l="l" t="t" r="r" b="b"/>
              <a:pathLst>
                <a:path w="6152" h="2779" extrusionOk="0">
                  <a:moveTo>
                    <a:pt x="1829" y="1"/>
                  </a:moveTo>
                  <a:lnTo>
                    <a:pt x="732" y="126"/>
                  </a:lnTo>
                  <a:cubicBezTo>
                    <a:pt x="630" y="887"/>
                    <a:pt x="441" y="1317"/>
                    <a:pt x="282" y="1573"/>
                  </a:cubicBezTo>
                  <a:cubicBezTo>
                    <a:pt x="225" y="1660"/>
                    <a:pt x="177" y="1753"/>
                    <a:pt x="139" y="1851"/>
                  </a:cubicBezTo>
                  <a:cubicBezTo>
                    <a:pt x="0" y="2214"/>
                    <a:pt x="47" y="2553"/>
                    <a:pt x="105" y="2778"/>
                  </a:cubicBezTo>
                  <a:lnTo>
                    <a:pt x="6151" y="2762"/>
                  </a:lnTo>
                  <a:cubicBezTo>
                    <a:pt x="6142" y="2693"/>
                    <a:pt x="6118" y="2600"/>
                    <a:pt x="6049" y="2524"/>
                  </a:cubicBezTo>
                  <a:cubicBezTo>
                    <a:pt x="5920" y="2379"/>
                    <a:pt x="5710" y="2374"/>
                    <a:pt x="5520" y="2374"/>
                  </a:cubicBezTo>
                  <a:cubicBezTo>
                    <a:pt x="5506" y="2374"/>
                    <a:pt x="5493" y="2374"/>
                    <a:pt x="5479" y="2374"/>
                  </a:cubicBezTo>
                  <a:cubicBezTo>
                    <a:pt x="5463" y="2374"/>
                    <a:pt x="5446" y="2374"/>
                    <a:pt x="5430" y="2374"/>
                  </a:cubicBezTo>
                  <a:cubicBezTo>
                    <a:pt x="5118" y="2371"/>
                    <a:pt x="4819" y="2208"/>
                    <a:pt x="4509" y="2208"/>
                  </a:cubicBezTo>
                  <a:cubicBezTo>
                    <a:pt x="4493" y="2208"/>
                    <a:pt x="4476" y="2208"/>
                    <a:pt x="4459" y="2209"/>
                  </a:cubicBezTo>
                  <a:cubicBezTo>
                    <a:pt x="4444" y="2210"/>
                    <a:pt x="4428" y="2210"/>
                    <a:pt x="4412" y="2210"/>
                  </a:cubicBezTo>
                  <a:cubicBezTo>
                    <a:pt x="3942" y="2210"/>
                    <a:pt x="3166" y="1802"/>
                    <a:pt x="1829" y="1"/>
                  </a:cubicBez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91" name="Google Shape;3252;p63">
              <a:extLst>
                <a:ext uri="{FF2B5EF4-FFF2-40B4-BE49-F238E27FC236}">
                  <a16:creationId xmlns:a16="http://schemas.microsoft.com/office/drawing/2014/main" id="{57F7D816-72FA-6A6F-8790-7440B0933ABF}"/>
                </a:ext>
              </a:extLst>
            </p:cNvPr>
            <p:cNvSpPr/>
            <p:nvPr/>
          </p:nvSpPr>
          <p:spPr>
            <a:xfrm>
              <a:off x="1851700" y="1057325"/>
              <a:ext cx="270275" cy="474025"/>
            </a:xfrm>
            <a:custGeom>
              <a:avLst/>
              <a:gdLst/>
              <a:ahLst/>
              <a:cxnLst/>
              <a:rect l="l" t="t" r="r" b="b"/>
              <a:pathLst>
                <a:path w="10811" h="18961" extrusionOk="0">
                  <a:moveTo>
                    <a:pt x="5491" y="0"/>
                  </a:moveTo>
                  <a:cubicBezTo>
                    <a:pt x="4801" y="0"/>
                    <a:pt x="4113" y="54"/>
                    <a:pt x="3432" y="161"/>
                  </a:cubicBezTo>
                  <a:cubicBezTo>
                    <a:pt x="1377" y="481"/>
                    <a:pt x="0" y="2466"/>
                    <a:pt x="407" y="4505"/>
                  </a:cubicBezTo>
                  <a:cubicBezTo>
                    <a:pt x="677" y="5875"/>
                    <a:pt x="1097" y="7209"/>
                    <a:pt x="1657" y="8488"/>
                  </a:cubicBezTo>
                  <a:cubicBezTo>
                    <a:pt x="1827" y="8875"/>
                    <a:pt x="2005" y="9244"/>
                    <a:pt x="2189" y="9598"/>
                  </a:cubicBezTo>
                  <a:cubicBezTo>
                    <a:pt x="2233" y="10565"/>
                    <a:pt x="2271" y="11404"/>
                    <a:pt x="2315" y="12372"/>
                  </a:cubicBezTo>
                  <a:cubicBezTo>
                    <a:pt x="2977" y="16428"/>
                    <a:pt x="4892" y="18961"/>
                    <a:pt x="6409" y="18961"/>
                  </a:cubicBezTo>
                  <a:cubicBezTo>
                    <a:pt x="6445" y="18961"/>
                    <a:pt x="6481" y="18959"/>
                    <a:pt x="6517" y="18956"/>
                  </a:cubicBezTo>
                  <a:cubicBezTo>
                    <a:pt x="7569" y="18871"/>
                    <a:pt x="8785" y="17484"/>
                    <a:pt x="9209" y="16195"/>
                  </a:cubicBezTo>
                  <a:cubicBezTo>
                    <a:pt x="9268" y="16016"/>
                    <a:pt x="9299" y="15878"/>
                    <a:pt x="9579" y="13921"/>
                  </a:cubicBezTo>
                  <a:cubicBezTo>
                    <a:pt x="9743" y="12783"/>
                    <a:pt x="9826" y="12212"/>
                    <a:pt x="9887" y="11749"/>
                  </a:cubicBezTo>
                  <a:cubicBezTo>
                    <a:pt x="10543" y="6771"/>
                    <a:pt x="10810" y="5858"/>
                    <a:pt x="10614" y="4035"/>
                  </a:cubicBezTo>
                  <a:cubicBezTo>
                    <a:pt x="10447" y="2480"/>
                    <a:pt x="10323" y="1459"/>
                    <a:pt x="9530" y="880"/>
                  </a:cubicBezTo>
                  <a:cubicBezTo>
                    <a:pt x="9530" y="880"/>
                    <a:pt x="8557" y="170"/>
                    <a:pt x="6355" y="27"/>
                  </a:cubicBezTo>
                  <a:cubicBezTo>
                    <a:pt x="6249" y="20"/>
                    <a:pt x="6138" y="14"/>
                    <a:pt x="6138" y="14"/>
                  </a:cubicBezTo>
                  <a:cubicBezTo>
                    <a:pt x="5960" y="6"/>
                    <a:pt x="5779" y="2"/>
                    <a:pt x="5596" y="1"/>
                  </a:cubicBezTo>
                  <a:cubicBezTo>
                    <a:pt x="5561" y="0"/>
                    <a:pt x="5526" y="0"/>
                    <a:pt x="5491" y="0"/>
                  </a:cubicBez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92" name="Google Shape;3253;p63">
              <a:extLst>
                <a:ext uri="{FF2B5EF4-FFF2-40B4-BE49-F238E27FC236}">
                  <a16:creationId xmlns:a16="http://schemas.microsoft.com/office/drawing/2014/main" id="{0742AC44-6DF0-0D38-D58E-FF038AC5A31B}"/>
                </a:ext>
              </a:extLst>
            </p:cNvPr>
            <p:cNvSpPr/>
            <p:nvPr/>
          </p:nvSpPr>
          <p:spPr>
            <a:xfrm>
              <a:off x="1772300" y="1092975"/>
              <a:ext cx="118150" cy="254600"/>
            </a:xfrm>
            <a:custGeom>
              <a:avLst/>
              <a:gdLst/>
              <a:ahLst/>
              <a:cxnLst/>
              <a:rect l="l" t="t" r="r" b="b"/>
              <a:pathLst>
                <a:path w="4726" h="10184" extrusionOk="0">
                  <a:moveTo>
                    <a:pt x="4726" y="0"/>
                  </a:moveTo>
                  <a:cubicBezTo>
                    <a:pt x="4693" y="0"/>
                    <a:pt x="4655" y="0"/>
                    <a:pt x="4612" y="4"/>
                  </a:cubicBezTo>
                  <a:cubicBezTo>
                    <a:pt x="4507" y="11"/>
                    <a:pt x="4402" y="26"/>
                    <a:pt x="4299" y="49"/>
                  </a:cubicBezTo>
                  <a:cubicBezTo>
                    <a:pt x="4210" y="71"/>
                    <a:pt x="2960" y="446"/>
                    <a:pt x="2136" y="1483"/>
                  </a:cubicBezTo>
                  <a:cubicBezTo>
                    <a:pt x="1294" y="2540"/>
                    <a:pt x="1473" y="3563"/>
                    <a:pt x="1143" y="5537"/>
                  </a:cubicBezTo>
                  <a:cubicBezTo>
                    <a:pt x="986" y="6480"/>
                    <a:pt x="677" y="7855"/>
                    <a:pt x="1" y="9497"/>
                  </a:cubicBezTo>
                  <a:lnTo>
                    <a:pt x="2145" y="10183"/>
                  </a:lnTo>
                  <a:cubicBezTo>
                    <a:pt x="2670" y="9668"/>
                    <a:pt x="3127" y="9086"/>
                    <a:pt x="3504" y="8453"/>
                  </a:cubicBezTo>
                  <a:cubicBezTo>
                    <a:pt x="4310" y="7094"/>
                    <a:pt x="4562" y="5797"/>
                    <a:pt x="4650" y="4989"/>
                  </a:cubicBezTo>
                  <a:cubicBezTo>
                    <a:pt x="4675" y="3326"/>
                    <a:pt x="4700" y="1663"/>
                    <a:pt x="4726" y="0"/>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93" name="Google Shape;3254;p63">
              <a:extLst>
                <a:ext uri="{FF2B5EF4-FFF2-40B4-BE49-F238E27FC236}">
                  <a16:creationId xmlns:a16="http://schemas.microsoft.com/office/drawing/2014/main" id="{7D98257D-CDB1-7F16-A9FD-5EA96AB494D8}"/>
                </a:ext>
              </a:extLst>
            </p:cNvPr>
            <p:cNvSpPr/>
            <p:nvPr/>
          </p:nvSpPr>
          <p:spPr>
            <a:xfrm>
              <a:off x="2069500" y="1098750"/>
              <a:ext cx="202825" cy="211725"/>
            </a:xfrm>
            <a:custGeom>
              <a:avLst/>
              <a:gdLst/>
              <a:ahLst/>
              <a:cxnLst/>
              <a:rect l="l" t="t" r="r" b="b"/>
              <a:pathLst>
                <a:path w="8113" h="8469" extrusionOk="0">
                  <a:moveTo>
                    <a:pt x="891" y="1"/>
                  </a:moveTo>
                  <a:cubicBezTo>
                    <a:pt x="622" y="1"/>
                    <a:pt x="443" y="23"/>
                    <a:pt x="412" y="29"/>
                  </a:cubicBezTo>
                  <a:cubicBezTo>
                    <a:pt x="308" y="48"/>
                    <a:pt x="206" y="76"/>
                    <a:pt x="106" y="111"/>
                  </a:cubicBezTo>
                  <a:cubicBezTo>
                    <a:pt x="65" y="126"/>
                    <a:pt x="30" y="141"/>
                    <a:pt x="0" y="154"/>
                  </a:cubicBezTo>
                  <a:cubicBezTo>
                    <a:pt x="685" y="1670"/>
                    <a:pt x="1370" y="3186"/>
                    <a:pt x="2055" y="4701"/>
                  </a:cubicBezTo>
                  <a:cubicBezTo>
                    <a:pt x="2457" y="5408"/>
                    <a:pt x="3205" y="6498"/>
                    <a:pt x="4484" y="7423"/>
                  </a:cubicBezTo>
                  <a:cubicBezTo>
                    <a:pt x="5081" y="7854"/>
                    <a:pt x="5732" y="8206"/>
                    <a:pt x="6420" y="8469"/>
                  </a:cubicBezTo>
                  <a:lnTo>
                    <a:pt x="8113" y="6988"/>
                  </a:lnTo>
                  <a:cubicBezTo>
                    <a:pt x="7950" y="6479"/>
                    <a:pt x="7650" y="5759"/>
                    <a:pt x="7058" y="5072"/>
                  </a:cubicBezTo>
                  <a:cubicBezTo>
                    <a:pt x="6482" y="4401"/>
                    <a:pt x="6141" y="4356"/>
                    <a:pt x="5489" y="3808"/>
                  </a:cubicBezTo>
                  <a:cubicBezTo>
                    <a:pt x="3824" y="2408"/>
                    <a:pt x="4418" y="1256"/>
                    <a:pt x="2967" y="483"/>
                  </a:cubicBezTo>
                  <a:cubicBezTo>
                    <a:pt x="2207" y="78"/>
                    <a:pt x="1392" y="1"/>
                    <a:pt x="891"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94" name="Google Shape;3255;p63">
              <a:extLst>
                <a:ext uri="{FF2B5EF4-FFF2-40B4-BE49-F238E27FC236}">
                  <a16:creationId xmlns:a16="http://schemas.microsoft.com/office/drawing/2014/main" id="{B84B48E1-0B34-C312-B0A2-B0292F504C8F}"/>
                </a:ext>
              </a:extLst>
            </p:cNvPr>
            <p:cNvSpPr/>
            <p:nvPr/>
          </p:nvSpPr>
          <p:spPr>
            <a:xfrm>
              <a:off x="1748600" y="1328525"/>
              <a:ext cx="79875" cy="216250"/>
            </a:xfrm>
            <a:custGeom>
              <a:avLst/>
              <a:gdLst/>
              <a:ahLst/>
              <a:cxnLst/>
              <a:rect l="l" t="t" r="r" b="b"/>
              <a:pathLst>
                <a:path w="3195" h="8650" extrusionOk="0">
                  <a:moveTo>
                    <a:pt x="968" y="0"/>
                  </a:moveTo>
                  <a:cubicBezTo>
                    <a:pt x="752" y="335"/>
                    <a:pt x="437" y="898"/>
                    <a:pt x="276" y="1646"/>
                  </a:cubicBezTo>
                  <a:cubicBezTo>
                    <a:pt x="0" y="2913"/>
                    <a:pt x="332" y="3777"/>
                    <a:pt x="790" y="6074"/>
                  </a:cubicBezTo>
                  <a:cubicBezTo>
                    <a:pt x="904" y="6651"/>
                    <a:pt x="1050" y="7483"/>
                    <a:pt x="1162" y="8507"/>
                  </a:cubicBezTo>
                  <a:lnTo>
                    <a:pt x="2730" y="8649"/>
                  </a:lnTo>
                  <a:cubicBezTo>
                    <a:pt x="2648" y="8287"/>
                    <a:pt x="2591" y="7922"/>
                    <a:pt x="2560" y="7553"/>
                  </a:cubicBezTo>
                  <a:cubicBezTo>
                    <a:pt x="2387" y="5518"/>
                    <a:pt x="3095" y="4499"/>
                    <a:pt x="3174" y="2301"/>
                  </a:cubicBezTo>
                  <a:cubicBezTo>
                    <a:pt x="3194" y="1698"/>
                    <a:pt x="3165" y="1094"/>
                    <a:pt x="3088" y="497"/>
                  </a:cubicBezTo>
                  <a:lnTo>
                    <a:pt x="968" y="0"/>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95" name="Google Shape;3256;p63">
              <a:extLst>
                <a:ext uri="{FF2B5EF4-FFF2-40B4-BE49-F238E27FC236}">
                  <a16:creationId xmlns:a16="http://schemas.microsoft.com/office/drawing/2014/main" id="{E9BCBA22-95EF-1A8B-5E67-360CADFC3D8A}"/>
                </a:ext>
              </a:extLst>
            </p:cNvPr>
            <p:cNvSpPr/>
            <p:nvPr/>
          </p:nvSpPr>
          <p:spPr>
            <a:xfrm>
              <a:off x="2219800" y="1136325"/>
              <a:ext cx="202075" cy="192225"/>
            </a:xfrm>
            <a:custGeom>
              <a:avLst/>
              <a:gdLst/>
              <a:ahLst/>
              <a:cxnLst/>
              <a:rect l="l" t="t" r="r" b="b"/>
              <a:pathLst>
                <a:path w="8083" h="7689" extrusionOk="0">
                  <a:moveTo>
                    <a:pt x="7088" y="0"/>
                  </a:moveTo>
                  <a:cubicBezTo>
                    <a:pt x="6887" y="311"/>
                    <a:pt x="6664" y="607"/>
                    <a:pt x="6422" y="889"/>
                  </a:cubicBezTo>
                  <a:cubicBezTo>
                    <a:pt x="5089" y="2434"/>
                    <a:pt x="3866" y="2641"/>
                    <a:pt x="2238" y="4122"/>
                  </a:cubicBezTo>
                  <a:cubicBezTo>
                    <a:pt x="1793" y="4528"/>
                    <a:pt x="1382" y="4970"/>
                    <a:pt x="1008" y="5444"/>
                  </a:cubicBezTo>
                  <a:lnTo>
                    <a:pt x="1" y="6121"/>
                  </a:lnTo>
                  <a:cubicBezTo>
                    <a:pt x="43" y="6438"/>
                    <a:pt x="179" y="7064"/>
                    <a:pt x="681" y="7422"/>
                  </a:cubicBezTo>
                  <a:cubicBezTo>
                    <a:pt x="953" y="7617"/>
                    <a:pt x="1269" y="7688"/>
                    <a:pt x="1586" y="7688"/>
                  </a:cubicBezTo>
                  <a:cubicBezTo>
                    <a:pt x="2314" y="7688"/>
                    <a:pt x="3048" y="7313"/>
                    <a:pt x="3270" y="7201"/>
                  </a:cubicBezTo>
                  <a:cubicBezTo>
                    <a:pt x="4510" y="6568"/>
                    <a:pt x="4836" y="5656"/>
                    <a:pt x="6602" y="3188"/>
                  </a:cubicBezTo>
                  <a:cubicBezTo>
                    <a:pt x="7229" y="2312"/>
                    <a:pt x="7762" y="1626"/>
                    <a:pt x="8082" y="1221"/>
                  </a:cubicBezTo>
                  <a:lnTo>
                    <a:pt x="7088"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96" name="Google Shape;3257;p63">
              <a:extLst>
                <a:ext uri="{FF2B5EF4-FFF2-40B4-BE49-F238E27FC236}">
                  <a16:creationId xmlns:a16="http://schemas.microsoft.com/office/drawing/2014/main" id="{DFF0BDC8-0518-F872-F46C-27192BD59BAB}"/>
                </a:ext>
              </a:extLst>
            </p:cNvPr>
            <p:cNvSpPr/>
            <p:nvPr/>
          </p:nvSpPr>
          <p:spPr>
            <a:xfrm>
              <a:off x="1878000" y="1377200"/>
              <a:ext cx="147725" cy="178750"/>
            </a:xfrm>
            <a:custGeom>
              <a:avLst/>
              <a:gdLst/>
              <a:ahLst/>
              <a:cxnLst/>
              <a:rect l="l" t="t" r="r" b="b"/>
              <a:pathLst>
                <a:path w="5909" h="7150" extrusionOk="0">
                  <a:moveTo>
                    <a:pt x="2955" y="0"/>
                  </a:moveTo>
                  <a:cubicBezTo>
                    <a:pt x="1324" y="0"/>
                    <a:pt x="1" y="1600"/>
                    <a:pt x="1" y="3575"/>
                  </a:cubicBezTo>
                  <a:cubicBezTo>
                    <a:pt x="1" y="5548"/>
                    <a:pt x="1324" y="7149"/>
                    <a:pt x="2955" y="7149"/>
                  </a:cubicBezTo>
                  <a:cubicBezTo>
                    <a:pt x="4586" y="7149"/>
                    <a:pt x="5908" y="5548"/>
                    <a:pt x="5908" y="3575"/>
                  </a:cubicBezTo>
                  <a:cubicBezTo>
                    <a:pt x="5908" y="1600"/>
                    <a:pt x="4586" y="0"/>
                    <a:pt x="2955" y="0"/>
                  </a:cubicBez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97" name="Google Shape;3258;p63">
              <a:extLst>
                <a:ext uri="{FF2B5EF4-FFF2-40B4-BE49-F238E27FC236}">
                  <a16:creationId xmlns:a16="http://schemas.microsoft.com/office/drawing/2014/main" id="{756D1EE8-0534-8B37-A229-288EE95A69D2}"/>
                </a:ext>
              </a:extLst>
            </p:cNvPr>
            <p:cNvSpPr/>
            <p:nvPr/>
          </p:nvSpPr>
          <p:spPr>
            <a:xfrm>
              <a:off x="1981550" y="1409625"/>
              <a:ext cx="196150" cy="419300"/>
            </a:xfrm>
            <a:custGeom>
              <a:avLst/>
              <a:gdLst/>
              <a:ahLst/>
              <a:cxnLst/>
              <a:rect l="l" t="t" r="r" b="b"/>
              <a:pathLst>
                <a:path w="7846" h="16772" extrusionOk="0">
                  <a:moveTo>
                    <a:pt x="85" y="0"/>
                  </a:moveTo>
                  <a:cubicBezTo>
                    <a:pt x="0" y="1489"/>
                    <a:pt x="3593" y="12874"/>
                    <a:pt x="4882" y="14429"/>
                  </a:cubicBezTo>
                  <a:cubicBezTo>
                    <a:pt x="5046" y="14747"/>
                    <a:pt x="6107" y="16771"/>
                    <a:pt x="6889" y="16771"/>
                  </a:cubicBezTo>
                  <a:cubicBezTo>
                    <a:pt x="6924" y="16771"/>
                    <a:pt x="6959" y="16767"/>
                    <a:pt x="6993" y="16759"/>
                  </a:cubicBezTo>
                  <a:cubicBezTo>
                    <a:pt x="7667" y="16591"/>
                    <a:pt x="7735" y="14753"/>
                    <a:pt x="7765" y="13942"/>
                  </a:cubicBezTo>
                  <a:cubicBezTo>
                    <a:pt x="7846" y="11744"/>
                    <a:pt x="7517" y="7834"/>
                    <a:pt x="4778" y="1859"/>
                  </a:cubicBezTo>
                  <a:lnTo>
                    <a:pt x="85" y="0"/>
                  </a:ln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98" name="Google Shape;3259;p63">
              <a:extLst>
                <a:ext uri="{FF2B5EF4-FFF2-40B4-BE49-F238E27FC236}">
                  <a16:creationId xmlns:a16="http://schemas.microsoft.com/office/drawing/2014/main" id="{6C4532DB-A7D7-3119-4556-17EA1DEE693E}"/>
                </a:ext>
              </a:extLst>
            </p:cNvPr>
            <p:cNvSpPr/>
            <p:nvPr/>
          </p:nvSpPr>
          <p:spPr>
            <a:xfrm>
              <a:off x="1857950" y="1377200"/>
              <a:ext cx="140700" cy="453175"/>
            </a:xfrm>
            <a:custGeom>
              <a:avLst/>
              <a:gdLst/>
              <a:ahLst/>
              <a:cxnLst/>
              <a:rect l="l" t="t" r="r" b="b"/>
              <a:pathLst>
                <a:path w="5628" h="18127" extrusionOk="0">
                  <a:moveTo>
                    <a:pt x="2000" y="0"/>
                  </a:moveTo>
                  <a:cubicBezTo>
                    <a:pt x="1322" y="1327"/>
                    <a:pt x="1" y="13193"/>
                    <a:pt x="550" y="15136"/>
                  </a:cubicBezTo>
                  <a:cubicBezTo>
                    <a:pt x="572" y="15510"/>
                    <a:pt x="737" y="17982"/>
                    <a:pt x="1537" y="18121"/>
                  </a:cubicBezTo>
                  <a:cubicBezTo>
                    <a:pt x="1561" y="18125"/>
                    <a:pt x="1584" y="18127"/>
                    <a:pt x="1608" y="18127"/>
                  </a:cubicBezTo>
                  <a:cubicBezTo>
                    <a:pt x="2277" y="18127"/>
                    <a:pt x="3040" y="16561"/>
                    <a:pt x="3384" y="15858"/>
                  </a:cubicBezTo>
                  <a:cubicBezTo>
                    <a:pt x="4347" y="13880"/>
                    <a:pt x="5628" y="10172"/>
                    <a:pt x="5542" y="3600"/>
                  </a:cubicBezTo>
                  <a:lnTo>
                    <a:pt x="2000" y="0"/>
                  </a:ln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99" name="Google Shape;3260;p63">
              <a:extLst>
                <a:ext uri="{FF2B5EF4-FFF2-40B4-BE49-F238E27FC236}">
                  <a16:creationId xmlns:a16="http://schemas.microsoft.com/office/drawing/2014/main" id="{8B97B193-12F1-5582-A147-5D4DA93EF050}"/>
                </a:ext>
              </a:extLst>
            </p:cNvPr>
            <p:cNvSpPr/>
            <p:nvPr/>
          </p:nvSpPr>
          <p:spPr>
            <a:xfrm>
              <a:off x="2063450" y="1749875"/>
              <a:ext cx="132925" cy="365350"/>
            </a:xfrm>
            <a:custGeom>
              <a:avLst/>
              <a:gdLst/>
              <a:ahLst/>
              <a:cxnLst/>
              <a:rect l="l" t="t" r="r" b="b"/>
              <a:pathLst>
                <a:path w="5317" h="14614" extrusionOk="0">
                  <a:moveTo>
                    <a:pt x="1485" y="1"/>
                  </a:moveTo>
                  <a:cubicBezTo>
                    <a:pt x="0" y="2719"/>
                    <a:pt x="61" y="4551"/>
                    <a:pt x="430" y="5745"/>
                  </a:cubicBezTo>
                  <a:cubicBezTo>
                    <a:pt x="712" y="6657"/>
                    <a:pt x="944" y="6458"/>
                    <a:pt x="1638" y="8104"/>
                  </a:cubicBezTo>
                  <a:cubicBezTo>
                    <a:pt x="2384" y="9873"/>
                    <a:pt x="2407" y="10795"/>
                    <a:pt x="3260" y="13000"/>
                  </a:cubicBezTo>
                  <a:cubicBezTo>
                    <a:pt x="3537" y="13717"/>
                    <a:pt x="3792" y="14283"/>
                    <a:pt x="3945" y="14614"/>
                  </a:cubicBezTo>
                  <a:lnTo>
                    <a:pt x="5317" y="14499"/>
                  </a:lnTo>
                  <a:cubicBezTo>
                    <a:pt x="4917" y="11713"/>
                    <a:pt x="4598" y="8733"/>
                    <a:pt x="4409" y="5572"/>
                  </a:cubicBezTo>
                  <a:cubicBezTo>
                    <a:pt x="4313" y="3928"/>
                    <a:pt x="4251" y="2335"/>
                    <a:pt x="4227" y="791"/>
                  </a:cubicBezTo>
                  <a:lnTo>
                    <a:pt x="1485" y="1"/>
                  </a:ln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100" name="Google Shape;3261;p63">
              <a:extLst>
                <a:ext uri="{FF2B5EF4-FFF2-40B4-BE49-F238E27FC236}">
                  <a16:creationId xmlns:a16="http://schemas.microsoft.com/office/drawing/2014/main" id="{D2F42585-9457-A0A4-E5FD-DACE4DB60BA8}"/>
                </a:ext>
              </a:extLst>
            </p:cNvPr>
            <p:cNvSpPr/>
            <p:nvPr/>
          </p:nvSpPr>
          <p:spPr>
            <a:xfrm>
              <a:off x="1682175" y="2044825"/>
              <a:ext cx="123900" cy="133275"/>
            </a:xfrm>
            <a:custGeom>
              <a:avLst/>
              <a:gdLst/>
              <a:ahLst/>
              <a:cxnLst/>
              <a:rect l="l" t="t" r="r" b="b"/>
              <a:pathLst>
                <a:path w="4956" h="5331" extrusionOk="0">
                  <a:moveTo>
                    <a:pt x="2074" y="1"/>
                  </a:moveTo>
                  <a:cubicBezTo>
                    <a:pt x="1543" y="554"/>
                    <a:pt x="1136" y="790"/>
                    <a:pt x="856" y="902"/>
                  </a:cubicBezTo>
                  <a:cubicBezTo>
                    <a:pt x="759" y="939"/>
                    <a:pt x="664" y="985"/>
                    <a:pt x="577" y="1042"/>
                  </a:cubicBezTo>
                  <a:cubicBezTo>
                    <a:pt x="258" y="1247"/>
                    <a:pt x="91" y="1551"/>
                    <a:pt x="0" y="1770"/>
                  </a:cubicBezTo>
                  <a:lnTo>
                    <a:pt x="2921" y="5204"/>
                  </a:lnTo>
                  <a:lnTo>
                    <a:pt x="4886" y="5331"/>
                  </a:lnTo>
                  <a:cubicBezTo>
                    <a:pt x="4920" y="5270"/>
                    <a:pt x="4956" y="5181"/>
                    <a:pt x="4945" y="5077"/>
                  </a:cubicBezTo>
                  <a:cubicBezTo>
                    <a:pt x="4923" y="4854"/>
                    <a:pt x="4702" y="4716"/>
                    <a:pt x="4534" y="4591"/>
                  </a:cubicBezTo>
                  <a:cubicBezTo>
                    <a:pt x="4271" y="4395"/>
                    <a:pt x="4125" y="4063"/>
                    <a:pt x="3849" y="3884"/>
                  </a:cubicBezTo>
                  <a:cubicBezTo>
                    <a:pt x="3458" y="3632"/>
                    <a:pt x="3048" y="2867"/>
                    <a:pt x="3033" y="548"/>
                  </a:cubicBezTo>
                  <a:lnTo>
                    <a:pt x="2074" y="1"/>
                  </a:ln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101" name="Google Shape;3262;p63">
              <a:extLst>
                <a:ext uri="{FF2B5EF4-FFF2-40B4-BE49-F238E27FC236}">
                  <a16:creationId xmlns:a16="http://schemas.microsoft.com/office/drawing/2014/main" id="{486AB918-2183-23EF-A7F8-0A1888707B52}"/>
                </a:ext>
              </a:extLst>
            </p:cNvPr>
            <p:cNvSpPr/>
            <p:nvPr/>
          </p:nvSpPr>
          <p:spPr>
            <a:xfrm>
              <a:off x="1728825" y="1759350"/>
              <a:ext cx="210025" cy="310075"/>
            </a:xfrm>
            <a:custGeom>
              <a:avLst/>
              <a:gdLst/>
              <a:ahLst/>
              <a:cxnLst/>
              <a:rect l="l" t="t" r="r" b="b"/>
              <a:pathLst>
                <a:path w="8401" h="12403" extrusionOk="0">
                  <a:moveTo>
                    <a:pt x="5698" y="0"/>
                  </a:moveTo>
                  <a:cubicBezTo>
                    <a:pt x="3885" y="665"/>
                    <a:pt x="3011" y="1598"/>
                    <a:pt x="2549" y="2310"/>
                  </a:cubicBezTo>
                  <a:cubicBezTo>
                    <a:pt x="1252" y="4307"/>
                    <a:pt x="2059" y="6314"/>
                    <a:pt x="655" y="10138"/>
                  </a:cubicBezTo>
                  <a:cubicBezTo>
                    <a:pt x="406" y="10815"/>
                    <a:pt x="161" y="11351"/>
                    <a:pt x="0" y="11684"/>
                  </a:cubicBezTo>
                  <a:lnTo>
                    <a:pt x="1175" y="12403"/>
                  </a:lnTo>
                  <a:cubicBezTo>
                    <a:pt x="2498" y="9920"/>
                    <a:pt x="4005" y="7328"/>
                    <a:pt x="5720" y="4666"/>
                  </a:cubicBezTo>
                  <a:cubicBezTo>
                    <a:pt x="6613" y="3284"/>
                    <a:pt x="7507" y="1962"/>
                    <a:pt x="8400" y="702"/>
                  </a:cubicBezTo>
                  <a:lnTo>
                    <a:pt x="5698" y="0"/>
                  </a:ln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102" name="Google Shape;3263;p63">
              <a:extLst>
                <a:ext uri="{FF2B5EF4-FFF2-40B4-BE49-F238E27FC236}">
                  <a16:creationId xmlns:a16="http://schemas.microsoft.com/office/drawing/2014/main" id="{910AE49E-81E3-3F90-B051-C13A090BBEDC}"/>
                </a:ext>
              </a:extLst>
            </p:cNvPr>
            <p:cNvSpPr/>
            <p:nvPr/>
          </p:nvSpPr>
          <p:spPr>
            <a:xfrm>
              <a:off x="1951875" y="975825"/>
              <a:ext cx="92950" cy="112350"/>
            </a:xfrm>
            <a:custGeom>
              <a:avLst/>
              <a:gdLst/>
              <a:ahLst/>
              <a:cxnLst/>
              <a:rect l="l" t="t" r="r" b="b"/>
              <a:pathLst>
                <a:path w="3718" h="4494" extrusionOk="0">
                  <a:moveTo>
                    <a:pt x="436" y="1"/>
                  </a:moveTo>
                  <a:cubicBezTo>
                    <a:pt x="291" y="1499"/>
                    <a:pt x="145" y="2997"/>
                    <a:pt x="0" y="4494"/>
                  </a:cubicBezTo>
                  <a:lnTo>
                    <a:pt x="3718" y="4494"/>
                  </a:lnTo>
                  <a:cubicBezTo>
                    <a:pt x="3472" y="3999"/>
                    <a:pt x="3297" y="3475"/>
                    <a:pt x="3195" y="2933"/>
                  </a:cubicBezTo>
                  <a:cubicBezTo>
                    <a:pt x="3175" y="2828"/>
                    <a:pt x="3156" y="2718"/>
                    <a:pt x="3141" y="2606"/>
                  </a:cubicBezTo>
                  <a:cubicBezTo>
                    <a:pt x="3064" y="2004"/>
                    <a:pt x="3078" y="1393"/>
                    <a:pt x="3183" y="795"/>
                  </a:cubicBezTo>
                  <a:cubicBezTo>
                    <a:pt x="3229" y="526"/>
                    <a:pt x="3293" y="261"/>
                    <a:pt x="3375" y="1"/>
                  </a:cubicBez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103" name="Google Shape;3264;p63">
              <a:extLst>
                <a:ext uri="{FF2B5EF4-FFF2-40B4-BE49-F238E27FC236}">
                  <a16:creationId xmlns:a16="http://schemas.microsoft.com/office/drawing/2014/main" id="{9B27DB81-A760-9358-EA57-AE226D7AC12F}"/>
                </a:ext>
              </a:extLst>
            </p:cNvPr>
            <p:cNvSpPr/>
            <p:nvPr/>
          </p:nvSpPr>
          <p:spPr>
            <a:xfrm>
              <a:off x="2001600" y="995675"/>
              <a:ext cx="30175" cy="53600"/>
            </a:xfrm>
            <a:custGeom>
              <a:avLst/>
              <a:gdLst/>
              <a:ahLst/>
              <a:cxnLst/>
              <a:rect l="l" t="t" r="r" b="b"/>
              <a:pathLst>
                <a:path w="1207" h="2144" extrusionOk="0">
                  <a:moveTo>
                    <a:pt x="39" y="1"/>
                  </a:moveTo>
                  <a:cubicBezTo>
                    <a:pt x="13" y="142"/>
                    <a:pt x="1" y="286"/>
                    <a:pt x="2" y="429"/>
                  </a:cubicBezTo>
                  <a:cubicBezTo>
                    <a:pt x="2" y="1378"/>
                    <a:pt x="515" y="2143"/>
                    <a:pt x="1148" y="2143"/>
                  </a:cubicBezTo>
                  <a:cubicBezTo>
                    <a:pt x="1153" y="2143"/>
                    <a:pt x="1157" y="2143"/>
                    <a:pt x="1162" y="2143"/>
                  </a:cubicBezTo>
                  <a:cubicBezTo>
                    <a:pt x="1177" y="2143"/>
                    <a:pt x="1192" y="2142"/>
                    <a:pt x="1206" y="2139"/>
                  </a:cubicBezTo>
                  <a:cubicBezTo>
                    <a:pt x="1186" y="2034"/>
                    <a:pt x="1167" y="1925"/>
                    <a:pt x="1153" y="1812"/>
                  </a:cubicBezTo>
                  <a:cubicBezTo>
                    <a:pt x="1075" y="1209"/>
                    <a:pt x="1089" y="599"/>
                    <a:pt x="1194" y="1"/>
                  </a:cubicBezTo>
                  <a:close/>
                </a:path>
              </a:pathLst>
            </a:custGeom>
            <a:solidFill>
              <a:srgbClr val="200E0A"/>
            </a:solidFill>
            <a:ln>
              <a:noFill/>
            </a:ln>
          </p:spPr>
          <p:txBody>
            <a:bodyPr spcFirstLastPara="1" wrap="square" lIns="121900" tIns="121900" rIns="121900" bIns="121900" anchor="ctr" anchorCtr="0">
              <a:noAutofit/>
            </a:bodyPr>
            <a:lstStyle/>
            <a:p>
              <a:endParaRPr sz="2400"/>
            </a:p>
          </p:txBody>
        </p:sp>
        <p:sp>
          <p:nvSpPr>
            <p:cNvPr id="104" name="Google Shape;3265;p63">
              <a:extLst>
                <a:ext uri="{FF2B5EF4-FFF2-40B4-BE49-F238E27FC236}">
                  <a16:creationId xmlns:a16="http://schemas.microsoft.com/office/drawing/2014/main" id="{7103584D-0D10-851C-C209-F2C17B397A89}"/>
                </a:ext>
              </a:extLst>
            </p:cNvPr>
            <p:cNvSpPr/>
            <p:nvPr/>
          </p:nvSpPr>
          <p:spPr>
            <a:xfrm>
              <a:off x="1949675" y="881100"/>
              <a:ext cx="121550" cy="156925"/>
            </a:xfrm>
            <a:custGeom>
              <a:avLst/>
              <a:gdLst/>
              <a:ahLst/>
              <a:cxnLst/>
              <a:rect l="l" t="t" r="r" b="b"/>
              <a:pathLst>
                <a:path w="4862" h="6277" extrusionOk="0">
                  <a:moveTo>
                    <a:pt x="2555" y="0"/>
                  </a:moveTo>
                  <a:cubicBezTo>
                    <a:pt x="1438" y="0"/>
                    <a:pt x="647" y="478"/>
                    <a:pt x="359" y="669"/>
                  </a:cubicBezTo>
                  <a:cubicBezTo>
                    <a:pt x="111" y="1374"/>
                    <a:pt x="1" y="2118"/>
                    <a:pt x="33" y="2864"/>
                  </a:cubicBezTo>
                  <a:cubicBezTo>
                    <a:pt x="57" y="3338"/>
                    <a:pt x="139" y="3806"/>
                    <a:pt x="276" y="4260"/>
                  </a:cubicBezTo>
                  <a:cubicBezTo>
                    <a:pt x="336" y="4450"/>
                    <a:pt x="417" y="4633"/>
                    <a:pt x="518" y="4804"/>
                  </a:cubicBezTo>
                  <a:cubicBezTo>
                    <a:pt x="518" y="4804"/>
                    <a:pt x="714" y="5142"/>
                    <a:pt x="1003" y="5420"/>
                  </a:cubicBezTo>
                  <a:cubicBezTo>
                    <a:pt x="1417" y="5820"/>
                    <a:pt x="2423" y="6277"/>
                    <a:pt x="3267" y="6277"/>
                  </a:cubicBezTo>
                  <a:cubicBezTo>
                    <a:pt x="3656" y="6277"/>
                    <a:pt x="4011" y="6179"/>
                    <a:pt x="4257" y="5935"/>
                  </a:cubicBezTo>
                  <a:cubicBezTo>
                    <a:pt x="4559" y="5633"/>
                    <a:pt x="4642" y="5171"/>
                    <a:pt x="4808" y="4248"/>
                  </a:cubicBezTo>
                  <a:cubicBezTo>
                    <a:pt x="4838" y="4071"/>
                    <a:pt x="4861" y="3929"/>
                    <a:pt x="4844" y="3746"/>
                  </a:cubicBezTo>
                  <a:cubicBezTo>
                    <a:pt x="4820" y="3551"/>
                    <a:pt x="4767" y="3485"/>
                    <a:pt x="4761" y="3272"/>
                  </a:cubicBezTo>
                  <a:cubicBezTo>
                    <a:pt x="4755" y="3136"/>
                    <a:pt x="4778" y="3102"/>
                    <a:pt x="4790" y="2888"/>
                  </a:cubicBezTo>
                  <a:cubicBezTo>
                    <a:pt x="4797" y="2770"/>
                    <a:pt x="4803" y="2628"/>
                    <a:pt x="4803" y="2392"/>
                  </a:cubicBezTo>
                  <a:lnTo>
                    <a:pt x="4803" y="1995"/>
                  </a:lnTo>
                  <a:cubicBezTo>
                    <a:pt x="4797" y="1486"/>
                    <a:pt x="4773" y="1042"/>
                    <a:pt x="4743" y="669"/>
                  </a:cubicBezTo>
                  <a:cubicBezTo>
                    <a:pt x="4119" y="250"/>
                    <a:pt x="3388" y="18"/>
                    <a:pt x="2637" y="1"/>
                  </a:cubicBezTo>
                  <a:cubicBezTo>
                    <a:pt x="2609" y="0"/>
                    <a:pt x="2582" y="0"/>
                    <a:pt x="2555"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05" name="Google Shape;3266;p63">
              <a:extLst>
                <a:ext uri="{FF2B5EF4-FFF2-40B4-BE49-F238E27FC236}">
                  <a16:creationId xmlns:a16="http://schemas.microsoft.com/office/drawing/2014/main" id="{4D387D11-ADF0-08ED-6964-9A221D5BA6BC}"/>
                </a:ext>
              </a:extLst>
            </p:cNvPr>
            <p:cNvSpPr/>
            <p:nvPr/>
          </p:nvSpPr>
          <p:spPr>
            <a:xfrm>
              <a:off x="1769025" y="1483625"/>
              <a:ext cx="73500" cy="169225"/>
            </a:xfrm>
            <a:custGeom>
              <a:avLst/>
              <a:gdLst/>
              <a:ahLst/>
              <a:cxnLst/>
              <a:rect l="l" t="t" r="r" b="b"/>
              <a:pathLst>
                <a:path w="2940" h="6769" extrusionOk="0">
                  <a:moveTo>
                    <a:pt x="361" y="0"/>
                  </a:moveTo>
                  <a:lnTo>
                    <a:pt x="0" y="3926"/>
                  </a:lnTo>
                  <a:cubicBezTo>
                    <a:pt x="469" y="5400"/>
                    <a:pt x="757" y="6135"/>
                    <a:pt x="862" y="6135"/>
                  </a:cubicBezTo>
                  <a:cubicBezTo>
                    <a:pt x="864" y="6135"/>
                    <a:pt x="866" y="6135"/>
                    <a:pt x="867" y="6135"/>
                  </a:cubicBezTo>
                  <a:cubicBezTo>
                    <a:pt x="961" y="6112"/>
                    <a:pt x="895" y="5442"/>
                    <a:pt x="669" y="4128"/>
                  </a:cubicBezTo>
                  <a:lnTo>
                    <a:pt x="669" y="4128"/>
                  </a:lnTo>
                  <a:cubicBezTo>
                    <a:pt x="792" y="4474"/>
                    <a:pt x="1441" y="6282"/>
                    <a:pt x="1792" y="6610"/>
                  </a:cubicBezTo>
                  <a:cubicBezTo>
                    <a:pt x="1814" y="6630"/>
                    <a:pt x="1864" y="6677"/>
                    <a:pt x="1904" y="6677"/>
                  </a:cubicBezTo>
                  <a:cubicBezTo>
                    <a:pt x="1910" y="6677"/>
                    <a:pt x="1915" y="6676"/>
                    <a:pt x="1921" y="6673"/>
                  </a:cubicBezTo>
                  <a:cubicBezTo>
                    <a:pt x="2023" y="6628"/>
                    <a:pt x="1900" y="6146"/>
                    <a:pt x="1814" y="5803"/>
                  </a:cubicBezTo>
                  <a:cubicBezTo>
                    <a:pt x="1711" y="5391"/>
                    <a:pt x="1563" y="4791"/>
                    <a:pt x="1382" y="4018"/>
                  </a:cubicBezTo>
                  <a:lnTo>
                    <a:pt x="1382" y="4018"/>
                  </a:lnTo>
                  <a:cubicBezTo>
                    <a:pt x="1987" y="5852"/>
                    <a:pt x="2357" y="6768"/>
                    <a:pt x="2493" y="6768"/>
                  </a:cubicBezTo>
                  <a:cubicBezTo>
                    <a:pt x="2496" y="6768"/>
                    <a:pt x="2498" y="6768"/>
                    <a:pt x="2501" y="6768"/>
                  </a:cubicBezTo>
                  <a:cubicBezTo>
                    <a:pt x="2560" y="6753"/>
                    <a:pt x="2569" y="6539"/>
                    <a:pt x="2527" y="6126"/>
                  </a:cubicBezTo>
                  <a:lnTo>
                    <a:pt x="2527" y="6126"/>
                  </a:lnTo>
                  <a:cubicBezTo>
                    <a:pt x="2603" y="6565"/>
                    <a:pt x="2661" y="6680"/>
                    <a:pt x="2704" y="6680"/>
                  </a:cubicBezTo>
                  <a:cubicBezTo>
                    <a:pt x="2704" y="6680"/>
                    <a:pt x="2704" y="6680"/>
                    <a:pt x="2705" y="6680"/>
                  </a:cubicBezTo>
                  <a:cubicBezTo>
                    <a:pt x="2835" y="6678"/>
                    <a:pt x="2936" y="5628"/>
                    <a:pt x="2939" y="4793"/>
                  </a:cubicBezTo>
                  <a:cubicBezTo>
                    <a:pt x="2940" y="4277"/>
                    <a:pt x="2904" y="3761"/>
                    <a:pt x="2831" y="3251"/>
                  </a:cubicBezTo>
                  <a:cubicBezTo>
                    <a:pt x="2398" y="2326"/>
                    <a:pt x="1963" y="1402"/>
                    <a:pt x="1530" y="477"/>
                  </a:cubicBezTo>
                  <a:lnTo>
                    <a:pt x="361" y="0"/>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106" name="Google Shape;3267;p63">
              <a:extLst>
                <a:ext uri="{FF2B5EF4-FFF2-40B4-BE49-F238E27FC236}">
                  <a16:creationId xmlns:a16="http://schemas.microsoft.com/office/drawing/2014/main" id="{0E4B68CD-CCD4-32FA-9B35-20B9CC020972}"/>
                </a:ext>
              </a:extLst>
            </p:cNvPr>
            <p:cNvSpPr/>
            <p:nvPr/>
          </p:nvSpPr>
          <p:spPr>
            <a:xfrm>
              <a:off x="1806000" y="1495575"/>
              <a:ext cx="35875" cy="71250"/>
            </a:xfrm>
            <a:custGeom>
              <a:avLst/>
              <a:gdLst/>
              <a:ahLst/>
              <a:cxnLst/>
              <a:rect l="l" t="t" r="r" b="b"/>
              <a:pathLst>
                <a:path w="1435" h="2850" extrusionOk="0">
                  <a:moveTo>
                    <a:pt x="51" y="1"/>
                  </a:moveTo>
                  <a:lnTo>
                    <a:pt x="0" y="268"/>
                  </a:lnTo>
                  <a:cubicBezTo>
                    <a:pt x="224" y="855"/>
                    <a:pt x="446" y="1440"/>
                    <a:pt x="669" y="2027"/>
                  </a:cubicBezTo>
                  <a:cubicBezTo>
                    <a:pt x="925" y="2575"/>
                    <a:pt x="1117" y="2850"/>
                    <a:pt x="1244" y="2850"/>
                  </a:cubicBezTo>
                  <a:cubicBezTo>
                    <a:pt x="1251" y="2850"/>
                    <a:pt x="1257" y="2849"/>
                    <a:pt x="1264" y="2848"/>
                  </a:cubicBezTo>
                  <a:cubicBezTo>
                    <a:pt x="1355" y="2827"/>
                    <a:pt x="1410" y="2649"/>
                    <a:pt x="1427" y="2317"/>
                  </a:cubicBezTo>
                  <a:cubicBezTo>
                    <a:pt x="1434" y="2128"/>
                    <a:pt x="1418" y="1941"/>
                    <a:pt x="1380" y="1756"/>
                  </a:cubicBezTo>
                  <a:cubicBezTo>
                    <a:pt x="1168" y="751"/>
                    <a:pt x="339" y="179"/>
                    <a:pt x="51"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107" name="Google Shape;3268;p63">
              <a:extLst>
                <a:ext uri="{FF2B5EF4-FFF2-40B4-BE49-F238E27FC236}">
                  <a16:creationId xmlns:a16="http://schemas.microsoft.com/office/drawing/2014/main" id="{DBD2A65A-E6D8-78C8-9DE4-F7A840FC01E2}"/>
                </a:ext>
              </a:extLst>
            </p:cNvPr>
            <p:cNvSpPr/>
            <p:nvPr/>
          </p:nvSpPr>
          <p:spPr>
            <a:xfrm>
              <a:off x="1837200" y="1407875"/>
              <a:ext cx="338275" cy="312850"/>
            </a:xfrm>
            <a:custGeom>
              <a:avLst/>
              <a:gdLst/>
              <a:ahLst/>
              <a:cxnLst/>
              <a:rect l="l" t="t" r="r" b="b"/>
              <a:pathLst>
                <a:path w="13531" h="12514" extrusionOk="0">
                  <a:moveTo>
                    <a:pt x="2361" y="1"/>
                  </a:moveTo>
                  <a:cubicBezTo>
                    <a:pt x="2107" y="412"/>
                    <a:pt x="1878" y="840"/>
                    <a:pt x="1678" y="1282"/>
                  </a:cubicBezTo>
                  <a:cubicBezTo>
                    <a:pt x="1" y="4976"/>
                    <a:pt x="673" y="8736"/>
                    <a:pt x="1281" y="10872"/>
                  </a:cubicBezTo>
                  <a:cubicBezTo>
                    <a:pt x="1479" y="8697"/>
                    <a:pt x="1677" y="6521"/>
                    <a:pt x="1874" y="4346"/>
                  </a:cubicBezTo>
                  <a:lnTo>
                    <a:pt x="1874" y="4346"/>
                  </a:lnTo>
                  <a:cubicBezTo>
                    <a:pt x="1810" y="5570"/>
                    <a:pt x="1929" y="8480"/>
                    <a:pt x="4193" y="10576"/>
                  </a:cubicBezTo>
                  <a:cubicBezTo>
                    <a:pt x="5568" y="11849"/>
                    <a:pt x="7402" y="12513"/>
                    <a:pt x="9304" y="12513"/>
                  </a:cubicBezTo>
                  <a:cubicBezTo>
                    <a:pt x="10729" y="12513"/>
                    <a:pt x="12193" y="12140"/>
                    <a:pt x="13531" y="11370"/>
                  </a:cubicBezTo>
                  <a:cubicBezTo>
                    <a:pt x="13133" y="7814"/>
                    <a:pt x="12065" y="4365"/>
                    <a:pt x="10381" y="1208"/>
                  </a:cubicBezTo>
                  <a:lnTo>
                    <a:pt x="2361" y="1"/>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08" name="Google Shape;3269;p63">
              <a:extLst>
                <a:ext uri="{FF2B5EF4-FFF2-40B4-BE49-F238E27FC236}">
                  <a16:creationId xmlns:a16="http://schemas.microsoft.com/office/drawing/2014/main" id="{F3E20805-4E90-057A-4638-352D7E394BED}"/>
                </a:ext>
              </a:extLst>
            </p:cNvPr>
            <p:cNvSpPr/>
            <p:nvPr/>
          </p:nvSpPr>
          <p:spPr>
            <a:xfrm>
              <a:off x="1865525" y="1456050"/>
              <a:ext cx="40325" cy="63825"/>
            </a:xfrm>
            <a:custGeom>
              <a:avLst/>
              <a:gdLst/>
              <a:ahLst/>
              <a:cxnLst/>
              <a:rect l="l" t="t" r="r" b="b"/>
              <a:pathLst>
                <a:path w="1613" h="2553" extrusionOk="0">
                  <a:moveTo>
                    <a:pt x="806" y="0"/>
                  </a:moveTo>
                  <a:cubicBezTo>
                    <a:pt x="360" y="0"/>
                    <a:pt x="1" y="572"/>
                    <a:pt x="1" y="1276"/>
                  </a:cubicBezTo>
                  <a:cubicBezTo>
                    <a:pt x="1" y="1980"/>
                    <a:pt x="360" y="2552"/>
                    <a:pt x="806" y="2552"/>
                  </a:cubicBezTo>
                  <a:cubicBezTo>
                    <a:pt x="1253" y="2552"/>
                    <a:pt x="1612" y="1980"/>
                    <a:pt x="1612" y="1276"/>
                  </a:cubicBezTo>
                  <a:cubicBezTo>
                    <a:pt x="1612" y="572"/>
                    <a:pt x="1253" y="0"/>
                    <a:pt x="806"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09" name="Google Shape;3270;p63">
              <a:extLst>
                <a:ext uri="{FF2B5EF4-FFF2-40B4-BE49-F238E27FC236}">
                  <a16:creationId xmlns:a16="http://schemas.microsoft.com/office/drawing/2014/main" id="{5DA86211-E38C-FEA3-E8D2-4A69B576B6DC}"/>
                </a:ext>
              </a:extLst>
            </p:cNvPr>
            <p:cNvSpPr/>
            <p:nvPr/>
          </p:nvSpPr>
          <p:spPr>
            <a:xfrm>
              <a:off x="1837900" y="1060750"/>
              <a:ext cx="307025" cy="480475"/>
            </a:xfrm>
            <a:custGeom>
              <a:avLst/>
              <a:gdLst/>
              <a:ahLst/>
              <a:cxnLst/>
              <a:rect l="l" t="t" r="r" b="b"/>
              <a:pathLst>
                <a:path w="12281" h="19219" extrusionOk="0">
                  <a:moveTo>
                    <a:pt x="4148" y="1"/>
                  </a:moveTo>
                  <a:cubicBezTo>
                    <a:pt x="3737" y="64"/>
                    <a:pt x="3332" y="155"/>
                    <a:pt x="2933" y="275"/>
                  </a:cubicBezTo>
                  <a:cubicBezTo>
                    <a:pt x="2097" y="527"/>
                    <a:pt x="1774" y="759"/>
                    <a:pt x="1060" y="892"/>
                  </a:cubicBezTo>
                  <a:cubicBezTo>
                    <a:pt x="777" y="944"/>
                    <a:pt x="491" y="970"/>
                    <a:pt x="203" y="970"/>
                  </a:cubicBezTo>
                  <a:cubicBezTo>
                    <a:pt x="136" y="970"/>
                    <a:pt x="68" y="968"/>
                    <a:pt x="0" y="965"/>
                  </a:cubicBezTo>
                  <a:lnTo>
                    <a:pt x="0" y="965"/>
                  </a:lnTo>
                  <a:lnTo>
                    <a:pt x="2392" y="13033"/>
                  </a:lnTo>
                  <a:cubicBezTo>
                    <a:pt x="1056" y="15245"/>
                    <a:pt x="1506" y="16520"/>
                    <a:pt x="1628" y="16817"/>
                  </a:cubicBezTo>
                  <a:cubicBezTo>
                    <a:pt x="2210" y="18242"/>
                    <a:pt x="4244" y="19219"/>
                    <a:pt x="7054" y="19219"/>
                  </a:cubicBezTo>
                  <a:cubicBezTo>
                    <a:pt x="8482" y="19219"/>
                    <a:pt x="10111" y="18967"/>
                    <a:pt x="11851" y="18393"/>
                  </a:cubicBezTo>
                  <a:cubicBezTo>
                    <a:pt x="11914" y="17072"/>
                    <a:pt x="11972" y="15741"/>
                    <a:pt x="12024" y="14401"/>
                  </a:cubicBezTo>
                  <a:cubicBezTo>
                    <a:pt x="12197" y="9852"/>
                    <a:pt x="12281" y="5398"/>
                    <a:pt x="12276" y="1039"/>
                  </a:cubicBezTo>
                  <a:lnTo>
                    <a:pt x="12276" y="1039"/>
                  </a:lnTo>
                  <a:cubicBezTo>
                    <a:pt x="12148" y="1075"/>
                    <a:pt x="11988" y="1106"/>
                    <a:pt x="11812" y="1106"/>
                  </a:cubicBezTo>
                  <a:cubicBezTo>
                    <a:pt x="11678" y="1106"/>
                    <a:pt x="11534" y="1088"/>
                    <a:pt x="11389" y="1039"/>
                  </a:cubicBezTo>
                  <a:cubicBezTo>
                    <a:pt x="11019" y="917"/>
                    <a:pt x="10814" y="662"/>
                    <a:pt x="10698" y="546"/>
                  </a:cubicBezTo>
                  <a:cubicBezTo>
                    <a:pt x="10448" y="291"/>
                    <a:pt x="9995" y="57"/>
                    <a:pt x="9117" y="57"/>
                  </a:cubicBezTo>
                  <a:cubicBezTo>
                    <a:pt x="8905" y="57"/>
                    <a:pt x="8669" y="71"/>
                    <a:pt x="8405" y="101"/>
                  </a:cubicBezTo>
                  <a:cubicBezTo>
                    <a:pt x="8356" y="171"/>
                    <a:pt x="7612" y="1202"/>
                    <a:pt x="6307" y="1202"/>
                  </a:cubicBezTo>
                  <a:cubicBezTo>
                    <a:pt x="6271" y="1202"/>
                    <a:pt x="6236" y="1201"/>
                    <a:pt x="6199" y="1199"/>
                  </a:cubicBezTo>
                  <a:cubicBezTo>
                    <a:pt x="4890" y="1143"/>
                    <a:pt x="4205" y="93"/>
                    <a:pt x="4148"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0" name="Google Shape;3271;p63">
              <a:extLst>
                <a:ext uri="{FF2B5EF4-FFF2-40B4-BE49-F238E27FC236}">
                  <a16:creationId xmlns:a16="http://schemas.microsoft.com/office/drawing/2014/main" id="{456CAEF2-83E7-C0D9-7C1D-B0A54F37B7F3}"/>
                </a:ext>
              </a:extLst>
            </p:cNvPr>
            <p:cNvSpPr/>
            <p:nvPr/>
          </p:nvSpPr>
          <p:spPr>
            <a:xfrm>
              <a:off x="2114000" y="1970400"/>
              <a:ext cx="200300" cy="202750"/>
            </a:xfrm>
            <a:custGeom>
              <a:avLst/>
              <a:gdLst/>
              <a:ahLst/>
              <a:cxnLst/>
              <a:rect l="l" t="t" r="r" b="b"/>
              <a:pathLst>
                <a:path w="8012" h="8110" extrusionOk="0">
                  <a:moveTo>
                    <a:pt x="2883" y="0"/>
                  </a:moveTo>
                  <a:lnTo>
                    <a:pt x="0" y="1091"/>
                  </a:lnTo>
                  <a:lnTo>
                    <a:pt x="1516" y="5768"/>
                  </a:lnTo>
                  <a:cubicBezTo>
                    <a:pt x="1431" y="5978"/>
                    <a:pt x="1332" y="6182"/>
                    <a:pt x="1220" y="6379"/>
                  </a:cubicBezTo>
                  <a:cubicBezTo>
                    <a:pt x="1036" y="6702"/>
                    <a:pt x="928" y="6810"/>
                    <a:pt x="831" y="6989"/>
                  </a:cubicBezTo>
                  <a:cubicBezTo>
                    <a:pt x="709" y="7215"/>
                    <a:pt x="597" y="7567"/>
                    <a:pt x="665" y="8109"/>
                  </a:cubicBezTo>
                  <a:lnTo>
                    <a:pt x="8011" y="8109"/>
                  </a:lnTo>
                  <a:cubicBezTo>
                    <a:pt x="7825" y="7822"/>
                    <a:pt x="7509" y="7413"/>
                    <a:pt x="7006" y="7082"/>
                  </a:cubicBezTo>
                  <a:cubicBezTo>
                    <a:pt x="6504" y="6750"/>
                    <a:pt x="6099" y="6686"/>
                    <a:pt x="5323" y="6435"/>
                  </a:cubicBezTo>
                  <a:cubicBezTo>
                    <a:pt x="4712" y="6236"/>
                    <a:pt x="4114" y="6001"/>
                    <a:pt x="3530" y="5731"/>
                  </a:cubicBezTo>
                  <a:lnTo>
                    <a:pt x="2883" y="0"/>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1" name="Google Shape;3272;p63">
              <a:extLst>
                <a:ext uri="{FF2B5EF4-FFF2-40B4-BE49-F238E27FC236}">
                  <a16:creationId xmlns:a16="http://schemas.microsoft.com/office/drawing/2014/main" id="{C168D514-4474-9230-4729-23268098340F}"/>
                </a:ext>
              </a:extLst>
            </p:cNvPr>
            <p:cNvSpPr/>
            <p:nvPr/>
          </p:nvSpPr>
          <p:spPr>
            <a:xfrm>
              <a:off x="1673100" y="1949550"/>
              <a:ext cx="158300" cy="233050"/>
            </a:xfrm>
            <a:custGeom>
              <a:avLst/>
              <a:gdLst/>
              <a:ahLst/>
              <a:cxnLst/>
              <a:rect l="l" t="t" r="r" b="b"/>
              <a:pathLst>
                <a:path w="6332" h="9322" extrusionOk="0">
                  <a:moveTo>
                    <a:pt x="3437" y="1"/>
                  </a:moveTo>
                  <a:cubicBezTo>
                    <a:pt x="2798" y="1510"/>
                    <a:pt x="2158" y="3019"/>
                    <a:pt x="1518" y="4528"/>
                  </a:cubicBezTo>
                  <a:cubicBezTo>
                    <a:pt x="1317" y="4630"/>
                    <a:pt x="1108" y="4719"/>
                    <a:pt x="895" y="4795"/>
                  </a:cubicBezTo>
                  <a:cubicBezTo>
                    <a:pt x="521" y="4926"/>
                    <a:pt x="339" y="4868"/>
                    <a:pt x="202" y="5001"/>
                  </a:cubicBezTo>
                  <a:cubicBezTo>
                    <a:pt x="91" y="5108"/>
                    <a:pt x="0" y="5331"/>
                    <a:pt x="126" y="5845"/>
                  </a:cubicBezTo>
                  <a:lnTo>
                    <a:pt x="3028" y="9210"/>
                  </a:lnTo>
                  <a:lnTo>
                    <a:pt x="5542" y="9322"/>
                  </a:lnTo>
                  <a:cubicBezTo>
                    <a:pt x="5500" y="9002"/>
                    <a:pt x="5390" y="8555"/>
                    <a:pt x="5080" y="8138"/>
                  </a:cubicBezTo>
                  <a:cubicBezTo>
                    <a:pt x="4831" y="7802"/>
                    <a:pt x="4594" y="7680"/>
                    <a:pt x="4360" y="7473"/>
                  </a:cubicBezTo>
                  <a:cubicBezTo>
                    <a:pt x="4028" y="7176"/>
                    <a:pt x="3639" y="6655"/>
                    <a:pt x="3458" y="5668"/>
                  </a:cubicBezTo>
                  <a:lnTo>
                    <a:pt x="6332" y="1067"/>
                  </a:lnTo>
                  <a:lnTo>
                    <a:pt x="3437" y="1"/>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2" name="Google Shape;3273;p63">
              <a:extLst>
                <a:ext uri="{FF2B5EF4-FFF2-40B4-BE49-F238E27FC236}">
                  <a16:creationId xmlns:a16="http://schemas.microsoft.com/office/drawing/2014/main" id="{CBD58F2A-13FD-1431-00B0-508D6B808B91}"/>
                </a:ext>
              </a:extLst>
            </p:cNvPr>
            <p:cNvSpPr/>
            <p:nvPr/>
          </p:nvSpPr>
          <p:spPr>
            <a:xfrm>
              <a:off x="2135325" y="1641000"/>
              <a:ext cx="52750" cy="73475"/>
            </a:xfrm>
            <a:custGeom>
              <a:avLst/>
              <a:gdLst/>
              <a:ahLst/>
              <a:cxnLst/>
              <a:rect l="l" t="t" r="r" b="b"/>
              <a:pathLst>
                <a:path w="2110" h="2939" extrusionOk="0">
                  <a:moveTo>
                    <a:pt x="420" y="0"/>
                  </a:moveTo>
                  <a:cubicBezTo>
                    <a:pt x="216" y="0"/>
                    <a:pt x="0" y="226"/>
                    <a:pt x="120" y="473"/>
                  </a:cubicBezTo>
                  <a:cubicBezTo>
                    <a:pt x="317" y="881"/>
                    <a:pt x="536" y="1278"/>
                    <a:pt x="775" y="1662"/>
                  </a:cubicBezTo>
                  <a:cubicBezTo>
                    <a:pt x="983" y="1994"/>
                    <a:pt x="1337" y="2340"/>
                    <a:pt x="1444" y="2719"/>
                  </a:cubicBezTo>
                  <a:cubicBezTo>
                    <a:pt x="1488" y="2872"/>
                    <a:pt x="1609" y="2938"/>
                    <a:pt x="1732" y="2938"/>
                  </a:cubicBezTo>
                  <a:cubicBezTo>
                    <a:pt x="1918" y="2938"/>
                    <a:pt x="2109" y="2787"/>
                    <a:pt x="2044" y="2554"/>
                  </a:cubicBezTo>
                  <a:cubicBezTo>
                    <a:pt x="1931" y="2156"/>
                    <a:pt x="1624" y="1835"/>
                    <a:pt x="1403" y="1493"/>
                  </a:cubicBezTo>
                  <a:cubicBezTo>
                    <a:pt x="1127" y="1064"/>
                    <a:pt x="878" y="618"/>
                    <a:pt x="657" y="159"/>
                  </a:cubicBezTo>
                  <a:cubicBezTo>
                    <a:pt x="602" y="47"/>
                    <a:pt x="513" y="0"/>
                    <a:pt x="420"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3" name="Google Shape;3274;p63">
              <a:extLst>
                <a:ext uri="{FF2B5EF4-FFF2-40B4-BE49-F238E27FC236}">
                  <a16:creationId xmlns:a16="http://schemas.microsoft.com/office/drawing/2014/main" id="{8C2F1734-DEC7-0792-8FC3-F17E450D456B}"/>
                </a:ext>
              </a:extLst>
            </p:cNvPr>
            <p:cNvSpPr/>
            <p:nvPr/>
          </p:nvSpPr>
          <p:spPr>
            <a:xfrm>
              <a:off x="2152825" y="1684475"/>
              <a:ext cx="22425" cy="33925"/>
            </a:xfrm>
            <a:custGeom>
              <a:avLst/>
              <a:gdLst/>
              <a:ahLst/>
              <a:cxnLst/>
              <a:rect l="l" t="t" r="r" b="b"/>
              <a:pathLst>
                <a:path w="897" h="1357" extrusionOk="0">
                  <a:moveTo>
                    <a:pt x="379" y="0"/>
                  </a:moveTo>
                  <a:cubicBezTo>
                    <a:pt x="195" y="0"/>
                    <a:pt x="0" y="153"/>
                    <a:pt x="55" y="388"/>
                  </a:cubicBezTo>
                  <a:cubicBezTo>
                    <a:pt x="69" y="450"/>
                    <a:pt x="211" y="860"/>
                    <a:pt x="195" y="890"/>
                  </a:cubicBezTo>
                  <a:cubicBezTo>
                    <a:pt x="62" y="1132"/>
                    <a:pt x="277" y="1356"/>
                    <a:pt x="486" y="1356"/>
                  </a:cubicBezTo>
                  <a:cubicBezTo>
                    <a:pt x="580" y="1356"/>
                    <a:pt x="672" y="1312"/>
                    <a:pt x="732" y="1204"/>
                  </a:cubicBezTo>
                  <a:cubicBezTo>
                    <a:pt x="897" y="905"/>
                    <a:pt x="726" y="532"/>
                    <a:pt x="653" y="223"/>
                  </a:cubicBezTo>
                  <a:cubicBezTo>
                    <a:pt x="618" y="68"/>
                    <a:pt x="501" y="0"/>
                    <a:pt x="379"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4" name="Google Shape;3275;p63">
              <a:extLst>
                <a:ext uri="{FF2B5EF4-FFF2-40B4-BE49-F238E27FC236}">
                  <a16:creationId xmlns:a16="http://schemas.microsoft.com/office/drawing/2014/main" id="{5E70187F-3396-6B04-BE7B-D0158B13CBDD}"/>
                </a:ext>
              </a:extLst>
            </p:cNvPr>
            <p:cNvSpPr/>
            <p:nvPr/>
          </p:nvSpPr>
          <p:spPr>
            <a:xfrm>
              <a:off x="2142825" y="1692300"/>
              <a:ext cx="17375" cy="28325"/>
            </a:xfrm>
            <a:custGeom>
              <a:avLst/>
              <a:gdLst/>
              <a:ahLst/>
              <a:cxnLst/>
              <a:rect l="l" t="t" r="r" b="b"/>
              <a:pathLst>
                <a:path w="695" h="1133" extrusionOk="0">
                  <a:moveTo>
                    <a:pt x="412" y="0"/>
                  </a:moveTo>
                  <a:cubicBezTo>
                    <a:pt x="233" y="0"/>
                    <a:pt x="30" y="155"/>
                    <a:pt x="62" y="391"/>
                  </a:cubicBezTo>
                  <a:cubicBezTo>
                    <a:pt x="81" y="508"/>
                    <a:pt x="76" y="628"/>
                    <a:pt x="47" y="743"/>
                  </a:cubicBezTo>
                  <a:cubicBezTo>
                    <a:pt x="1" y="978"/>
                    <a:pt x="199" y="1132"/>
                    <a:pt x="381" y="1132"/>
                  </a:cubicBezTo>
                  <a:cubicBezTo>
                    <a:pt x="501" y="1132"/>
                    <a:pt x="615" y="1065"/>
                    <a:pt x="647" y="908"/>
                  </a:cubicBezTo>
                  <a:cubicBezTo>
                    <a:pt x="694" y="672"/>
                    <a:pt x="695" y="463"/>
                    <a:pt x="660" y="225"/>
                  </a:cubicBezTo>
                  <a:cubicBezTo>
                    <a:pt x="639" y="68"/>
                    <a:pt x="531" y="0"/>
                    <a:pt x="412"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5" name="Google Shape;3276;p63">
              <a:extLst>
                <a:ext uri="{FF2B5EF4-FFF2-40B4-BE49-F238E27FC236}">
                  <a16:creationId xmlns:a16="http://schemas.microsoft.com/office/drawing/2014/main" id="{D7F01B8E-714F-8DE7-8283-F220D61D155E}"/>
                </a:ext>
              </a:extLst>
            </p:cNvPr>
            <p:cNvSpPr/>
            <p:nvPr/>
          </p:nvSpPr>
          <p:spPr>
            <a:xfrm>
              <a:off x="2125525" y="1698050"/>
              <a:ext cx="18600" cy="25175"/>
            </a:xfrm>
            <a:custGeom>
              <a:avLst/>
              <a:gdLst/>
              <a:ahLst/>
              <a:cxnLst/>
              <a:rect l="l" t="t" r="r" b="b"/>
              <a:pathLst>
                <a:path w="744" h="1007" extrusionOk="0">
                  <a:moveTo>
                    <a:pt x="411" y="0"/>
                  </a:moveTo>
                  <a:cubicBezTo>
                    <a:pt x="255" y="0"/>
                    <a:pt x="105" y="100"/>
                    <a:pt x="114" y="300"/>
                  </a:cubicBezTo>
                  <a:cubicBezTo>
                    <a:pt x="133" y="410"/>
                    <a:pt x="118" y="522"/>
                    <a:pt x="73" y="624"/>
                  </a:cubicBezTo>
                  <a:cubicBezTo>
                    <a:pt x="1" y="855"/>
                    <a:pt x="190" y="1006"/>
                    <a:pt x="378" y="1006"/>
                  </a:cubicBezTo>
                  <a:cubicBezTo>
                    <a:pt x="501" y="1006"/>
                    <a:pt x="624" y="941"/>
                    <a:pt x="671" y="790"/>
                  </a:cubicBezTo>
                  <a:cubicBezTo>
                    <a:pt x="722" y="631"/>
                    <a:pt x="744" y="465"/>
                    <a:pt x="736" y="300"/>
                  </a:cubicBezTo>
                  <a:cubicBezTo>
                    <a:pt x="726" y="100"/>
                    <a:pt x="566" y="0"/>
                    <a:pt x="411"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6" name="Google Shape;3277;p63">
              <a:extLst>
                <a:ext uri="{FF2B5EF4-FFF2-40B4-BE49-F238E27FC236}">
                  <a16:creationId xmlns:a16="http://schemas.microsoft.com/office/drawing/2014/main" id="{0EB23E4B-9E60-D43F-11ED-798B4E02EE2C}"/>
                </a:ext>
              </a:extLst>
            </p:cNvPr>
            <p:cNvSpPr/>
            <p:nvPr/>
          </p:nvSpPr>
          <p:spPr>
            <a:xfrm>
              <a:off x="2103025" y="1701050"/>
              <a:ext cx="25225" cy="24750"/>
            </a:xfrm>
            <a:custGeom>
              <a:avLst/>
              <a:gdLst/>
              <a:ahLst/>
              <a:cxnLst/>
              <a:rect l="l" t="t" r="r" b="b"/>
              <a:pathLst>
                <a:path w="1009" h="990" extrusionOk="0">
                  <a:moveTo>
                    <a:pt x="585" y="0"/>
                  </a:moveTo>
                  <a:cubicBezTo>
                    <a:pt x="491" y="0"/>
                    <a:pt x="399" y="45"/>
                    <a:pt x="339" y="153"/>
                  </a:cubicBezTo>
                  <a:cubicBezTo>
                    <a:pt x="271" y="277"/>
                    <a:pt x="203" y="400"/>
                    <a:pt x="135" y="522"/>
                  </a:cubicBezTo>
                  <a:cubicBezTo>
                    <a:pt x="1" y="765"/>
                    <a:pt x="217" y="989"/>
                    <a:pt x="426" y="989"/>
                  </a:cubicBezTo>
                  <a:cubicBezTo>
                    <a:pt x="519" y="989"/>
                    <a:pt x="611" y="945"/>
                    <a:pt x="671" y="837"/>
                  </a:cubicBezTo>
                  <a:lnTo>
                    <a:pt x="875" y="467"/>
                  </a:lnTo>
                  <a:cubicBezTo>
                    <a:pt x="1009" y="225"/>
                    <a:pt x="794" y="0"/>
                    <a:pt x="585"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7" name="Google Shape;3278;p63">
              <a:extLst>
                <a:ext uri="{FF2B5EF4-FFF2-40B4-BE49-F238E27FC236}">
                  <a16:creationId xmlns:a16="http://schemas.microsoft.com/office/drawing/2014/main" id="{95068DFB-9FCD-0750-FA23-3DB5A8B08AFE}"/>
                </a:ext>
              </a:extLst>
            </p:cNvPr>
            <p:cNvSpPr/>
            <p:nvPr/>
          </p:nvSpPr>
          <p:spPr>
            <a:xfrm>
              <a:off x="2083725" y="1706350"/>
              <a:ext cx="25975" cy="28275"/>
            </a:xfrm>
            <a:custGeom>
              <a:avLst/>
              <a:gdLst/>
              <a:ahLst/>
              <a:cxnLst/>
              <a:rect l="l" t="t" r="r" b="b"/>
              <a:pathLst>
                <a:path w="1039" h="1131" extrusionOk="0">
                  <a:moveTo>
                    <a:pt x="620" y="1"/>
                  </a:moveTo>
                  <a:cubicBezTo>
                    <a:pt x="528" y="1"/>
                    <a:pt x="439" y="48"/>
                    <a:pt x="386" y="162"/>
                  </a:cubicBezTo>
                  <a:cubicBezTo>
                    <a:pt x="306" y="331"/>
                    <a:pt x="222" y="498"/>
                    <a:pt x="132" y="663"/>
                  </a:cubicBezTo>
                  <a:cubicBezTo>
                    <a:pt x="1" y="906"/>
                    <a:pt x="216" y="1131"/>
                    <a:pt x="425" y="1131"/>
                  </a:cubicBezTo>
                  <a:cubicBezTo>
                    <a:pt x="518" y="1131"/>
                    <a:pt x="610" y="1085"/>
                    <a:pt x="669" y="977"/>
                  </a:cubicBezTo>
                  <a:cubicBezTo>
                    <a:pt x="758" y="812"/>
                    <a:pt x="842" y="646"/>
                    <a:pt x="923" y="475"/>
                  </a:cubicBezTo>
                  <a:cubicBezTo>
                    <a:pt x="1039" y="227"/>
                    <a:pt x="822" y="1"/>
                    <a:pt x="620"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8" name="Google Shape;3279;p63">
              <a:extLst>
                <a:ext uri="{FF2B5EF4-FFF2-40B4-BE49-F238E27FC236}">
                  <a16:creationId xmlns:a16="http://schemas.microsoft.com/office/drawing/2014/main" id="{64D5E45D-88FC-A43D-EF84-E96EDBF59632}"/>
                </a:ext>
              </a:extLst>
            </p:cNvPr>
            <p:cNvSpPr/>
            <p:nvPr/>
          </p:nvSpPr>
          <p:spPr>
            <a:xfrm>
              <a:off x="2059925" y="1709625"/>
              <a:ext cx="17400" cy="24600"/>
            </a:xfrm>
            <a:custGeom>
              <a:avLst/>
              <a:gdLst/>
              <a:ahLst/>
              <a:cxnLst/>
              <a:rect l="l" t="t" r="r" b="b"/>
              <a:pathLst>
                <a:path w="696" h="984" extrusionOk="0">
                  <a:moveTo>
                    <a:pt x="395" y="1"/>
                  </a:moveTo>
                  <a:cubicBezTo>
                    <a:pt x="240" y="1"/>
                    <a:pt x="75" y="100"/>
                    <a:pt x="56" y="298"/>
                  </a:cubicBezTo>
                  <a:cubicBezTo>
                    <a:pt x="43" y="428"/>
                    <a:pt x="31" y="557"/>
                    <a:pt x="19" y="687"/>
                  </a:cubicBezTo>
                  <a:cubicBezTo>
                    <a:pt x="0" y="885"/>
                    <a:pt x="146" y="984"/>
                    <a:pt x="301" y="984"/>
                  </a:cubicBezTo>
                  <a:cubicBezTo>
                    <a:pt x="456" y="984"/>
                    <a:pt x="621" y="885"/>
                    <a:pt x="640" y="687"/>
                  </a:cubicBezTo>
                  <a:cubicBezTo>
                    <a:pt x="652" y="557"/>
                    <a:pt x="665" y="428"/>
                    <a:pt x="677" y="298"/>
                  </a:cubicBezTo>
                  <a:cubicBezTo>
                    <a:pt x="696" y="100"/>
                    <a:pt x="550" y="1"/>
                    <a:pt x="395"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9" name="Google Shape;3280;p63">
              <a:extLst>
                <a:ext uri="{FF2B5EF4-FFF2-40B4-BE49-F238E27FC236}">
                  <a16:creationId xmlns:a16="http://schemas.microsoft.com/office/drawing/2014/main" id="{AD7C9740-8C20-D727-7780-4956F4DFD58A}"/>
                </a:ext>
              </a:extLst>
            </p:cNvPr>
            <p:cNvSpPr/>
            <p:nvPr/>
          </p:nvSpPr>
          <p:spPr>
            <a:xfrm>
              <a:off x="2035000" y="1709650"/>
              <a:ext cx="21100" cy="28150"/>
            </a:xfrm>
            <a:custGeom>
              <a:avLst/>
              <a:gdLst/>
              <a:ahLst/>
              <a:cxnLst/>
              <a:rect l="l" t="t" r="r" b="b"/>
              <a:pathLst>
                <a:path w="844" h="1126" extrusionOk="0">
                  <a:moveTo>
                    <a:pt x="543" y="0"/>
                  </a:moveTo>
                  <a:cubicBezTo>
                    <a:pt x="387" y="0"/>
                    <a:pt x="222" y="100"/>
                    <a:pt x="204" y="298"/>
                  </a:cubicBezTo>
                  <a:lnTo>
                    <a:pt x="204" y="297"/>
                  </a:lnTo>
                  <a:cubicBezTo>
                    <a:pt x="189" y="465"/>
                    <a:pt x="148" y="598"/>
                    <a:pt x="88" y="752"/>
                  </a:cubicBezTo>
                  <a:cubicBezTo>
                    <a:pt x="0" y="978"/>
                    <a:pt x="186" y="1126"/>
                    <a:pt x="378" y="1126"/>
                  </a:cubicBezTo>
                  <a:cubicBezTo>
                    <a:pt x="503" y="1126"/>
                    <a:pt x="631" y="1063"/>
                    <a:pt x="688" y="917"/>
                  </a:cubicBezTo>
                  <a:cubicBezTo>
                    <a:pt x="767" y="712"/>
                    <a:pt x="805" y="515"/>
                    <a:pt x="825" y="298"/>
                  </a:cubicBezTo>
                  <a:cubicBezTo>
                    <a:pt x="843" y="99"/>
                    <a:pt x="698" y="0"/>
                    <a:pt x="543"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20" name="Google Shape;3281;p63">
              <a:extLst>
                <a:ext uri="{FF2B5EF4-FFF2-40B4-BE49-F238E27FC236}">
                  <a16:creationId xmlns:a16="http://schemas.microsoft.com/office/drawing/2014/main" id="{E21DE09A-96DB-33C2-29F9-74ECE7F3AD83}"/>
                </a:ext>
              </a:extLst>
            </p:cNvPr>
            <p:cNvSpPr/>
            <p:nvPr/>
          </p:nvSpPr>
          <p:spPr>
            <a:xfrm>
              <a:off x="2014475" y="1703450"/>
              <a:ext cx="27100" cy="34675"/>
            </a:xfrm>
            <a:custGeom>
              <a:avLst/>
              <a:gdLst/>
              <a:ahLst/>
              <a:cxnLst/>
              <a:rect l="l" t="t" r="r" b="b"/>
              <a:pathLst>
                <a:path w="1084" h="1387" extrusionOk="0">
                  <a:moveTo>
                    <a:pt x="705" y="1"/>
                  </a:moveTo>
                  <a:cubicBezTo>
                    <a:pt x="583" y="1"/>
                    <a:pt x="465" y="68"/>
                    <a:pt x="427" y="222"/>
                  </a:cubicBezTo>
                  <a:cubicBezTo>
                    <a:pt x="370" y="470"/>
                    <a:pt x="273" y="706"/>
                    <a:pt x="143" y="924"/>
                  </a:cubicBezTo>
                  <a:cubicBezTo>
                    <a:pt x="0" y="1163"/>
                    <a:pt x="215" y="1387"/>
                    <a:pt x="428" y="1387"/>
                  </a:cubicBezTo>
                  <a:cubicBezTo>
                    <a:pt x="522" y="1387"/>
                    <a:pt x="616" y="1343"/>
                    <a:pt x="679" y="1238"/>
                  </a:cubicBezTo>
                  <a:cubicBezTo>
                    <a:pt x="838" y="974"/>
                    <a:pt x="955" y="688"/>
                    <a:pt x="1027" y="388"/>
                  </a:cubicBezTo>
                  <a:cubicBezTo>
                    <a:pt x="1084" y="154"/>
                    <a:pt x="889" y="1"/>
                    <a:pt x="705"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21" name="Google Shape;3282;p63">
              <a:extLst>
                <a:ext uri="{FF2B5EF4-FFF2-40B4-BE49-F238E27FC236}">
                  <a16:creationId xmlns:a16="http://schemas.microsoft.com/office/drawing/2014/main" id="{0352C0D9-CD17-3983-9860-65D7AD2C4BC8}"/>
                </a:ext>
              </a:extLst>
            </p:cNvPr>
            <p:cNvSpPr/>
            <p:nvPr/>
          </p:nvSpPr>
          <p:spPr>
            <a:xfrm>
              <a:off x="1991175" y="1699200"/>
              <a:ext cx="24225" cy="30325"/>
            </a:xfrm>
            <a:custGeom>
              <a:avLst/>
              <a:gdLst/>
              <a:ahLst/>
              <a:cxnLst/>
              <a:rect l="l" t="t" r="r" b="b"/>
              <a:pathLst>
                <a:path w="969" h="1213" extrusionOk="0">
                  <a:moveTo>
                    <a:pt x="587" y="0"/>
                  </a:moveTo>
                  <a:cubicBezTo>
                    <a:pt x="467" y="0"/>
                    <a:pt x="356" y="68"/>
                    <a:pt x="329" y="225"/>
                  </a:cubicBezTo>
                  <a:cubicBezTo>
                    <a:pt x="300" y="410"/>
                    <a:pt x="237" y="588"/>
                    <a:pt x="141" y="750"/>
                  </a:cubicBezTo>
                  <a:cubicBezTo>
                    <a:pt x="0" y="989"/>
                    <a:pt x="215" y="1213"/>
                    <a:pt x="428" y="1213"/>
                  </a:cubicBezTo>
                  <a:cubicBezTo>
                    <a:pt x="522" y="1213"/>
                    <a:pt x="616" y="1169"/>
                    <a:pt x="678" y="1063"/>
                  </a:cubicBezTo>
                  <a:cubicBezTo>
                    <a:pt x="802" y="856"/>
                    <a:pt x="887" y="627"/>
                    <a:pt x="928" y="390"/>
                  </a:cubicBezTo>
                  <a:cubicBezTo>
                    <a:pt x="969" y="155"/>
                    <a:pt x="768" y="0"/>
                    <a:pt x="587"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22" name="Google Shape;3283;p63">
              <a:extLst>
                <a:ext uri="{FF2B5EF4-FFF2-40B4-BE49-F238E27FC236}">
                  <a16:creationId xmlns:a16="http://schemas.microsoft.com/office/drawing/2014/main" id="{055BFFA5-1519-A7D3-78C0-189731FFFC41}"/>
                </a:ext>
              </a:extLst>
            </p:cNvPr>
            <p:cNvSpPr/>
            <p:nvPr/>
          </p:nvSpPr>
          <p:spPr>
            <a:xfrm>
              <a:off x="1979700" y="1692200"/>
              <a:ext cx="22850" cy="24900"/>
            </a:xfrm>
            <a:custGeom>
              <a:avLst/>
              <a:gdLst/>
              <a:ahLst/>
              <a:cxnLst/>
              <a:rect l="l" t="t" r="r" b="b"/>
              <a:pathLst>
                <a:path w="914" h="996" extrusionOk="0">
                  <a:moveTo>
                    <a:pt x="537" y="1"/>
                  </a:moveTo>
                  <a:cubicBezTo>
                    <a:pt x="412" y="1"/>
                    <a:pt x="285" y="65"/>
                    <a:pt x="231" y="212"/>
                  </a:cubicBezTo>
                  <a:lnTo>
                    <a:pt x="231" y="211"/>
                  </a:lnTo>
                  <a:lnTo>
                    <a:pt x="84" y="618"/>
                  </a:lnTo>
                  <a:cubicBezTo>
                    <a:pt x="1" y="846"/>
                    <a:pt x="188" y="996"/>
                    <a:pt x="378" y="996"/>
                  </a:cubicBezTo>
                  <a:cubicBezTo>
                    <a:pt x="503" y="996"/>
                    <a:pt x="629" y="932"/>
                    <a:pt x="683" y="784"/>
                  </a:cubicBezTo>
                  <a:lnTo>
                    <a:pt x="831" y="377"/>
                  </a:lnTo>
                  <a:cubicBezTo>
                    <a:pt x="913" y="150"/>
                    <a:pt x="727" y="1"/>
                    <a:pt x="537"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23" name="Google Shape;3284;p63">
              <a:extLst>
                <a:ext uri="{FF2B5EF4-FFF2-40B4-BE49-F238E27FC236}">
                  <a16:creationId xmlns:a16="http://schemas.microsoft.com/office/drawing/2014/main" id="{A3D593A9-DF4B-A890-DE42-EA5149133A50}"/>
                </a:ext>
              </a:extLst>
            </p:cNvPr>
            <p:cNvSpPr/>
            <p:nvPr/>
          </p:nvSpPr>
          <p:spPr>
            <a:xfrm>
              <a:off x="1961775" y="1691225"/>
              <a:ext cx="30750" cy="22775"/>
            </a:xfrm>
            <a:custGeom>
              <a:avLst/>
              <a:gdLst/>
              <a:ahLst/>
              <a:cxnLst/>
              <a:rect l="l" t="t" r="r" b="b"/>
              <a:pathLst>
                <a:path w="1230" h="911" extrusionOk="0">
                  <a:moveTo>
                    <a:pt x="792" y="1"/>
                  </a:moveTo>
                  <a:cubicBezTo>
                    <a:pt x="697" y="1"/>
                    <a:pt x="600" y="41"/>
                    <a:pt x="532" y="138"/>
                  </a:cubicBezTo>
                  <a:cubicBezTo>
                    <a:pt x="508" y="174"/>
                    <a:pt x="484" y="209"/>
                    <a:pt x="458" y="242"/>
                  </a:cubicBezTo>
                  <a:lnTo>
                    <a:pt x="458" y="242"/>
                  </a:lnTo>
                  <a:cubicBezTo>
                    <a:pt x="452" y="242"/>
                    <a:pt x="446" y="242"/>
                    <a:pt x="440" y="242"/>
                  </a:cubicBezTo>
                  <a:cubicBezTo>
                    <a:pt x="217" y="242"/>
                    <a:pt x="1" y="463"/>
                    <a:pt x="163" y="692"/>
                  </a:cubicBezTo>
                  <a:cubicBezTo>
                    <a:pt x="274" y="849"/>
                    <a:pt x="387" y="911"/>
                    <a:pt x="496" y="911"/>
                  </a:cubicBezTo>
                  <a:cubicBezTo>
                    <a:pt x="710" y="911"/>
                    <a:pt x="912" y="675"/>
                    <a:pt x="1068" y="452"/>
                  </a:cubicBezTo>
                  <a:cubicBezTo>
                    <a:pt x="1230" y="222"/>
                    <a:pt x="1014" y="1"/>
                    <a:pt x="792"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24" name="Google Shape;3285;p63">
              <a:extLst>
                <a:ext uri="{FF2B5EF4-FFF2-40B4-BE49-F238E27FC236}">
                  <a16:creationId xmlns:a16="http://schemas.microsoft.com/office/drawing/2014/main" id="{D54F0E15-CF3B-EB0B-D3CA-3AE73046F884}"/>
                </a:ext>
              </a:extLst>
            </p:cNvPr>
            <p:cNvSpPr/>
            <p:nvPr/>
          </p:nvSpPr>
          <p:spPr>
            <a:xfrm>
              <a:off x="1949325" y="1681275"/>
              <a:ext cx="25550" cy="30550"/>
            </a:xfrm>
            <a:custGeom>
              <a:avLst/>
              <a:gdLst/>
              <a:ahLst/>
              <a:cxnLst/>
              <a:rect l="l" t="t" r="r" b="b"/>
              <a:pathLst>
                <a:path w="1022" h="1222" extrusionOk="0">
                  <a:moveTo>
                    <a:pt x="644" y="0"/>
                  </a:moveTo>
                  <a:cubicBezTo>
                    <a:pt x="522" y="0"/>
                    <a:pt x="404" y="67"/>
                    <a:pt x="365" y="222"/>
                  </a:cubicBezTo>
                  <a:cubicBezTo>
                    <a:pt x="319" y="411"/>
                    <a:pt x="244" y="592"/>
                    <a:pt x="144" y="759"/>
                  </a:cubicBezTo>
                  <a:cubicBezTo>
                    <a:pt x="1" y="997"/>
                    <a:pt x="215" y="1221"/>
                    <a:pt x="429" y="1221"/>
                  </a:cubicBezTo>
                  <a:cubicBezTo>
                    <a:pt x="523" y="1221"/>
                    <a:pt x="617" y="1178"/>
                    <a:pt x="680" y="1072"/>
                  </a:cubicBezTo>
                  <a:cubicBezTo>
                    <a:pt x="809" y="859"/>
                    <a:pt x="904" y="628"/>
                    <a:pt x="963" y="387"/>
                  </a:cubicBezTo>
                  <a:cubicBezTo>
                    <a:pt x="1021" y="153"/>
                    <a:pt x="828" y="0"/>
                    <a:pt x="644"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25" name="Google Shape;3286;p63">
              <a:extLst>
                <a:ext uri="{FF2B5EF4-FFF2-40B4-BE49-F238E27FC236}">
                  <a16:creationId xmlns:a16="http://schemas.microsoft.com/office/drawing/2014/main" id="{4F4D2E64-C797-2B85-C23A-911784D96F9F}"/>
                </a:ext>
              </a:extLst>
            </p:cNvPr>
            <p:cNvSpPr/>
            <p:nvPr/>
          </p:nvSpPr>
          <p:spPr>
            <a:xfrm>
              <a:off x="1932925" y="1674000"/>
              <a:ext cx="31175" cy="30750"/>
            </a:xfrm>
            <a:custGeom>
              <a:avLst/>
              <a:gdLst/>
              <a:ahLst/>
              <a:cxnLst/>
              <a:rect l="l" t="t" r="r" b="b"/>
              <a:pathLst>
                <a:path w="1247" h="1230" extrusionOk="0">
                  <a:moveTo>
                    <a:pt x="814" y="0"/>
                  </a:moveTo>
                  <a:cubicBezTo>
                    <a:pt x="720" y="0"/>
                    <a:pt x="624" y="42"/>
                    <a:pt x="559" y="144"/>
                  </a:cubicBezTo>
                  <a:lnTo>
                    <a:pt x="152" y="772"/>
                  </a:lnTo>
                  <a:cubicBezTo>
                    <a:pt x="0" y="1007"/>
                    <a:pt x="215" y="1229"/>
                    <a:pt x="432" y="1229"/>
                  </a:cubicBezTo>
                  <a:cubicBezTo>
                    <a:pt x="527" y="1229"/>
                    <a:pt x="622" y="1187"/>
                    <a:pt x="688" y="1086"/>
                  </a:cubicBezTo>
                  <a:lnTo>
                    <a:pt x="1095" y="457"/>
                  </a:lnTo>
                  <a:cubicBezTo>
                    <a:pt x="1247" y="223"/>
                    <a:pt x="1032" y="0"/>
                    <a:pt x="814"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26" name="Google Shape;3287;p63">
              <a:extLst>
                <a:ext uri="{FF2B5EF4-FFF2-40B4-BE49-F238E27FC236}">
                  <a16:creationId xmlns:a16="http://schemas.microsoft.com/office/drawing/2014/main" id="{567EBB46-6F1C-50C6-C509-E3B1D91B1AC0}"/>
                </a:ext>
              </a:extLst>
            </p:cNvPr>
            <p:cNvSpPr/>
            <p:nvPr/>
          </p:nvSpPr>
          <p:spPr>
            <a:xfrm>
              <a:off x="1922200" y="1660425"/>
              <a:ext cx="25025" cy="27450"/>
            </a:xfrm>
            <a:custGeom>
              <a:avLst/>
              <a:gdLst/>
              <a:ahLst/>
              <a:cxnLst/>
              <a:rect l="l" t="t" r="r" b="b"/>
              <a:pathLst>
                <a:path w="1001" h="1098" extrusionOk="0">
                  <a:moveTo>
                    <a:pt x="623" y="0"/>
                  </a:moveTo>
                  <a:cubicBezTo>
                    <a:pt x="498" y="0"/>
                    <a:pt x="368" y="62"/>
                    <a:pt x="309" y="206"/>
                  </a:cubicBezTo>
                  <a:cubicBezTo>
                    <a:pt x="237" y="379"/>
                    <a:pt x="165" y="552"/>
                    <a:pt x="93" y="726"/>
                  </a:cubicBezTo>
                  <a:cubicBezTo>
                    <a:pt x="0" y="950"/>
                    <a:pt x="184" y="1097"/>
                    <a:pt x="377" y="1097"/>
                  </a:cubicBezTo>
                  <a:cubicBezTo>
                    <a:pt x="503" y="1097"/>
                    <a:pt x="632" y="1035"/>
                    <a:pt x="692" y="891"/>
                  </a:cubicBezTo>
                  <a:cubicBezTo>
                    <a:pt x="764" y="718"/>
                    <a:pt x="836" y="544"/>
                    <a:pt x="908" y="371"/>
                  </a:cubicBezTo>
                  <a:cubicBezTo>
                    <a:pt x="1000" y="147"/>
                    <a:pt x="816" y="0"/>
                    <a:pt x="623"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27" name="Google Shape;3288;p63">
              <a:extLst>
                <a:ext uri="{FF2B5EF4-FFF2-40B4-BE49-F238E27FC236}">
                  <a16:creationId xmlns:a16="http://schemas.microsoft.com/office/drawing/2014/main" id="{1FC1C81D-498B-C567-A85A-9302F93F35EB}"/>
                </a:ext>
              </a:extLst>
            </p:cNvPr>
            <p:cNvSpPr/>
            <p:nvPr/>
          </p:nvSpPr>
          <p:spPr>
            <a:xfrm>
              <a:off x="1903075" y="1638750"/>
              <a:ext cx="25675" cy="43450"/>
            </a:xfrm>
            <a:custGeom>
              <a:avLst/>
              <a:gdLst/>
              <a:ahLst/>
              <a:cxnLst/>
              <a:rect l="l" t="t" r="r" b="b"/>
              <a:pathLst>
                <a:path w="1027" h="1738" extrusionOk="0">
                  <a:moveTo>
                    <a:pt x="649" y="0"/>
                  </a:moveTo>
                  <a:cubicBezTo>
                    <a:pt x="526" y="0"/>
                    <a:pt x="407" y="67"/>
                    <a:pt x="366" y="220"/>
                  </a:cubicBezTo>
                  <a:cubicBezTo>
                    <a:pt x="265" y="598"/>
                    <a:pt x="164" y="975"/>
                    <a:pt x="63" y="1352"/>
                  </a:cubicBezTo>
                  <a:cubicBezTo>
                    <a:pt x="0" y="1585"/>
                    <a:pt x="193" y="1737"/>
                    <a:pt x="379" y="1737"/>
                  </a:cubicBezTo>
                  <a:cubicBezTo>
                    <a:pt x="501" y="1737"/>
                    <a:pt x="621" y="1671"/>
                    <a:pt x="662" y="1517"/>
                  </a:cubicBezTo>
                  <a:cubicBezTo>
                    <a:pt x="763" y="1140"/>
                    <a:pt x="864" y="763"/>
                    <a:pt x="964" y="386"/>
                  </a:cubicBezTo>
                  <a:cubicBezTo>
                    <a:pt x="1027" y="153"/>
                    <a:pt x="834" y="0"/>
                    <a:pt x="649"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28" name="Google Shape;3289;p63">
              <a:extLst>
                <a:ext uri="{FF2B5EF4-FFF2-40B4-BE49-F238E27FC236}">
                  <a16:creationId xmlns:a16="http://schemas.microsoft.com/office/drawing/2014/main" id="{7F1DCC6E-27A3-5479-CCF1-C2057F21909F}"/>
                </a:ext>
              </a:extLst>
            </p:cNvPr>
            <p:cNvSpPr/>
            <p:nvPr/>
          </p:nvSpPr>
          <p:spPr>
            <a:xfrm>
              <a:off x="1895925" y="1627850"/>
              <a:ext cx="23975" cy="31750"/>
            </a:xfrm>
            <a:custGeom>
              <a:avLst/>
              <a:gdLst/>
              <a:ahLst/>
              <a:cxnLst/>
              <a:rect l="l" t="t" r="r" b="b"/>
              <a:pathLst>
                <a:path w="959" h="1270" extrusionOk="0">
                  <a:moveTo>
                    <a:pt x="538" y="1"/>
                  </a:moveTo>
                  <a:cubicBezTo>
                    <a:pt x="445" y="1"/>
                    <a:pt x="354" y="46"/>
                    <a:pt x="298" y="157"/>
                  </a:cubicBezTo>
                  <a:cubicBezTo>
                    <a:pt x="179" y="385"/>
                    <a:pt x="95" y="629"/>
                    <a:pt x="46" y="880"/>
                  </a:cubicBezTo>
                  <a:cubicBezTo>
                    <a:pt x="1" y="1115"/>
                    <a:pt x="199" y="1269"/>
                    <a:pt x="381" y="1269"/>
                  </a:cubicBezTo>
                  <a:cubicBezTo>
                    <a:pt x="501" y="1269"/>
                    <a:pt x="614" y="1201"/>
                    <a:pt x="644" y="1045"/>
                  </a:cubicBezTo>
                  <a:cubicBezTo>
                    <a:pt x="683" y="840"/>
                    <a:pt x="739" y="659"/>
                    <a:pt x="834" y="471"/>
                  </a:cubicBezTo>
                  <a:cubicBezTo>
                    <a:pt x="958" y="226"/>
                    <a:pt x="743" y="1"/>
                    <a:pt x="538"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29" name="Google Shape;3290;p63">
              <a:extLst>
                <a:ext uri="{FF2B5EF4-FFF2-40B4-BE49-F238E27FC236}">
                  <a16:creationId xmlns:a16="http://schemas.microsoft.com/office/drawing/2014/main" id="{1A790FD1-1F0D-38F0-1008-2C225C68271F}"/>
                </a:ext>
              </a:extLst>
            </p:cNvPr>
            <p:cNvSpPr/>
            <p:nvPr/>
          </p:nvSpPr>
          <p:spPr>
            <a:xfrm>
              <a:off x="1886975" y="1610100"/>
              <a:ext cx="25650" cy="41825"/>
            </a:xfrm>
            <a:custGeom>
              <a:avLst/>
              <a:gdLst/>
              <a:ahLst/>
              <a:cxnLst/>
              <a:rect l="l" t="t" r="r" b="b"/>
              <a:pathLst>
                <a:path w="1026" h="1673" extrusionOk="0">
                  <a:moveTo>
                    <a:pt x="494" y="1101"/>
                  </a:moveTo>
                  <a:cubicBezTo>
                    <a:pt x="496" y="1109"/>
                    <a:pt x="498" y="1117"/>
                    <a:pt x="501" y="1125"/>
                  </a:cubicBezTo>
                  <a:lnTo>
                    <a:pt x="501" y="1125"/>
                  </a:lnTo>
                  <a:cubicBezTo>
                    <a:pt x="493" y="1118"/>
                    <a:pt x="484" y="1112"/>
                    <a:pt x="476" y="1106"/>
                  </a:cubicBezTo>
                  <a:lnTo>
                    <a:pt x="476" y="1106"/>
                  </a:lnTo>
                  <a:lnTo>
                    <a:pt x="494" y="1101"/>
                  </a:lnTo>
                  <a:close/>
                  <a:moveTo>
                    <a:pt x="648" y="1"/>
                  </a:moveTo>
                  <a:cubicBezTo>
                    <a:pt x="525" y="1"/>
                    <a:pt x="404" y="67"/>
                    <a:pt x="360" y="219"/>
                  </a:cubicBezTo>
                  <a:cubicBezTo>
                    <a:pt x="295" y="442"/>
                    <a:pt x="249" y="816"/>
                    <a:pt x="144" y="1069"/>
                  </a:cubicBezTo>
                  <a:lnTo>
                    <a:pt x="144" y="1069"/>
                  </a:lnTo>
                  <a:cubicBezTo>
                    <a:pt x="83" y="1103"/>
                    <a:pt x="37" y="1166"/>
                    <a:pt x="22" y="1263"/>
                  </a:cubicBezTo>
                  <a:cubicBezTo>
                    <a:pt x="0" y="1405"/>
                    <a:pt x="29" y="1567"/>
                    <a:pt x="163" y="1629"/>
                  </a:cubicBezTo>
                  <a:cubicBezTo>
                    <a:pt x="225" y="1658"/>
                    <a:pt x="284" y="1672"/>
                    <a:pt x="340" y="1672"/>
                  </a:cubicBezTo>
                  <a:cubicBezTo>
                    <a:pt x="445" y="1672"/>
                    <a:pt x="537" y="1622"/>
                    <a:pt x="604" y="1525"/>
                  </a:cubicBezTo>
                  <a:cubicBezTo>
                    <a:pt x="808" y="1236"/>
                    <a:pt x="860" y="727"/>
                    <a:pt x="958" y="384"/>
                  </a:cubicBezTo>
                  <a:cubicBezTo>
                    <a:pt x="1026" y="153"/>
                    <a:pt x="835" y="1"/>
                    <a:pt x="648"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30" name="Google Shape;3291;p63">
              <a:extLst>
                <a:ext uri="{FF2B5EF4-FFF2-40B4-BE49-F238E27FC236}">
                  <a16:creationId xmlns:a16="http://schemas.microsoft.com/office/drawing/2014/main" id="{2815FBAE-B6DC-F954-C7E7-DD7F4A3F06DC}"/>
                </a:ext>
              </a:extLst>
            </p:cNvPr>
            <p:cNvSpPr/>
            <p:nvPr/>
          </p:nvSpPr>
          <p:spPr>
            <a:xfrm>
              <a:off x="1874550" y="1588325"/>
              <a:ext cx="30375" cy="45200"/>
            </a:xfrm>
            <a:custGeom>
              <a:avLst/>
              <a:gdLst/>
              <a:ahLst/>
              <a:cxnLst/>
              <a:rect l="l" t="t" r="r" b="b"/>
              <a:pathLst>
                <a:path w="1215" h="1808" extrusionOk="0">
                  <a:moveTo>
                    <a:pt x="798" y="1"/>
                  </a:moveTo>
                  <a:cubicBezTo>
                    <a:pt x="707" y="1"/>
                    <a:pt x="620" y="48"/>
                    <a:pt x="571" y="164"/>
                  </a:cubicBezTo>
                  <a:cubicBezTo>
                    <a:pt x="394" y="581"/>
                    <a:pt x="229" y="1002"/>
                    <a:pt x="80" y="1429"/>
                  </a:cubicBezTo>
                  <a:cubicBezTo>
                    <a:pt x="1" y="1658"/>
                    <a:pt x="188" y="1807"/>
                    <a:pt x="377" y="1807"/>
                  </a:cubicBezTo>
                  <a:cubicBezTo>
                    <a:pt x="502" y="1807"/>
                    <a:pt x="627" y="1743"/>
                    <a:pt x="678" y="1594"/>
                  </a:cubicBezTo>
                  <a:cubicBezTo>
                    <a:pt x="810" y="1218"/>
                    <a:pt x="952" y="845"/>
                    <a:pt x="1108" y="477"/>
                  </a:cubicBezTo>
                  <a:cubicBezTo>
                    <a:pt x="1214" y="228"/>
                    <a:pt x="996" y="1"/>
                    <a:pt x="798"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31" name="Google Shape;3292;p63">
              <a:extLst>
                <a:ext uri="{FF2B5EF4-FFF2-40B4-BE49-F238E27FC236}">
                  <a16:creationId xmlns:a16="http://schemas.microsoft.com/office/drawing/2014/main" id="{EF73CABF-EF4A-05C2-6C01-A96122DD1669}"/>
                </a:ext>
              </a:extLst>
            </p:cNvPr>
            <p:cNvSpPr/>
            <p:nvPr/>
          </p:nvSpPr>
          <p:spPr>
            <a:xfrm>
              <a:off x="1860850" y="1561100"/>
              <a:ext cx="34500" cy="60475"/>
            </a:xfrm>
            <a:custGeom>
              <a:avLst/>
              <a:gdLst/>
              <a:ahLst/>
              <a:cxnLst/>
              <a:rect l="l" t="t" r="r" b="b"/>
              <a:pathLst>
                <a:path w="1380" h="2419" extrusionOk="0">
                  <a:moveTo>
                    <a:pt x="962" y="1"/>
                  </a:moveTo>
                  <a:cubicBezTo>
                    <a:pt x="871" y="1"/>
                    <a:pt x="783" y="48"/>
                    <a:pt x="732" y="162"/>
                  </a:cubicBezTo>
                  <a:cubicBezTo>
                    <a:pt x="457" y="766"/>
                    <a:pt x="234" y="1392"/>
                    <a:pt x="62" y="2034"/>
                  </a:cubicBezTo>
                  <a:cubicBezTo>
                    <a:pt x="0" y="2267"/>
                    <a:pt x="193" y="2419"/>
                    <a:pt x="379" y="2419"/>
                  </a:cubicBezTo>
                  <a:cubicBezTo>
                    <a:pt x="501" y="2419"/>
                    <a:pt x="621" y="2353"/>
                    <a:pt x="662" y="2199"/>
                  </a:cubicBezTo>
                  <a:cubicBezTo>
                    <a:pt x="816" y="1609"/>
                    <a:pt x="1019" y="1032"/>
                    <a:pt x="1268" y="476"/>
                  </a:cubicBezTo>
                  <a:cubicBezTo>
                    <a:pt x="1379" y="227"/>
                    <a:pt x="1162" y="1"/>
                    <a:pt x="962"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32" name="Google Shape;3293;p63">
              <a:extLst>
                <a:ext uri="{FF2B5EF4-FFF2-40B4-BE49-F238E27FC236}">
                  <a16:creationId xmlns:a16="http://schemas.microsoft.com/office/drawing/2014/main" id="{C8054B5E-C599-8AB2-2839-29B85D951563}"/>
                </a:ext>
              </a:extLst>
            </p:cNvPr>
            <p:cNvSpPr/>
            <p:nvPr/>
          </p:nvSpPr>
          <p:spPr>
            <a:xfrm>
              <a:off x="1864250" y="1520700"/>
              <a:ext cx="35975" cy="54075"/>
            </a:xfrm>
            <a:custGeom>
              <a:avLst/>
              <a:gdLst/>
              <a:ahLst/>
              <a:cxnLst/>
              <a:rect l="l" t="t" r="r" b="b"/>
              <a:pathLst>
                <a:path w="1439" h="2163" extrusionOk="0">
                  <a:moveTo>
                    <a:pt x="1016" y="1"/>
                  </a:moveTo>
                  <a:cubicBezTo>
                    <a:pt x="923" y="1"/>
                    <a:pt x="831" y="46"/>
                    <a:pt x="772" y="155"/>
                  </a:cubicBezTo>
                  <a:cubicBezTo>
                    <a:pt x="493" y="676"/>
                    <a:pt x="259" y="1220"/>
                    <a:pt x="76" y="1783"/>
                  </a:cubicBezTo>
                  <a:cubicBezTo>
                    <a:pt x="0" y="2012"/>
                    <a:pt x="188" y="2163"/>
                    <a:pt x="377" y="2163"/>
                  </a:cubicBezTo>
                  <a:cubicBezTo>
                    <a:pt x="501" y="2163"/>
                    <a:pt x="625" y="2098"/>
                    <a:pt x="674" y="1948"/>
                  </a:cubicBezTo>
                  <a:cubicBezTo>
                    <a:pt x="842" y="1437"/>
                    <a:pt x="1055" y="942"/>
                    <a:pt x="1308" y="469"/>
                  </a:cubicBezTo>
                  <a:cubicBezTo>
                    <a:pt x="1439" y="225"/>
                    <a:pt x="1224" y="1"/>
                    <a:pt x="1016"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33" name="Google Shape;3294;p63">
              <a:extLst>
                <a:ext uri="{FF2B5EF4-FFF2-40B4-BE49-F238E27FC236}">
                  <a16:creationId xmlns:a16="http://schemas.microsoft.com/office/drawing/2014/main" id="{4FA1BF63-49D0-6404-EB4B-11CCC4C0A48D}"/>
                </a:ext>
              </a:extLst>
            </p:cNvPr>
            <p:cNvSpPr/>
            <p:nvPr/>
          </p:nvSpPr>
          <p:spPr>
            <a:xfrm>
              <a:off x="2099475" y="1951450"/>
              <a:ext cx="98225" cy="56850"/>
            </a:xfrm>
            <a:custGeom>
              <a:avLst/>
              <a:gdLst/>
              <a:ahLst/>
              <a:cxnLst/>
              <a:rect l="l" t="t" r="r" b="b"/>
              <a:pathLst>
                <a:path w="3929" h="2274" extrusionOk="0">
                  <a:moveTo>
                    <a:pt x="3148" y="1"/>
                  </a:moveTo>
                  <a:cubicBezTo>
                    <a:pt x="2903" y="1"/>
                    <a:pt x="2601" y="124"/>
                    <a:pt x="2061" y="278"/>
                  </a:cubicBezTo>
                  <a:cubicBezTo>
                    <a:pt x="730" y="656"/>
                    <a:pt x="403" y="504"/>
                    <a:pt x="247" y="832"/>
                  </a:cubicBezTo>
                  <a:cubicBezTo>
                    <a:pt x="0" y="1353"/>
                    <a:pt x="374" y="2187"/>
                    <a:pt x="802" y="2268"/>
                  </a:cubicBezTo>
                  <a:cubicBezTo>
                    <a:pt x="820" y="2272"/>
                    <a:pt x="837" y="2273"/>
                    <a:pt x="854" y="2273"/>
                  </a:cubicBezTo>
                  <a:cubicBezTo>
                    <a:pt x="1216" y="2273"/>
                    <a:pt x="1368" y="1515"/>
                    <a:pt x="2061" y="1387"/>
                  </a:cubicBezTo>
                  <a:cubicBezTo>
                    <a:pt x="2124" y="1375"/>
                    <a:pt x="2182" y="1370"/>
                    <a:pt x="2236" y="1370"/>
                  </a:cubicBezTo>
                  <a:cubicBezTo>
                    <a:pt x="2478" y="1370"/>
                    <a:pt x="2642" y="1467"/>
                    <a:pt x="2881" y="1467"/>
                  </a:cubicBezTo>
                  <a:cubicBezTo>
                    <a:pt x="2967" y="1467"/>
                    <a:pt x="3063" y="1454"/>
                    <a:pt x="3176" y="1420"/>
                  </a:cubicBezTo>
                  <a:cubicBezTo>
                    <a:pt x="3278" y="1389"/>
                    <a:pt x="3805" y="1230"/>
                    <a:pt x="3876" y="832"/>
                  </a:cubicBezTo>
                  <a:cubicBezTo>
                    <a:pt x="3929" y="531"/>
                    <a:pt x="3700" y="213"/>
                    <a:pt x="3440" y="74"/>
                  </a:cubicBezTo>
                  <a:cubicBezTo>
                    <a:pt x="3343" y="23"/>
                    <a:pt x="3251" y="1"/>
                    <a:pt x="3148"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34" name="Google Shape;3295;p63">
              <a:extLst>
                <a:ext uri="{FF2B5EF4-FFF2-40B4-BE49-F238E27FC236}">
                  <a16:creationId xmlns:a16="http://schemas.microsoft.com/office/drawing/2014/main" id="{9BF10BA2-B503-D2AD-4A54-665D0503373A}"/>
                </a:ext>
              </a:extLst>
            </p:cNvPr>
            <p:cNvSpPr/>
            <p:nvPr/>
          </p:nvSpPr>
          <p:spPr>
            <a:xfrm>
              <a:off x="1744275" y="1936075"/>
              <a:ext cx="94500" cy="65275"/>
            </a:xfrm>
            <a:custGeom>
              <a:avLst/>
              <a:gdLst/>
              <a:ahLst/>
              <a:cxnLst/>
              <a:rect l="l" t="t" r="r" b="b"/>
              <a:pathLst>
                <a:path w="3780" h="2611" extrusionOk="0">
                  <a:moveTo>
                    <a:pt x="972" y="1"/>
                  </a:moveTo>
                  <a:cubicBezTo>
                    <a:pt x="927" y="1"/>
                    <a:pt x="881" y="11"/>
                    <a:pt x="831" y="30"/>
                  </a:cubicBezTo>
                  <a:cubicBezTo>
                    <a:pt x="295" y="244"/>
                    <a:pt x="0" y="1108"/>
                    <a:pt x="258" y="1459"/>
                  </a:cubicBezTo>
                  <a:cubicBezTo>
                    <a:pt x="325" y="1549"/>
                    <a:pt x="422" y="1576"/>
                    <a:pt x="542" y="1576"/>
                  </a:cubicBezTo>
                  <a:cubicBezTo>
                    <a:pt x="722" y="1576"/>
                    <a:pt x="952" y="1515"/>
                    <a:pt x="1201" y="1515"/>
                  </a:cubicBezTo>
                  <a:cubicBezTo>
                    <a:pt x="1388" y="1515"/>
                    <a:pt x="1586" y="1550"/>
                    <a:pt x="1780" y="1673"/>
                  </a:cubicBezTo>
                  <a:cubicBezTo>
                    <a:pt x="2166" y="1917"/>
                    <a:pt x="2109" y="2227"/>
                    <a:pt x="2573" y="2457"/>
                  </a:cubicBezTo>
                  <a:cubicBezTo>
                    <a:pt x="2638" y="2489"/>
                    <a:pt x="2885" y="2611"/>
                    <a:pt x="3137" y="2611"/>
                  </a:cubicBezTo>
                  <a:cubicBezTo>
                    <a:pt x="3258" y="2611"/>
                    <a:pt x="3380" y="2583"/>
                    <a:pt x="3485" y="2504"/>
                  </a:cubicBezTo>
                  <a:cubicBezTo>
                    <a:pt x="3729" y="2320"/>
                    <a:pt x="3780" y="1931"/>
                    <a:pt x="3683" y="1652"/>
                  </a:cubicBezTo>
                  <a:cubicBezTo>
                    <a:pt x="3563" y="1304"/>
                    <a:pt x="3246" y="1225"/>
                    <a:pt x="2536" y="862"/>
                  </a:cubicBezTo>
                  <a:cubicBezTo>
                    <a:pt x="1487" y="323"/>
                    <a:pt x="1233" y="1"/>
                    <a:pt x="972"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35" name="Google Shape;3296;p63">
              <a:extLst>
                <a:ext uri="{FF2B5EF4-FFF2-40B4-BE49-F238E27FC236}">
                  <a16:creationId xmlns:a16="http://schemas.microsoft.com/office/drawing/2014/main" id="{F0D66362-2C1D-937F-4ED6-752E3714CA3B}"/>
                </a:ext>
              </a:extLst>
            </p:cNvPr>
            <p:cNvSpPr/>
            <p:nvPr/>
          </p:nvSpPr>
          <p:spPr>
            <a:xfrm>
              <a:off x="1912175" y="967675"/>
              <a:ext cx="180200" cy="230325"/>
            </a:xfrm>
            <a:custGeom>
              <a:avLst/>
              <a:gdLst/>
              <a:ahLst/>
              <a:cxnLst/>
              <a:rect l="l" t="t" r="r" b="b"/>
              <a:pathLst>
                <a:path w="7208" h="9213" extrusionOk="0">
                  <a:moveTo>
                    <a:pt x="5609" y="1287"/>
                  </a:moveTo>
                  <a:cubicBezTo>
                    <a:pt x="5701" y="1309"/>
                    <a:pt x="5808" y="1325"/>
                    <a:pt x="5920" y="1325"/>
                  </a:cubicBezTo>
                  <a:cubicBezTo>
                    <a:pt x="5942" y="1325"/>
                    <a:pt x="5965" y="1324"/>
                    <a:pt x="5988" y="1323"/>
                  </a:cubicBezTo>
                  <a:cubicBezTo>
                    <a:pt x="6027" y="1321"/>
                    <a:pt x="6062" y="1317"/>
                    <a:pt x="6092" y="1317"/>
                  </a:cubicBezTo>
                  <a:cubicBezTo>
                    <a:pt x="6128" y="1317"/>
                    <a:pt x="6156" y="1322"/>
                    <a:pt x="6174" y="1345"/>
                  </a:cubicBezTo>
                  <a:cubicBezTo>
                    <a:pt x="6244" y="1434"/>
                    <a:pt x="6058" y="1690"/>
                    <a:pt x="5976" y="1803"/>
                  </a:cubicBezTo>
                  <a:cubicBezTo>
                    <a:pt x="5715" y="2164"/>
                    <a:pt x="5570" y="2364"/>
                    <a:pt x="5334" y="2407"/>
                  </a:cubicBezTo>
                  <a:cubicBezTo>
                    <a:pt x="5302" y="2414"/>
                    <a:pt x="5270" y="2416"/>
                    <a:pt x="5237" y="2416"/>
                  </a:cubicBezTo>
                  <a:cubicBezTo>
                    <a:pt x="4731" y="2416"/>
                    <a:pt x="4231" y="1705"/>
                    <a:pt x="4325" y="1558"/>
                  </a:cubicBezTo>
                  <a:cubicBezTo>
                    <a:pt x="4351" y="1515"/>
                    <a:pt x="4407" y="1512"/>
                    <a:pt x="4509" y="1512"/>
                  </a:cubicBezTo>
                  <a:cubicBezTo>
                    <a:pt x="4522" y="1512"/>
                    <a:pt x="4536" y="1512"/>
                    <a:pt x="4550" y="1512"/>
                  </a:cubicBezTo>
                  <a:cubicBezTo>
                    <a:pt x="4659" y="1512"/>
                    <a:pt x="4814" y="1510"/>
                    <a:pt x="5027" y="1471"/>
                  </a:cubicBezTo>
                  <a:cubicBezTo>
                    <a:pt x="5217" y="1437"/>
                    <a:pt x="5516" y="1361"/>
                    <a:pt x="5609" y="1287"/>
                  </a:cubicBezTo>
                  <a:close/>
                  <a:moveTo>
                    <a:pt x="2579" y="0"/>
                  </a:moveTo>
                  <a:cubicBezTo>
                    <a:pt x="1824" y="0"/>
                    <a:pt x="1243" y="1298"/>
                    <a:pt x="946" y="1952"/>
                  </a:cubicBezTo>
                  <a:cubicBezTo>
                    <a:pt x="567" y="2791"/>
                    <a:pt x="1" y="4043"/>
                    <a:pt x="565" y="5145"/>
                  </a:cubicBezTo>
                  <a:cubicBezTo>
                    <a:pt x="879" y="5760"/>
                    <a:pt x="1540" y="6318"/>
                    <a:pt x="2032" y="6318"/>
                  </a:cubicBezTo>
                  <a:cubicBezTo>
                    <a:pt x="2092" y="6318"/>
                    <a:pt x="2150" y="6309"/>
                    <a:pt x="2204" y="6292"/>
                  </a:cubicBezTo>
                  <a:cubicBezTo>
                    <a:pt x="2499" y="6195"/>
                    <a:pt x="2606" y="5853"/>
                    <a:pt x="2758" y="5853"/>
                  </a:cubicBezTo>
                  <a:cubicBezTo>
                    <a:pt x="2767" y="5853"/>
                    <a:pt x="2776" y="5854"/>
                    <a:pt x="2785" y="5856"/>
                  </a:cubicBezTo>
                  <a:cubicBezTo>
                    <a:pt x="2978" y="5906"/>
                    <a:pt x="2847" y="6414"/>
                    <a:pt x="3092" y="7031"/>
                  </a:cubicBezTo>
                  <a:cubicBezTo>
                    <a:pt x="3263" y="7461"/>
                    <a:pt x="3405" y="7411"/>
                    <a:pt x="4054" y="8288"/>
                  </a:cubicBezTo>
                  <a:cubicBezTo>
                    <a:pt x="4516" y="8913"/>
                    <a:pt x="4518" y="9040"/>
                    <a:pt x="4744" y="9138"/>
                  </a:cubicBezTo>
                  <a:cubicBezTo>
                    <a:pt x="4861" y="9189"/>
                    <a:pt x="4992" y="9212"/>
                    <a:pt x="5128" y="9212"/>
                  </a:cubicBezTo>
                  <a:cubicBezTo>
                    <a:pt x="5512" y="9212"/>
                    <a:pt x="5940" y="9026"/>
                    <a:pt x="6223" y="8744"/>
                  </a:cubicBezTo>
                  <a:cubicBezTo>
                    <a:pt x="6872" y="8095"/>
                    <a:pt x="6783" y="6912"/>
                    <a:pt x="6704" y="5856"/>
                  </a:cubicBezTo>
                  <a:cubicBezTo>
                    <a:pt x="6691" y="5684"/>
                    <a:pt x="6686" y="5704"/>
                    <a:pt x="6682" y="5591"/>
                  </a:cubicBezTo>
                  <a:cubicBezTo>
                    <a:pt x="6623" y="4377"/>
                    <a:pt x="7208" y="4119"/>
                    <a:pt x="7073" y="3368"/>
                  </a:cubicBezTo>
                  <a:cubicBezTo>
                    <a:pt x="6997" y="2943"/>
                    <a:pt x="6773" y="2822"/>
                    <a:pt x="6743" y="2230"/>
                  </a:cubicBezTo>
                  <a:cubicBezTo>
                    <a:pt x="6731" y="2011"/>
                    <a:pt x="6759" y="1977"/>
                    <a:pt x="6764" y="1742"/>
                  </a:cubicBezTo>
                  <a:cubicBezTo>
                    <a:pt x="6777" y="952"/>
                    <a:pt x="6486" y="212"/>
                    <a:pt x="6338" y="212"/>
                  </a:cubicBezTo>
                  <a:cubicBezTo>
                    <a:pt x="6337" y="212"/>
                    <a:pt x="6335" y="212"/>
                    <a:pt x="6334" y="213"/>
                  </a:cubicBezTo>
                  <a:cubicBezTo>
                    <a:pt x="6208" y="225"/>
                    <a:pt x="6315" y="779"/>
                    <a:pt x="5965" y="1026"/>
                  </a:cubicBezTo>
                  <a:cubicBezTo>
                    <a:pt x="5825" y="1125"/>
                    <a:pt x="5659" y="1143"/>
                    <a:pt x="5529" y="1143"/>
                  </a:cubicBezTo>
                  <a:cubicBezTo>
                    <a:pt x="5456" y="1143"/>
                    <a:pt x="5394" y="1137"/>
                    <a:pt x="5355" y="1137"/>
                  </a:cubicBezTo>
                  <a:cubicBezTo>
                    <a:pt x="5328" y="1137"/>
                    <a:pt x="5312" y="1140"/>
                    <a:pt x="5311" y="1150"/>
                  </a:cubicBezTo>
                  <a:cubicBezTo>
                    <a:pt x="5311" y="1154"/>
                    <a:pt x="5313" y="1159"/>
                    <a:pt x="5318" y="1165"/>
                  </a:cubicBezTo>
                  <a:lnTo>
                    <a:pt x="5318" y="1165"/>
                  </a:lnTo>
                  <a:cubicBezTo>
                    <a:pt x="5086" y="1143"/>
                    <a:pt x="4750" y="1114"/>
                    <a:pt x="4395" y="1009"/>
                  </a:cubicBezTo>
                  <a:cubicBezTo>
                    <a:pt x="3313" y="688"/>
                    <a:pt x="3188" y="21"/>
                    <a:pt x="2603" y="1"/>
                  </a:cubicBezTo>
                  <a:cubicBezTo>
                    <a:pt x="2595" y="0"/>
                    <a:pt x="2587" y="0"/>
                    <a:pt x="2579"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136" name="Google Shape;3297;p63">
              <a:extLst>
                <a:ext uri="{FF2B5EF4-FFF2-40B4-BE49-F238E27FC236}">
                  <a16:creationId xmlns:a16="http://schemas.microsoft.com/office/drawing/2014/main" id="{410E29D7-4425-62D4-D677-063B747CC1C6}"/>
                </a:ext>
              </a:extLst>
            </p:cNvPr>
            <p:cNvSpPr/>
            <p:nvPr/>
          </p:nvSpPr>
          <p:spPr>
            <a:xfrm>
              <a:off x="1879200" y="845875"/>
              <a:ext cx="224050" cy="235475"/>
            </a:xfrm>
            <a:custGeom>
              <a:avLst/>
              <a:gdLst/>
              <a:ahLst/>
              <a:cxnLst/>
              <a:rect l="l" t="t" r="r" b="b"/>
              <a:pathLst>
                <a:path w="8962" h="9419" extrusionOk="0">
                  <a:moveTo>
                    <a:pt x="5079" y="1"/>
                  </a:moveTo>
                  <a:cubicBezTo>
                    <a:pt x="4378" y="1"/>
                    <a:pt x="3755" y="112"/>
                    <a:pt x="3403" y="230"/>
                  </a:cubicBezTo>
                  <a:cubicBezTo>
                    <a:pt x="3208" y="294"/>
                    <a:pt x="2598" y="497"/>
                    <a:pt x="2536" y="882"/>
                  </a:cubicBezTo>
                  <a:cubicBezTo>
                    <a:pt x="2514" y="1024"/>
                    <a:pt x="2584" y="1064"/>
                    <a:pt x="2556" y="1178"/>
                  </a:cubicBezTo>
                  <a:cubicBezTo>
                    <a:pt x="2459" y="1559"/>
                    <a:pt x="1606" y="1368"/>
                    <a:pt x="1107" y="1817"/>
                  </a:cubicBezTo>
                  <a:cubicBezTo>
                    <a:pt x="756" y="2130"/>
                    <a:pt x="1012" y="2372"/>
                    <a:pt x="632" y="3583"/>
                  </a:cubicBezTo>
                  <a:cubicBezTo>
                    <a:pt x="420" y="4259"/>
                    <a:pt x="249" y="4469"/>
                    <a:pt x="151" y="5135"/>
                  </a:cubicBezTo>
                  <a:cubicBezTo>
                    <a:pt x="126" y="5313"/>
                    <a:pt x="10" y="6093"/>
                    <a:pt x="244" y="6189"/>
                  </a:cubicBezTo>
                  <a:cubicBezTo>
                    <a:pt x="261" y="6196"/>
                    <a:pt x="279" y="6199"/>
                    <a:pt x="297" y="6199"/>
                  </a:cubicBezTo>
                  <a:cubicBezTo>
                    <a:pt x="464" y="6199"/>
                    <a:pt x="688" y="5947"/>
                    <a:pt x="737" y="5947"/>
                  </a:cubicBezTo>
                  <a:cubicBezTo>
                    <a:pt x="740" y="5947"/>
                    <a:pt x="742" y="5948"/>
                    <a:pt x="744" y="5949"/>
                  </a:cubicBezTo>
                  <a:cubicBezTo>
                    <a:pt x="792" y="5998"/>
                    <a:pt x="32" y="6567"/>
                    <a:pt x="4" y="7354"/>
                  </a:cubicBezTo>
                  <a:cubicBezTo>
                    <a:pt x="0" y="7448"/>
                    <a:pt x="10" y="7443"/>
                    <a:pt x="80" y="7848"/>
                  </a:cubicBezTo>
                  <a:cubicBezTo>
                    <a:pt x="272" y="8989"/>
                    <a:pt x="246" y="9358"/>
                    <a:pt x="429" y="9413"/>
                  </a:cubicBezTo>
                  <a:cubicBezTo>
                    <a:pt x="441" y="9417"/>
                    <a:pt x="453" y="9418"/>
                    <a:pt x="464" y="9418"/>
                  </a:cubicBezTo>
                  <a:cubicBezTo>
                    <a:pt x="583" y="9418"/>
                    <a:pt x="670" y="9230"/>
                    <a:pt x="1033" y="9092"/>
                  </a:cubicBezTo>
                  <a:cubicBezTo>
                    <a:pt x="1381" y="8959"/>
                    <a:pt x="1556" y="8993"/>
                    <a:pt x="1736" y="8944"/>
                  </a:cubicBezTo>
                  <a:cubicBezTo>
                    <a:pt x="2325" y="8781"/>
                    <a:pt x="2229" y="7913"/>
                    <a:pt x="2906" y="6725"/>
                  </a:cubicBezTo>
                  <a:cubicBezTo>
                    <a:pt x="3422" y="5820"/>
                    <a:pt x="3809" y="5744"/>
                    <a:pt x="3843" y="5123"/>
                  </a:cubicBezTo>
                  <a:cubicBezTo>
                    <a:pt x="3875" y="4551"/>
                    <a:pt x="3565" y="4357"/>
                    <a:pt x="3744" y="3988"/>
                  </a:cubicBezTo>
                  <a:cubicBezTo>
                    <a:pt x="3887" y="3696"/>
                    <a:pt x="4118" y="3746"/>
                    <a:pt x="5014" y="3101"/>
                  </a:cubicBezTo>
                  <a:cubicBezTo>
                    <a:pt x="5210" y="2959"/>
                    <a:pt x="5337" y="2907"/>
                    <a:pt x="5477" y="2769"/>
                  </a:cubicBezTo>
                  <a:cubicBezTo>
                    <a:pt x="5743" y="2501"/>
                    <a:pt x="5872" y="2194"/>
                    <a:pt x="5939" y="1974"/>
                  </a:cubicBezTo>
                  <a:cubicBezTo>
                    <a:pt x="6209" y="2515"/>
                    <a:pt x="6590" y="3083"/>
                    <a:pt x="7036" y="3083"/>
                  </a:cubicBezTo>
                  <a:cubicBezTo>
                    <a:pt x="7040" y="3083"/>
                    <a:pt x="7044" y="3082"/>
                    <a:pt x="7048" y="3082"/>
                  </a:cubicBezTo>
                  <a:cubicBezTo>
                    <a:pt x="7319" y="3077"/>
                    <a:pt x="7461" y="2864"/>
                    <a:pt x="7634" y="2864"/>
                  </a:cubicBezTo>
                  <a:cubicBezTo>
                    <a:pt x="7660" y="2864"/>
                    <a:pt x="7686" y="2869"/>
                    <a:pt x="7714" y="2880"/>
                  </a:cubicBezTo>
                  <a:cubicBezTo>
                    <a:pt x="8071" y="3020"/>
                    <a:pt x="8107" y="3980"/>
                    <a:pt x="8084" y="4414"/>
                  </a:cubicBezTo>
                  <a:cubicBezTo>
                    <a:pt x="8075" y="4571"/>
                    <a:pt x="8052" y="4720"/>
                    <a:pt x="8084" y="4728"/>
                  </a:cubicBezTo>
                  <a:cubicBezTo>
                    <a:pt x="8085" y="4729"/>
                    <a:pt x="8086" y="4729"/>
                    <a:pt x="8087" y="4729"/>
                  </a:cubicBezTo>
                  <a:cubicBezTo>
                    <a:pt x="8151" y="4729"/>
                    <a:pt x="8422" y="4294"/>
                    <a:pt x="8397" y="3804"/>
                  </a:cubicBezTo>
                  <a:cubicBezTo>
                    <a:pt x="8381" y="3482"/>
                    <a:pt x="8279" y="3398"/>
                    <a:pt x="8342" y="3176"/>
                  </a:cubicBezTo>
                  <a:cubicBezTo>
                    <a:pt x="8411" y="2933"/>
                    <a:pt x="8581" y="2868"/>
                    <a:pt x="8675" y="2712"/>
                  </a:cubicBezTo>
                  <a:cubicBezTo>
                    <a:pt x="8961" y="2243"/>
                    <a:pt x="8307" y="1348"/>
                    <a:pt x="8250" y="1270"/>
                  </a:cubicBezTo>
                  <a:cubicBezTo>
                    <a:pt x="7514" y="283"/>
                    <a:pt x="6197" y="1"/>
                    <a:pt x="5079" y="1"/>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137" name="Google Shape;3298;p63">
              <a:extLst>
                <a:ext uri="{FF2B5EF4-FFF2-40B4-BE49-F238E27FC236}">
                  <a16:creationId xmlns:a16="http://schemas.microsoft.com/office/drawing/2014/main" id="{B2E170BF-29BB-10B5-768B-3EDCC338895D}"/>
                </a:ext>
              </a:extLst>
            </p:cNvPr>
            <p:cNvSpPr/>
            <p:nvPr/>
          </p:nvSpPr>
          <p:spPr>
            <a:xfrm>
              <a:off x="1757725" y="1466550"/>
              <a:ext cx="61350" cy="41625"/>
            </a:xfrm>
            <a:custGeom>
              <a:avLst/>
              <a:gdLst/>
              <a:ahLst/>
              <a:cxnLst/>
              <a:rect l="l" t="t" r="r" b="b"/>
              <a:pathLst>
                <a:path w="2454" h="1665" extrusionOk="0">
                  <a:moveTo>
                    <a:pt x="2453" y="1"/>
                  </a:moveTo>
                  <a:lnTo>
                    <a:pt x="1" y="241"/>
                  </a:lnTo>
                  <a:cubicBezTo>
                    <a:pt x="124" y="714"/>
                    <a:pt x="247" y="1189"/>
                    <a:pt x="371" y="1664"/>
                  </a:cubicBezTo>
                  <a:lnTo>
                    <a:pt x="2453" y="1375"/>
                  </a:lnTo>
                  <a:lnTo>
                    <a:pt x="2453" y="1"/>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38" name="Google Shape;3299;p63">
              <a:extLst>
                <a:ext uri="{FF2B5EF4-FFF2-40B4-BE49-F238E27FC236}">
                  <a16:creationId xmlns:a16="http://schemas.microsoft.com/office/drawing/2014/main" id="{A3FFF6FD-E188-BAA7-1ED2-C7C6E8B3A1DD}"/>
                </a:ext>
              </a:extLst>
            </p:cNvPr>
            <p:cNvSpPr/>
            <p:nvPr/>
          </p:nvSpPr>
          <p:spPr>
            <a:xfrm>
              <a:off x="2352775" y="962150"/>
              <a:ext cx="101525" cy="363500"/>
            </a:xfrm>
            <a:custGeom>
              <a:avLst/>
              <a:gdLst/>
              <a:ahLst/>
              <a:cxnLst/>
              <a:rect l="l" t="t" r="r" b="b"/>
              <a:pathLst>
                <a:path w="4061" h="14540" extrusionOk="0">
                  <a:moveTo>
                    <a:pt x="0" y="0"/>
                  </a:moveTo>
                  <a:lnTo>
                    <a:pt x="592" y="14539"/>
                  </a:lnTo>
                  <a:lnTo>
                    <a:pt x="2367" y="14539"/>
                  </a:lnTo>
                  <a:cubicBezTo>
                    <a:pt x="2540" y="11899"/>
                    <a:pt x="2711" y="9259"/>
                    <a:pt x="2884" y="6619"/>
                  </a:cubicBezTo>
                  <a:cubicBezTo>
                    <a:pt x="3276" y="5824"/>
                    <a:pt x="3668" y="5027"/>
                    <a:pt x="4060" y="4232"/>
                  </a:cubicBezTo>
                  <a:cubicBezTo>
                    <a:pt x="4020" y="4023"/>
                    <a:pt x="3978" y="3814"/>
                    <a:pt x="3938" y="3605"/>
                  </a:cubicBezTo>
                  <a:lnTo>
                    <a:pt x="2792" y="4752"/>
                  </a:lnTo>
                  <a:cubicBezTo>
                    <a:pt x="2835" y="3328"/>
                    <a:pt x="2877" y="1904"/>
                    <a:pt x="2921" y="481"/>
                  </a:cubicBezTo>
                  <a:lnTo>
                    <a:pt x="0" y="0"/>
                  </a:ln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139" name="Google Shape;3300;p63">
              <a:extLst>
                <a:ext uri="{FF2B5EF4-FFF2-40B4-BE49-F238E27FC236}">
                  <a16:creationId xmlns:a16="http://schemas.microsoft.com/office/drawing/2014/main" id="{E724F005-09D2-9411-8F1A-0985D67E459C}"/>
                </a:ext>
              </a:extLst>
            </p:cNvPr>
            <p:cNvSpPr/>
            <p:nvPr/>
          </p:nvSpPr>
          <p:spPr>
            <a:xfrm>
              <a:off x="2261975" y="808300"/>
              <a:ext cx="222575" cy="245275"/>
            </a:xfrm>
            <a:custGeom>
              <a:avLst/>
              <a:gdLst/>
              <a:ahLst/>
              <a:cxnLst/>
              <a:rect l="l" t="t" r="r" b="b"/>
              <a:pathLst>
                <a:path w="8903" h="9811" extrusionOk="0">
                  <a:moveTo>
                    <a:pt x="4798" y="0"/>
                  </a:moveTo>
                  <a:cubicBezTo>
                    <a:pt x="4471" y="752"/>
                    <a:pt x="4136" y="1518"/>
                    <a:pt x="3580" y="2119"/>
                  </a:cubicBezTo>
                  <a:cubicBezTo>
                    <a:pt x="2919" y="2834"/>
                    <a:pt x="1997" y="3260"/>
                    <a:pt x="1289" y="3932"/>
                  </a:cubicBezTo>
                  <a:cubicBezTo>
                    <a:pt x="1243" y="3976"/>
                    <a:pt x="1197" y="4023"/>
                    <a:pt x="1182" y="4084"/>
                  </a:cubicBezTo>
                  <a:cubicBezTo>
                    <a:pt x="1168" y="4146"/>
                    <a:pt x="1187" y="4205"/>
                    <a:pt x="1206" y="4264"/>
                  </a:cubicBezTo>
                  <a:cubicBezTo>
                    <a:pt x="1283" y="4507"/>
                    <a:pt x="1362" y="4749"/>
                    <a:pt x="1440" y="4992"/>
                  </a:cubicBezTo>
                  <a:cubicBezTo>
                    <a:pt x="1501" y="5185"/>
                    <a:pt x="1563" y="5393"/>
                    <a:pt x="1495" y="5584"/>
                  </a:cubicBezTo>
                  <a:cubicBezTo>
                    <a:pt x="1449" y="5713"/>
                    <a:pt x="1349" y="5815"/>
                    <a:pt x="1242" y="5901"/>
                  </a:cubicBezTo>
                  <a:cubicBezTo>
                    <a:pt x="1020" y="6076"/>
                    <a:pt x="761" y="6196"/>
                    <a:pt x="532" y="6361"/>
                  </a:cubicBezTo>
                  <a:cubicBezTo>
                    <a:pt x="301" y="6524"/>
                    <a:pt x="92" y="6749"/>
                    <a:pt x="47" y="7027"/>
                  </a:cubicBezTo>
                  <a:cubicBezTo>
                    <a:pt x="0" y="7311"/>
                    <a:pt x="134" y="7597"/>
                    <a:pt x="313" y="7823"/>
                  </a:cubicBezTo>
                  <a:cubicBezTo>
                    <a:pt x="877" y="8537"/>
                    <a:pt x="1832" y="8787"/>
                    <a:pt x="2717" y="8996"/>
                  </a:cubicBezTo>
                  <a:cubicBezTo>
                    <a:pt x="2677" y="9331"/>
                    <a:pt x="2925" y="9662"/>
                    <a:pt x="3245" y="9768"/>
                  </a:cubicBezTo>
                  <a:cubicBezTo>
                    <a:pt x="3334" y="9797"/>
                    <a:pt x="3427" y="9811"/>
                    <a:pt x="3520" y="9811"/>
                  </a:cubicBezTo>
                  <a:cubicBezTo>
                    <a:pt x="3761" y="9811"/>
                    <a:pt x="4005" y="9719"/>
                    <a:pt x="4197" y="9570"/>
                  </a:cubicBezTo>
                  <a:cubicBezTo>
                    <a:pt x="4465" y="9362"/>
                    <a:pt x="4641" y="9058"/>
                    <a:pt x="4750" y="8737"/>
                  </a:cubicBezTo>
                  <a:cubicBezTo>
                    <a:pt x="5356" y="8876"/>
                    <a:pt x="5974" y="8946"/>
                    <a:pt x="6594" y="8946"/>
                  </a:cubicBezTo>
                  <a:cubicBezTo>
                    <a:pt x="6746" y="8946"/>
                    <a:pt x="6898" y="8942"/>
                    <a:pt x="7050" y="8933"/>
                  </a:cubicBezTo>
                  <a:cubicBezTo>
                    <a:pt x="7106" y="8930"/>
                    <a:pt x="7162" y="8926"/>
                    <a:pt x="7217" y="8918"/>
                  </a:cubicBezTo>
                  <a:lnTo>
                    <a:pt x="7217" y="8918"/>
                  </a:lnTo>
                  <a:cubicBezTo>
                    <a:pt x="7237" y="8920"/>
                    <a:pt x="7256" y="8921"/>
                    <a:pt x="7276" y="8921"/>
                  </a:cubicBezTo>
                  <a:cubicBezTo>
                    <a:pt x="7411" y="8921"/>
                    <a:pt x="7548" y="8876"/>
                    <a:pt x="7664" y="8803"/>
                  </a:cubicBezTo>
                  <a:cubicBezTo>
                    <a:pt x="7842" y="8694"/>
                    <a:pt x="7980" y="8531"/>
                    <a:pt x="8114" y="8371"/>
                  </a:cubicBezTo>
                  <a:lnTo>
                    <a:pt x="8388" y="8045"/>
                  </a:lnTo>
                  <a:cubicBezTo>
                    <a:pt x="8453" y="7967"/>
                    <a:pt x="8519" y="7887"/>
                    <a:pt x="8536" y="7789"/>
                  </a:cubicBezTo>
                  <a:cubicBezTo>
                    <a:pt x="8553" y="7691"/>
                    <a:pt x="8498" y="7574"/>
                    <a:pt x="8400" y="7558"/>
                  </a:cubicBezTo>
                  <a:cubicBezTo>
                    <a:pt x="8603" y="7528"/>
                    <a:pt x="8762" y="7354"/>
                    <a:pt x="8832" y="7162"/>
                  </a:cubicBezTo>
                  <a:cubicBezTo>
                    <a:pt x="8902" y="6968"/>
                    <a:pt x="8895" y="6756"/>
                    <a:pt x="8880" y="6552"/>
                  </a:cubicBezTo>
                  <a:cubicBezTo>
                    <a:pt x="8841" y="6038"/>
                    <a:pt x="8747" y="5529"/>
                    <a:pt x="8596" y="5036"/>
                  </a:cubicBezTo>
                  <a:cubicBezTo>
                    <a:pt x="8506" y="4742"/>
                    <a:pt x="8385" y="4438"/>
                    <a:pt x="8140" y="4252"/>
                  </a:cubicBezTo>
                  <a:cubicBezTo>
                    <a:pt x="8094" y="4218"/>
                    <a:pt x="8045" y="4188"/>
                    <a:pt x="8010" y="4143"/>
                  </a:cubicBezTo>
                  <a:cubicBezTo>
                    <a:pt x="7904" y="4008"/>
                    <a:pt x="7968" y="3814"/>
                    <a:pt x="8019" y="3651"/>
                  </a:cubicBezTo>
                  <a:cubicBezTo>
                    <a:pt x="8227" y="2985"/>
                    <a:pt x="8167" y="2266"/>
                    <a:pt x="7852" y="1645"/>
                  </a:cubicBezTo>
                  <a:cubicBezTo>
                    <a:pt x="7761" y="1467"/>
                    <a:pt x="7647" y="1297"/>
                    <a:pt x="7487" y="1179"/>
                  </a:cubicBezTo>
                  <a:cubicBezTo>
                    <a:pt x="7300" y="1042"/>
                    <a:pt x="7068" y="988"/>
                    <a:pt x="6843" y="936"/>
                  </a:cubicBezTo>
                  <a:lnTo>
                    <a:pt x="5857" y="710"/>
                  </a:lnTo>
                  <a:cubicBezTo>
                    <a:pt x="5419" y="610"/>
                    <a:pt x="4904" y="437"/>
                    <a:pt x="4798"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40" name="Google Shape;3301;p63">
              <a:extLst>
                <a:ext uri="{FF2B5EF4-FFF2-40B4-BE49-F238E27FC236}">
                  <a16:creationId xmlns:a16="http://schemas.microsoft.com/office/drawing/2014/main" id="{92577299-6A4C-1803-5436-7A44C3808512}"/>
                </a:ext>
              </a:extLst>
            </p:cNvPr>
            <p:cNvSpPr/>
            <p:nvPr/>
          </p:nvSpPr>
          <p:spPr>
            <a:xfrm>
              <a:off x="2329325" y="899025"/>
              <a:ext cx="114500" cy="126225"/>
            </a:xfrm>
            <a:custGeom>
              <a:avLst/>
              <a:gdLst/>
              <a:ahLst/>
              <a:cxnLst/>
              <a:rect l="l" t="t" r="r" b="b"/>
              <a:pathLst>
                <a:path w="4580" h="5049" extrusionOk="0">
                  <a:moveTo>
                    <a:pt x="2468" y="1"/>
                  </a:moveTo>
                  <a:cubicBezTo>
                    <a:pt x="2301" y="387"/>
                    <a:pt x="2128" y="781"/>
                    <a:pt x="1842" y="1090"/>
                  </a:cubicBezTo>
                  <a:cubicBezTo>
                    <a:pt x="1501" y="1459"/>
                    <a:pt x="1027" y="1678"/>
                    <a:pt x="663" y="2024"/>
                  </a:cubicBezTo>
                  <a:cubicBezTo>
                    <a:pt x="640" y="2046"/>
                    <a:pt x="616" y="2071"/>
                    <a:pt x="607" y="2102"/>
                  </a:cubicBezTo>
                  <a:cubicBezTo>
                    <a:pt x="601" y="2133"/>
                    <a:pt x="611" y="2164"/>
                    <a:pt x="620" y="2194"/>
                  </a:cubicBezTo>
                  <a:lnTo>
                    <a:pt x="740" y="2569"/>
                  </a:lnTo>
                  <a:cubicBezTo>
                    <a:pt x="772" y="2668"/>
                    <a:pt x="803" y="2775"/>
                    <a:pt x="769" y="2873"/>
                  </a:cubicBezTo>
                  <a:cubicBezTo>
                    <a:pt x="746" y="2940"/>
                    <a:pt x="694" y="2992"/>
                    <a:pt x="639" y="3037"/>
                  </a:cubicBezTo>
                  <a:cubicBezTo>
                    <a:pt x="524" y="3127"/>
                    <a:pt x="392" y="3189"/>
                    <a:pt x="273" y="3273"/>
                  </a:cubicBezTo>
                  <a:cubicBezTo>
                    <a:pt x="154" y="3357"/>
                    <a:pt x="47" y="3473"/>
                    <a:pt x="24" y="3616"/>
                  </a:cubicBezTo>
                  <a:cubicBezTo>
                    <a:pt x="0" y="3762"/>
                    <a:pt x="69" y="3910"/>
                    <a:pt x="160" y="4026"/>
                  </a:cubicBezTo>
                  <a:cubicBezTo>
                    <a:pt x="451" y="4393"/>
                    <a:pt x="942" y="4522"/>
                    <a:pt x="1398" y="4629"/>
                  </a:cubicBezTo>
                  <a:cubicBezTo>
                    <a:pt x="1376" y="4802"/>
                    <a:pt x="1504" y="4972"/>
                    <a:pt x="1669" y="5027"/>
                  </a:cubicBezTo>
                  <a:cubicBezTo>
                    <a:pt x="1715" y="5042"/>
                    <a:pt x="1763" y="5049"/>
                    <a:pt x="1810" y="5049"/>
                  </a:cubicBezTo>
                  <a:cubicBezTo>
                    <a:pt x="1935" y="5049"/>
                    <a:pt x="2060" y="5001"/>
                    <a:pt x="2159" y="4924"/>
                  </a:cubicBezTo>
                  <a:cubicBezTo>
                    <a:pt x="2296" y="4818"/>
                    <a:pt x="2387" y="4661"/>
                    <a:pt x="2444" y="4496"/>
                  </a:cubicBezTo>
                  <a:cubicBezTo>
                    <a:pt x="2757" y="4568"/>
                    <a:pt x="3078" y="4604"/>
                    <a:pt x="3399" y="4604"/>
                  </a:cubicBezTo>
                  <a:cubicBezTo>
                    <a:pt x="3475" y="4604"/>
                    <a:pt x="3551" y="4602"/>
                    <a:pt x="3626" y="4598"/>
                  </a:cubicBezTo>
                  <a:cubicBezTo>
                    <a:pt x="3656" y="4596"/>
                    <a:pt x="3686" y="4594"/>
                    <a:pt x="3716" y="4589"/>
                  </a:cubicBezTo>
                  <a:lnTo>
                    <a:pt x="3716" y="4589"/>
                  </a:lnTo>
                  <a:cubicBezTo>
                    <a:pt x="3724" y="4590"/>
                    <a:pt x="3733" y="4591"/>
                    <a:pt x="3742" y="4591"/>
                  </a:cubicBezTo>
                  <a:cubicBezTo>
                    <a:pt x="3812" y="4591"/>
                    <a:pt x="3883" y="4567"/>
                    <a:pt x="3943" y="4530"/>
                  </a:cubicBezTo>
                  <a:cubicBezTo>
                    <a:pt x="4034" y="4474"/>
                    <a:pt x="4106" y="4390"/>
                    <a:pt x="4174" y="4308"/>
                  </a:cubicBezTo>
                  <a:lnTo>
                    <a:pt x="4316" y="4139"/>
                  </a:lnTo>
                  <a:cubicBezTo>
                    <a:pt x="4349" y="4100"/>
                    <a:pt x="4383" y="4058"/>
                    <a:pt x="4392" y="4009"/>
                  </a:cubicBezTo>
                  <a:cubicBezTo>
                    <a:pt x="4400" y="3958"/>
                    <a:pt x="4372" y="3897"/>
                    <a:pt x="4321" y="3890"/>
                  </a:cubicBezTo>
                  <a:cubicBezTo>
                    <a:pt x="4426" y="3874"/>
                    <a:pt x="4508" y="3785"/>
                    <a:pt x="4544" y="3685"/>
                  </a:cubicBezTo>
                  <a:cubicBezTo>
                    <a:pt x="4580" y="3586"/>
                    <a:pt x="4576" y="3477"/>
                    <a:pt x="4568" y="3371"/>
                  </a:cubicBezTo>
                  <a:cubicBezTo>
                    <a:pt x="4548" y="3107"/>
                    <a:pt x="4499" y="2846"/>
                    <a:pt x="4422" y="2592"/>
                  </a:cubicBezTo>
                  <a:cubicBezTo>
                    <a:pt x="4376" y="2441"/>
                    <a:pt x="4313" y="2284"/>
                    <a:pt x="4188" y="2189"/>
                  </a:cubicBezTo>
                  <a:cubicBezTo>
                    <a:pt x="4163" y="2172"/>
                    <a:pt x="4140" y="2154"/>
                    <a:pt x="4121" y="2132"/>
                  </a:cubicBezTo>
                  <a:cubicBezTo>
                    <a:pt x="4066" y="2063"/>
                    <a:pt x="4099" y="1963"/>
                    <a:pt x="4125" y="1880"/>
                  </a:cubicBezTo>
                  <a:cubicBezTo>
                    <a:pt x="4233" y="1537"/>
                    <a:pt x="4202" y="1166"/>
                    <a:pt x="4039" y="847"/>
                  </a:cubicBezTo>
                  <a:cubicBezTo>
                    <a:pt x="3993" y="756"/>
                    <a:pt x="3934" y="668"/>
                    <a:pt x="3851" y="607"/>
                  </a:cubicBezTo>
                  <a:cubicBezTo>
                    <a:pt x="3755" y="537"/>
                    <a:pt x="3636" y="509"/>
                    <a:pt x="3520" y="483"/>
                  </a:cubicBezTo>
                  <a:lnTo>
                    <a:pt x="3013" y="366"/>
                  </a:lnTo>
                  <a:cubicBezTo>
                    <a:pt x="2788" y="314"/>
                    <a:pt x="2523" y="224"/>
                    <a:pt x="2468"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41" name="Google Shape;3302;p63">
              <a:extLst>
                <a:ext uri="{FF2B5EF4-FFF2-40B4-BE49-F238E27FC236}">
                  <a16:creationId xmlns:a16="http://schemas.microsoft.com/office/drawing/2014/main" id="{8C9BC753-992A-C170-8080-C54A120B08E0}"/>
                </a:ext>
              </a:extLst>
            </p:cNvPr>
            <p:cNvSpPr/>
            <p:nvPr/>
          </p:nvSpPr>
          <p:spPr>
            <a:xfrm>
              <a:off x="2403525" y="813225"/>
              <a:ext cx="44675" cy="34825"/>
            </a:xfrm>
            <a:custGeom>
              <a:avLst/>
              <a:gdLst/>
              <a:ahLst/>
              <a:cxnLst/>
              <a:rect l="l" t="t" r="r" b="b"/>
              <a:pathLst>
                <a:path w="1787" h="1393" extrusionOk="0">
                  <a:moveTo>
                    <a:pt x="893" y="0"/>
                  </a:moveTo>
                  <a:cubicBezTo>
                    <a:pt x="400" y="0"/>
                    <a:pt x="0" y="311"/>
                    <a:pt x="0" y="696"/>
                  </a:cubicBezTo>
                  <a:cubicBezTo>
                    <a:pt x="0" y="1081"/>
                    <a:pt x="400" y="1393"/>
                    <a:pt x="893" y="1393"/>
                  </a:cubicBezTo>
                  <a:cubicBezTo>
                    <a:pt x="1386" y="1393"/>
                    <a:pt x="1787" y="1081"/>
                    <a:pt x="1787" y="696"/>
                  </a:cubicBezTo>
                  <a:cubicBezTo>
                    <a:pt x="1787" y="311"/>
                    <a:pt x="1386" y="0"/>
                    <a:pt x="893"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42" name="Google Shape;3303;p63">
              <a:extLst>
                <a:ext uri="{FF2B5EF4-FFF2-40B4-BE49-F238E27FC236}">
                  <a16:creationId xmlns:a16="http://schemas.microsoft.com/office/drawing/2014/main" id="{F440C3B8-4E5F-F3AD-4824-1C797F1340F3}"/>
                </a:ext>
              </a:extLst>
            </p:cNvPr>
            <p:cNvSpPr/>
            <p:nvPr/>
          </p:nvSpPr>
          <p:spPr>
            <a:xfrm>
              <a:off x="2333250" y="846175"/>
              <a:ext cx="9575" cy="9575"/>
            </a:xfrm>
            <a:custGeom>
              <a:avLst/>
              <a:gdLst/>
              <a:ahLst/>
              <a:cxnLst/>
              <a:rect l="l" t="t" r="r" b="b"/>
              <a:pathLst>
                <a:path w="383" h="383" extrusionOk="0">
                  <a:moveTo>
                    <a:pt x="191" y="1"/>
                  </a:moveTo>
                  <a:cubicBezTo>
                    <a:pt x="86" y="1"/>
                    <a:pt x="1" y="86"/>
                    <a:pt x="1" y="192"/>
                  </a:cubicBezTo>
                  <a:cubicBezTo>
                    <a:pt x="1" y="297"/>
                    <a:pt x="86" y="382"/>
                    <a:pt x="191" y="382"/>
                  </a:cubicBezTo>
                  <a:cubicBezTo>
                    <a:pt x="297" y="382"/>
                    <a:pt x="382" y="297"/>
                    <a:pt x="382" y="192"/>
                  </a:cubicBezTo>
                  <a:cubicBezTo>
                    <a:pt x="382" y="86"/>
                    <a:pt x="297" y="1"/>
                    <a:pt x="191"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43" name="Google Shape;3304;p63">
              <a:extLst>
                <a:ext uri="{FF2B5EF4-FFF2-40B4-BE49-F238E27FC236}">
                  <a16:creationId xmlns:a16="http://schemas.microsoft.com/office/drawing/2014/main" id="{FE1CC728-44CB-4F5C-1255-EFF328F3798F}"/>
                </a:ext>
              </a:extLst>
            </p:cNvPr>
            <p:cNvSpPr/>
            <p:nvPr/>
          </p:nvSpPr>
          <p:spPr>
            <a:xfrm>
              <a:off x="2346800" y="830625"/>
              <a:ext cx="2500" cy="6650"/>
            </a:xfrm>
            <a:custGeom>
              <a:avLst/>
              <a:gdLst/>
              <a:ahLst/>
              <a:cxnLst/>
              <a:rect l="l" t="t" r="r" b="b"/>
              <a:pathLst>
                <a:path w="100" h="266" extrusionOk="0">
                  <a:moveTo>
                    <a:pt x="50" y="0"/>
                  </a:moveTo>
                  <a:cubicBezTo>
                    <a:pt x="23" y="0"/>
                    <a:pt x="1" y="59"/>
                    <a:pt x="1" y="133"/>
                  </a:cubicBezTo>
                  <a:cubicBezTo>
                    <a:pt x="1" y="207"/>
                    <a:pt x="23" y="265"/>
                    <a:pt x="50" y="265"/>
                  </a:cubicBezTo>
                  <a:cubicBezTo>
                    <a:pt x="77" y="265"/>
                    <a:pt x="100" y="207"/>
                    <a:pt x="100" y="133"/>
                  </a:cubicBezTo>
                  <a:cubicBezTo>
                    <a:pt x="100" y="59"/>
                    <a:pt x="77" y="0"/>
                    <a:pt x="50"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44" name="Google Shape;3305;p63">
              <a:extLst>
                <a:ext uri="{FF2B5EF4-FFF2-40B4-BE49-F238E27FC236}">
                  <a16:creationId xmlns:a16="http://schemas.microsoft.com/office/drawing/2014/main" id="{D9612507-7115-B4FF-B110-5C5EF3A5FE53}"/>
                </a:ext>
              </a:extLst>
            </p:cNvPr>
            <p:cNvSpPr/>
            <p:nvPr/>
          </p:nvSpPr>
          <p:spPr>
            <a:xfrm>
              <a:off x="2349250" y="805500"/>
              <a:ext cx="11750" cy="7750"/>
            </a:xfrm>
            <a:custGeom>
              <a:avLst/>
              <a:gdLst/>
              <a:ahLst/>
              <a:cxnLst/>
              <a:rect l="l" t="t" r="r" b="b"/>
              <a:pathLst>
                <a:path w="470" h="310" extrusionOk="0">
                  <a:moveTo>
                    <a:pt x="236" y="0"/>
                  </a:moveTo>
                  <a:cubicBezTo>
                    <a:pt x="107" y="0"/>
                    <a:pt x="1" y="69"/>
                    <a:pt x="1" y="155"/>
                  </a:cubicBezTo>
                  <a:cubicBezTo>
                    <a:pt x="1" y="240"/>
                    <a:pt x="106" y="309"/>
                    <a:pt x="236" y="309"/>
                  </a:cubicBezTo>
                  <a:cubicBezTo>
                    <a:pt x="365" y="309"/>
                    <a:pt x="470" y="240"/>
                    <a:pt x="470" y="155"/>
                  </a:cubicBezTo>
                  <a:cubicBezTo>
                    <a:pt x="470" y="69"/>
                    <a:pt x="365" y="0"/>
                    <a:pt x="236"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45" name="Google Shape;3306;p63">
              <a:extLst>
                <a:ext uri="{FF2B5EF4-FFF2-40B4-BE49-F238E27FC236}">
                  <a16:creationId xmlns:a16="http://schemas.microsoft.com/office/drawing/2014/main" id="{34006FDB-7D6D-65F1-EAFF-84DA92A02480}"/>
                </a:ext>
              </a:extLst>
            </p:cNvPr>
            <p:cNvSpPr/>
            <p:nvPr/>
          </p:nvSpPr>
          <p:spPr>
            <a:xfrm>
              <a:off x="2301825" y="875150"/>
              <a:ext cx="23450" cy="20975"/>
            </a:xfrm>
            <a:custGeom>
              <a:avLst/>
              <a:gdLst/>
              <a:ahLst/>
              <a:cxnLst/>
              <a:rect l="l" t="t" r="r" b="b"/>
              <a:pathLst>
                <a:path w="938" h="839" extrusionOk="0">
                  <a:moveTo>
                    <a:pt x="468" y="0"/>
                  </a:moveTo>
                  <a:cubicBezTo>
                    <a:pt x="209" y="0"/>
                    <a:pt x="0" y="188"/>
                    <a:pt x="0" y="420"/>
                  </a:cubicBezTo>
                  <a:cubicBezTo>
                    <a:pt x="0" y="652"/>
                    <a:pt x="210" y="838"/>
                    <a:pt x="468" y="838"/>
                  </a:cubicBezTo>
                  <a:cubicBezTo>
                    <a:pt x="727" y="838"/>
                    <a:pt x="937" y="652"/>
                    <a:pt x="937" y="420"/>
                  </a:cubicBezTo>
                  <a:cubicBezTo>
                    <a:pt x="937" y="188"/>
                    <a:pt x="728" y="0"/>
                    <a:pt x="468"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46" name="Google Shape;3307;p63">
              <a:extLst>
                <a:ext uri="{FF2B5EF4-FFF2-40B4-BE49-F238E27FC236}">
                  <a16:creationId xmlns:a16="http://schemas.microsoft.com/office/drawing/2014/main" id="{4C8787DE-9DBC-769A-3CE7-5BD1968AADFF}"/>
                </a:ext>
              </a:extLst>
            </p:cNvPr>
            <p:cNvSpPr/>
            <p:nvPr/>
          </p:nvSpPr>
          <p:spPr>
            <a:xfrm>
              <a:off x="2338450" y="1146925"/>
              <a:ext cx="64050" cy="52925"/>
            </a:xfrm>
            <a:custGeom>
              <a:avLst/>
              <a:gdLst/>
              <a:ahLst/>
              <a:cxnLst/>
              <a:rect l="l" t="t" r="r" b="b"/>
              <a:pathLst>
                <a:path w="2562" h="2117" extrusionOk="0">
                  <a:moveTo>
                    <a:pt x="1148" y="0"/>
                  </a:moveTo>
                  <a:cubicBezTo>
                    <a:pt x="1012" y="0"/>
                    <a:pt x="880" y="28"/>
                    <a:pt x="759" y="95"/>
                  </a:cubicBezTo>
                  <a:cubicBezTo>
                    <a:pt x="248" y="375"/>
                    <a:pt x="0" y="1303"/>
                    <a:pt x="512" y="2117"/>
                  </a:cubicBezTo>
                  <a:lnTo>
                    <a:pt x="1376" y="686"/>
                  </a:lnTo>
                  <a:cubicBezTo>
                    <a:pt x="1900" y="809"/>
                    <a:pt x="2198" y="854"/>
                    <a:pt x="2356" y="854"/>
                  </a:cubicBezTo>
                  <a:cubicBezTo>
                    <a:pt x="2455" y="854"/>
                    <a:pt x="2499" y="837"/>
                    <a:pt x="2509" y="809"/>
                  </a:cubicBezTo>
                  <a:cubicBezTo>
                    <a:pt x="2561" y="670"/>
                    <a:pt x="1812" y="0"/>
                    <a:pt x="1148"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47" name="Google Shape;3308;p63">
              <a:extLst>
                <a:ext uri="{FF2B5EF4-FFF2-40B4-BE49-F238E27FC236}">
                  <a16:creationId xmlns:a16="http://schemas.microsoft.com/office/drawing/2014/main" id="{5005BAB1-4D45-120E-417D-0BBC1EAB5011}"/>
                </a:ext>
              </a:extLst>
            </p:cNvPr>
            <p:cNvSpPr/>
            <p:nvPr/>
          </p:nvSpPr>
          <p:spPr>
            <a:xfrm>
              <a:off x="2404600" y="1182700"/>
              <a:ext cx="22725" cy="21075"/>
            </a:xfrm>
            <a:custGeom>
              <a:avLst/>
              <a:gdLst/>
              <a:ahLst/>
              <a:cxnLst/>
              <a:rect l="l" t="t" r="r" b="b"/>
              <a:pathLst>
                <a:path w="909" h="843" extrusionOk="0">
                  <a:moveTo>
                    <a:pt x="908" y="1"/>
                  </a:moveTo>
                  <a:lnTo>
                    <a:pt x="908" y="1"/>
                  </a:lnTo>
                  <a:cubicBezTo>
                    <a:pt x="288" y="458"/>
                    <a:pt x="1" y="731"/>
                    <a:pt x="48" y="815"/>
                  </a:cubicBezTo>
                  <a:cubicBezTo>
                    <a:pt x="59" y="833"/>
                    <a:pt x="87" y="843"/>
                    <a:pt x="131" y="843"/>
                  </a:cubicBezTo>
                  <a:cubicBezTo>
                    <a:pt x="245" y="843"/>
                    <a:pt x="470" y="781"/>
                    <a:pt x="807" y="658"/>
                  </a:cubicBezTo>
                  <a:lnTo>
                    <a:pt x="908" y="1"/>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48" name="Google Shape;3309;p63">
              <a:extLst>
                <a:ext uri="{FF2B5EF4-FFF2-40B4-BE49-F238E27FC236}">
                  <a16:creationId xmlns:a16="http://schemas.microsoft.com/office/drawing/2014/main" id="{434EB1A2-3D5C-9B77-7D7B-ACF1979276E2}"/>
                </a:ext>
              </a:extLst>
            </p:cNvPr>
            <p:cNvSpPr/>
            <p:nvPr/>
          </p:nvSpPr>
          <p:spPr>
            <a:xfrm>
              <a:off x="2404600" y="1194950"/>
              <a:ext cx="22725" cy="21100"/>
            </a:xfrm>
            <a:custGeom>
              <a:avLst/>
              <a:gdLst/>
              <a:ahLst/>
              <a:cxnLst/>
              <a:rect l="l" t="t" r="r" b="b"/>
              <a:pathLst>
                <a:path w="909" h="844" extrusionOk="0">
                  <a:moveTo>
                    <a:pt x="908" y="1"/>
                  </a:moveTo>
                  <a:lnTo>
                    <a:pt x="908" y="1"/>
                  </a:lnTo>
                  <a:cubicBezTo>
                    <a:pt x="288" y="460"/>
                    <a:pt x="1" y="730"/>
                    <a:pt x="48" y="815"/>
                  </a:cubicBezTo>
                  <a:cubicBezTo>
                    <a:pt x="59" y="834"/>
                    <a:pt x="87" y="843"/>
                    <a:pt x="132" y="843"/>
                  </a:cubicBezTo>
                  <a:cubicBezTo>
                    <a:pt x="247" y="843"/>
                    <a:pt x="471" y="782"/>
                    <a:pt x="807" y="658"/>
                  </a:cubicBezTo>
                  <a:lnTo>
                    <a:pt x="908" y="1"/>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49" name="Google Shape;3310;p63">
              <a:extLst>
                <a:ext uri="{FF2B5EF4-FFF2-40B4-BE49-F238E27FC236}">
                  <a16:creationId xmlns:a16="http://schemas.microsoft.com/office/drawing/2014/main" id="{AB36FACD-2122-0CBB-433C-0C81ED52BC48}"/>
                </a:ext>
              </a:extLst>
            </p:cNvPr>
            <p:cNvSpPr/>
            <p:nvPr/>
          </p:nvSpPr>
          <p:spPr>
            <a:xfrm>
              <a:off x="2404600" y="1206750"/>
              <a:ext cx="22725" cy="21075"/>
            </a:xfrm>
            <a:custGeom>
              <a:avLst/>
              <a:gdLst/>
              <a:ahLst/>
              <a:cxnLst/>
              <a:rect l="l" t="t" r="r" b="b"/>
              <a:pathLst>
                <a:path w="909" h="843" extrusionOk="0">
                  <a:moveTo>
                    <a:pt x="908" y="0"/>
                  </a:moveTo>
                  <a:lnTo>
                    <a:pt x="908" y="0"/>
                  </a:lnTo>
                  <a:cubicBezTo>
                    <a:pt x="288" y="459"/>
                    <a:pt x="1" y="730"/>
                    <a:pt x="48" y="814"/>
                  </a:cubicBezTo>
                  <a:cubicBezTo>
                    <a:pt x="59" y="833"/>
                    <a:pt x="87" y="843"/>
                    <a:pt x="132" y="843"/>
                  </a:cubicBezTo>
                  <a:cubicBezTo>
                    <a:pt x="247" y="843"/>
                    <a:pt x="471" y="781"/>
                    <a:pt x="807" y="657"/>
                  </a:cubicBezTo>
                  <a:lnTo>
                    <a:pt x="908"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50" name="Google Shape;3311;p63">
              <a:extLst>
                <a:ext uri="{FF2B5EF4-FFF2-40B4-BE49-F238E27FC236}">
                  <a16:creationId xmlns:a16="http://schemas.microsoft.com/office/drawing/2014/main" id="{CA80886C-8DD5-BCAC-0D2E-C06BAB28280F}"/>
                </a:ext>
              </a:extLst>
            </p:cNvPr>
            <p:cNvSpPr/>
            <p:nvPr/>
          </p:nvSpPr>
          <p:spPr>
            <a:xfrm>
              <a:off x="2410550" y="1217300"/>
              <a:ext cx="11350" cy="21075"/>
            </a:xfrm>
            <a:custGeom>
              <a:avLst/>
              <a:gdLst/>
              <a:ahLst/>
              <a:cxnLst/>
              <a:rect l="l" t="t" r="r" b="b"/>
              <a:pathLst>
                <a:path w="454" h="843" extrusionOk="0">
                  <a:moveTo>
                    <a:pt x="453" y="0"/>
                  </a:moveTo>
                  <a:cubicBezTo>
                    <a:pt x="143" y="458"/>
                    <a:pt x="0" y="729"/>
                    <a:pt x="23" y="814"/>
                  </a:cubicBezTo>
                  <a:cubicBezTo>
                    <a:pt x="29" y="833"/>
                    <a:pt x="43" y="842"/>
                    <a:pt x="65" y="842"/>
                  </a:cubicBezTo>
                  <a:cubicBezTo>
                    <a:pt x="123" y="842"/>
                    <a:pt x="235" y="780"/>
                    <a:pt x="403" y="656"/>
                  </a:cubicBezTo>
                  <a:lnTo>
                    <a:pt x="453"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51" name="Google Shape;3312;p63">
              <a:extLst>
                <a:ext uri="{FF2B5EF4-FFF2-40B4-BE49-F238E27FC236}">
                  <a16:creationId xmlns:a16="http://schemas.microsoft.com/office/drawing/2014/main" id="{97C5DC09-85CE-480B-6643-14CCDFB65EB8}"/>
                </a:ext>
              </a:extLst>
            </p:cNvPr>
            <p:cNvSpPr/>
            <p:nvPr/>
          </p:nvSpPr>
          <p:spPr>
            <a:xfrm>
              <a:off x="2419925" y="1181925"/>
              <a:ext cx="16725" cy="51825"/>
            </a:xfrm>
            <a:custGeom>
              <a:avLst/>
              <a:gdLst/>
              <a:ahLst/>
              <a:cxnLst/>
              <a:rect l="l" t="t" r="r" b="b"/>
              <a:pathLst>
                <a:path w="669" h="2073" extrusionOk="0">
                  <a:moveTo>
                    <a:pt x="141" y="1"/>
                  </a:moveTo>
                  <a:cubicBezTo>
                    <a:pt x="111" y="1"/>
                    <a:pt x="82" y="3"/>
                    <a:pt x="55" y="6"/>
                  </a:cubicBezTo>
                  <a:cubicBezTo>
                    <a:pt x="51" y="70"/>
                    <a:pt x="47" y="133"/>
                    <a:pt x="43" y="198"/>
                  </a:cubicBezTo>
                  <a:cubicBezTo>
                    <a:pt x="6" y="821"/>
                    <a:pt x="0" y="1447"/>
                    <a:pt x="28" y="2072"/>
                  </a:cubicBezTo>
                  <a:cubicBezTo>
                    <a:pt x="197" y="1815"/>
                    <a:pt x="325" y="1533"/>
                    <a:pt x="407" y="1236"/>
                  </a:cubicBezTo>
                  <a:cubicBezTo>
                    <a:pt x="476" y="985"/>
                    <a:pt x="669" y="284"/>
                    <a:pt x="370" y="66"/>
                  </a:cubicBezTo>
                  <a:cubicBezTo>
                    <a:pt x="301" y="16"/>
                    <a:pt x="218" y="1"/>
                    <a:pt x="141"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207" name="Google Shape;3368;p63">
            <a:extLst>
              <a:ext uri="{FF2B5EF4-FFF2-40B4-BE49-F238E27FC236}">
                <a16:creationId xmlns:a16="http://schemas.microsoft.com/office/drawing/2014/main" id="{04F82D25-B682-2584-5B3C-5A945702C2DF}"/>
              </a:ext>
            </a:extLst>
          </p:cNvPr>
          <p:cNvGrpSpPr/>
          <p:nvPr/>
        </p:nvGrpSpPr>
        <p:grpSpPr>
          <a:xfrm>
            <a:off x="8665287" y="4588177"/>
            <a:ext cx="933430" cy="2127621"/>
            <a:chOff x="992900" y="868700"/>
            <a:chExt cx="563525" cy="1284475"/>
          </a:xfrm>
        </p:grpSpPr>
        <p:sp>
          <p:nvSpPr>
            <p:cNvPr id="208" name="Google Shape;3369;p63">
              <a:extLst>
                <a:ext uri="{FF2B5EF4-FFF2-40B4-BE49-F238E27FC236}">
                  <a16:creationId xmlns:a16="http://schemas.microsoft.com/office/drawing/2014/main" id="{8EC7A275-CE73-20BE-2C47-262F918CCC8B}"/>
                </a:ext>
              </a:extLst>
            </p:cNvPr>
            <p:cNvSpPr/>
            <p:nvPr/>
          </p:nvSpPr>
          <p:spPr>
            <a:xfrm>
              <a:off x="1190200" y="908450"/>
              <a:ext cx="260075" cy="256775"/>
            </a:xfrm>
            <a:custGeom>
              <a:avLst/>
              <a:gdLst/>
              <a:ahLst/>
              <a:cxnLst/>
              <a:rect l="l" t="t" r="r" b="b"/>
              <a:pathLst>
                <a:path w="10403" h="10271" extrusionOk="0">
                  <a:moveTo>
                    <a:pt x="2602" y="1"/>
                  </a:moveTo>
                  <a:cubicBezTo>
                    <a:pt x="2467" y="1"/>
                    <a:pt x="2334" y="24"/>
                    <a:pt x="2199" y="75"/>
                  </a:cubicBezTo>
                  <a:cubicBezTo>
                    <a:pt x="738" y="626"/>
                    <a:pt x="1" y="4125"/>
                    <a:pt x="1256" y="6731"/>
                  </a:cubicBezTo>
                  <a:cubicBezTo>
                    <a:pt x="2122" y="8530"/>
                    <a:pt x="4116" y="10270"/>
                    <a:pt x="6244" y="10270"/>
                  </a:cubicBezTo>
                  <a:cubicBezTo>
                    <a:pt x="6534" y="10270"/>
                    <a:pt x="6826" y="10238"/>
                    <a:pt x="7117" y="10170"/>
                  </a:cubicBezTo>
                  <a:cubicBezTo>
                    <a:pt x="8476" y="9850"/>
                    <a:pt x="9872" y="8731"/>
                    <a:pt x="10211" y="7273"/>
                  </a:cubicBezTo>
                  <a:cubicBezTo>
                    <a:pt x="10402" y="6449"/>
                    <a:pt x="10096" y="5583"/>
                    <a:pt x="9483" y="3850"/>
                  </a:cubicBezTo>
                  <a:cubicBezTo>
                    <a:pt x="9201" y="3058"/>
                    <a:pt x="8944" y="2555"/>
                    <a:pt x="8452" y="2184"/>
                  </a:cubicBezTo>
                  <a:cubicBezTo>
                    <a:pt x="7922" y="1785"/>
                    <a:pt x="7361" y="1718"/>
                    <a:pt x="7117" y="1683"/>
                  </a:cubicBezTo>
                  <a:cubicBezTo>
                    <a:pt x="4750" y="1347"/>
                    <a:pt x="3638" y="1"/>
                    <a:pt x="2602" y="1"/>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209" name="Google Shape;3370;p63">
              <a:extLst>
                <a:ext uri="{FF2B5EF4-FFF2-40B4-BE49-F238E27FC236}">
                  <a16:creationId xmlns:a16="http://schemas.microsoft.com/office/drawing/2014/main" id="{134665DE-515A-E5F3-F08F-C7C0349481E7}"/>
                </a:ext>
              </a:extLst>
            </p:cNvPr>
            <p:cNvSpPr/>
            <p:nvPr/>
          </p:nvSpPr>
          <p:spPr>
            <a:xfrm>
              <a:off x="1154375" y="1126150"/>
              <a:ext cx="104975" cy="187800"/>
            </a:xfrm>
            <a:custGeom>
              <a:avLst/>
              <a:gdLst/>
              <a:ahLst/>
              <a:cxnLst/>
              <a:rect l="l" t="t" r="r" b="b"/>
              <a:pathLst>
                <a:path w="4199" h="7512" extrusionOk="0">
                  <a:moveTo>
                    <a:pt x="2884" y="0"/>
                  </a:moveTo>
                  <a:cubicBezTo>
                    <a:pt x="2670" y="0"/>
                    <a:pt x="2452" y="48"/>
                    <a:pt x="2245" y="143"/>
                  </a:cubicBezTo>
                  <a:cubicBezTo>
                    <a:pt x="1944" y="698"/>
                    <a:pt x="1647" y="1303"/>
                    <a:pt x="1367" y="1957"/>
                  </a:cubicBezTo>
                  <a:cubicBezTo>
                    <a:pt x="757" y="3379"/>
                    <a:pt x="299" y="4861"/>
                    <a:pt x="1" y="6379"/>
                  </a:cubicBezTo>
                  <a:lnTo>
                    <a:pt x="1528" y="7511"/>
                  </a:lnTo>
                  <a:lnTo>
                    <a:pt x="4199" y="1088"/>
                  </a:lnTo>
                  <a:cubicBezTo>
                    <a:pt x="4175" y="968"/>
                    <a:pt x="4074" y="544"/>
                    <a:pt x="3683" y="256"/>
                  </a:cubicBezTo>
                  <a:cubicBezTo>
                    <a:pt x="3452" y="86"/>
                    <a:pt x="3173" y="0"/>
                    <a:pt x="2884" y="0"/>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210" name="Google Shape;3371;p63">
              <a:extLst>
                <a:ext uri="{FF2B5EF4-FFF2-40B4-BE49-F238E27FC236}">
                  <a16:creationId xmlns:a16="http://schemas.microsoft.com/office/drawing/2014/main" id="{4739B367-BB7A-0733-AF70-D2DB30B0E321}"/>
                </a:ext>
              </a:extLst>
            </p:cNvPr>
            <p:cNvSpPr/>
            <p:nvPr/>
          </p:nvSpPr>
          <p:spPr>
            <a:xfrm>
              <a:off x="1314300" y="1727800"/>
              <a:ext cx="71050" cy="71925"/>
            </a:xfrm>
            <a:custGeom>
              <a:avLst/>
              <a:gdLst/>
              <a:ahLst/>
              <a:cxnLst/>
              <a:rect l="l" t="t" r="r" b="b"/>
              <a:pathLst>
                <a:path w="2842" h="2877" extrusionOk="0">
                  <a:moveTo>
                    <a:pt x="1557" y="1"/>
                  </a:moveTo>
                  <a:cubicBezTo>
                    <a:pt x="1538" y="1"/>
                    <a:pt x="1518" y="1"/>
                    <a:pt x="1499" y="2"/>
                  </a:cubicBezTo>
                  <a:cubicBezTo>
                    <a:pt x="747" y="36"/>
                    <a:pt x="0" y="718"/>
                    <a:pt x="67" y="1558"/>
                  </a:cubicBezTo>
                  <a:cubicBezTo>
                    <a:pt x="127" y="2301"/>
                    <a:pt x="794" y="2855"/>
                    <a:pt x="1499" y="2876"/>
                  </a:cubicBezTo>
                  <a:cubicBezTo>
                    <a:pt x="1511" y="2876"/>
                    <a:pt x="1523" y="2876"/>
                    <a:pt x="1535" y="2876"/>
                  </a:cubicBezTo>
                  <a:cubicBezTo>
                    <a:pt x="2056" y="2876"/>
                    <a:pt x="2553" y="2585"/>
                    <a:pt x="2841" y="2109"/>
                  </a:cubicBezTo>
                  <a:cubicBezTo>
                    <a:pt x="2818" y="1845"/>
                    <a:pt x="2799" y="1574"/>
                    <a:pt x="2782" y="1297"/>
                  </a:cubicBezTo>
                  <a:cubicBezTo>
                    <a:pt x="2768" y="1063"/>
                    <a:pt x="2757" y="833"/>
                    <a:pt x="2749" y="609"/>
                  </a:cubicBezTo>
                  <a:cubicBezTo>
                    <a:pt x="2692" y="538"/>
                    <a:pt x="2240" y="1"/>
                    <a:pt x="1557"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11" name="Google Shape;3372;p63">
              <a:extLst>
                <a:ext uri="{FF2B5EF4-FFF2-40B4-BE49-F238E27FC236}">
                  <a16:creationId xmlns:a16="http://schemas.microsoft.com/office/drawing/2014/main" id="{FA67BD20-98E8-2321-D38D-E9931222FA8A}"/>
                </a:ext>
              </a:extLst>
            </p:cNvPr>
            <p:cNvSpPr/>
            <p:nvPr/>
          </p:nvSpPr>
          <p:spPr>
            <a:xfrm>
              <a:off x="1305475" y="1500850"/>
              <a:ext cx="123125" cy="255500"/>
            </a:xfrm>
            <a:custGeom>
              <a:avLst/>
              <a:gdLst/>
              <a:ahLst/>
              <a:cxnLst/>
              <a:rect l="l" t="t" r="r" b="b"/>
              <a:pathLst>
                <a:path w="4925" h="10220" extrusionOk="0">
                  <a:moveTo>
                    <a:pt x="4882" y="0"/>
                  </a:moveTo>
                  <a:lnTo>
                    <a:pt x="271" y="980"/>
                  </a:lnTo>
                  <a:cubicBezTo>
                    <a:pt x="51" y="2989"/>
                    <a:pt x="0" y="5014"/>
                    <a:pt x="120" y="7032"/>
                  </a:cubicBezTo>
                  <a:cubicBezTo>
                    <a:pt x="188" y="8165"/>
                    <a:pt x="306" y="9230"/>
                    <a:pt x="453" y="10219"/>
                  </a:cubicBezTo>
                  <a:lnTo>
                    <a:pt x="2996" y="9935"/>
                  </a:lnTo>
                  <a:cubicBezTo>
                    <a:pt x="3721" y="8271"/>
                    <a:pt x="4474" y="6018"/>
                    <a:pt x="4769" y="3284"/>
                  </a:cubicBezTo>
                  <a:cubicBezTo>
                    <a:pt x="4887" y="2194"/>
                    <a:pt x="4925" y="1096"/>
                    <a:pt x="4882"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12" name="Google Shape;3373;p63">
              <a:extLst>
                <a:ext uri="{FF2B5EF4-FFF2-40B4-BE49-F238E27FC236}">
                  <a16:creationId xmlns:a16="http://schemas.microsoft.com/office/drawing/2014/main" id="{8E3E4997-83D2-C005-E7FC-B3F0D3D3D875}"/>
                </a:ext>
              </a:extLst>
            </p:cNvPr>
            <p:cNvSpPr/>
            <p:nvPr/>
          </p:nvSpPr>
          <p:spPr>
            <a:xfrm>
              <a:off x="1174625" y="1720250"/>
              <a:ext cx="68750" cy="71850"/>
            </a:xfrm>
            <a:custGeom>
              <a:avLst/>
              <a:gdLst/>
              <a:ahLst/>
              <a:cxnLst/>
              <a:rect l="l" t="t" r="r" b="b"/>
              <a:pathLst>
                <a:path w="2750" h="2874" extrusionOk="0">
                  <a:moveTo>
                    <a:pt x="1509" y="1"/>
                  </a:moveTo>
                  <a:cubicBezTo>
                    <a:pt x="769" y="1"/>
                    <a:pt x="0" y="619"/>
                    <a:pt x="5" y="1448"/>
                  </a:cubicBezTo>
                  <a:cubicBezTo>
                    <a:pt x="10" y="2192"/>
                    <a:pt x="635" y="2795"/>
                    <a:pt x="1336" y="2867"/>
                  </a:cubicBezTo>
                  <a:cubicBezTo>
                    <a:pt x="1383" y="2871"/>
                    <a:pt x="1430" y="2874"/>
                    <a:pt x="1477" y="2874"/>
                  </a:cubicBezTo>
                  <a:cubicBezTo>
                    <a:pt x="1960" y="2874"/>
                    <a:pt x="2430" y="2624"/>
                    <a:pt x="2731" y="2202"/>
                  </a:cubicBezTo>
                  <a:cubicBezTo>
                    <a:pt x="2727" y="1936"/>
                    <a:pt x="2727" y="1664"/>
                    <a:pt x="2731" y="1387"/>
                  </a:cubicBezTo>
                  <a:cubicBezTo>
                    <a:pt x="2734" y="1153"/>
                    <a:pt x="2741" y="923"/>
                    <a:pt x="2749" y="698"/>
                  </a:cubicBezTo>
                  <a:cubicBezTo>
                    <a:pt x="2695" y="621"/>
                    <a:pt x="2263" y="22"/>
                    <a:pt x="1546" y="1"/>
                  </a:cubicBezTo>
                  <a:cubicBezTo>
                    <a:pt x="1534" y="1"/>
                    <a:pt x="1522" y="1"/>
                    <a:pt x="1509"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13" name="Google Shape;3374;p63">
              <a:extLst>
                <a:ext uri="{FF2B5EF4-FFF2-40B4-BE49-F238E27FC236}">
                  <a16:creationId xmlns:a16="http://schemas.microsoft.com/office/drawing/2014/main" id="{9676BABC-C149-5A43-3F89-CA2EAEF89B7B}"/>
                </a:ext>
              </a:extLst>
            </p:cNvPr>
            <p:cNvSpPr/>
            <p:nvPr/>
          </p:nvSpPr>
          <p:spPr>
            <a:xfrm>
              <a:off x="1173500" y="1499450"/>
              <a:ext cx="132025" cy="246550"/>
            </a:xfrm>
            <a:custGeom>
              <a:avLst/>
              <a:gdLst/>
              <a:ahLst/>
              <a:cxnLst/>
              <a:rect l="l" t="t" r="r" b="b"/>
              <a:pathLst>
                <a:path w="5281" h="9862" extrusionOk="0">
                  <a:moveTo>
                    <a:pt x="5281" y="0"/>
                  </a:moveTo>
                  <a:lnTo>
                    <a:pt x="610" y="639"/>
                  </a:lnTo>
                  <a:cubicBezTo>
                    <a:pt x="242" y="2626"/>
                    <a:pt x="44" y="4642"/>
                    <a:pt x="16" y="6663"/>
                  </a:cubicBezTo>
                  <a:cubicBezTo>
                    <a:pt x="0" y="7797"/>
                    <a:pt x="40" y="8865"/>
                    <a:pt x="117" y="9861"/>
                  </a:cubicBezTo>
                  <a:lnTo>
                    <a:pt x="2670" y="9770"/>
                  </a:lnTo>
                  <a:cubicBezTo>
                    <a:pt x="3516" y="8164"/>
                    <a:pt x="4432" y="5972"/>
                    <a:pt x="4927" y="3267"/>
                  </a:cubicBezTo>
                  <a:cubicBezTo>
                    <a:pt x="5124" y="2188"/>
                    <a:pt x="5243" y="1096"/>
                    <a:pt x="5281"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14" name="Google Shape;3375;p63">
              <a:extLst>
                <a:ext uri="{FF2B5EF4-FFF2-40B4-BE49-F238E27FC236}">
                  <a16:creationId xmlns:a16="http://schemas.microsoft.com/office/drawing/2014/main" id="{6BCF5A50-FD3E-18F0-47FC-93804C1E4713}"/>
                </a:ext>
              </a:extLst>
            </p:cNvPr>
            <p:cNvSpPr/>
            <p:nvPr/>
          </p:nvSpPr>
          <p:spPr>
            <a:xfrm>
              <a:off x="1188725" y="1110400"/>
              <a:ext cx="238800" cy="430350"/>
            </a:xfrm>
            <a:custGeom>
              <a:avLst/>
              <a:gdLst/>
              <a:ahLst/>
              <a:cxnLst/>
              <a:rect l="l" t="t" r="r" b="b"/>
              <a:pathLst>
                <a:path w="9552" h="17214" extrusionOk="0">
                  <a:moveTo>
                    <a:pt x="3594" y="0"/>
                  </a:moveTo>
                  <a:cubicBezTo>
                    <a:pt x="3374" y="0"/>
                    <a:pt x="3129" y="11"/>
                    <a:pt x="2865" y="42"/>
                  </a:cubicBezTo>
                  <a:cubicBezTo>
                    <a:pt x="2232" y="543"/>
                    <a:pt x="1438" y="359"/>
                    <a:pt x="829" y="765"/>
                  </a:cubicBezTo>
                  <a:cubicBezTo>
                    <a:pt x="525" y="1187"/>
                    <a:pt x="493" y="1744"/>
                    <a:pt x="547" y="2240"/>
                  </a:cubicBezTo>
                  <a:cubicBezTo>
                    <a:pt x="561" y="2380"/>
                    <a:pt x="584" y="2516"/>
                    <a:pt x="609" y="2642"/>
                  </a:cubicBezTo>
                  <a:cubicBezTo>
                    <a:pt x="926" y="3906"/>
                    <a:pt x="973" y="6111"/>
                    <a:pt x="1205" y="7912"/>
                  </a:cubicBezTo>
                  <a:cubicBezTo>
                    <a:pt x="1386" y="9318"/>
                    <a:pt x="1663" y="10323"/>
                    <a:pt x="1205" y="11362"/>
                  </a:cubicBezTo>
                  <a:cubicBezTo>
                    <a:pt x="1165" y="11454"/>
                    <a:pt x="1143" y="11490"/>
                    <a:pt x="1061" y="11675"/>
                  </a:cubicBezTo>
                  <a:cubicBezTo>
                    <a:pt x="430" y="13106"/>
                    <a:pt x="70" y="14640"/>
                    <a:pt x="2" y="16202"/>
                  </a:cubicBezTo>
                  <a:lnTo>
                    <a:pt x="1" y="16202"/>
                  </a:lnTo>
                  <a:cubicBezTo>
                    <a:pt x="750" y="16575"/>
                    <a:pt x="2270" y="17213"/>
                    <a:pt x="4279" y="17213"/>
                  </a:cubicBezTo>
                  <a:cubicBezTo>
                    <a:pt x="4369" y="17213"/>
                    <a:pt x="4461" y="17212"/>
                    <a:pt x="4554" y="17209"/>
                  </a:cubicBezTo>
                  <a:cubicBezTo>
                    <a:pt x="7043" y="17135"/>
                    <a:pt x="8820" y="16104"/>
                    <a:pt x="9552" y="15618"/>
                  </a:cubicBezTo>
                  <a:cubicBezTo>
                    <a:pt x="9213" y="13461"/>
                    <a:pt x="8079" y="11507"/>
                    <a:pt x="6372" y="10142"/>
                  </a:cubicBezTo>
                  <a:cubicBezTo>
                    <a:pt x="7056" y="8572"/>
                    <a:pt x="7728" y="6898"/>
                    <a:pt x="8368" y="5120"/>
                  </a:cubicBezTo>
                  <a:cubicBezTo>
                    <a:pt x="8750" y="4057"/>
                    <a:pt x="9099" y="3020"/>
                    <a:pt x="9417" y="2005"/>
                  </a:cubicBezTo>
                  <a:cubicBezTo>
                    <a:pt x="9210" y="1002"/>
                    <a:pt x="8752" y="755"/>
                    <a:pt x="8607" y="669"/>
                  </a:cubicBezTo>
                  <a:cubicBezTo>
                    <a:pt x="8369" y="531"/>
                    <a:pt x="8145" y="484"/>
                    <a:pt x="7882" y="484"/>
                  </a:cubicBezTo>
                  <a:cubicBezTo>
                    <a:pt x="7658" y="484"/>
                    <a:pt x="7406" y="518"/>
                    <a:pt x="7096" y="558"/>
                  </a:cubicBezTo>
                  <a:cubicBezTo>
                    <a:pt x="6962" y="574"/>
                    <a:pt x="6844" y="582"/>
                    <a:pt x="6737" y="582"/>
                  </a:cubicBezTo>
                  <a:cubicBezTo>
                    <a:pt x="5924" y="582"/>
                    <a:pt x="5760" y="143"/>
                    <a:pt x="4289" y="31"/>
                  </a:cubicBezTo>
                  <a:cubicBezTo>
                    <a:pt x="4103" y="17"/>
                    <a:pt x="3867" y="0"/>
                    <a:pt x="3594" y="0"/>
                  </a:cubicBez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215" name="Google Shape;3376;p63">
              <a:extLst>
                <a:ext uri="{FF2B5EF4-FFF2-40B4-BE49-F238E27FC236}">
                  <a16:creationId xmlns:a16="http://schemas.microsoft.com/office/drawing/2014/main" id="{C08DA3EC-42A9-7D15-9A78-D60BC751DB1E}"/>
                </a:ext>
              </a:extLst>
            </p:cNvPr>
            <p:cNvSpPr/>
            <p:nvPr/>
          </p:nvSpPr>
          <p:spPr>
            <a:xfrm>
              <a:off x="1195250" y="1182000"/>
              <a:ext cx="67475" cy="64900"/>
            </a:xfrm>
            <a:custGeom>
              <a:avLst/>
              <a:gdLst/>
              <a:ahLst/>
              <a:cxnLst/>
              <a:rect l="l" t="t" r="r" b="b"/>
              <a:pathLst>
                <a:path w="2699" h="2596" extrusionOk="0">
                  <a:moveTo>
                    <a:pt x="1298" y="0"/>
                  </a:moveTo>
                  <a:cubicBezTo>
                    <a:pt x="581" y="0"/>
                    <a:pt x="0" y="581"/>
                    <a:pt x="0" y="1298"/>
                  </a:cubicBezTo>
                  <a:cubicBezTo>
                    <a:pt x="0" y="1822"/>
                    <a:pt x="316" y="2296"/>
                    <a:pt x="801" y="2497"/>
                  </a:cubicBezTo>
                  <a:cubicBezTo>
                    <a:pt x="962" y="2564"/>
                    <a:pt x="1131" y="2596"/>
                    <a:pt x="1298" y="2596"/>
                  </a:cubicBezTo>
                  <a:cubicBezTo>
                    <a:pt x="1636" y="2596"/>
                    <a:pt x="1968" y="2464"/>
                    <a:pt x="2216" y="2215"/>
                  </a:cubicBezTo>
                  <a:cubicBezTo>
                    <a:pt x="2587" y="1844"/>
                    <a:pt x="2699" y="1286"/>
                    <a:pt x="2497" y="801"/>
                  </a:cubicBezTo>
                  <a:cubicBezTo>
                    <a:pt x="2297" y="316"/>
                    <a:pt x="1823" y="0"/>
                    <a:pt x="1298" y="0"/>
                  </a:cubicBez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216" name="Google Shape;3377;p63">
              <a:extLst>
                <a:ext uri="{FF2B5EF4-FFF2-40B4-BE49-F238E27FC236}">
                  <a16:creationId xmlns:a16="http://schemas.microsoft.com/office/drawing/2014/main" id="{5A412AD6-CB51-7380-4346-3BB33E907409}"/>
                </a:ext>
              </a:extLst>
            </p:cNvPr>
            <p:cNvSpPr/>
            <p:nvPr/>
          </p:nvSpPr>
          <p:spPr>
            <a:xfrm>
              <a:off x="1190200" y="1190925"/>
              <a:ext cx="66475" cy="58575"/>
            </a:xfrm>
            <a:custGeom>
              <a:avLst/>
              <a:gdLst/>
              <a:ahLst/>
              <a:cxnLst/>
              <a:rect l="l" t="t" r="r" b="b"/>
              <a:pathLst>
                <a:path w="2659" h="2343" extrusionOk="0">
                  <a:moveTo>
                    <a:pt x="508" y="0"/>
                  </a:moveTo>
                  <a:cubicBezTo>
                    <a:pt x="479" y="0"/>
                    <a:pt x="449" y="13"/>
                    <a:pt x="429" y="37"/>
                  </a:cubicBezTo>
                  <a:cubicBezTo>
                    <a:pt x="78" y="455"/>
                    <a:pt x="1" y="1037"/>
                    <a:pt x="230" y="1531"/>
                  </a:cubicBezTo>
                  <a:cubicBezTo>
                    <a:pt x="459" y="2026"/>
                    <a:pt x="955" y="2341"/>
                    <a:pt x="1500" y="2343"/>
                  </a:cubicBezTo>
                  <a:cubicBezTo>
                    <a:pt x="1943" y="2341"/>
                    <a:pt x="2360" y="2132"/>
                    <a:pt x="2625" y="1777"/>
                  </a:cubicBezTo>
                  <a:cubicBezTo>
                    <a:pt x="2659" y="1732"/>
                    <a:pt x="2650" y="1667"/>
                    <a:pt x="2605" y="1633"/>
                  </a:cubicBezTo>
                  <a:cubicBezTo>
                    <a:pt x="2586" y="1619"/>
                    <a:pt x="2564" y="1613"/>
                    <a:pt x="2543" y="1613"/>
                  </a:cubicBezTo>
                  <a:cubicBezTo>
                    <a:pt x="2511" y="1613"/>
                    <a:pt x="2480" y="1627"/>
                    <a:pt x="2459" y="1654"/>
                  </a:cubicBezTo>
                  <a:cubicBezTo>
                    <a:pt x="2235" y="1958"/>
                    <a:pt x="1881" y="2136"/>
                    <a:pt x="1504" y="2136"/>
                  </a:cubicBezTo>
                  <a:cubicBezTo>
                    <a:pt x="1503" y="2136"/>
                    <a:pt x="1502" y="2136"/>
                    <a:pt x="1500" y="2136"/>
                  </a:cubicBezTo>
                  <a:cubicBezTo>
                    <a:pt x="1036" y="2136"/>
                    <a:pt x="613" y="1867"/>
                    <a:pt x="417" y="1445"/>
                  </a:cubicBezTo>
                  <a:cubicBezTo>
                    <a:pt x="221" y="1023"/>
                    <a:pt x="288" y="526"/>
                    <a:pt x="587" y="171"/>
                  </a:cubicBezTo>
                  <a:cubicBezTo>
                    <a:pt x="624" y="127"/>
                    <a:pt x="618" y="61"/>
                    <a:pt x="575" y="25"/>
                  </a:cubicBezTo>
                  <a:cubicBezTo>
                    <a:pt x="555" y="8"/>
                    <a:pt x="532" y="0"/>
                    <a:pt x="508" y="0"/>
                  </a:cubicBezTo>
                  <a:close/>
                </a:path>
              </a:pathLst>
            </a:custGeom>
            <a:solidFill>
              <a:srgbClr val="200E0A"/>
            </a:solidFill>
            <a:ln>
              <a:noFill/>
            </a:ln>
          </p:spPr>
          <p:txBody>
            <a:bodyPr spcFirstLastPara="1" wrap="square" lIns="121900" tIns="121900" rIns="121900" bIns="121900" anchor="ctr" anchorCtr="0">
              <a:noAutofit/>
            </a:bodyPr>
            <a:lstStyle/>
            <a:p>
              <a:endParaRPr sz="2400"/>
            </a:p>
          </p:txBody>
        </p:sp>
        <p:sp>
          <p:nvSpPr>
            <p:cNvPr id="217" name="Google Shape;3378;p63">
              <a:extLst>
                <a:ext uri="{FF2B5EF4-FFF2-40B4-BE49-F238E27FC236}">
                  <a16:creationId xmlns:a16="http://schemas.microsoft.com/office/drawing/2014/main" id="{A824CF42-EA1D-C968-B843-04CB0C7FF4B7}"/>
                </a:ext>
              </a:extLst>
            </p:cNvPr>
            <p:cNvSpPr/>
            <p:nvPr/>
          </p:nvSpPr>
          <p:spPr>
            <a:xfrm>
              <a:off x="1296125" y="1182000"/>
              <a:ext cx="67500" cy="64900"/>
            </a:xfrm>
            <a:custGeom>
              <a:avLst/>
              <a:gdLst/>
              <a:ahLst/>
              <a:cxnLst/>
              <a:rect l="l" t="t" r="r" b="b"/>
              <a:pathLst>
                <a:path w="2700" h="2596" extrusionOk="0">
                  <a:moveTo>
                    <a:pt x="1299" y="0"/>
                  </a:moveTo>
                  <a:cubicBezTo>
                    <a:pt x="582" y="0"/>
                    <a:pt x="1" y="581"/>
                    <a:pt x="1" y="1298"/>
                  </a:cubicBezTo>
                  <a:cubicBezTo>
                    <a:pt x="1" y="1822"/>
                    <a:pt x="317" y="2296"/>
                    <a:pt x="802" y="2497"/>
                  </a:cubicBezTo>
                  <a:cubicBezTo>
                    <a:pt x="963" y="2564"/>
                    <a:pt x="1131" y="2596"/>
                    <a:pt x="1299" y="2596"/>
                  </a:cubicBezTo>
                  <a:cubicBezTo>
                    <a:pt x="1636" y="2596"/>
                    <a:pt x="1968" y="2464"/>
                    <a:pt x="2216" y="2215"/>
                  </a:cubicBezTo>
                  <a:cubicBezTo>
                    <a:pt x="2588" y="1844"/>
                    <a:pt x="2699" y="1286"/>
                    <a:pt x="2498" y="801"/>
                  </a:cubicBezTo>
                  <a:cubicBezTo>
                    <a:pt x="2297" y="316"/>
                    <a:pt x="1823" y="0"/>
                    <a:pt x="1299" y="0"/>
                  </a:cubicBez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218" name="Google Shape;3379;p63">
              <a:extLst>
                <a:ext uri="{FF2B5EF4-FFF2-40B4-BE49-F238E27FC236}">
                  <a16:creationId xmlns:a16="http://schemas.microsoft.com/office/drawing/2014/main" id="{3DAC65F0-B235-CC41-4912-92DBE2B0B34B}"/>
                </a:ext>
              </a:extLst>
            </p:cNvPr>
            <p:cNvSpPr/>
            <p:nvPr/>
          </p:nvSpPr>
          <p:spPr>
            <a:xfrm>
              <a:off x="1293925" y="1218100"/>
              <a:ext cx="65900" cy="31400"/>
            </a:xfrm>
            <a:custGeom>
              <a:avLst/>
              <a:gdLst/>
              <a:ahLst/>
              <a:cxnLst/>
              <a:rect l="l" t="t" r="r" b="b"/>
              <a:pathLst>
                <a:path w="2636" h="1256" extrusionOk="0">
                  <a:moveTo>
                    <a:pt x="116" y="1"/>
                  </a:moveTo>
                  <a:cubicBezTo>
                    <a:pt x="108" y="1"/>
                    <a:pt x="100" y="2"/>
                    <a:pt x="92" y="4"/>
                  </a:cubicBezTo>
                  <a:cubicBezTo>
                    <a:pt x="37" y="14"/>
                    <a:pt x="0" y="68"/>
                    <a:pt x="11" y="125"/>
                  </a:cubicBezTo>
                  <a:cubicBezTo>
                    <a:pt x="142" y="781"/>
                    <a:pt x="717" y="1254"/>
                    <a:pt x="1387" y="1256"/>
                  </a:cubicBezTo>
                  <a:cubicBezTo>
                    <a:pt x="1892" y="1256"/>
                    <a:pt x="2359" y="984"/>
                    <a:pt x="2608" y="543"/>
                  </a:cubicBezTo>
                  <a:cubicBezTo>
                    <a:pt x="2635" y="494"/>
                    <a:pt x="2618" y="430"/>
                    <a:pt x="2568" y="403"/>
                  </a:cubicBezTo>
                  <a:cubicBezTo>
                    <a:pt x="2552" y="393"/>
                    <a:pt x="2534" y="389"/>
                    <a:pt x="2517" y="389"/>
                  </a:cubicBezTo>
                  <a:cubicBezTo>
                    <a:pt x="2481" y="389"/>
                    <a:pt x="2446" y="408"/>
                    <a:pt x="2428" y="442"/>
                  </a:cubicBezTo>
                  <a:cubicBezTo>
                    <a:pt x="2214" y="820"/>
                    <a:pt x="1814" y="1048"/>
                    <a:pt x="1387" y="1048"/>
                  </a:cubicBezTo>
                  <a:cubicBezTo>
                    <a:pt x="1324" y="1048"/>
                    <a:pt x="1260" y="1043"/>
                    <a:pt x="1197" y="1033"/>
                  </a:cubicBezTo>
                  <a:cubicBezTo>
                    <a:pt x="703" y="955"/>
                    <a:pt x="311" y="576"/>
                    <a:pt x="215" y="86"/>
                  </a:cubicBezTo>
                  <a:cubicBezTo>
                    <a:pt x="207" y="36"/>
                    <a:pt x="164" y="1"/>
                    <a:pt x="116" y="1"/>
                  </a:cubicBezTo>
                  <a:close/>
                </a:path>
              </a:pathLst>
            </a:custGeom>
            <a:solidFill>
              <a:srgbClr val="200E0A"/>
            </a:solidFill>
            <a:ln>
              <a:noFill/>
            </a:ln>
          </p:spPr>
          <p:txBody>
            <a:bodyPr spcFirstLastPara="1" wrap="square" lIns="121900" tIns="121900" rIns="121900" bIns="121900" anchor="ctr" anchorCtr="0">
              <a:noAutofit/>
            </a:bodyPr>
            <a:lstStyle/>
            <a:p>
              <a:endParaRPr sz="2400"/>
            </a:p>
          </p:txBody>
        </p:sp>
        <p:sp>
          <p:nvSpPr>
            <p:cNvPr id="219" name="Google Shape;3380;p63">
              <a:extLst>
                <a:ext uri="{FF2B5EF4-FFF2-40B4-BE49-F238E27FC236}">
                  <a16:creationId xmlns:a16="http://schemas.microsoft.com/office/drawing/2014/main" id="{910D2091-702E-F000-80AD-BD29BDB8BC2A}"/>
                </a:ext>
              </a:extLst>
            </p:cNvPr>
            <p:cNvSpPr/>
            <p:nvPr/>
          </p:nvSpPr>
          <p:spPr>
            <a:xfrm>
              <a:off x="1192125" y="1006425"/>
              <a:ext cx="231900" cy="160325"/>
            </a:xfrm>
            <a:custGeom>
              <a:avLst/>
              <a:gdLst/>
              <a:ahLst/>
              <a:cxnLst/>
              <a:rect l="l" t="t" r="r" b="b"/>
              <a:pathLst>
                <a:path w="9276" h="6413" extrusionOk="0">
                  <a:moveTo>
                    <a:pt x="5505" y="1"/>
                  </a:moveTo>
                  <a:cubicBezTo>
                    <a:pt x="5127" y="477"/>
                    <a:pt x="4663" y="878"/>
                    <a:pt x="4137" y="1181"/>
                  </a:cubicBezTo>
                  <a:cubicBezTo>
                    <a:pt x="3888" y="1324"/>
                    <a:pt x="3627" y="1444"/>
                    <a:pt x="3357" y="1539"/>
                  </a:cubicBezTo>
                  <a:cubicBezTo>
                    <a:pt x="3400" y="2019"/>
                    <a:pt x="3399" y="2418"/>
                    <a:pt x="3364" y="2751"/>
                  </a:cubicBezTo>
                  <a:cubicBezTo>
                    <a:pt x="3279" y="3558"/>
                    <a:pt x="3002" y="3972"/>
                    <a:pt x="2728" y="4201"/>
                  </a:cubicBezTo>
                  <a:cubicBezTo>
                    <a:pt x="2096" y="4702"/>
                    <a:pt x="1301" y="4518"/>
                    <a:pt x="691" y="4924"/>
                  </a:cubicBezTo>
                  <a:cubicBezTo>
                    <a:pt x="592" y="4990"/>
                    <a:pt x="502" y="5069"/>
                    <a:pt x="424" y="5159"/>
                  </a:cubicBezTo>
                  <a:cubicBezTo>
                    <a:pt x="69" y="5561"/>
                    <a:pt x="8" y="6081"/>
                    <a:pt x="1" y="6412"/>
                  </a:cubicBezTo>
                  <a:lnTo>
                    <a:pt x="411" y="6399"/>
                  </a:lnTo>
                  <a:lnTo>
                    <a:pt x="9275" y="6134"/>
                  </a:lnTo>
                  <a:cubicBezTo>
                    <a:pt x="9212" y="5755"/>
                    <a:pt x="9052" y="5238"/>
                    <a:pt x="8629" y="4857"/>
                  </a:cubicBezTo>
                  <a:cubicBezTo>
                    <a:pt x="7914" y="4213"/>
                    <a:pt x="7081" y="4553"/>
                    <a:pt x="6387" y="4073"/>
                  </a:cubicBezTo>
                  <a:cubicBezTo>
                    <a:pt x="5950" y="3771"/>
                    <a:pt x="5519" y="3113"/>
                    <a:pt x="5534" y="1551"/>
                  </a:cubicBezTo>
                  <a:cubicBezTo>
                    <a:pt x="5525" y="1034"/>
                    <a:pt x="5514" y="517"/>
                    <a:pt x="5505"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20" name="Google Shape;3381;p63">
              <a:extLst>
                <a:ext uri="{FF2B5EF4-FFF2-40B4-BE49-F238E27FC236}">
                  <a16:creationId xmlns:a16="http://schemas.microsoft.com/office/drawing/2014/main" id="{46B56CE8-B645-1089-F294-B02CDF4C31B9}"/>
                </a:ext>
              </a:extLst>
            </p:cNvPr>
            <p:cNvSpPr/>
            <p:nvPr/>
          </p:nvSpPr>
          <p:spPr>
            <a:xfrm>
              <a:off x="1236625" y="905925"/>
              <a:ext cx="136700" cy="160325"/>
            </a:xfrm>
            <a:custGeom>
              <a:avLst/>
              <a:gdLst/>
              <a:ahLst/>
              <a:cxnLst/>
              <a:rect l="l" t="t" r="r" b="b"/>
              <a:pathLst>
                <a:path w="5468" h="6413" extrusionOk="0">
                  <a:moveTo>
                    <a:pt x="2186" y="0"/>
                  </a:moveTo>
                  <a:cubicBezTo>
                    <a:pt x="2140" y="1"/>
                    <a:pt x="2088" y="5"/>
                    <a:pt x="2031" y="10"/>
                  </a:cubicBezTo>
                  <a:cubicBezTo>
                    <a:pt x="1888" y="23"/>
                    <a:pt x="1745" y="45"/>
                    <a:pt x="1604" y="76"/>
                  </a:cubicBezTo>
                  <a:cubicBezTo>
                    <a:pt x="865" y="249"/>
                    <a:pt x="479" y="680"/>
                    <a:pt x="479" y="680"/>
                  </a:cubicBezTo>
                  <a:cubicBezTo>
                    <a:pt x="106" y="1095"/>
                    <a:pt x="28" y="1664"/>
                    <a:pt x="26" y="2117"/>
                  </a:cubicBezTo>
                  <a:cubicBezTo>
                    <a:pt x="26" y="2204"/>
                    <a:pt x="28" y="2287"/>
                    <a:pt x="33" y="2363"/>
                  </a:cubicBezTo>
                  <a:cubicBezTo>
                    <a:pt x="36" y="2451"/>
                    <a:pt x="42" y="2530"/>
                    <a:pt x="47" y="2600"/>
                  </a:cubicBezTo>
                  <a:cubicBezTo>
                    <a:pt x="62" y="2804"/>
                    <a:pt x="91" y="2936"/>
                    <a:pt x="91" y="3235"/>
                  </a:cubicBezTo>
                  <a:cubicBezTo>
                    <a:pt x="92" y="3766"/>
                    <a:pt x="1" y="3900"/>
                    <a:pt x="11" y="4232"/>
                  </a:cubicBezTo>
                  <a:cubicBezTo>
                    <a:pt x="24" y="4650"/>
                    <a:pt x="185" y="4948"/>
                    <a:pt x="390" y="5328"/>
                  </a:cubicBezTo>
                  <a:cubicBezTo>
                    <a:pt x="427" y="5396"/>
                    <a:pt x="871" y="6202"/>
                    <a:pt x="1345" y="6352"/>
                  </a:cubicBezTo>
                  <a:cubicBezTo>
                    <a:pt x="1454" y="6385"/>
                    <a:pt x="1567" y="6405"/>
                    <a:pt x="1681" y="6412"/>
                  </a:cubicBezTo>
                  <a:cubicBezTo>
                    <a:pt x="1695" y="6412"/>
                    <a:pt x="1709" y="6412"/>
                    <a:pt x="1723" y="6412"/>
                  </a:cubicBezTo>
                  <a:cubicBezTo>
                    <a:pt x="1821" y="6412"/>
                    <a:pt x="1920" y="6402"/>
                    <a:pt x="2016" y="6380"/>
                  </a:cubicBezTo>
                  <a:cubicBezTo>
                    <a:pt x="2146" y="6353"/>
                    <a:pt x="3166" y="6067"/>
                    <a:pt x="3883" y="5247"/>
                  </a:cubicBezTo>
                  <a:cubicBezTo>
                    <a:pt x="4770" y="4231"/>
                    <a:pt x="5468" y="2081"/>
                    <a:pt x="4353" y="838"/>
                  </a:cubicBezTo>
                  <a:cubicBezTo>
                    <a:pt x="3665" y="72"/>
                    <a:pt x="2606" y="3"/>
                    <a:pt x="2186"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21" name="Google Shape;3382;p63">
              <a:extLst>
                <a:ext uri="{FF2B5EF4-FFF2-40B4-BE49-F238E27FC236}">
                  <a16:creationId xmlns:a16="http://schemas.microsoft.com/office/drawing/2014/main" id="{C8C5B596-E7EB-316A-3FE5-6C8E58D769BB}"/>
                </a:ext>
              </a:extLst>
            </p:cNvPr>
            <p:cNvSpPr/>
            <p:nvPr/>
          </p:nvSpPr>
          <p:spPr>
            <a:xfrm>
              <a:off x="1236850" y="1131075"/>
              <a:ext cx="45850" cy="5500"/>
            </a:xfrm>
            <a:custGeom>
              <a:avLst/>
              <a:gdLst/>
              <a:ahLst/>
              <a:cxnLst/>
              <a:rect l="l" t="t" r="r" b="b"/>
              <a:pathLst>
                <a:path w="1834" h="220" extrusionOk="0">
                  <a:moveTo>
                    <a:pt x="1" y="0"/>
                  </a:moveTo>
                  <a:lnTo>
                    <a:pt x="1" y="0"/>
                  </a:lnTo>
                  <a:cubicBezTo>
                    <a:pt x="366" y="88"/>
                    <a:pt x="735" y="156"/>
                    <a:pt x="1106" y="205"/>
                  </a:cubicBezTo>
                  <a:cubicBezTo>
                    <a:pt x="1160" y="212"/>
                    <a:pt x="1223" y="220"/>
                    <a:pt x="1293" y="220"/>
                  </a:cubicBezTo>
                  <a:cubicBezTo>
                    <a:pt x="1403" y="220"/>
                    <a:pt x="1531" y="202"/>
                    <a:pt x="1672" y="135"/>
                  </a:cubicBezTo>
                  <a:cubicBezTo>
                    <a:pt x="1729" y="107"/>
                    <a:pt x="1783" y="76"/>
                    <a:pt x="1834" y="41"/>
                  </a:cubicBezTo>
                  <a:lnTo>
                    <a:pt x="1834" y="41"/>
                  </a:lnTo>
                  <a:lnTo>
                    <a:pt x="1065" y="56"/>
                  </a:lnTo>
                  <a:lnTo>
                    <a:pt x="1" y="0"/>
                  </a:lnTo>
                  <a:close/>
                </a:path>
              </a:pathLst>
            </a:custGeom>
            <a:solidFill>
              <a:srgbClr val="200E0A"/>
            </a:solidFill>
            <a:ln>
              <a:noFill/>
            </a:ln>
          </p:spPr>
          <p:txBody>
            <a:bodyPr spcFirstLastPara="1" wrap="square" lIns="121900" tIns="121900" rIns="121900" bIns="121900" anchor="ctr" anchorCtr="0">
              <a:noAutofit/>
            </a:bodyPr>
            <a:lstStyle/>
            <a:p>
              <a:endParaRPr sz="2400"/>
            </a:p>
          </p:txBody>
        </p:sp>
        <p:sp>
          <p:nvSpPr>
            <p:cNvPr id="222" name="Google Shape;3383;p63">
              <a:extLst>
                <a:ext uri="{FF2B5EF4-FFF2-40B4-BE49-F238E27FC236}">
                  <a16:creationId xmlns:a16="http://schemas.microsoft.com/office/drawing/2014/main" id="{683E60CB-719A-415D-15BE-ABBAEBDC0E67}"/>
                </a:ext>
              </a:extLst>
            </p:cNvPr>
            <p:cNvSpPr/>
            <p:nvPr/>
          </p:nvSpPr>
          <p:spPr>
            <a:xfrm>
              <a:off x="1299800" y="1131075"/>
              <a:ext cx="69625" cy="5500"/>
            </a:xfrm>
            <a:custGeom>
              <a:avLst/>
              <a:gdLst/>
              <a:ahLst/>
              <a:cxnLst/>
              <a:rect l="l" t="t" r="r" b="b"/>
              <a:pathLst>
                <a:path w="2785" h="220" extrusionOk="0">
                  <a:moveTo>
                    <a:pt x="2784" y="0"/>
                  </a:moveTo>
                  <a:lnTo>
                    <a:pt x="1168" y="56"/>
                  </a:lnTo>
                  <a:lnTo>
                    <a:pt x="0" y="41"/>
                  </a:lnTo>
                  <a:lnTo>
                    <a:pt x="0" y="41"/>
                  </a:lnTo>
                  <a:cubicBezTo>
                    <a:pt x="80" y="77"/>
                    <a:pt x="162" y="109"/>
                    <a:pt x="246" y="135"/>
                  </a:cubicBezTo>
                  <a:cubicBezTo>
                    <a:pt x="461" y="202"/>
                    <a:pt x="656" y="220"/>
                    <a:pt x="822" y="220"/>
                  </a:cubicBezTo>
                  <a:cubicBezTo>
                    <a:pt x="929" y="220"/>
                    <a:pt x="1024" y="212"/>
                    <a:pt x="1105" y="205"/>
                  </a:cubicBezTo>
                  <a:cubicBezTo>
                    <a:pt x="1856" y="142"/>
                    <a:pt x="2550" y="37"/>
                    <a:pt x="2784" y="0"/>
                  </a:cubicBezTo>
                  <a:close/>
                </a:path>
              </a:pathLst>
            </a:custGeom>
            <a:solidFill>
              <a:srgbClr val="200E0A"/>
            </a:solidFill>
            <a:ln>
              <a:noFill/>
            </a:ln>
          </p:spPr>
          <p:txBody>
            <a:bodyPr spcFirstLastPara="1" wrap="square" lIns="121900" tIns="121900" rIns="121900" bIns="121900" anchor="ctr" anchorCtr="0">
              <a:noAutofit/>
            </a:bodyPr>
            <a:lstStyle/>
            <a:p>
              <a:endParaRPr sz="2400"/>
            </a:p>
          </p:txBody>
        </p:sp>
        <p:sp>
          <p:nvSpPr>
            <p:cNvPr id="223" name="Google Shape;3384;p63">
              <a:extLst>
                <a:ext uri="{FF2B5EF4-FFF2-40B4-BE49-F238E27FC236}">
                  <a16:creationId xmlns:a16="http://schemas.microsoft.com/office/drawing/2014/main" id="{78F7196F-3CE5-408C-2513-99396ADEFA3C}"/>
                </a:ext>
              </a:extLst>
            </p:cNvPr>
            <p:cNvSpPr/>
            <p:nvPr/>
          </p:nvSpPr>
          <p:spPr>
            <a:xfrm>
              <a:off x="1326050" y="1747125"/>
              <a:ext cx="187950" cy="287725"/>
            </a:xfrm>
            <a:custGeom>
              <a:avLst/>
              <a:gdLst/>
              <a:ahLst/>
              <a:cxnLst/>
              <a:rect l="l" t="t" r="r" b="b"/>
              <a:pathLst>
                <a:path w="7518" h="11509" extrusionOk="0">
                  <a:moveTo>
                    <a:pt x="2209" y="0"/>
                  </a:moveTo>
                  <a:cubicBezTo>
                    <a:pt x="1472" y="484"/>
                    <a:pt x="737" y="969"/>
                    <a:pt x="0" y="1452"/>
                  </a:cubicBezTo>
                  <a:cubicBezTo>
                    <a:pt x="1309" y="3188"/>
                    <a:pt x="2641" y="5087"/>
                    <a:pt x="3964" y="7154"/>
                  </a:cubicBezTo>
                  <a:cubicBezTo>
                    <a:pt x="4917" y="8643"/>
                    <a:pt x="5787" y="10099"/>
                    <a:pt x="6581" y="11509"/>
                  </a:cubicBezTo>
                  <a:lnTo>
                    <a:pt x="7517" y="11234"/>
                  </a:lnTo>
                  <a:cubicBezTo>
                    <a:pt x="7336" y="10696"/>
                    <a:pt x="7061" y="9838"/>
                    <a:pt x="6769" y="8771"/>
                  </a:cubicBezTo>
                  <a:cubicBezTo>
                    <a:pt x="5825" y="5319"/>
                    <a:pt x="5803" y="4224"/>
                    <a:pt x="4958" y="2783"/>
                  </a:cubicBezTo>
                  <a:cubicBezTo>
                    <a:pt x="4514" y="2028"/>
                    <a:pt x="3719" y="979"/>
                    <a:pt x="2209"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24" name="Google Shape;3385;p63">
              <a:extLst>
                <a:ext uri="{FF2B5EF4-FFF2-40B4-BE49-F238E27FC236}">
                  <a16:creationId xmlns:a16="http://schemas.microsoft.com/office/drawing/2014/main" id="{E31E3457-B6B8-BC3F-CAB8-AE23C7289EDD}"/>
                </a:ext>
              </a:extLst>
            </p:cNvPr>
            <p:cNvSpPr/>
            <p:nvPr/>
          </p:nvSpPr>
          <p:spPr>
            <a:xfrm>
              <a:off x="1437675" y="2027975"/>
              <a:ext cx="115625" cy="105950"/>
            </a:xfrm>
            <a:custGeom>
              <a:avLst/>
              <a:gdLst/>
              <a:ahLst/>
              <a:cxnLst/>
              <a:rect l="l" t="t" r="r" b="b"/>
              <a:pathLst>
                <a:path w="4625" h="4238" extrusionOk="0">
                  <a:moveTo>
                    <a:pt x="3052" y="0"/>
                  </a:moveTo>
                  <a:lnTo>
                    <a:pt x="2115" y="275"/>
                  </a:lnTo>
                  <a:cubicBezTo>
                    <a:pt x="1746" y="2471"/>
                    <a:pt x="1264" y="3090"/>
                    <a:pt x="878" y="3229"/>
                  </a:cubicBezTo>
                  <a:cubicBezTo>
                    <a:pt x="774" y="3267"/>
                    <a:pt x="385" y="3375"/>
                    <a:pt x="161" y="3725"/>
                  </a:cubicBezTo>
                  <a:cubicBezTo>
                    <a:pt x="44" y="3909"/>
                    <a:pt x="10" y="4102"/>
                    <a:pt x="1" y="4238"/>
                  </a:cubicBezTo>
                  <a:lnTo>
                    <a:pt x="4624" y="2208"/>
                  </a:lnTo>
                  <a:cubicBezTo>
                    <a:pt x="4582" y="1980"/>
                    <a:pt x="4483" y="1652"/>
                    <a:pt x="4224" y="1369"/>
                  </a:cubicBezTo>
                  <a:cubicBezTo>
                    <a:pt x="4155" y="1294"/>
                    <a:pt x="4079" y="1226"/>
                    <a:pt x="3997" y="1166"/>
                  </a:cubicBezTo>
                  <a:cubicBezTo>
                    <a:pt x="3766" y="988"/>
                    <a:pt x="3439" y="661"/>
                    <a:pt x="3052" y="0"/>
                  </a:cubicBez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225" name="Google Shape;3386;p63">
              <a:extLst>
                <a:ext uri="{FF2B5EF4-FFF2-40B4-BE49-F238E27FC236}">
                  <a16:creationId xmlns:a16="http://schemas.microsoft.com/office/drawing/2014/main" id="{7106A893-8A04-A9DB-EB5B-90B9EC8C93A7}"/>
                </a:ext>
              </a:extLst>
            </p:cNvPr>
            <p:cNvSpPr/>
            <p:nvPr/>
          </p:nvSpPr>
          <p:spPr>
            <a:xfrm>
              <a:off x="1433000" y="1976225"/>
              <a:ext cx="123425" cy="165300"/>
            </a:xfrm>
            <a:custGeom>
              <a:avLst/>
              <a:gdLst/>
              <a:ahLst/>
              <a:cxnLst/>
              <a:rect l="l" t="t" r="r" b="b"/>
              <a:pathLst>
                <a:path w="4937" h="6612" extrusionOk="0">
                  <a:moveTo>
                    <a:pt x="2666" y="0"/>
                  </a:moveTo>
                  <a:cubicBezTo>
                    <a:pt x="2614" y="0"/>
                    <a:pt x="2562" y="9"/>
                    <a:pt x="2512" y="28"/>
                  </a:cubicBezTo>
                  <a:cubicBezTo>
                    <a:pt x="2335" y="97"/>
                    <a:pt x="2343" y="241"/>
                    <a:pt x="2159" y="359"/>
                  </a:cubicBezTo>
                  <a:cubicBezTo>
                    <a:pt x="2058" y="423"/>
                    <a:pt x="1957" y="443"/>
                    <a:pt x="1857" y="443"/>
                  </a:cubicBezTo>
                  <a:cubicBezTo>
                    <a:pt x="1698" y="443"/>
                    <a:pt x="1542" y="392"/>
                    <a:pt x="1395" y="392"/>
                  </a:cubicBezTo>
                  <a:cubicBezTo>
                    <a:pt x="1327" y="392"/>
                    <a:pt x="1260" y="403"/>
                    <a:pt x="1196" y="436"/>
                  </a:cubicBezTo>
                  <a:cubicBezTo>
                    <a:pt x="1033" y="520"/>
                    <a:pt x="871" y="754"/>
                    <a:pt x="867" y="1403"/>
                  </a:cubicBezTo>
                  <a:lnTo>
                    <a:pt x="2071" y="3318"/>
                  </a:lnTo>
                  <a:cubicBezTo>
                    <a:pt x="1965" y="3509"/>
                    <a:pt x="1874" y="3708"/>
                    <a:pt x="1798" y="3912"/>
                  </a:cubicBezTo>
                  <a:cubicBezTo>
                    <a:pt x="1654" y="4297"/>
                    <a:pt x="1688" y="4370"/>
                    <a:pt x="1614" y="4528"/>
                  </a:cubicBezTo>
                  <a:cubicBezTo>
                    <a:pt x="1342" y="5120"/>
                    <a:pt x="470" y="4931"/>
                    <a:pt x="184" y="5459"/>
                  </a:cubicBezTo>
                  <a:cubicBezTo>
                    <a:pt x="84" y="5645"/>
                    <a:pt x="0" y="5957"/>
                    <a:pt x="239" y="6546"/>
                  </a:cubicBezTo>
                  <a:lnTo>
                    <a:pt x="2055" y="6612"/>
                  </a:lnTo>
                  <a:cubicBezTo>
                    <a:pt x="2804" y="5794"/>
                    <a:pt x="3729" y="5157"/>
                    <a:pt x="4759" y="4749"/>
                  </a:cubicBezTo>
                  <a:cubicBezTo>
                    <a:pt x="4800" y="4645"/>
                    <a:pt x="4826" y="4537"/>
                    <a:pt x="4838" y="4426"/>
                  </a:cubicBezTo>
                  <a:cubicBezTo>
                    <a:pt x="4937" y="3447"/>
                    <a:pt x="3797" y="2672"/>
                    <a:pt x="3640" y="2568"/>
                  </a:cubicBezTo>
                  <a:cubicBezTo>
                    <a:pt x="3489" y="1780"/>
                    <a:pt x="3338" y="991"/>
                    <a:pt x="3187" y="203"/>
                  </a:cubicBezTo>
                  <a:cubicBezTo>
                    <a:pt x="3043" y="105"/>
                    <a:pt x="2851" y="0"/>
                    <a:pt x="2666"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6" name="Google Shape;3387;p63">
              <a:extLst>
                <a:ext uri="{FF2B5EF4-FFF2-40B4-BE49-F238E27FC236}">
                  <a16:creationId xmlns:a16="http://schemas.microsoft.com/office/drawing/2014/main" id="{BCD268CB-DED3-64F9-9917-D068A3CC8A54}"/>
                </a:ext>
              </a:extLst>
            </p:cNvPr>
            <p:cNvSpPr/>
            <p:nvPr/>
          </p:nvSpPr>
          <p:spPr>
            <a:xfrm>
              <a:off x="1163000" y="1763750"/>
              <a:ext cx="97150" cy="308325"/>
            </a:xfrm>
            <a:custGeom>
              <a:avLst/>
              <a:gdLst/>
              <a:ahLst/>
              <a:cxnLst/>
              <a:rect l="l" t="t" r="r" b="b"/>
              <a:pathLst>
                <a:path w="3886" h="12333" extrusionOk="0">
                  <a:moveTo>
                    <a:pt x="596" y="0"/>
                  </a:moveTo>
                  <a:cubicBezTo>
                    <a:pt x="632" y="2173"/>
                    <a:pt x="593" y="4494"/>
                    <a:pt x="447" y="6943"/>
                  </a:cubicBezTo>
                  <a:cubicBezTo>
                    <a:pt x="341" y="8708"/>
                    <a:pt x="187" y="10396"/>
                    <a:pt x="1" y="12003"/>
                  </a:cubicBezTo>
                  <a:lnTo>
                    <a:pt x="918" y="12333"/>
                  </a:lnTo>
                  <a:cubicBezTo>
                    <a:pt x="1089" y="11792"/>
                    <a:pt x="1370" y="10936"/>
                    <a:pt x="1762" y="9901"/>
                  </a:cubicBezTo>
                  <a:cubicBezTo>
                    <a:pt x="3010" y="6608"/>
                    <a:pt x="3691" y="5690"/>
                    <a:pt x="3821" y="3993"/>
                  </a:cubicBezTo>
                  <a:cubicBezTo>
                    <a:pt x="3885" y="3158"/>
                    <a:pt x="3826" y="1936"/>
                    <a:pt x="3195" y="403"/>
                  </a:cubicBezTo>
                  <a:lnTo>
                    <a:pt x="596"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27" name="Google Shape;3388;p63">
              <a:extLst>
                <a:ext uri="{FF2B5EF4-FFF2-40B4-BE49-F238E27FC236}">
                  <a16:creationId xmlns:a16="http://schemas.microsoft.com/office/drawing/2014/main" id="{ACC70BF0-1618-9B65-5C6C-E1659AA89633}"/>
                </a:ext>
              </a:extLst>
            </p:cNvPr>
            <p:cNvSpPr/>
            <p:nvPr/>
          </p:nvSpPr>
          <p:spPr>
            <a:xfrm>
              <a:off x="1061950" y="2063825"/>
              <a:ext cx="128625" cy="76000"/>
            </a:xfrm>
            <a:custGeom>
              <a:avLst/>
              <a:gdLst/>
              <a:ahLst/>
              <a:cxnLst/>
              <a:rect l="l" t="t" r="r" b="b"/>
              <a:pathLst>
                <a:path w="5145" h="3040" extrusionOk="0">
                  <a:moveTo>
                    <a:pt x="4043" y="0"/>
                  </a:moveTo>
                  <a:cubicBezTo>
                    <a:pt x="2677" y="1338"/>
                    <a:pt x="1927" y="1688"/>
                    <a:pt x="1493" y="1688"/>
                  </a:cubicBezTo>
                  <a:cubicBezTo>
                    <a:pt x="1421" y="1688"/>
                    <a:pt x="1358" y="1679"/>
                    <a:pt x="1303" y="1663"/>
                  </a:cubicBezTo>
                  <a:cubicBezTo>
                    <a:pt x="1232" y="1642"/>
                    <a:pt x="1041" y="1572"/>
                    <a:pt x="807" y="1572"/>
                  </a:cubicBezTo>
                  <a:cubicBezTo>
                    <a:pt x="689" y="1572"/>
                    <a:pt x="561" y="1590"/>
                    <a:pt x="431" y="1641"/>
                  </a:cubicBezTo>
                  <a:cubicBezTo>
                    <a:pt x="227" y="1721"/>
                    <a:pt x="87" y="1857"/>
                    <a:pt x="0" y="1961"/>
                  </a:cubicBezTo>
                  <a:lnTo>
                    <a:pt x="4934" y="3040"/>
                  </a:lnTo>
                  <a:cubicBezTo>
                    <a:pt x="5033" y="2829"/>
                    <a:pt x="5144" y="2506"/>
                    <a:pt x="5103" y="2126"/>
                  </a:cubicBezTo>
                  <a:cubicBezTo>
                    <a:pt x="5091" y="2024"/>
                    <a:pt x="5070" y="1925"/>
                    <a:pt x="5038" y="1828"/>
                  </a:cubicBezTo>
                  <a:cubicBezTo>
                    <a:pt x="4955" y="1548"/>
                    <a:pt x="4885" y="1092"/>
                    <a:pt x="4960" y="330"/>
                  </a:cubicBezTo>
                  <a:lnTo>
                    <a:pt x="4043" y="0"/>
                  </a:lnTo>
                  <a:close/>
                </a:path>
              </a:pathLst>
            </a:custGeom>
            <a:solidFill>
              <a:srgbClr val="F29057"/>
            </a:solidFill>
            <a:ln>
              <a:noFill/>
            </a:ln>
          </p:spPr>
          <p:txBody>
            <a:bodyPr spcFirstLastPara="1" wrap="square" lIns="121900" tIns="121900" rIns="121900" bIns="121900" anchor="ctr" anchorCtr="0">
              <a:noAutofit/>
            </a:bodyPr>
            <a:lstStyle/>
            <a:p>
              <a:endParaRPr sz="2400"/>
            </a:p>
          </p:txBody>
        </p:sp>
        <p:sp>
          <p:nvSpPr>
            <p:cNvPr id="228" name="Google Shape;3389;p63">
              <a:extLst>
                <a:ext uri="{FF2B5EF4-FFF2-40B4-BE49-F238E27FC236}">
                  <a16:creationId xmlns:a16="http://schemas.microsoft.com/office/drawing/2014/main" id="{2010764C-92C3-1CA2-1A1C-719F50029990}"/>
                </a:ext>
              </a:extLst>
            </p:cNvPr>
            <p:cNvSpPr/>
            <p:nvPr/>
          </p:nvSpPr>
          <p:spPr>
            <a:xfrm>
              <a:off x="1059450" y="2008875"/>
              <a:ext cx="152975" cy="144300"/>
            </a:xfrm>
            <a:custGeom>
              <a:avLst/>
              <a:gdLst/>
              <a:ahLst/>
              <a:cxnLst/>
              <a:rect l="l" t="t" r="r" b="b"/>
              <a:pathLst>
                <a:path w="6119" h="5772" extrusionOk="0">
                  <a:moveTo>
                    <a:pt x="4311" y="0"/>
                  </a:moveTo>
                  <a:cubicBezTo>
                    <a:pt x="4132" y="0"/>
                    <a:pt x="3881" y="125"/>
                    <a:pt x="3535" y="594"/>
                  </a:cubicBezTo>
                  <a:lnTo>
                    <a:pt x="3383" y="2850"/>
                  </a:lnTo>
                  <a:cubicBezTo>
                    <a:pt x="3185" y="2943"/>
                    <a:pt x="2993" y="3049"/>
                    <a:pt x="2811" y="3170"/>
                  </a:cubicBezTo>
                  <a:cubicBezTo>
                    <a:pt x="2469" y="3396"/>
                    <a:pt x="2453" y="3474"/>
                    <a:pt x="2301" y="3560"/>
                  </a:cubicBezTo>
                  <a:cubicBezTo>
                    <a:pt x="2186" y="3624"/>
                    <a:pt x="2071" y="3648"/>
                    <a:pt x="1955" y="3648"/>
                  </a:cubicBezTo>
                  <a:cubicBezTo>
                    <a:pt x="1592" y="3648"/>
                    <a:pt x="1226" y="3410"/>
                    <a:pt x="876" y="3410"/>
                  </a:cubicBezTo>
                  <a:cubicBezTo>
                    <a:pt x="782" y="3410"/>
                    <a:pt x="689" y="3427"/>
                    <a:pt x="597" y="3471"/>
                  </a:cubicBezTo>
                  <a:cubicBezTo>
                    <a:pt x="389" y="3571"/>
                    <a:pt x="147" y="3802"/>
                    <a:pt x="1" y="4382"/>
                  </a:cubicBezTo>
                  <a:lnTo>
                    <a:pt x="5317" y="5772"/>
                  </a:lnTo>
                  <a:cubicBezTo>
                    <a:pt x="5242" y="4904"/>
                    <a:pt x="5167" y="4035"/>
                    <a:pt x="5092" y="3167"/>
                  </a:cubicBezTo>
                  <a:lnTo>
                    <a:pt x="6118" y="988"/>
                  </a:lnTo>
                  <a:cubicBezTo>
                    <a:pt x="6043" y="777"/>
                    <a:pt x="5910" y="511"/>
                    <a:pt x="5674" y="449"/>
                  </a:cubicBezTo>
                  <a:cubicBezTo>
                    <a:pt x="5644" y="440"/>
                    <a:pt x="5616" y="437"/>
                    <a:pt x="5590" y="437"/>
                  </a:cubicBezTo>
                  <a:cubicBezTo>
                    <a:pt x="5469" y="437"/>
                    <a:pt x="5387" y="509"/>
                    <a:pt x="5227" y="509"/>
                  </a:cubicBezTo>
                  <a:cubicBezTo>
                    <a:pt x="5216" y="509"/>
                    <a:pt x="5206" y="509"/>
                    <a:pt x="5195" y="509"/>
                  </a:cubicBezTo>
                  <a:cubicBezTo>
                    <a:pt x="4794" y="483"/>
                    <a:pt x="4688" y="54"/>
                    <a:pt x="4371" y="5"/>
                  </a:cubicBezTo>
                  <a:cubicBezTo>
                    <a:pt x="4352" y="2"/>
                    <a:pt x="4332" y="0"/>
                    <a:pt x="4311"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9" name="Google Shape;3390;p63">
              <a:extLst>
                <a:ext uri="{FF2B5EF4-FFF2-40B4-BE49-F238E27FC236}">
                  <a16:creationId xmlns:a16="http://schemas.microsoft.com/office/drawing/2014/main" id="{0A05131F-32B2-B2D7-7806-CB4841F52A8C}"/>
                </a:ext>
              </a:extLst>
            </p:cNvPr>
            <p:cNvSpPr/>
            <p:nvPr/>
          </p:nvSpPr>
          <p:spPr>
            <a:xfrm>
              <a:off x="1172875" y="1102600"/>
              <a:ext cx="278875" cy="609550"/>
            </a:xfrm>
            <a:custGeom>
              <a:avLst/>
              <a:gdLst/>
              <a:ahLst/>
              <a:cxnLst/>
              <a:rect l="l" t="t" r="r" b="b"/>
              <a:pathLst>
                <a:path w="11155" h="24382" extrusionOk="0">
                  <a:moveTo>
                    <a:pt x="7333" y="0"/>
                  </a:moveTo>
                  <a:cubicBezTo>
                    <a:pt x="7206" y="120"/>
                    <a:pt x="6319" y="932"/>
                    <a:pt x="5135" y="932"/>
                  </a:cubicBezTo>
                  <a:cubicBezTo>
                    <a:pt x="4974" y="932"/>
                    <a:pt x="4807" y="917"/>
                    <a:pt x="4636" y="883"/>
                  </a:cubicBezTo>
                  <a:cubicBezTo>
                    <a:pt x="4126" y="781"/>
                    <a:pt x="3744" y="543"/>
                    <a:pt x="3499" y="354"/>
                  </a:cubicBezTo>
                  <a:cubicBezTo>
                    <a:pt x="3418" y="341"/>
                    <a:pt x="3262" y="321"/>
                    <a:pt x="3060" y="321"/>
                  </a:cubicBezTo>
                  <a:cubicBezTo>
                    <a:pt x="2677" y="321"/>
                    <a:pt x="2126" y="395"/>
                    <a:pt x="1588" y="740"/>
                  </a:cubicBezTo>
                  <a:cubicBezTo>
                    <a:pt x="1205" y="987"/>
                    <a:pt x="892" y="1327"/>
                    <a:pt x="676" y="1728"/>
                  </a:cubicBezTo>
                  <a:cubicBezTo>
                    <a:pt x="759" y="2089"/>
                    <a:pt x="848" y="2450"/>
                    <a:pt x="931" y="2811"/>
                  </a:cubicBezTo>
                  <a:cubicBezTo>
                    <a:pt x="475" y="3887"/>
                    <a:pt x="499" y="4693"/>
                    <a:pt x="599" y="5213"/>
                  </a:cubicBezTo>
                  <a:cubicBezTo>
                    <a:pt x="789" y="6183"/>
                    <a:pt x="1303" y="6563"/>
                    <a:pt x="1600" y="7692"/>
                  </a:cubicBezTo>
                  <a:cubicBezTo>
                    <a:pt x="1819" y="8538"/>
                    <a:pt x="1777" y="9284"/>
                    <a:pt x="1711" y="9764"/>
                  </a:cubicBezTo>
                  <a:cubicBezTo>
                    <a:pt x="1247" y="11394"/>
                    <a:pt x="878" y="13049"/>
                    <a:pt x="605" y="14721"/>
                  </a:cubicBezTo>
                  <a:cubicBezTo>
                    <a:pt x="528" y="15195"/>
                    <a:pt x="463" y="15662"/>
                    <a:pt x="403" y="16118"/>
                  </a:cubicBezTo>
                  <a:cubicBezTo>
                    <a:pt x="333" y="16627"/>
                    <a:pt x="280" y="17118"/>
                    <a:pt x="233" y="17597"/>
                  </a:cubicBezTo>
                  <a:cubicBezTo>
                    <a:pt x="203" y="18053"/>
                    <a:pt x="1" y="21639"/>
                    <a:pt x="2261" y="23224"/>
                  </a:cubicBezTo>
                  <a:cubicBezTo>
                    <a:pt x="3179" y="23863"/>
                    <a:pt x="4344" y="24075"/>
                    <a:pt x="5149" y="24224"/>
                  </a:cubicBezTo>
                  <a:cubicBezTo>
                    <a:pt x="5492" y="24287"/>
                    <a:pt x="6121" y="24382"/>
                    <a:pt x="6936" y="24382"/>
                  </a:cubicBezTo>
                  <a:cubicBezTo>
                    <a:pt x="7345" y="24382"/>
                    <a:pt x="7801" y="24358"/>
                    <a:pt x="8291" y="24294"/>
                  </a:cubicBezTo>
                  <a:cubicBezTo>
                    <a:pt x="9040" y="24196"/>
                    <a:pt x="9778" y="24020"/>
                    <a:pt x="10491" y="23768"/>
                  </a:cubicBezTo>
                  <a:cubicBezTo>
                    <a:pt x="10710" y="22887"/>
                    <a:pt x="10941" y="21727"/>
                    <a:pt x="11030" y="20360"/>
                  </a:cubicBezTo>
                  <a:cubicBezTo>
                    <a:pt x="11154" y="18602"/>
                    <a:pt x="11054" y="16514"/>
                    <a:pt x="10415" y="14273"/>
                  </a:cubicBezTo>
                  <a:cubicBezTo>
                    <a:pt x="10083" y="13109"/>
                    <a:pt x="9632" y="11983"/>
                    <a:pt x="9067" y="10912"/>
                  </a:cubicBezTo>
                  <a:cubicBezTo>
                    <a:pt x="9300" y="7436"/>
                    <a:pt x="9534" y="3959"/>
                    <a:pt x="9771" y="480"/>
                  </a:cubicBezTo>
                  <a:cubicBezTo>
                    <a:pt x="8954" y="320"/>
                    <a:pt x="8143" y="161"/>
                    <a:pt x="7333"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30" name="Google Shape;3391;p63">
              <a:extLst>
                <a:ext uri="{FF2B5EF4-FFF2-40B4-BE49-F238E27FC236}">
                  <a16:creationId xmlns:a16="http://schemas.microsoft.com/office/drawing/2014/main" id="{CD0FC1A2-00F3-A9F2-7B63-7D3BBD8805B2}"/>
                </a:ext>
              </a:extLst>
            </p:cNvPr>
            <p:cNvSpPr/>
            <p:nvPr/>
          </p:nvSpPr>
          <p:spPr>
            <a:xfrm>
              <a:off x="1340750" y="1111875"/>
              <a:ext cx="107300" cy="205175"/>
            </a:xfrm>
            <a:custGeom>
              <a:avLst/>
              <a:gdLst/>
              <a:ahLst/>
              <a:cxnLst/>
              <a:rect l="l" t="t" r="r" b="b"/>
              <a:pathLst>
                <a:path w="4292" h="8207" extrusionOk="0">
                  <a:moveTo>
                    <a:pt x="3165" y="0"/>
                  </a:moveTo>
                  <a:cubicBezTo>
                    <a:pt x="2734" y="0"/>
                    <a:pt x="2192" y="585"/>
                    <a:pt x="2039" y="1453"/>
                  </a:cubicBezTo>
                  <a:lnTo>
                    <a:pt x="0" y="8104"/>
                  </a:lnTo>
                  <a:lnTo>
                    <a:pt x="1898" y="8207"/>
                  </a:lnTo>
                  <a:cubicBezTo>
                    <a:pt x="2635" y="6846"/>
                    <a:pt x="3229" y="5414"/>
                    <a:pt x="3667" y="3929"/>
                  </a:cubicBezTo>
                  <a:cubicBezTo>
                    <a:pt x="3869" y="3247"/>
                    <a:pt x="4025" y="2591"/>
                    <a:pt x="4148" y="1972"/>
                  </a:cubicBezTo>
                  <a:cubicBezTo>
                    <a:pt x="4292" y="827"/>
                    <a:pt x="3676" y="21"/>
                    <a:pt x="3186" y="1"/>
                  </a:cubicBezTo>
                  <a:cubicBezTo>
                    <a:pt x="3179" y="0"/>
                    <a:pt x="3172" y="0"/>
                    <a:pt x="3165"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31" name="Google Shape;3392;p63">
              <a:extLst>
                <a:ext uri="{FF2B5EF4-FFF2-40B4-BE49-F238E27FC236}">
                  <a16:creationId xmlns:a16="http://schemas.microsoft.com/office/drawing/2014/main" id="{3ADCC583-CC57-C6A7-0ECD-1C1E0A868DAC}"/>
                </a:ext>
              </a:extLst>
            </p:cNvPr>
            <p:cNvSpPr/>
            <p:nvPr/>
          </p:nvSpPr>
          <p:spPr>
            <a:xfrm>
              <a:off x="992900" y="1231475"/>
              <a:ext cx="335950" cy="203225"/>
            </a:xfrm>
            <a:custGeom>
              <a:avLst/>
              <a:gdLst/>
              <a:ahLst/>
              <a:cxnLst/>
              <a:rect l="l" t="t" r="r" b="b"/>
              <a:pathLst>
                <a:path w="13438" h="8129" extrusionOk="0">
                  <a:moveTo>
                    <a:pt x="7290" y="1"/>
                  </a:moveTo>
                  <a:cubicBezTo>
                    <a:pt x="4345" y="1"/>
                    <a:pt x="1941" y="649"/>
                    <a:pt x="366" y="1211"/>
                  </a:cubicBezTo>
                  <a:cubicBezTo>
                    <a:pt x="320" y="1313"/>
                    <a:pt x="272" y="1416"/>
                    <a:pt x="225" y="1518"/>
                  </a:cubicBezTo>
                  <a:cubicBezTo>
                    <a:pt x="156" y="2014"/>
                    <a:pt x="0" y="3603"/>
                    <a:pt x="963" y="4997"/>
                  </a:cubicBezTo>
                  <a:cubicBezTo>
                    <a:pt x="1131" y="5240"/>
                    <a:pt x="1501" y="5766"/>
                    <a:pt x="2160" y="6189"/>
                  </a:cubicBezTo>
                  <a:cubicBezTo>
                    <a:pt x="2699" y="6535"/>
                    <a:pt x="2920" y="6484"/>
                    <a:pt x="4031" y="7007"/>
                  </a:cubicBezTo>
                  <a:cubicBezTo>
                    <a:pt x="4707" y="7326"/>
                    <a:pt x="4717" y="7388"/>
                    <a:pt x="5244" y="7610"/>
                  </a:cubicBezTo>
                  <a:cubicBezTo>
                    <a:pt x="6002" y="7933"/>
                    <a:pt x="6383" y="8093"/>
                    <a:pt x="6830" y="8123"/>
                  </a:cubicBezTo>
                  <a:cubicBezTo>
                    <a:pt x="6883" y="8127"/>
                    <a:pt x="6934" y="8128"/>
                    <a:pt x="6984" y="8128"/>
                  </a:cubicBezTo>
                  <a:cubicBezTo>
                    <a:pt x="7954" y="8128"/>
                    <a:pt x="8237" y="7482"/>
                    <a:pt x="9526" y="7456"/>
                  </a:cubicBezTo>
                  <a:cubicBezTo>
                    <a:pt x="9552" y="7455"/>
                    <a:pt x="9577" y="7455"/>
                    <a:pt x="9601" y="7455"/>
                  </a:cubicBezTo>
                  <a:cubicBezTo>
                    <a:pt x="10022" y="7455"/>
                    <a:pt x="10156" y="7533"/>
                    <a:pt x="10408" y="7533"/>
                  </a:cubicBezTo>
                  <a:cubicBezTo>
                    <a:pt x="10484" y="7533"/>
                    <a:pt x="10569" y="7526"/>
                    <a:pt x="10676" y="7508"/>
                  </a:cubicBezTo>
                  <a:cubicBezTo>
                    <a:pt x="11630" y="7349"/>
                    <a:pt x="12253" y="6652"/>
                    <a:pt x="12405" y="6478"/>
                  </a:cubicBezTo>
                  <a:cubicBezTo>
                    <a:pt x="13381" y="5362"/>
                    <a:pt x="13402" y="3776"/>
                    <a:pt x="13435" y="1518"/>
                  </a:cubicBezTo>
                  <a:cubicBezTo>
                    <a:pt x="13437" y="1285"/>
                    <a:pt x="13436" y="1093"/>
                    <a:pt x="13435" y="963"/>
                  </a:cubicBezTo>
                  <a:cubicBezTo>
                    <a:pt x="11932" y="481"/>
                    <a:pt x="10378" y="178"/>
                    <a:pt x="8803" y="58"/>
                  </a:cubicBezTo>
                  <a:cubicBezTo>
                    <a:pt x="8285" y="19"/>
                    <a:pt x="7780" y="1"/>
                    <a:pt x="7290" y="1"/>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32" name="Google Shape;3393;p63">
              <a:extLst>
                <a:ext uri="{FF2B5EF4-FFF2-40B4-BE49-F238E27FC236}">
                  <a16:creationId xmlns:a16="http://schemas.microsoft.com/office/drawing/2014/main" id="{DF9AE139-3016-912F-0EE2-A620A14F165D}"/>
                </a:ext>
              </a:extLst>
            </p:cNvPr>
            <p:cNvSpPr/>
            <p:nvPr/>
          </p:nvSpPr>
          <p:spPr>
            <a:xfrm>
              <a:off x="1017400" y="1243275"/>
              <a:ext cx="294375" cy="56650"/>
            </a:xfrm>
            <a:custGeom>
              <a:avLst/>
              <a:gdLst/>
              <a:ahLst/>
              <a:cxnLst/>
              <a:rect l="l" t="t" r="r" b="b"/>
              <a:pathLst>
                <a:path w="11775" h="2266" extrusionOk="0">
                  <a:moveTo>
                    <a:pt x="6611" y="0"/>
                  </a:moveTo>
                  <a:cubicBezTo>
                    <a:pt x="6503" y="0"/>
                    <a:pt x="6395" y="1"/>
                    <a:pt x="6287" y="3"/>
                  </a:cubicBezTo>
                  <a:cubicBezTo>
                    <a:pt x="6263" y="2"/>
                    <a:pt x="6239" y="1"/>
                    <a:pt x="6215" y="1"/>
                  </a:cubicBezTo>
                  <a:cubicBezTo>
                    <a:pt x="6191" y="1"/>
                    <a:pt x="6167" y="2"/>
                    <a:pt x="6144" y="3"/>
                  </a:cubicBezTo>
                  <a:cubicBezTo>
                    <a:pt x="5991" y="3"/>
                    <a:pt x="5837" y="8"/>
                    <a:pt x="5684" y="18"/>
                  </a:cubicBezTo>
                  <a:cubicBezTo>
                    <a:pt x="5225" y="38"/>
                    <a:pt x="4756" y="77"/>
                    <a:pt x="4291" y="126"/>
                  </a:cubicBezTo>
                  <a:lnTo>
                    <a:pt x="4173" y="140"/>
                  </a:lnTo>
                  <a:cubicBezTo>
                    <a:pt x="3535" y="209"/>
                    <a:pt x="2919" y="309"/>
                    <a:pt x="2365" y="423"/>
                  </a:cubicBezTo>
                  <a:cubicBezTo>
                    <a:pt x="1002" y="704"/>
                    <a:pt x="0" y="1074"/>
                    <a:pt x="14" y="1396"/>
                  </a:cubicBezTo>
                  <a:cubicBezTo>
                    <a:pt x="20" y="1509"/>
                    <a:pt x="158" y="1612"/>
                    <a:pt x="394" y="1707"/>
                  </a:cubicBezTo>
                  <a:cubicBezTo>
                    <a:pt x="794" y="1874"/>
                    <a:pt x="1471" y="2008"/>
                    <a:pt x="2271" y="2101"/>
                  </a:cubicBezTo>
                  <a:cubicBezTo>
                    <a:pt x="2390" y="2116"/>
                    <a:pt x="2504" y="2126"/>
                    <a:pt x="2627" y="2141"/>
                  </a:cubicBezTo>
                  <a:cubicBezTo>
                    <a:pt x="3047" y="2185"/>
                    <a:pt x="3496" y="2215"/>
                    <a:pt x="3946" y="2235"/>
                  </a:cubicBezTo>
                  <a:cubicBezTo>
                    <a:pt x="4079" y="2244"/>
                    <a:pt x="4207" y="2250"/>
                    <a:pt x="4336" y="2250"/>
                  </a:cubicBezTo>
                  <a:cubicBezTo>
                    <a:pt x="4597" y="2261"/>
                    <a:pt x="4858" y="2266"/>
                    <a:pt x="5121" y="2266"/>
                  </a:cubicBezTo>
                  <a:cubicBezTo>
                    <a:pt x="5312" y="2266"/>
                    <a:pt x="5503" y="2263"/>
                    <a:pt x="5694" y="2259"/>
                  </a:cubicBezTo>
                  <a:cubicBezTo>
                    <a:pt x="5852" y="2253"/>
                    <a:pt x="6010" y="2250"/>
                    <a:pt x="6168" y="2239"/>
                  </a:cubicBezTo>
                  <a:cubicBezTo>
                    <a:pt x="6608" y="2220"/>
                    <a:pt x="7052" y="2190"/>
                    <a:pt x="7492" y="2145"/>
                  </a:cubicBezTo>
                  <a:cubicBezTo>
                    <a:pt x="7625" y="2136"/>
                    <a:pt x="7754" y="2121"/>
                    <a:pt x="7882" y="2106"/>
                  </a:cubicBezTo>
                  <a:cubicBezTo>
                    <a:pt x="8475" y="2036"/>
                    <a:pt x="9047" y="1952"/>
                    <a:pt x="9562" y="1854"/>
                  </a:cubicBezTo>
                  <a:cubicBezTo>
                    <a:pt x="9620" y="1845"/>
                    <a:pt x="9676" y="1835"/>
                    <a:pt x="9734" y="1825"/>
                  </a:cubicBezTo>
                  <a:cubicBezTo>
                    <a:pt x="10746" y="1623"/>
                    <a:pt x="11507" y="1370"/>
                    <a:pt x="11715" y="1124"/>
                  </a:cubicBezTo>
                  <a:cubicBezTo>
                    <a:pt x="11755" y="1074"/>
                    <a:pt x="11775" y="1030"/>
                    <a:pt x="11775" y="985"/>
                  </a:cubicBezTo>
                  <a:cubicBezTo>
                    <a:pt x="11769" y="838"/>
                    <a:pt x="11546" y="694"/>
                    <a:pt x="11167" y="561"/>
                  </a:cubicBezTo>
                  <a:cubicBezTo>
                    <a:pt x="11053" y="518"/>
                    <a:pt x="10938" y="483"/>
                    <a:pt x="10821" y="453"/>
                  </a:cubicBezTo>
                  <a:cubicBezTo>
                    <a:pt x="10623" y="403"/>
                    <a:pt x="10396" y="354"/>
                    <a:pt x="10154" y="305"/>
                  </a:cubicBezTo>
                  <a:cubicBezTo>
                    <a:pt x="9670" y="215"/>
                    <a:pt x="9112" y="137"/>
                    <a:pt x="8509" y="87"/>
                  </a:cubicBezTo>
                  <a:cubicBezTo>
                    <a:pt x="8405" y="77"/>
                    <a:pt x="8307" y="68"/>
                    <a:pt x="8198" y="62"/>
                  </a:cubicBezTo>
                  <a:cubicBezTo>
                    <a:pt x="7685" y="22"/>
                    <a:pt x="7147" y="0"/>
                    <a:pt x="6611"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33" name="Google Shape;3394;p63">
              <a:extLst>
                <a:ext uri="{FF2B5EF4-FFF2-40B4-BE49-F238E27FC236}">
                  <a16:creationId xmlns:a16="http://schemas.microsoft.com/office/drawing/2014/main" id="{1387589A-3930-DC0A-0B2A-1B4F7D4ABDAF}"/>
                </a:ext>
              </a:extLst>
            </p:cNvPr>
            <p:cNvSpPr/>
            <p:nvPr/>
          </p:nvSpPr>
          <p:spPr>
            <a:xfrm>
              <a:off x="1027250" y="1269775"/>
              <a:ext cx="55975" cy="27050"/>
            </a:xfrm>
            <a:custGeom>
              <a:avLst/>
              <a:gdLst/>
              <a:ahLst/>
              <a:cxnLst/>
              <a:rect l="l" t="t" r="r" b="b"/>
              <a:pathLst>
                <a:path w="2239" h="1082" extrusionOk="0">
                  <a:moveTo>
                    <a:pt x="1083" y="0"/>
                  </a:moveTo>
                  <a:cubicBezTo>
                    <a:pt x="588" y="0"/>
                    <a:pt x="169" y="266"/>
                    <a:pt x="0" y="647"/>
                  </a:cubicBezTo>
                  <a:cubicBezTo>
                    <a:pt x="400" y="815"/>
                    <a:pt x="1077" y="948"/>
                    <a:pt x="1877" y="1042"/>
                  </a:cubicBezTo>
                  <a:cubicBezTo>
                    <a:pt x="1996" y="1057"/>
                    <a:pt x="2110" y="1066"/>
                    <a:pt x="2233" y="1081"/>
                  </a:cubicBezTo>
                  <a:cubicBezTo>
                    <a:pt x="2238" y="1057"/>
                    <a:pt x="2239" y="1032"/>
                    <a:pt x="2238" y="1008"/>
                  </a:cubicBezTo>
                  <a:cubicBezTo>
                    <a:pt x="2238" y="725"/>
                    <a:pt x="2105" y="469"/>
                    <a:pt x="1887" y="286"/>
                  </a:cubicBezTo>
                  <a:cubicBezTo>
                    <a:pt x="1680" y="108"/>
                    <a:pt x="1398" y="0"/>
                    <a:pt x="1083"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34" name="Google Shape;3395;p63">
              <a:extLst>
                <a:ext uri="{FF2B5EF4-FFF2-40B4-BE49-F238E27FC236}">
                  <a16:creationId xmlns:a16="http://schemas.microsoft.com/office/drawing/2014/main" id="{419BBCF6-84D1-0CD7-159B-F8629DA2F943}"/>
                </a:ext>
              </a:extLst>
            </p:cNvPr>
            <p:cNvSpPr/>
            <p:nvPr/>
          </p:nvSpPr>
          <p:spPr>
            <a:xfrm>
              <a:off x="1074425" y="1238175"/>
              <a:ext cx="57800" cy="50225"/>
            </a:xfrm>
            <a:custGeom>
              <a:avLst/>
              <a:gdLst/>
              <a:ahLst/>
              <a:cxnLst/>
              <a:rect l="l" t="t" r="r" b="b"/>
              <a:pathLst>
                <a:path w="2312" h="2009" extrusionOk="0">
                  <a:moveTo>
                    <a:pt x="1155" y="1"/>
                  </a:moveTo>
                  <a:cubicBezTo>
                    <a:pt x="517" y="1"/>
                    <a:pt x="0" y="450"/>
                    <a:pt x="0" y="1005"/>
                  </a:cubicBezTo>
                  <a:cubicBezTo>
                    <a:pt x="0" y="1559"/>
                    <a:pt x="518" y="2009"/>
                    <a:pt x="1156" y="2009"/>
                  </a:cubicBezTo>
                  <a:cubicBezTo>
                    <a:pt x="1794" y="2009"/>
                    <a:pt x="2311" y="1559"/>
                    <a:pt x="2311" y="1005"/>
                  </a:cubicBezTo>
                  <a:cubicBezTo>
                    <a:pt x="2311" y="450"/>
                    <a:pt x="1794" y="1"/>
                    <a:pt x="1155"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35" name="Google Shape;3396;p63">
              <a:extLst>
                <a:ext uri="{FF2B5EF4-FFF2-40B4-BE49-F238E27FC236}">
                  <a16:creationId xmlns:a16="http://schemas.microsoft.com/office/drawing/2014/main" id="{50851B1A-D844-0873-A3AE-FA77F28F846D}"/>
                </a:ext>
              </a:extLst>
            </p:cNvPr>
            <p:cNvSpPr/>
            <p:nvPr/>
          </p:nvSpPr>
          <p:spPr>
            <a:xfrm>
              <a:off x="1072175" y="1261600"/>
              <a:ext cx="57850" cy="37925"/>
            </a:xfrm>
            <a:custGeom>
              <a:avLst/>
              <a:gdLst/>
              <a:ahLst/>
              <a:cxnLst/>
              <a:rect l="l" t="t" r="r" b="b"/>
              <a:pathLst>
                <a:path w="2314" h="1517" extrusionOk="0">
                  <a:moveTo>
                    <a:pt x="1156" y="1"/>
                  </a:moveTo>
                  <a:cubicBezTo>
                    <a:pt x="747" y="1"/>
                    <a:pt x="391" y="184"/>
                    <a:pt x="184" y="465"/>
                  </a:cubicBezTo>
                  <a:cubicBezTo>
                    <a:pt x="149" y="513"/>
                    <a:pt x="118" y="562"/>
                    <a:pt x="90" y="614"/>
                  </a:cubicBezTo>
                  <a:cubicBezTo>
                    <a:pt x="30" y="735"/>
                    <a:pt x="0" y="869"/>
                    <a:pt x="1" y="1004"/>
                  </a:cubicBezTo>
                  <a:cubicBezTo>
                    <a:pt x="3" y="1129"/>
                    <a:pt x="29" y="1254"/>
                    <a:pt x="80" y="1369"/>
                  </a:cubicBezTo>
                  <a:cubicBezTo>
                    <a:pt x="199" y="1384"/>
                    <a:pt x="313" y="1394"/>
                    <a:pt x="436" y="1408"/>
                  </a:cubicBezTo>
                  <a:cubicBezTo>
                    <a:pt x="856" y="1453"/>
                    <a:pt x="1305" y="1483"/>
                    <a:pt x="1755" y="1503"/>
                  </a:cubicBezTo>
                  <a:cubicBezTo>
                    <a:pt x="1888" y="1512"/>
                    <a:pt x="2016" y="1517"/>
                    <a:pt x="2145" y="1517"/>
                  </a:cubicBezTo>
                  <a:cubicBezTo>
                    <a:pt x="2254" y="1368"/>
                    <a:pt x="2314" y="1188"/>
                    <a:pt x="2313" y="1004"/>
                  </a:cubicBezTo>
                  <a:cubicBezTo>
                    <a:pt x="2311" y="867"/>
                    <a:pt x="2279" y="732"/>
                    <a:pt x="2218" y="608"/>
                  </a:cubicBezTo>
                  <a:cubicBezTo>
                    <a:pt x="2209" y="589"/>
                    <a:pt x="2198" y="569"/>
                    <a:pt x="2189" y="550"/>
                  </a:cubicBezTo>
                  <a:cubicBezTo>
                    <a:pt x="2170" y="518"/>
                    <a:pt x="2148" y="488"/>
                    <a:pt x="2125" y="461"/>
                  </a:cubicBezTo>
                  <a:cubicBezTo>
                    <a:pt x="2085" y="405"/>
                    <a:pt x="2039" y="356"/>
                    <a:pt x="1986" y="312"/>
                  </a:cubicBezTo>
                  <a:cubicBezTo>
                    <a:pt x="1779" y="120"/>
                    <a:pt x="1483" y="1"/>
                    <a:pt x="1156"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236" name="Google Shape;3397;p63">
              <a:extLst>
                <a:ext uri="{FF2B5EF4-FFF2-40B4-BE49-F238E27FC236}">
                  <a16:creationId xmlns:a16="http://schemas.microsoft.com/office/drawing/2014/main" id="{2232B9A7-D31A-0DBC-284B-1F2A27634818}"/>
                </a:ext>
              </a:extLst>
            </p:cNvPr>
            <p:cNvSpPr/>
            <p:nvPr/>
          </p:nvSpPr>
          <p:spPr>
            <a:xfrm>
              <a:off x="1114900" y="1267050"/>
              <a:ext cx="57825" cy="32900"/>
            </a:xfrm>
            <a:custGeom>
              <a:avLst/>
              <a:gdLst/>
              <a:ahLst/>
              <a:cxnLst/>
              <a:rect l="l" t="t" r="r" b="b"/>
              <a:pathLst>
                <a:path w="2313" h="1316" extrusionOk="0">
                  <a:moveTo>
                    <a:pt x="1141" y="1"/>
                  </a:moveTo>
                  <a:cubicBezTo>
                    <a:pt x="974" y="1"/>
                    <a:pt x="807" y="36"/>
                    <a:pt x="653" y="105"/>
                  </a:cubicBezTo>
                  <a:cubicBezTo>
                    <a:pt x="561" y="139"/>
                    <a:pt x="477" y="190"/>
                    <a:pt x="401" y="252"/>
                  </a:cubicBezTo>
                  <a:cubicBezTo>
                    <a:pt x="229" y="374"/>
                    <a:pt x="102" y="549"/>
                    <a:pt x="41" y="751"/>
                  </a:cubicBezTo>
                  <a:cubicBezTo>
                    <a:pt x="16" y="834"/>
                    <a:pt x="2" y="921"/>
                    <a:pt x="1" y="1008"/>
                  </a:cubicBezTo>
                  <a:cubicBezTo>
                    <a:pt x="1" y="1102"/>
                    <a:pt x="16" y="1195"/>
                    <a:pt x="46" y="1285"/>
                  </a:cubicBezTo>
                  <a:cubicBezTo>
                    <a:pt x="179" y="1294"/>
                    <a:pt x="307" y="1299"/>
                    <a:pt x="436" y="1299"/>
                  </a:cubicBezTo>
                  <a:cubicBezTo>
                    <a:pt x="702" y="1310"/>
                    <a:pt x="971" y="1315"/>
                    <a:pt x="1240" y="1315"/>
                  </a:cubicBezTo>
                  <a:cubicBezTo>
                    <a:pt x="1425" y="1315"/>
                    <a:pt x="1609" y="1313"/>
                    <a:pt x="1794" y="1309"/>
                  </a:cubicBezTo>
                  <a:cubicBezTo>
                    <a:pt x="1952" y="1303"/>
                    <a:pt x="2110" y="1299"/>
                    <a:pt x="2268" y="1289"/>
                  </a:cubicBezTo>
                  <a:cubicBezTo>
                    <a:pt x="2298" y="1198"/>
                    <a:pt x="2313" y="1103"/>
                    <a:pt x="2313" y="1007"/>
                  </a:cubicBezTo>
                  <a:cubicBezTo>
                    <a:pt x="2312" y="779"/>
                    <a:pt x="2225" y="559"/>
                    <a:pt x="2071" y="390"/>
                  </a:cubicBezTo>
                  <a:cubicBezTo>
                    <a:pt x="2037" y="351"/>
                    <a:pt x="1999" y="317"/>
                    <a:pt x="1957" y="287"/>
                  </a:cubicBezTo>
                  <a:cubicBezTo>
                    <a:pt x="1749" y="109"/>
                    <a:pt x="1468" y="1"/>
                    <a:pt x="1157" y="1"/>
                  </a:cubicBezTo>
                  <a:cubicBezTo>
                    <a:pt x="1152" y="1"/>
                    <a:pt x="1146" y="1"/>
                    <a:pt x="1141"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37" name="Google Shape;3398;p63">
              <a:extLst>
                <a:ext uri="{FF2B5EF4-FFF2-40B4-BE49-F238E27FC236}">
                  <a16:creationId xmlns:a16="http://schemas.microsoft.com/office/drawing/2014/main" id="{FBE12FEC-0EEC-43F4-FAA9-57219288064C}"/>
                </a:ext>
              </a:extLst>
            </p:cNvPr>
            <p:cNvSpPr/>
            <p:nvPr/>
          </p:nvSpPr>
          <p:spPr>
            <a:xfrm>
              <a:off x="1118800" y="1232900"/>
              <a:ext cx="57800" cy="50250"/>
            </a:xfrm>
            <a:custGeom>
              <a:avLst/>
              <a:gdLst/>
              <a:ahLst/>
              <a:cxnLst/>
              <a:rect l="l" t="t" r="r" b="b"/>
              <a:pathLst>
                <a:path w="2312" h="2010" extrusionOk="0">
                  <a:moveTo>
                    <a:pt x="1155" y="1"/>
                  </a:moveTo>
                  <a:cubicBezTo>
                    <a:pt x="518" y="1"/>
                    <a:pt x="0" y="450"/>
                    <a:pt x="0" y="1005"/>
                  </a:cubicBezTo>
                  <a:cubicBezTo>
                    <a:pt x="0" y="1560"/>
                    <a:pt x="518" y="2010"/>
                    <a:pt x="1155" y="2010"/>
                  </a:cubicBezTo>
                  <a:cubicBezTo>
                    <a:pt x="1794" y="2010"/>
                    <a:pt x="2311" y="1559"/>
                    <a:pt x="2311" y="1005"/>
                  </a:cubicBezTo>
                  <a:cubicBezTo>
                    <a:pt x="2311" y="450"/>
                    <a:pt x="1794" y="1"/>
                    <a:pt x="1155"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238" name="Google Shape;3399;p63">
              <a:extLst>
                <a:ext uri="{FF2B5EF4-FFF2-40B4-BE49-F238E27FC236}">
                  <a16:creationId xmlns:a16="http://schemas.microsoft.com/office/drawing/2014/main" id="{A4769128-7108-E046-CD07-0A1A025BFCAD}"/>
                </a:ext>
              </a:extLst>
            </p:cNvPr>
            <p:cNvSpPr/>
            <p:nvPr/>
          </p:nvSpPr>
          <p:spPr>
            <a:xfrm>
              <a:off x="1157500" y="1264800"/>
              <a:ext cx="57850" cy="35000"/>
            </a:xfrm>
            <a:custGeom>
              <a:avLst/>
              <a:gdLst/>
              <a:ahLst/>
              <a:cxnLst/>
              <a:rect l="l" t="t" r="r" b="b"/>
              <a:pathLst>
                <a:path w="2314" h="1400" extrusionOk="0">
                  <a:moveTo>
                    <a:pt x="1148" y="1"/>
                  </a:moveTo>
                  <a:cubicBezTo>
                    <a:pt x="989" y="1"/>
                    <a:pt x="831" y="31"/>
                    <a:pt x="683" y="90"/>
                  </a:cubicBezTo>
                  <a:cubicBezTo>
                    <a:pt x="642" y="105"/>
                    <a:pt x="602" y="123"/>
                    <a:pt x="564" y="144"/>
                  </a:cubicBezTo>
                  <a:cubicBezTo>
                    <a:pt x="448" y="203"/>
                    <a:pt x="343" y="281"/>
                    <a:pt x="253" y="377"/>
                  </a:cubicBezTo>
                  <a:cubicBezTo>
                    <a:pt x="90" y="545"/>
                    <a:pt x="0" y="770"/>
                    <a:pt x="2" y="1004"/>
                  </a:cubicBezTo>
                  <a:cubicBezTo>
                    <a:pt x="2" y="1140"/>
                    <a:pt x="33" y="1275"/>
                    <a:pt x="90" y="1399"/>
                  </a:cubicBezTo>
                  <a:cubicBezTo>
                    <a:pt x="248" y="1393"/>
                    <a:pt x="406" y="1389"/>
                    <a:pt x="564" y="1379"/>
                  </a:cubicBezTo>
                  <a:cubicBezTo>
                    <a:pt x="1004" y="1359"/>
                    <a:pt x="1448" y="1330"/>
                    <a:pt x="1888" y="1285"/>
                  </a:cubicBezTo>
                  <a:cubicBezTo>
                    <a:pt x="2021" y="1276"/>
                    <a:pt x="2150" y="1260"/>
                    <a:pt x="2278" y="1246"/>
                  </a:cubicBezTo>
                  <a:cubicBezTo>
                    <a:pt x="2302" y="1167"/>
                    <a:pt x="2314" y="1086"/>
                    <a:pt x="2313" y="1004"/>
                  </a:cubicBezTo>
                  <a:cubicBezTo>
                    <a:pt x="2311" y="857"/>
                    <a:pt x="2276" y="713"/>
                    <a:pt x="2209" y="583"/>
                  </a:cubicBezTo>
                  <a:cubicBezTo>
                    <a:pt x="2164" y="500"/>
                    <a:pt x="2105" y="425"/>
                    <a:pt x="2036" y="362"/>
                  </a:cubicBezTo>
                  <a:cubicBezTo>
                    <a:pt x="1829" y="139"/>
                    <a:pt x="1508" y="1"/>
                    <a:pt x="1157" y="1"/>
                  </a:cubicBezTo>
                  <a:cubicBezTo>
                    <a:pt x="1154" y="1"/>
                    <a:pt x="1151" y="1"/>
                    <a:pt x="1148"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239" name="Google Shape;3400;p63">
              <a:extLst>
                <a:ext uri="{FF2B5EF4-FFF2-40B4-BE49-F238E27FC236}">
                  <a16:creationId xmlns:a16="http://schemas.microsoft.com/office/drawing/2014/main" id="{C9D573FA-ED00-2C02-C22E-9A8ED180AB43}"/>
                </a:ext>
              </a:extLst>
            </p:cNvPr>
            <p:cNvSpPr/>
            <p:nvPr/>
          </p:nvSpPr>
          <p:spPr>
            <a:xfrm>
              <a:off x="1168925" y="1232900"/>
              <a:ext cx="57850" cy="50250"/>
            </a:xfrm>
            <a:custGeom>
              <a:avLst/>
              <a:gdLst/>
              <a:ahLst/>
              <a:cxnLst/>
              <a:rect l="l" t="t" r="r" b="b"/>
              <a:pathLst>
                <a:path w="2314" h="2010" extrusionOk="0">
                  <a:moveTo>
                    <a:pt x="1157" y="1"/>
                  </a:moveTo>
                  <a:cubicBezTo>
                    <a:pt x="519" y="1"/>
                    <a:pt x="1" y="450"/>
                    <a:pt x="1" y="1005"/>
                  </a:cubicBezTo>
                  <a:cubicBezTo>
                    <a:pt x="1" y="1560"/>
                    <a:pt x="520" y="2010"/>
                    <a:pt x="1157" y="2010"/>
                  </a:cubicBezTo>
                  <a:cubicBezTo>
                    <a:pt x="1796" y="2010"/>
                    <a:pt x="2313" y="1559"/>
                    <a:pt x="2313" y="1005"/>
                  </a:cubicBezTo>
                  <a:cubicBezTo>
                    <a:pt x="2313" y="450"/>
                    <a:pt x="1796" y="1"/>
                    <a:pt x="1157"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40" name="Google Shape;3401;p63">
              <a:extLst>
                <a:ext uri="{FF2B5EF4-FFF2-40B4-BE49-F238E27FC236}">
                  <a16:creationId xmlns:a16="http://schemas.microsoft.com/office/drawing/2014/main" id="{39CA801D-A3FC-AB6C-1D86-D0FF3634314C}"/>
                </a:ext>
              </a:extLst>
            </p:cNvPr>
            <p:cNvSpPr/>
            <p:nvPr/>
          </p:nvSpPr>
          <p:spPr>
            <a:xfrm>
              <a:off x="1218725" y="1240225"/>
              <a:ext cx="57800" cy="50225"/>
            </a:xfrm>
            <a:custGeom>
              <a:avLst/>
              <a:gdLst/>
              <a:ahLst/>
              <a:cxnLst/>
              <a:rect l="l" t="t" r="r" b="b"/>
              <a:pathLst>
                <a:path w="2312" h="2009" extrusionOk="0">
                  <a:moveTo>
                    <a:pt x="1157" y="1"/>
                  </a:moveTo>
                  <a:cubicBezTo>
                    <a:pt x="518" y="1"/>
                    <a:pt x="1" y="450"/>
                    <a:pt x="1" y="1005"/>
                  </a:cubicBezTo>
                  <a:cubicBezTo>
                    <a:pt x="1" y="1559"/>
                    <a:pt x="518" y="2009"/>
                    <a:pt x="1157" y="2009"/>
                  </a:cubicBezTo>
                  <a:cubicBezTo>
                    <a:pt x="1794" y="2009"/>
                    <a:pt x="2312" y="1559"/>
                    <a:pt x="2312" y="1005"/>
                  </a:cubicBezTo>
                  <a:cubicBezTo>
                    <a:pt x="2312" y="450"/>
                    <a:pt x="1794" y="1"/>
                    <a:pt x="1157"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241" name="Google Shape;3402;p63">
              <a:extLst>
                <a:ext uri="{FF2B5EF4-FFF2-40B4-BE49-F238E27FC236}">
                  <a16:creationId xmlns:a16="http://schemas.microsoft.com/office/drawing/2014/main" id="{FF4F75F1-66E8-1CFF-B68B-1623E5E5653D}"/>
                </a:ext>
              </a:extLst>
            </p:cNvPr>
            <p:cNvSpPr/>
            <p:nvPr/>
          </p:nvSpPr>
          <p:spPr>
            <a:xfrm>
              <a:off x="1202900" y="1263300"/>
              <a:ext cx="57875" cy="33625"/>
            </a:xfrm>
            <a:custGeom>
              <a:avLst/>
              <a:gdLst/>
              <a:ahLst/>
              <a:cxnLst/>
              <a:rect l="l" t="t" r="r" b="b"/>
              <a:pathLst>
                <a:path w="2315" h="1345" extrusionOk="0">
                  <a:moveTo>
                    <a:pt x="1141" y="1"/>
                  </a:moveTo>
                  <a:cubicBezTo>
                    <a:pt x="1067" y="1"/>
                    <a:pt x="994" y="8"/>
                    <a:pt x="922" y="21"/>
                  </a:cubicBezTo>
                  <a:cubicBezTo>
                    <a:pt x="823" y="39"/>
                    <a:pt x="727" y="69"/>
                    <a:pt x="635" y="109"/>
                  </a:cubicBezTo>
                  <a:cubicBezTo>
                    <a:pt x="474" y="178"/>
                    <a:pt x="332" y="286"/>
                    <a:pt x="220" y="420"/>
                  </a:cubicBezTo>
                  <a:cubicBezTo>
                    <a:pt x="78" y="582"/>
                    <a:pt x="1" y="789"/>
                    <a:pt x="3" y="1004"/>
                  </a:cubicBezTo>
                  <a:cubicBezTo>
                    <a:pt x="3" y="1120"/>
                    <a:pt x="26" y="1237"/>
                    <a:pt x="72" y="1345"/>
                  </a:cubicBezTo>
                  <a:cubicBezTo>
                    <a:pt x="205" y="1335"/>
                    <a:pt x="334" y="1320"/>
                    <a:pt x="462" y="1305"/>
                  </a:cubicBezTo>
                  <a:cubicBezTo>
                    <a:pt x="1055" y="1235"/>
                    <a:pt x="1627" y="1151"/>
                    <a:pt x="2142" y="1053"/>
                  </a:cubicBezTo>
                  <a:cubicBezTo>
                    <a:pt x="2200" y="1044"/>
                    <a:pt x="2256" y="1034"/>
                    <a:pt x="2314" y="1024"/>
                  </a:cubicBezTo>
                  <a:lnTo>
                    <a:pt x="2314" y="970"/>
                  </a:lnTo>
                  <a:cubicBezTo>
                    <a:pt x="2304" y="758"/>
                    <a:pt x="2220" y="557"/>
                    <a:pt x="2077" y="401"/>
                  </a:cubicBezTo>
                  <a:cubicBezTo>
                    <a:pt x="1869" y="160"/>
                    <a:pt x="1534" y="1"/>
                    <a:pt x="1158" y="1"/>
                  </a:cubicBezTo>
                  <a:cubicBezTo>
                    <a:pt x="1153" y="1"/>
                    <a:pt x="1147" y="1"/>
                    <a:pt x="1141"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42" name="Google Shape;3403;p63">
              <a:extLst>
                <a:ext uri="{FF2B5EF4-FFF2-40B4-BE49-F238E27FC236}">
                  <a16:creationId xmlns:a16="http://schemas.microsoft.com/office/drawing/2014/main" id="{DF26F448-E5B6-DD1B-D1F5-D0D522C73D0E}"/>
                </a:ext>
              </a:extLst>
            </p:cNvPr>
            <p:cNvSpPr/>
            <p:nvPr/>
          </p:nvSpPr>
          <p:spPr>
            <a:xfrm>
              <a:off x="1253925" y="1254200"/>
              <a:ext cx="56350" cy="35450"/>
            </a:xfrm>
            <a:custGeom>
              <a:avLst/>
              <a:gdLst/>
              <a:ahLst/>
              <a:cxnLst/>
              <a:rect l="l" t="t" r="r" b="b"/>
              <a:pathLst>
                <a:path w="2254" h="1418" extrusionOk="0">
                  <a:moveTo>
                    <a:pt x="1157" y="0"/>
                  </a:moveTo>
                  <a:cubicBezTo>
                    <a:pt x="1041" y="0"/>
                    <a:pt x="925" y="15"/>
                    <a:pt x="812" y="44"/>
                  </a:cubicBezTo>
                  <a:cubicBezTo>
                    <a:pt x="427" y="153"/>
                    <a:pt x="130" y="425"/>
                    <a:pt x="36" y="765"/>
                  </a:cubicBezTo>
                  <a:cubicBezTo>
                    <a:pt x="13" y="843"/>
                    <a:pt x="0" y="925"/>
                    <a:pt x="1" y="1007"/>
                  </a:cubicBezTo>
                  <a:cubicBezTo>
                    <a:pt x="1" y="1145"/>
                    <a:pt x="36" y="1279"/>
                    <a:pt x="101" y="1417"/>
                  </a:cubicBezTo>
                  <a:cubicBezTo>
                    <a:pt x="159" y="1408"/>
                    <a:pt x="215" y="1398"/>
                    <a:pt x="273" y="1388"/>
                  </a:cubicBezTo>
                  <a:cubicBezTo>
                    <a:pt x="1285" y="1186"/>
                    <a:pt x="2046" y="934"/>
                    <a:pt x="2254" y="687"/>
                  </a:cubicBezTo>
                  <a:cubicBezTo>
                    <a:pt x="2160" y="444"/>
                    <a:pt x="1968" y="247"/>
                    <a:pt x="1705" y="124"/>
                  </a:cubicBezTo>
                  <a:cubicBezTo>
                    <a:pt x="1596" y="71"/>
                    <a:pt x="1479" y="34"/>
                    <a:pt x="1359" y="16"/>
                  </a:cubicBezTo>
                  <a:cubicBezTo>
                    <a:pt x="1292" y="5"/>
                    <a:pt x="1225" y="0"/>
                    <a:pt x="1157"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43" name="Google Shape;3404;p63">
              <a:extLst>
                <a:ext uri="{FF2B5EF4-FFF2-40B4-BE49-F238E27FC236}">
                  <a16:creationId xmlns:a16="http://schemas.microsoft.com/office/drawing/2014/main" id="{5E30438E-44AD-45AA-FF68-E9683A79E2A2}"/>
                </a:ext>
              </a:extLst>
            </p:cNvPr>
            <p:cNvSpPr/>
            <p:nvPr/>
          </p:nvSpPr>
          <p:spPr>
            <a:xfrm>
              <a:off x="1172875" y="1505550"/>
              <a:ext cx="275750" cy="206600"/>
            </a:xfrm>
            <a:custGeom>
              <a:avLst/>
              <a:gdLst/>
              <a:ahLst/>
              <a:cxnLst/>
              <a:rect l="l" t="t" r="r" b="b"/>
              <a:pathLst>
                <a:path w="11030" h="8264" extrusionOk="0">
                  <a:moveTo>
                    <a:pt x="403" y="0"/>
                  </a:moveTo>
                  <a:cubicBezTo>
                    <a:pt x="333" y="509"/>
                    <a:pt x="280" y="1000"/>
                    <a:pt x="233" y="1479"/>
                  </a:cubicBezTo>
                  <a:cubicBezTo>
                    <a:pt x="203" y="1935"/>
                    <a:pt x="1" y="5521"/>
                    <a:pt x="2261" y="7106"/>
                  </a:cubicBezTo>
                  <a:cubicBezTo>
                    <a:pt x="3179" y="7745"/>
                    <a:pt x="4344" y="7957"/>
                    <a:pt x="5149" y="8106"/>
                  </a:cubicBezTo>
                  <a:cubicBezTo>
                    <a:pt x="5492" y="8169"/>
                    <a:pt x="6121" y="8264"/>
                    <a:pt x="6936" y="8264"/>
                  </a:cubicBezTo>
                  <a:cubicBezTo>
                    <a:pt x="7345" y="8264"/>
                    <a:pt x="7801" y="8240"/>
                    <a:pt x="8291" y="8176"/>
                  </a:cubicBezTo>
                  <a:cubicBezTo>
                    <a:pt x="9040" y="8078"/>
                    <a:pt x="9778" y="7902"/>
                    <a:pt x="10491" y="7650"/>
                  </a:cubicBezTo>
                  <a:cubicBezTo>
                    <a:pt x="10710" y="6769"/>
                    <a:pt x="10941" y="5609"/>
                    <a:pt x="11030" y="4242"/>
                  </a:cubicBezTo>
                  <a:lnTo>
                    <a:pt x="11030" y="4242"/>
                  </a:lnTo>
                  <a:cubicBezTo>
                    <a:pt x="10431" y="4335"/>
                    <a:pt x="9795" y="4393"/>
                    <a:pt x="9134" y="4393"/>
                  </a:cubicBezTo>
                  <a:cubicBezTo>
                    <a:pt x="8109" y="4393"/>
                    <a:pt x="7024" y="4254"/>
                    <a:pt x="5923" y="3887"/>
                  </a:cubicBezTo>
                  <a:cubicBezTo>
                    <a:pt x="3019" y="2922"/>
                    <a:pt x="1415" y="852"/>
                    <a:pt x="403"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44" name="Google Shape;3405;p63">
              <a:extLst>
                <a:ext uri="{FF2B5EF4-FFF2-40B4-BE49-F238E27FC236}">
                  <a16:creationId xmlns:a16="http://schemas.microsoft.com/office/drawing/2014/main" id="{B6A43BE9-EB74-B9FA-D09C-B522DA165465}"/>
                </a:ext>
              </a:extLst>
            </p:cNvPr>
            <p:cNvSpPr/>
            <p:nvPr/>
          </p:nvSpPr>
          <p:spPr>
            <a:xfrm>
              <a:off x="1169425" y="1299900"/>
              <a:ext cx="219100" cy="85575"/>
            </a:xfrm>
            <a:custGeom>
              <a:avLst/>
              <a:gdLst/>
              <a:ahLst/>
              <a:cxnLst/>
              <a:rect l="l" t="t" r="r" b="b"/>
              <a:pathLst>
                <a:path w="8764" h="3423" extrusionOk="0">
                  <a:moveTo>
                    <a:pt x="7412" y="1"/>
                  </a:moveTo>
                  <a:cubicBezTo>
                    <a:pt x="6970" y="67"/>
                    <a:pt x="6532" y="162"/>
                    <a:pt x="6102" y="287"/>
                  </a:cubicBezTo>
                  <a:cubicBezTo>
                    <a:pt x="3910" y="925"/>
                    <a:pt x="3145" y="1983"/>
                    <a:pt x="1007" y="2523"/>
                  </a:cubicBezTo>
                  <a:cubicBezTo>
                    <a:pt x="675" y="2607"/>
                    <a:pt x="339" y="2670"/>
                    <a:pt x="1" y="2715"/>
                  </a:cubicBezTo>
                  <a:cubicBezTo>
                    <a:pt x="63" y="2948"/>
                    <a:pt x="126" y="3181"/>
                    <a:pt x="188" y="3414"/>
                  </a:cubicBezTo>
                  <a:cubicBezTo>
                    <a:pt x="372" y="3420"/>
                    <a:pt x="561" y="3423"/>
                    <a:pt x="756" y="3423"/>
                  </a:cubicBezTo>
                  <a:cubicBezTo>
                    <a:pt x="2367" y="3423"/>
                    <a:pt x="4348" y="3207"/>
                    <a:pt x="6467" y="2453"/>
                  </a:cubicBezTo>
                  <a:cubicBezTo>
                    <a:pt x="7009" y="2259"/>
                    <a:pt x="7539" y="2038"/>
                    <a:pt x="8058" y="1790"/>
                  </a:cubicBezTo>
                  <a:cubicBezTo>
                    <a:pt x="8148" y="1752"/>
                    <a:pt x="8454" y="1609"/>
                    <a:pt x="8632" y="1262"/>
                  </a:cubicBezTo>
                  <a:cubicBezTo>
                    <a:pt x="8722" y="1083"/>
                    <a:pt x="8763" y="884"/>
                    <a:pt x="8751" y="686"/>
                  </a:cubicBezTo>
                  <a:lnTo>
                    <a:pt x="7412" y="1"/>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45" name="Google Shape;3406;p63">
              <a:extLst>
                <a:ext uri="{FF2B5EF4-FFF2-40B4-BE49-F238E27FC236}">
                  <a16:creationId xmlns:a16="http://schemas.microsoft.com/office/drawing/2014/main" id="{F2A537ED-FFDD-27A4-114E-BE99E6CD5446}"/>
                </a:ext>
              </a:extLst>
            </p:cNvPr>
            <p:cNvSpPr/>
            <p:nvPr/>
          </p:nvSpPr>
          <p:spPr>
            <a:xfrm>
              <a:off x="1102300" y="1334125"/>
              <a:ext cx="135275" cy="42750"/>
            </a:xfrm>
            <a:custGeom>
              <a:avLst/>
              <a:gdLst/>
              <a:ahLst/>
              <a:cxnLst/>
              <a:rect l="l" t="t" r="r" b="b"/>
              <a:pathLst>
                <a:path w="5411" h="1710" extrusionOk="0">
                  <a:moveTo>
                    <a:pt x="1884" y="1"/>
                  </a:moveTo>
                  <a:cubicBezTo>
                    <a:pt x="1540" y="1"/>
                    <a:pt x="1269" y="47"/>
                    <a:pt x="1257" y="127"/>
                  </a:cubicBezTo>
                  <a:cubicBezTo>
                    <a:pt x="1247" y="201"/>
                    <a:pt x="1444" y="340"/>
                    <a:pt x="2532" y="632"/>
                  </a:cubicBezTo>
                  <a:cubicBezTo>
                    <a:pt x="1941" y="603"/>
                    <a:pt x="1488" y="589"/>
                    <a:pt x="1153" y="589"/>
                  </a:cubicBezTo>
                  <a:cubicBezTo>
                    <a:pt x="612" y="589"/>
                    <a:pt x="380" y="624"/>
                    <a:pt x="372" y="682"/>
                  </a:cubicBezTo>
                  <a:cubicBezTo>
                    <a:pt x="360" y="779"/>
                    <a:pt x="948" y="960"/>
                    <a:pt x="1379" y="1073"/>
                  </a:cubicBezTo>
                  <a:lnTo>
                    <a:pt x="1379" y="1073"/>
                  </a:lnTo>
                  <a:cubicBezTo>
                    <a:pt x="1126" y="1025"/>
                    <a:pt x="815" y="972"/>
                    <a:pt x="587" y="945"/>
                  </a:cubicBezTo>
                  <a:cubicBezTo>
                    <a:pt x="555" y="942"/>
                    <a:pt x="511" y="937"/>
                    <a:pt x="460" y="937"/>
                  </a:cubicBezTo>
                  <a:cubicBezTo>
                    <a:pt x="360" y="937"/>
                    <a:pt x="236" y="955"/>
                    <a:pt x="130" y="1036"/>
                  </a:cubicBezTo>
                  <a:cubicBezTo>
                    <a:pt x="76" y="1077"/>
                    <a:pt x="32" y="1130"/>
                    <a:pt x="1" y="1190"/>
                  </a:cubicBezTo>
                  <a:cubicBezTo>
                    <a:pt x="782" y="1525"/>
                    <a:pt x="1620" y="1697"/>
                    <a:pt x="2464" y="1697"/>
                  </a:cubicBezTo>
                  <a:cubicBezTo>
                    <a:pt x="2796" y="1697"/>
                    <a:pt x="3130" y="1670"/>
                    <a:pt x="3461" y="1616"/>
                  </a:cubicBezTo>
                  <a:lnTo>
                    <a:pt x="5284" y="1709"/>
                  </a:lnTo>
                  <a:cubicBezTo>
                    <a:pt x="5325" y="1308"/>
                    <a:pt x="5368" y="908"/>
                    <a:pt x="5411" y="508"/>
                  </a:cubicBezTo>
                  <a:lnTo>
                    <a:pt x="5411" y="508"/>
                  </a:lnTo>
                  <a:cubicBezTo>
                    <a:pt x="5116" y="567"/>
                    <a:pt x="4852" y="590"/>
                    <a:pt x="4617" y="590"/>
                  </a:cubicBezTo>
                  <a:cubicBezTo>
                    <a:pt x="4225" y="590"/>
                    <a:pt x="3914" y="525"/>
                    <a:pt x="3677" y="452"/>
                  </a:cubicBezTo>
                  <a:cubicBezTo>
                    <a:pt x="3237" y="315"/>
                    <a:pt x="3059" y="138"/>
                    <a:pt x="2530" y="52"/>
                  </a:cubicBezTo>
                  <a:cubicBezTo>
                    <a:pt x="2315" y="17"/>
                    <a:pt x="2087" y="1"/>
                    <a:pt x="1884"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46" name="Google Shape;3407;p63">
              <a:extLst>
                <a:ext uri="{FF2B5EF4-FFF2-40B4-BE49-F238E27FC236}">
                  <a16:creationId xmlns:a16="http://schemas.microsoft.com/office/drawing/2014/main" id="{E3F4769B-BA7C-5349-E723-82E83B48157C}"/>
                </a:ext>
              </a:extLst>
            </p:cNvPr>
            <p:cNvSpPr/>
            <p:nvPr/>
          </p:nvSpPr>
          <p:spPr>
            <a:xfrm>
              <a:off x="1108025" y="1360100"/>
              <a:ext cx="58175" cy="25475"/>
            </a:xfrm>
            <a:custGeom>
              <a:avLst/>
              <a:gdLst/>
              <a:ahLst/>
              <a:cxnLst/>
              <a:rect l="l" t="t" r="r" b="b"/>
              <a:pathLst>
                <a:path w="2327" h="1019" extrusionOk="0">
                  <a:moveTo>
                    <a:pt x="661" y="1"/>
                  </a:moveTo>
                  <a:cubicBezTo>
                    <a:pt x="316" y="1"/>
                    <a:pt x="91" y="60"/>
                    <a:pt x="57" y="173"/>
                  </a:cubicBezTo>
                  <a:cubicBezTo>
                    <a:pt x="0" y="356"/>
                    <a:pt x="447" y="704"/>
                    <a:pt x="1094" y="1019"/>
                  </a:cubicBezTo>
                  <a:lnTo>
                    <a:pt x="2075" y="986"/>
                  </a:lnTo>
                  <a:lnTo>
                    <a:pt x="2326" y="491"/>
                  </a:lnTo>
                  <a:lnTo>
                    <a:pt x="1528" y="87"/>
                  </a:lnTo>
                  <a:cubicBezTo>
                    <a:pt x="1197" y="29"/>
                    <a:pt x="901" y="1"/>
                    <a:pt x="661"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47" name="Google Shape;3408;p63">
              <a:extLst>
                <a:ext uri="{FF2B5EF4-FFF2-40B4-BE49-F238E27FC236}">
                  <a16:creationId xmlns:a16="http://schemas.microsoft.com/office/drawing/2014/main" id="{555E9019-2F9D-5A4C-6C11-E383B30717BB}"/>
                </a:ext>
              </a:extLst>
            </p:cNvPr>
            <p:cNvSpPr/>
            <p:nvPr/>
          </p:nvSpPr>
          <p:spPr>
            <a:xfrm>
              <a:off x="1119975" y="1367850"/>
              <a:ext cx="79850" cy="22350"/>
            </a:xfrm>
            <a:custGeom>
              <a:avLst/>
              <a:gdLst/>
              <a:ahLst/>
              <a:cxnLst/>
              <a:rect l="l" t="t" r="r" b="b"/>
              <a:pathLst>
                <a:path w="3194" h="894" extrusionOk="0">
                  <a:moveTo>
                    <a:pt x="1340" y="1"/>
                  </a:moveTo>
                  <a:lnTo>
                    <a:pt x="1" y="359"/>
                  </a:lnTo>
                  <a:lnTo>
                    <a:pt x="781" y="824"/>
                  </a:lnTo>
                  <a:lnTo>
                    <a:pt x="2199" y="893"/>
                  </a:lnTo>
                  <a:cubicBezTo>
                    <a:pt x="2872" y="592"/>
                    <a:pt x="3194" y="393"/>
                    <a:pt x="3165" y="295"/>
                  </a:cubicBezTo>
                  <a:cubicBezTo>
                    <a:pt x="3151" y="246"/>
                    <a:pt x="3053" y="223"/>
                    <a:pt x="2873" y="223"/>
                  </a:cubicBezTo>
                  <a:cubicBezTo>
                    <a:pt x="2860" y="223"/>
                    <a:pt x="2847" y="223"/>
                    <a:pt x="2834" y="223"/>
                  </a:cubicBezTo>
                  <a:lnTo>
                    <a:pt x="1340" y="1"/>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48" name="Google Shape;3409;p63">
              <a:extLst>
                <a:ext uri="{FF2B5EF4-FFF2-40B4-BE49-F238E27FC236}">
                  <a16:creationId xmlns:a16="http://schemas.microsoft.com/office/drawing/2014/main" id="{75C1639B-CE7A-B5EF-7541-235855D9A9E0}"/>
                </a:ext>
              </a:extLst>
            </p:cNvPr>
            <p:cNvSpPr/>
            <p:nvPr/>
          </p:nvSpPr>
          <p:spPr>
            <a:xfrm>
              <a:off x="1227700" y="898750"/>
              <a:ext cx="68450" cy="47625"/>
            </a:xfrm>
            <a:custGeom>
              <a:avLst/>
              <a:gdLst/>
              <a:ahLst/>
              <a:cxnLst/>
              <a:rect l="l" t="t" r="r" b="b"/>
              <a:pathLst>
                <a:path w="2738" h="1905" extrusionOk="0">
                  <a:moveTo>
                    <a:pt x="1369" y="0"/>
                  </a:moveTo>
                  <a:cubicBezTo>
                    <a:pt x="612" y="0"/>
                    <a:pt x="0" y="427"/>
                    <a:pt x="0" y="952"/>
                  </a:cubicBezTo>
                  <a:cubicBezTo>
                    <a:pt x="0" y="1478"/>
                    <a:pt x="612" y="1905"/>
                    <a:pt x="1369" y="1905"/>
                  </a:cubicBezTo>
                  <a:cubicBezTo>
                    <a:pt x="2125" y="1905"/>
                    <a:pt x="2738" y="1478"/>
                    <a:pt x="2738" y="952"/>
                  </a:cubicBezTo>
                  <a:cubicBezTo>
                    <a:pt x="2738" y="427"/>
                    <a:pt x="2125" y="0"/>
                    <a:pt x="1369"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249" name="Google Shape;3410;p63">
              <a:extLst>
                <a:ext uri="{FF2B5EF4-FFF2-40B4-BE49-F238E27FC236}">
                  <a16:creationId xmlns:a16="http://schemas.microsoft.com/office/drawing/2014/main" id="{0ABC39BE-BC27-8A17-9925-07054FC51273}"/>
                </a:ext>
              </a:extLst>
            </p:cNvPr>
            <p:cNvSpPr/>
            <p:nvPr/>
          </p:nvSpPr>
          <p:spPr>
            <a:xfrm>
              <a:off x="1253725" y="868700"/>
              <a:ext cx="102300" cy="90150"/>
            </a:xfrm>
            <a:custGeom>
              <a:avLst/>
              <a:gdLst/>
              <a:ahLst/>
              <a:cxnLst/>
              <a:rect l="l" t="t" r="r" b="b"/>
              <a:pathLst>
                <a:path w="4092" h="3606" extrusionOk="0">
                  <a:moveTo>
                    <a:pt x="2046" y="0"/>
                  </a:moveTo>
                  <a:cubicBezTo>
                    <a:pt x="915" y="0"/>
                    <a:pt x="0" y="807"/>
                    <a:pt x="0" y="1803"/>
                  </a:cubicBezTo>
                  <a:cubicBezTo>
                    <a:pt x="0" y="2799"/>
                    <a:pt x="917" y="3606"/>
                    <a:pt x="2046" y="3606"/>
                  </a:cubicBezTo>
                  <a:cubicBezTo>
                    <a:pt x="3176" y="3606"/>
                    <a:pt x="4091" y="2799"/>
                    <a:pt x="4091" y="1803"/>
                  </a:cubicBezTo>
                  <a:cubicBezTo>
                    <a:pt x="4091" y="808"/>
                    <a:pt x="3177" y="0"/>
                    <a:pt x="2046"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250" name="Google Shape;3411;p63">
              <a:extLst>
                <a:ext uri="{FF2B5EF4-FFF2-40B4-BE49-F238E27FC236}">
                  <a16:creationId xmlns:a16="http://schemas.microsoft.com/office/drawing/2014/main" id="{5DCA86A8-2B81-E7B5-90EE-32BB5B1AD195}"/>
                </a:ext>
              </a:extLst>
            </p:cNvPr>
            <p:cNvSpPr/>
            <p:nvPr/>
          </p:nvSpPr>
          <p:spPr>
            <a:xfrm>
              <a:off x="1311725" y="911225"/>
              <a:ext cx="90125" cy="64575"/>
            </a:xfrm>
            <a:custGeom>
              <a:avLst/>
              <a:gdLst/>
              <a:ahLst/>
              <a:cxnLst/>
              <a:rect l="l" t="t" r="r" b="b"/>
              <a:pathLst>
                <a:path w="3605" h="2583" extrusionOk="0">
                  <a:moveTo>
                    <a:pt x="1803" y="0"/>
                  </a:moveTo>
                  <a:cubicBezTo>
                    <a:pt x="807" y="0"/>
                    <a:pt x="1" y="579"/>
                    <a:pt x="1" y="1291"/>
                  </a:cubicBezTo>
                  <a:cubicBezTo>
                    <a:pt x="1" y="2004"/>
                    <a:pt x="807" y="2582"/>
                    <a:pt x="1803" y="2582"/>
                  </a:cubicBezTo>
                  <a:cubicBezTo>
                    <a:pt x="2798" y="2582"/>
                    <a:pt x="3605" y="2004"/>
                    <a:pt x="3605" y="1291"/>
                  </a:cubicBezTo>
                  <a:cubicBezTo>
                    <a:pt x="3605" y="579"/>
                    <a:pt x="2798" y="0"/>
                    <a:pt x="1803"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251" name="Google Shape;3412;p63">
              <a:extLst>
                <a:ext uri="{FF2B5EF4-FFF2-40B4-BE49-F238E27FC236}">
                  <a16:creationId xmlns:a16="http://schemas.microsoft.com/office/drawing/2014/main" id="{9E6F7DAC-5860-3EA9-A5EB-594EEC787649}"/>
                </a:ext>
              </a:extLst>
            </p:cNvPr>
            <p:cNvSpPr/>
            <p:nvPr/>
          </p:nvSpPr>
          <p:spPr>
            <a:xfrm>
              <a:off x="1299800" y="886275"/>
              <a:ext cx="79450" cy="48550"/>
            </a:xfrm>
            <a:custGeom>
              <a:avLst/>
              <a:gdLst/>
              <a:ahLst/>
              <a:cxnLst/>
              <a:rect l="l" t="t" r="r" b="b"/>
              <a:pathLst>
                <a:path w="3178" h="1942" extrusionOk="0">
                  <a:moveTo>
                    <a:pt x="1589" y="0"/>
                  </a:moveTo>
                  <a:cubicBezTo>
                    <a:pt x="712" y="0"/>
                    <a:pt x="0" y="435"/>
                    <a:pt x="0" y="971"/>
                  </a:cubicBezTo>
                  <a:cubicBezTo>
                    <a:pt x="0" y="1507"/>
                    <a:pt x="712" y="1941"/>
                    <a:pt x="1589" y="1941"/>
                  </a:cubicBezTo>
                  <a:cubicBezTo>
                    <a:pt x="2466" y="1941"/>
                    <a:pt x="3177" y="1507"/>
                    <a:pt x="3177" y="971"/>
                  </a:cubicBezTo>
                  <a:cubicBezTo>
                    <a:pt x="3177" y="435"/>
                    <a:pt x="2466" y="0"/>
                    <a:pt x="1589"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252" name="Google Shape;3413;p63">
              <a:extLst>
                <a:ext uri="{FF2B5EF4-FFF2-40B4-BE49-F238E27FC236}">
                  <a16:creationId xmlns:a16="http://schemas.microsoft.com/office/drawing/2014/main" id="{A4F6B808-85B2-E1A2-DA69-F0A6BBA0EB92}"/>
                </a:ext>
              </a:extLst>
            </p:cNvPr>
            <p:cNvSpPr/>
            <p:nvPr/>
          </p:nvSpPr>
          <p:spPr>
            <a:xfrm>
              <a:off x="1247625" y="889025"/>
              <a:ext cx="19325" cy="12500"/>
            </a:xfrm>
            <a:custGeom>
              <a:avLst/>
              <a:gdLst/>
              <a:ahLst/>
              <a:cxnLst/>
              <a:rect l="l" t="t" r="r" b="b"/>
              <a:pathLst>
                <a:path w="773" h="500" extrusionOk="0">
                  <a:moveTo>
                    <a:pt x="386" y="1"/>
                  </a:moveTo>
                  <a:cubicBezTo>
                    <a:pt x="173" y="1"/>
                    <a:pt x="1" y="113"/>
                    <a:pt x="1" y="251"/>
                  </a:cubicBezTo>
                  <a:cubicBezTo>
                    <a:pt x="1" y="388"/>
                    <a:pt x="173" y="500"/>
                    <a:pt x="386" y="500"/>
                  </a:cubicBezTo>
                  <a:cubicBezTo>
                    <a:pt x="599" y="500"/>
                    <a:pt x="772" y="388"/>
                    <a:pt x="772" y="251"/>
                  </a:cubicBezTo>
                  <a:cubicBezTo>
                    <a:pt x="772" y="113"/>
                    <a:pt x="599" y="1"/>
                    <a:pt x="386" y="1"/>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253" name="Google Shape;3414;p63">
              <a:extLst>
                <a:ext uri="{FF2B5EF4-FFF2-40B4-BE49-F238E27FC236}">
                  <a16:creationId xmlns:a16="http://schemas.microsoft.com/office/drawing/2014/main" id="{67915D51-0C52-EBEB-5DA6-971ADDA378A4}"/>
                </a:ext>
              </a:extLst>
            </p:cNvPr>
            <p:cNvSpPr/>
            <p:nvPr/>
          </p:nvSpPr>
          <p:spPr>
            <a:xfrm>
              <a:off x="1197850" y="915850"/>
              <a:ext cx="78675" cy="43000"/>
            </a:xfrm>
            <a:custGeom>
              <a:avLst/>
              <a:gdLst/>
              <a:ahLst/>
              <a:cxnLst/>
              <a:rect l="l" t="t" r="r" b="b"/>
              <a:pathLst>
                <a:path w="3147" h="1720" extrusionOk="0">
                  <a:moveTo>
                    <a:pt x="1574" y="1"/>
                  </a:moveTo>
                  <a:cubicBezTo>
                    <a:pt x="704" y="1"/>
                    <a:pt x="0" y="386"/>
                    <a:pt x="0" y="861"/>
                  </a:cubicBezTo>
                  <a:cubicBezTo>
                    <a:pt x="0" y="1335"/>
                    <a:pt x="704" y="1720"/>
                    <a:pt x="1574" y="1720"/>
                  </a:cubicBezTo>
                  <a:cubicBezTo>
                    <a:pt x="2443" y="1720"/>
                    <a:pt x="3147" y="1335"/>
                    <a:pt x="3147" y="861"/>
                  </a:cubicBezTo>
                  <a:cubicBezTo>
                    <a:pt x="3147" y="385"/>
                    <a:pt x="2443" y="1"/>
                    <a:pt x="1574" y="1"/>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grpSp>
      <p:grpSp>
        <p:nvGrpSpPr>
          <p:cNvPr id="254" name="Google Shape;3415;p63">
            <a:extLst>
              <a:ext uri="{FF2B5EF4-FFF2-40B4-BE49-F238E27FC236}">
                <a16:creationId xmlns:a16="http://schemas.microsoft.com/office/drawing/2014/main" id="{AFFBD7D4-3B61-A78A-FB43-72C9272245AA}"/>
              </a:ext>
            </a:extLst>
          </p:cNvPr>
          <p:cNvGrpSpPr/>
          <p:nvPr/>
        </p:nvGrpSpPr>
        <p:grpSpPr>
          <a:xfrm>
            <a:off x="6188279" y="5307628"/>
            <a:ext cx="2040391" cy="1402193"/>
            <a:chOff x="3872625" y="238125"/>
            <a:chExt cx="2758950" cy="1896000"/>
          </a:xfrm>
        </p:grpSpPr>
        <p:sp>
          <p:nvSpPr>
            <p:cNvPr id="255" name="Google Shape;3416;p63">
              <a:extLst>
                <a:ext uri="{FF2B5EF4-FFF2-40B4-BE49-F238E27FC236}">
                  <a16:creationId xmlns:a16="http://schemas.microsoft.com/office/drawing/2014/main" id="{A9F5F01B-9FFD-8EAC-3D08-45D8DC863B96}"/>
                </a:ext>
              </a:extLst>
            </p:cNvPr>
            <p:cNvSpPr/>
            <p:nvPr/>
          </p:nvSpPr>
          <p:spPr>
            <a:xfrm>
              <a:off x="5865075" y="1206775"/>
              <a:ext cx="393975" cy="927350"/>
            </a:xfrm>
            <a:custGeom>
              <a:avLst/>
              <a:gdLst/>
              <a:ahLst/>
              <a:cxnLst/>
              <a:rect l="l" t="t" r="r" b="b"/>
              <a:pathLst>
                <a:path w="15759" h="37094" extrusionOk="0">
                  <a:moveTo>
                    <a:pt x="13263" y="0"/>
                  </a:moveTo>
                  <a:lnTo>
                    <a:pt x="2284" y="9148"/>
                  </a:lnTo>
                  <a:cubicBezTo>
                    <a:pt x="2602" y="9731"/>
                    <a:pt x="2643" y="10409"/>
                    <a:pt x="2682" y="11073"/>
                  </a:cubicBezTo>
                  <a:cubicBezTo>
                    <a:pt x="3067" y="18839"/>
                    <a:pt x="3399" y="26871"/>
                    <a:pt x="704" y="34159"/>
                  </a:cubicBezTo>
                  <a:cubicBezTo>
                    <a:pt x="637" y="34358"/>
                    <a:pt x="571" y="34544"/>
                    <a:pt x="492" y="34743"/>
                  </a:cubicBezTo>
                  <a:cubicBezTo>
                    <a:pt x="226" y="35406"/>
                    <a:pt x="1" y="36296"/>
                    <a:pt x="585" y="36708"/>
                  </a:cubicBezTo>
                  <a:cubicBezTo>
                    <a:pt x="811" y="36867"/>
                    <a:pt x="1062" y="36893"/>
                    <a:pt x="1196" y="36907"/>
                  </a:cubicBezTo>
                  <a:cubicBezTo>
                    <a:pt x="1634" y="36920"/>
                    <a:pt x="2072" y="36946"/>
                    <a:pt x="2496" y="36973"/>
                  </a:cubicBezTo>
                  <a:cubicBezTo>
                    <a:pt x="2749" y="36987"/>
                    <a:pt x="2988" y="36999"/>
                    <a:pt x="3240" y="37026"/>
                  </a:cubicBezTo>
                  <a:cubicBezTo>
                    <a:pt x="3796" y="37056"/>
                    <a:pt x="4352" y="37093"/>
                    <a:pt x="4913" y="37093"/>
                  </a:cubicBezTo>
                  <a:cubicBezTo>
                    <a:pt x="5103" y="37093"/>
                    <a:pt x="5293" y="37089"/>
                    <a:pt x="5484" y="37079"/>
                  </a:cubicBezTo>
                  <a:cubicBezTo>
                    <a:pt x="5545" y="37079"/>
                    <a:pt x="5607" y="37073"/>
                    <a:pt x="5665" y="37073"/>
                  </a:cubicBezTo>
                  <a:cubicBezTo>
                    <a:pt x="5694" y="37073"/>
                    <a:pt x="5722" y="37075"/>
                    <a:pt x="5749" y="37079"/>
                  </a:cubicBezTo>
                  <a:cubicBezTo>
                    <a:pt x="5908" y="37066"/>
                    <a:pt x="6028" y="37066"/>
                    <a:pt x="6134" y="37066"/>
                  </a:cubicBezTo>
                  <a:cubicBezTo>
                    <a:pt x="6547" y="37066"/>
                    <a:pt x="6703" y="37094"/>
                    <a:pt x="7368" y="37094"/>
                  </a:cubicBezTo>
                  <a:cubicBezTo>
                    <a:pt x="7621" y="37094"/>
                    <a:pt x="7948" y="37090"/>
                    <a:pt x="8391" y="37079"/>
                  </a:cubicBezTo>
                  <a:cubicBezTo>
                    <a:pt x="8603" y="37079"/>
                    <a:pt x="8815" y="37066"/>
                    <a:pt x="9002" y="37066"/>
                  </a:cubicBezTo>
                  <a:cubicBezTo>
                    <a:pt x="9113" y="37057"/>
                    <a:pt x="9224" y="37052"/>
                    <a:pt x="9336" y="37052"/>
                  </a:cubicBezTo>
                  <a:cubicBezTo>
                    <a:pt x="9348" y="37052"/>
                    <a:pt x="9361" y="37052"/>
                    <a:pt x="9373" y="37052"/>
                  </a:cubicBezTo>
                  <a:cubicBezTo>
                    <a:pt x="10847" y="36987"/>
                    <a:pt x="11683" y="36893"/>
                    <a:pt x="12214" y="36787"/>
                  </a:cubicBezTo>
                  <a:cubicBezTo>
                    <a:pt x="12387" y="36761"/>
                    <a:pt x="12533" y="36721"/>
                    <a:pt x="12652" y="36694"/>
                  </a:cubicBezTo>
                  <a:cubicBezTo>
                    <a:pt x="13103" y="36561"/>
                    <a:pt x="13237" y="36469"/>
                    <a:pt x="13701" y="36469"/>
                  </a:cubicBezTo>
                  <a:cubicBezTo>
                    <a:pt x="13723" y="36469"/>
                    <a:pt x="13756" y="36470"/>
                    <a:pt x="13795" y="36470"/>
                  </a:cubicBezTo>
                  <a:cubicBezTo>
                    <a:pt x="13973" y="36470"/>
                    <a:pt x="14289" y="36452"/>
                    <a:pt x="14365" y="36257"/>
                  </a:cubicBezTo>
                  <a:cubicBezTo>
                    <a:pt x="14404" y="36164"/>
                    <a:pt x="14392" y="36057"/>
                    <a:pt x="14378" y="35951"/>
                  </a:cubicBezTo>
                  <a:cubicBezTo>
                    <a:pt x="14312" y="35314"/>
                    <a:pt x="14445" y="34703"/>
                    <a:pt x="14630" y="34079"/>
                  </a:cubicBezTo>
                  <a:cubicBezTo>
                    <a:pt x="14777" y="33562"/>
                    <a:pt x="14976" y="33043"/>
                    <a:pt x="15134" y="32526"/>
                  </a:cubicBezTo>
                  <a:cubicBezTo>
                    <a:pt x="15759" y="30455"/>
                    <a:pt x="15759" y="28264"/>
                    <a:pt x="15692" y="26101"/>
                  </a:cubicBezTo>
                  <a:cubicBezTo>
                    <a:pt x="15546" y="21972"/>
                    <a:pt x="15121" y="17869"/>
                    <a:pt x="14696" y="13768"/>
                  </a:cubicBezTo>
                  <a:cubicBezTo>
                    <a:pt x="14523" y="12121"/>
                    <a:pt x="14351" y="10475"/>
                    <a:pt x="14179" y="8829"/>
                  </a:cubicBezTo>
                  <a:cubicBezTo>
                    <a:pt x="13966" y="6757"/>
                    <a:pt x="13475" y="2005"/>
                    <a:pt x="13263" y="0"/>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256" name="Google Shape;3417;p63">
              <a:extLst>
                <a:ext uri="{FF2B5EF4-FFF2-40B4-BE49-F238E27FC236}">
                  <a16:creationId xmlns:a16="http://schemas.microsoft.com/office/drawing/2014/main" id="{A826103D-0144-4D7E-3378-501762368CA3}"/>
                </a:ext>
              </a:extLst>
            </p:cNvPr>
            <p:cNvSpPr/>
            <p:nvPr/>
          </p:nvSpPr>
          <p:spPr>
            <a:xfrm>
              <a:off x="4687675" y="1086325"/>
              <a:ext cx="389100" cy="799350"/>
            </a:xfrm>
            <a:custGeom>
              <a:avLst/>
              <a:gdLst/>
              <a:ahLst/>
              <a:cxnLst/>
              <a:rect l="l" t="t" r="r" b="b"/>
              <a:pathLst>
                <a:path w="15564" h="31974" extrusionOk="0">
                  <a:moveTo>
                    <a:pt x="9336" y="0"/>
                  </a:moveTo>
                  <a:lnTo>
                    <a:pt x="635" y="17883"/>
                  </a:lnTo>
                  <a:cubicBezTo>
                    <a:pt x="0" y="19191"/>
                    <a:pt x="69" y="20732"/>
                    <a:pt x="821" y="21978"/>
                  </a:cubicBezTo>
                  <a:cubicBezTo>
                    <a:pt x="4856" y="28642"/>
                    <a:pt x="8019" y="31974"/>
                    <a:pt x="10311" y="31974"/>
                  </a:cubicBezTo>
                  <a:cubicBezTo>
                    <a:pt x="10504" y="31974"/>
                    <a:pt x="10691" y="31950"/>
                    <a:pt x="10871" y="31903"/>
                  </a:cubicBezTo>
                  <a:cubicBezTo>
                    <a:pt x="14388" y="30983"/>
                    <a:pt x="15564" y="21109"/>
                    <a:pt x="14397" y="2281"/>
                  </a:cubicBezTo>
                  <a:lnTo>
                    <a:pt x="9336" y="0"/>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257" name="Google Shape;3418;p63">
              <a:extLst>
                <a:ext uri="{FF2B5EF4-FFF2-40B4-BE49-F238E27FC236}">
                  <a16:creationId xmlns:a16="http://schemas.microsoft.com/office/drawing/2014/main" id="{1F2778A9-D046-6C36-8093-46A31BF13C35}"/>
                </a:ext>
              </a:extLst>
            </p:cNvPr>
            <p:cNvSpPr/>
            <p:nvPr/>
          </p:nvSpPr>
          <p:spPr>
            <a:xfrm>
              <a:off x="6387575" y="1072475"/>
              <a:ext cx="244000" cy="357425"/>
            </a:xfrm>
            <a:custGeom>
              <a:avLst/>
              <a:gdLst/>
              <a:ahLst/>
              <a:cxnLst/>
              <a:rect l="l" t="t" r="r" b="b"/>
              <a:pathLst>
                <a:path w="9760" h="14297" extrusionOk="0">
                  <a:moveTo>
                    <a:pt x="333" y="1"/>
                  </a:moveTo>
                  <a:lnTo>
                    <a:pt x="1" y="4260"/>
                  </a:lnTo>
                  <a:cubicBezTo>
                    <a:pt x="1066" y="6443"/>
                    <a:pt x="4873" y="13962"/>
                    <a:pt x="8021" y="14272"/>
                  </a:cubicBezTo>
                  <a:cubicBezTo>
                    <a:pt x="8117" y="14281"/>
                    <a:pt x="8273" y="14297"/>
                    <a:pt x="8444" y="14297"/>
                  </a:cubicBezTo>
                  <a:cubicBezTo>
                    <a:pt x="8765" y="14297"/>
                    <a:pt x="9143" y="14243"/>
                    <a:pt x="9294" y="13996"/>
                  </a:cubicBezTo>
                  <a:cubicBezTo>
                    <a:pt x="9760" y="13231"/>
                    <a:pt x="7701" y="11208"/>
                    <a:pt x="6970" y="10456"/>
                  </a:cubicBezTo>
                  <a:cubicBezTo>
                    <a:pt x="5117" y="8543"/>
                    <a:pt x="2692" y="5392"/>
                    <a:pt x="333"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58" name="Google Shape;3419;p63">
              <a:extLst>
                <a:ext uri="{FF2B5EF4-FFF2-40B4-BE49-F238E27FC236}">
                  <a16:creationId xmlns:a16="http://schemas.microsoft.com/office/drawing/2014/main" id="{57C10983-5252-0F44-3B20-E226CD3B1B03}"/>
                </a:ext>
              </a:extLst>
            </p:cNvPr>
            <p:cNvSpPr/>
            <p:nvPr/>
          </p:nvSpPr>
          <p:spPr>
            <a:xfrm>
              <a:off x="4226025" y="1026150"/>
              <a:ext cx="461475" cy="968700"/>
            </a:xfrm>
            <a:custGeom>
              <a:avLst/>
              <a:gdLst/>
              <a:ahLst/>
              <a:cxnLst/>
              <a:rect l="l" t="t" r="r" b="b"/>
              <a:pathLst>
                <a:path w="18459" h="38748" extrusionOk="0">
                  <a:moveTo>
                    <a:pt x="18177" y="0"/>
                  </a:moveTo>
                  <a:lnTo>
                    <a:pt x="12287" y="166"/>
                  </a:lnTo>
                  <a:cubicBezTo>
                    <a:pt x="12728" y="5334"/>
                    <a:pt x="12820" y="15230"/>
                    <a:pt x="7805" y="25860"/>
                  </a:cubicBezTo>
                  <a:cubicBezTo>
                    <a:pt x="5413" y="30931"/>
                    <a:pt x="2498" y="34813"/>
                    <a:pt x="0" y="37601"/>
                  </a:cubicBezTo>
                  <a:lnTo>
                    <a:pt x="2716" y="38748"/>
                  </a:lnTo>
                  <a:cubicBezTo>
                    <a:pt x="6611" y="35073"/>
                    <a:pt x="14424" y="26617"/>
                    <a:pt x="17264" y="13525"/>
                  </a:cubicBezTo>
                  <a:cubicBezTo>
                    <a:pt x="18394" y="8320"/>
                    <a:pt x="18458" y="3670"/>
                    <a:pt x="18177"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59" name="Google Shape;3420;p63">
              <a:extLst>
                <a:ext uri="{FF2B5EF4-FFF2-40B4-BE49-F238E27FC236}">
                  <a16:creationId xmlns:a16="http://schemas.microsoft.com/office/drawing/2014/main" id="{EDCB8DEF-4D97-96FE-F988-5202D6AD84AA}"/>
                </a:ext>
              </a:extLst>
            </p:cNvPr>
            <p:cNvSpPr/>
            <p:nvPr/>
          </p:nvSpPr>
          <p:spPr>
            <a:xfrm>
              <a:off x="6170375" y="2055100"/>
              <a:ext cx="60475" cy="70425"/>
            </a:xfrm>
            <a:custGeom>
              <a:avLst/>
              <a:gdLst/>
              <a:ahLst/>
              <a:cxnLst/>
              <a:rect l="l" t="t" r="r" b="b"/>
              <a:pathLst>
                <a:path w="2419" h="2817" extrusionOk="0">
                  <a:moveTo>
                    <a:pt x="1848" y="0"/>
                  </a:moveTo>
                  <a:cubicBezTo>
                    <a:pt x="1131" y="0"/>
                    <a:pt x="520" y="611"/>
                    <a:pt x="214" y="1514"/>
                  </a:cubicBezTo>
                  <a:cubicBezTo>
                    <a:pt x="72" y="1932"/>
                    <a:pt x="0" y="2372"/>
                    <a:pt x="2" y="2814"/>
                  </a:cubicBezTo>
                  <a:cubicBezTo>
                    <a:pt x="27" y="2816"/>
                    <a:pt x="50" y="2817"/>
                    <a:pt x="73" y="2817"/>
                  </a:cubicBezTo>
                  <a:cubicBezTo>
                    <a:pt x="215" y="2817"/>
                    <a:pt x="337" y="2784"/>
                    <a:pt x="440" y="2761"/>
                  </a:cubicBezTo>
                  <a:cubicBezTo>
                    <a:pt x="891" y="2628"/>
                    <a:pt x="1025" y="2536"/>
                    <a:pt x="1489" y="2536"/>
                  </a:cubicBezTo>
                  <a:cubicBezTo>
                    <a:pt x="1511" y="2536"/>
                    <a:pt x="1544" y="2537"/>
                    <a:pt x="1583" y="2537"/>
                  </a:cubicBezTo>
                  <a:cubicBezTo>
                    <a:pt x="1761" y="2537"/>
                    <a:pt x="2077" y="2519"/>
                    <a:pt x="2153" y="2324"/>
                  </a:cubicBezTo>
                  <a:cubicBezTo>
                    <a:pt x="2192" y="2231"/>
                    <a:pt x="2180" y="2124"/>
                    <a:pt x="2166" y="2018"/>
                  </a:cubicBezTo>
                  <a:cubicBezTo>
                    <a:pt x="2100" y="1381"/>
                    <a:pt x="2233" y="770"/>
                    <a:pt x="2418" y="146"/>
                  </a:cubicBezTo>
                  <a:cubicBezTo>
                    <a:pt x="2233" y="53"/>
                    <a:pt x="2046" y="0"/>
                    <a:pt x="1848" y="0"/>
                  </a:cubicBezTo>
                  <a:close/>
                </a:path>
              </a:pathLst>
            </a:custGeom>
            <a:solidFill>
              <a:srgbClr val="7F3225"/>
            </a:solidFill>
            <a:ln>
              <a:noFill/>
            </a:ln>
          </p:spPr>
          <p:txBody>
            <a:bodyPr spcFirstLastPara="1" wrap="square" lIns="121900" tIns="121900" rIns="121900" bIns="121900" anchor="ctr" anchorCtr="0">
              <a:noAutofit/>
            </a:bodyPr>
            <a:lstStyle/>
            <a:p>
              <a:endParaRPr sz="2400"/>
            </a:p>
          </p:txBody>
        </p:sp>
        <p:sp>
          <p:nvSpPr>
            <p:cNvPr id="260" name="Google Shape;3421;p63">
              <a:extLst>
                <a:ext uri="{FF2B5EF4-FFF2-40B4-BE49-F238E27FC236}">
                  <a16:creationId xmlns:a16="http://schemas.microsoft.com/office/drawing/2014/main" id="{E88A072C-A372-224F-4737-ACD164537297}"/>
                </a:ext>
              </a:extLst>
            </p:cNvPr>
            <p:cNvSpPr/>
            <p:nvPr/>
          </p:nvSpPr>
          <p:spPr>
            <a:xfrm>
              <a:off x="6089425" y="2055100"/>
              <a:ext cx="91975" cy="78350"/>
            </a:xfrm>
            <a:custGeom>
              <a:avLst/>
              <a:gdLst/>
              <a:ahLst/>
              <a:cxnLst/>
              <a:rect l="l" t="t" r="r" b="b"/>
              <a:pathLst>
                <a:path w="3679" h="3134" extrusionOk="0">
                  <a:moveTo>
                    <a:pt x="1833" y="0"/>
                  </a:moveTo>
                  <a:cubicBezTo>
                    <a:pt x="1130" y="0"/>
                    <a:pt x="505" y="624"/>
                    <a:pt x="213" y="1540"/>
                  </a:cubicBezTo>
                  <a:cubicBezTo>
                    <a:pt x="72" y="1950"/>
                    <a:pt x="0" y="2380"/>
                    <a:pt x="1" y="2814"/>
                  </a:cubicBezTo>
                  <a:cubicBezTo>
                    <a:pt x="1" y="2921"/>
                    <a:pt x="1" y="3027"/>
                    <a:pt x="28" y="3133"/>
                  </a:cubicBezTo>
                  <a:cubicBezTo>
                    <a:pt x="139" y="3124"/>
                    <a:pt x="250" y="3119"/>
                    <a:pt x="362" y="3119"/>
                  </a:cubicBezTo>
                  <a:cubicBezTo>
                    <a:pt x="374" y="3119"/>
                    <a:pt x="387" y="3119"/>
                    <a:pt x="399" y="3119"/>
                  </a:cubicBezTo>
                  <a:cubicBezTo>
                    <a:pt x="1873" y="3054"/>
                    <a:pt x="2709" y="2960"/>
                    <a:pt x="3240" y="2854"/>
                  </a:cubicBezTo>
                  <a:cubicBezTo>
                    <a:pt x="3413" y="2828"/>
                    <a:pt x="3559" y="2787"/>
                    <a:pt x="3678" y="2761"/>
                  </a:cubicBezTo>
                  <a:cubicBezTo>
                    <a:pt x="3678" y="2310"/>
                    <a:pt x="3599" y="1885"/>
                    <a:pt x="3452" y="1514"/>
                  </a:cubicBezTo>
                  <a:cubicBezTo>
                    <a:pt x="3161" y="611"/>
                    <a:pt x="2550" y="0"/>
                    <a:pt x="1833" y="0"/>
                  </a:cubicBezTo>
                  <a:close/>
                </a:path>
              </a:pathLst>
            </a:custGeom>
            <a:solidFill>
              <a:srgbClr val="7F3225"/>
            </a:solidFill>
            <a:ln>
              <a:noFill/>
            </a:ln>
          </p:spPr>
          <p:txBody>
            <a:bodyPr spcFirstLastPara="1" wrap="square" lIns="121900" tIns="121900" rIns="121900" bIns="121900" anchor="ctr" anchorCtr="0">
              <a:noAutofit/>
            </a:bodyPr>
            <a:lstStyle/>
            <a:p>
              <a:endParaRPr sz="2400"/>
            </a:p>
          </p:txBody>
        </p:sp>
        <p:sp>
          <p:nvSpPr>
            <p:cNvPr id="261" name="Google Shape;3422;p63">
              <a:extLst>
                <a:ext uri="{FF2B5EF4-FFF2-40B4-BE49-F238E27FC236}">
                  <a16:creationId xmlns:a16="http://schemas.microsoft.com/office/drawing/2014/main" id="{EF73C4EF-82A9-07AD-FAAA-6BB3AE7DCACF}"/>
                </a:ext>
              </a:extLst>
            </p:cNvPr>
            <p:cNvSpPr/>
            <p:nvPr/>
          </p:nvSpPr>
          <p:spPr>
            <a:xfrm>
              <a:off x="6008075" y="2055100"/>
              <a:ext cx="92025" cy="79025"/>
            </a:xfrm>
            <a:custGeom>
              <a:avLst/>
              <a:gdLst/>
              <a:ahLst/>
              <a:cxnLst/>
              <a:rect l="l" t="t" r="r" b="b"/>
              <a:pathLst>
                <a:path w="3681" h="3161" extrusionOk="0">
                  <a:moveTo>
                    <a:pt x="1848" y="0"/>
                  </a:moveTo>
                  <a:cubicBezTo>
                    <a:pt x="1131" y="0"/>
                    <a:pt x="520" y="610"/>
                    <a:pt x="215" y="1512"/>
                  </a:cubicBezTo>
                  <a:cubicBezTo>
                    <a:pt x="73" y="1932"/>
                    <a:pt x="0" y="2371"/>
                    <a:pt x="2" y="2814"/>
                  </a:cubicBezTo>
                  <a:cubicBezTo>
                    <a:pt x="2" y="2921"/>
                    <a:pt x="2" y="3040"/>
                    <a:pt x="29" y="3146"/>
                  </a:cubicBezTo>
                  <a:cubicBezTo>
                    <a:pt x="188" y="3133"/>
                    <a:pt x="308" y="3133"/>
                    <a:pt x="414" y="3133"/>
                  </a:cubicBezTo>
                  <a:cubicBezTo>
                    <a:pt x="827" y="3133"/>
                    <a:pt x="983" y="3161"/>
                    <a:pt x="1648" y="3161"/>
                  </a:cubicBezTo>
                  <a:cubicBezTo>
                    <a:pt x="1901" y="3161"/>
                    <a:pt x="2228" y="3157"/>
                    <a:pt x="2671" y="3146"/>
                  </a:cubicBezTo>
                  <a:cubicBezTo>
                    <a:pt x="2883" y="3146"/>
                    <a:pt x="3095" y="3133"/>
                    <a:pt x="3282" y="3133"/>
                  </a:cubicBezTo>
                  <a:cubicBezTo>
                    <a:pt x="3385" y="3123"/>
                    <a:pt x="3487" y="3119"/>
                    <a:pt x="3591" y="3119"/>
                  </a:cubicBezTo>
                  <a:cubicBezTo>
                    <a:pt x="3612" y="3119"/>
                    <a:pt x="3632" y="3119"/>
                    <a:pt x="3653" y="3119"/>
                  </a:cubicBezTo>
                  <a:cubicBezTo>
                    <a:pt x="3680" y="3013"/>
                    <a:pt x="3680" y="2920"/>
                    <a:pt x="3680" y="2814"/>
                  </a:cubicBezTo>
                  <a:cubicBezTo>
                    <a:pt x="3681" y="2380"/>
                    <a:pt x="3609" y="1949"/>
                    <a:pt x="3467" y="1540"/>
                  </a:cubicBezTo>
                  <a:cubicBezTo>
                    <a:pt x="3176" y="624"/>
                    <a:pt x="2551" y="0"/>
                    <a:pt x="1848"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62" name="Google Shape;3423;p63">
              <a:extLst>
                <a:ext uri="{FF2B5EF4-FFF2-40B4-BE49-F238E27FC236}">
                  <a16:creationId xmlns:a16="http://schemas.microsoft.com/office/drawing/2014/main" id="{E2E5E518-1D21-8F74-54A7-789B8D3157F6}"/>
                </a:ext>
              </a:extLst>
            </p:cNvPr>
            <p:cNvSpPr/>
            <p:nvPr/>
          </p:nvSpPr>
          <p:spPr>
            <a:xfrm>
              <a:off x="5927150" y="2055100"/>
              <a:ext cx="91950" cy="79025"/>
            </a:xfrm>
            <a:custGeom>
              <a:avLst/>
              <a:gdLst/>
              <a:ahLst/>
              <a:cxnLst/>
              <a:rect l="l" t="t" r="r" b="b"/>
              <a:pathLst>
                <a:path w="3678" h="3161" extrusionOk="0">
                  <a:moveTo>
                    <a:pt x="1832" y="0"/>
                  </a:moveTo>
                  <a:cubicBezTo>
                    <a:pt x="1235" y="0"/>
                    <a:pt x="704" y="438"/>
                    <a:pt x="385" y="1129"/>
                  </a:cubicBezTo>
                  <a:cubicBezTo>
                    <a:pt x="133" y="1606"/>
                    <a:pt x="0" y="2177"/>
                    <a:pt x="0" y="2814"/>
                  </a:cubicBezTo>
                  <a:cubicBezTo>
                    <a:pt x="0" y="2894"/>
                    <a:pt x="0" y="2974"/>
                    <a:pt x="13" y="3040"/>
                  </a:cubicBezTo>
                  <a:cubicBezTo>
                    <a:pt x="266" y="3054"/>
                    <a:pt x="505" y="3066"/>
                    <a:pt x="757" y="3093"/>
                  </a:cubicBezTo>
                  <a:cubicBezTo>
                    <a:pt x="1313" y="3123"/>
                    <a:pt x="1869" y="3160"/>
                    <a:pt x="2430" y="3160"/>
                  </a:cubicBezTo>
                  <a:cubicBezTo>
                    <a:pt x="2620" y="3160"/>
                    <a:pt x="2810" y="3156"/>
                    <a:pt x="3001" y="3146"/>
                  </a:cubicBezTo>
                  <a:cubicBezTo>
                    <a:pt x="3062" y="3146"/>
                    <a:pt x="3124" y="3140"/>
                    <a:pt x="3182" y="3140"/>
                  </a:cubicBezTo>
                  <a:cubicBezTo>
                    <a:pt x="3211" y="3140"/>
                    <a:pt x="3239" y="3142"/>
                    <a:pt x="3266" y="3146"/>
                  </a:cubicBezTo>
                  <a:cubicBezTo>
                    <a:pt x="3425" y="3133"/>
                    <a:pt x="3545" y="3133"/>
                    <a:pt x="3651" y="3133"/>
                  </a:cubicBezTo>
                  <a:cubicBezTo>
                    <a:pt x="3677" y="3027"/>
                    <a:pt x="3677" y="2921"/>
                    <a:pt x="3677" y="2815"/>
                  </a:cubicBezTo>
                  <a:cubicBezTo>
                    <a:pt x="3677" y="2337"/>
                    <a:pt x="3598" y="1899"/>
                    <a:pt x="3452" y="1514"/>
                  </a:cubicBezTo>
                  <a:cubicBezTo>
                    <a:pt x="3160" y="611"/>
                    <a:pt x="2549" y="0"/>
                    <a:pt x="1832"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63" name="Google Shape;3424;p63">
              <a:extLst>
                <a:ext uri="{FF2B5EF4-FFF2-40B4-BE49-F238E27FC236}">
                  <a16:creationId xmlns:a16="http://schemas.microsoft.com/office/drawing/2014/main" id="{41B4C5D1-9B7F-60ED-2E4F-70D3ECF07D2D}"/>
                </a:ext>
              </a:extLst>
            </p:cNvPr>
            <p:cNvSpPr/>
            <p:nvPr/>
          </p:nvSpPr>
          <p:spPr>
            <a:xfrm>
              <a:off x="5865075" y="2055100"/>
              <a:ext cx="81400" cy="77325"/>
            </a:xfrm>
            <a:custGeom>
              <a:avLst/>
              <a:gdLst/>
              <a:ahLst/>
              <a:cxnLst/>
              <a:rect l="l" t="t" r="r" b="b"/>
              <a:pathLst>
                <a:path w="3256" h="3093" extrusionOk="0">
                  <a:moveTo>
                    <a:pt x="1421" y="0"/>
                  </a:moveTo>
                  <a:cubicBezTo>
                    <a:pt x="1165" y="1"/>
                    <a:pt x="915" y="81"/>
                    <a:pt x="704" y="226"/>
                  </a:cubicBezTo>
                  <a:cubicBezTo>
                    <a:pt x="638" y="425"/>
                    <a:pt x="571" y="611"/>
                    <a:pt x="492" y="810"/>
                  </a:cubicBezTo>
                  <a:cubicBezTo>
                    <a:pt x="226" y="1473"/>
                    <a:pt x="1" y="2363"/>
                    <a:pt x="585" y="2775"/>
                  </a:cubicBezTo>
                  <a:cubicBezTo>
                    <a:pt x="811" y="2934"/>
                    <a:pt x="1062" y="2960"/>
                    <a:pt x="1196" y="2974"/>
                  </a:cubicBezTo>
                  <a:cubicBezTo>
                    <a:pt x="1634" y="2987"/>
                    <a:pt x="2072" y="3013"/>
                    <a:pt x="2496" y="3040"/>
                  </a:cubicBezTo>
                  <a:cubicBezTo>
                    <a:pt x="2749" y="3054"/>
                    <a:pt x="2988" y="3066"/>
                    <a:pt x="3240" y="3093"/>
                  </a:cubicBezTo>
                  <a:cubicBezTo>
                    <a:pt x="3251" y="3001"/>
                    <a:pt x="3256" y="2907"/>
                    <a:pt x="3253" y="2814"/>
                  </a:cubicBezTo>
                  <a:cubicBezTo>
                    <a:pt x="3253" y="2177"/>
                    <a:pt x="3121" y="1606"/>
                    <a:pt x="2868" y="1129"/>
                  </a:cubicBezTo>
                  <a:cubicBezTo>
                    <a:pt x="2549" y="438"/>
                    <a:pt x="2018" y="0"/>
                    <a:pt x="1421"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64" name="Google Shape;3425;p63">
              <a:extLst>
                <a:ext uri="{FF2B5EF4-FFF2-40B4-BE49-F238E27FC236}">
                  <a16:creationId xmlns:a16="http://schemas.microsoft.com/office/drawing/2014/main" id="{6F11E44D-FD83-E5E3-18B1-BD764A9D7432}"/>
                </a:ext>
              </a:extLst>
            </p:cNvPr>
            <p:cNvSpPr/>
            <p:nvPr/>
          </p:nvSpPr>
          <p:spPr>
            <a:xfrm>
              <a:off x="4510825" y="299200"/>
              <a:ext cx="1974350" cy="1404525"/>
            </a:xfrm>
            <a:custGeom>
              <a:avLst/>
              <a:gdLst/>
              <a:ahLst/>
              <a:cxnLst/>
              <a:rect l="l" t="t" r="r" b="b"/>
              <a:pathLst>
                <a:path w="78974" h="56181" extrusionOk="0">
                  <a:moveTo>
                    <a:pt x="15133" y="1"/>
                  </a:moveTo>
                  <a:cubicBezTo>
                    <a:pt x="10163" y="1"/>
                    <a:pt x="5267" y="2862"/>
                    <a:pt x="2407" y="7007"/>
                  </a:cubicBezTo>
                  <a:cubicBezTo>
                    <a:pt x="1499" y="8322"/>
                    <a:pt x="755" y="9786"/>
                    <a:pt x="510" y="11365"/>
                  </a:cubicBezTo>
                  <a:cubicBezTo>
                    <a:pt x="0" y="14650"/>
                    <a:pt x="1688" y="17928"/>
                    <a:pt x="1464" y="21245"/>
                  </a:cubicBezTo>
                  <a:cubicBezTo>
                    <a:pt x="1309" y="23552"/>
                    <a:pt x="233" y="25761"/>
                    <a:pt x="345" y="28071"/>
                  </a:cubicBezTo>
                  <a:cubicBezTo>
                    <a:pt x="435" y="29938"/>
                    <a:pt x="1345" y="31751"/>
                    <a:pt x="2791" y="32938"/>
                  </a:cubicBezTo>
                  <a:cubicBezTo>
                    <a:pt x="3126" y="33212"/>
                    <a:pt x="3510" y="33463"/>
                    <a:pt x="3942" y="33493"/>
                  </a:cubicBezTo>
                  <a:cubicBezTo>
                    <a:pt x="3972" y="33495"/>
                    <a:pt x="4001" y="33496"/>
                    <a:pt x="4030" y="33496"/>
                  </a:cubicBezTo>
                  <a:cubicBezTo>
                    <a:pt x="4581" y="33496"/>
                    <a:pt x="5078" y="33155"/>
                    <a:pt x="5576" y="32906"/>
                  </a:cubicBezTo>
                  <a:cubicBezTo>
                    <a:pt x="6268" y="32562"/>
                    <a:pt x="7042" y="32385"/>
                    <a:pt x="7815" y="32385"/>
                  </a:cubicBezTo>
                  <a:cubicBezTo>
                    <a:pt x="8273" y="32385"/>
                    <a:pt x="8730" y="32447"/>
                    <a:pt x="9170" y="32572"/>
                  </a:cubicBezTo>
                  <a:cubicBezTo>
                    <a:pt x="7970" y="29890"/>
                    <a:pt x="9915" y="26323"/>
                    <a:pt x="12818" y="25877"/>
                  </a:cubicBezTo>
                  <a:lnTo>
                    <a:pt x="12818" y="25877"/>
                  </a:lnTo>
                  <a:cubicBezTo>
                    <a:pt x="12600" y="32754"/>
                    <a:pt x="15914" y="39650"/>
                    <a:pt x="21421" y="43775"/>
                  </a:cubicBezTo>
                  <a:cubicBezTo>
                    <a:pt x="23276" y="45166"/>
                    <a:pt x="25350" y="46251"/>
                    <a:pt x="27176" y="47681"/>
                  </a:cubicBezTo>
                  <a:cubicBezTo>
                    <a:pt x="28733" y="48902"/>
                    <a:pt x="30100" y="50366"/>
                    <a:pt x="31753" y="51452"/>
                  </a:cubicBezTo>
                  <a:cubicBezTo>
                    <a:pt x="33982" y="52917"/>
                    <a:pt x="36612" y="53619"/>
                    <a:pt x="39190" y="54299"/>
                  </a:cubicBezTo>
                  <a:cubicBezTo>
                    <a:pt x="42747" y="55237"/>
                    <a:pt x="46415" y="56180"/>
                    <a:pt x="50058" y="56180"/>
                  </a:cubicBezTo>
                  <a:cubicBezTo>
                    <a:pt x="51209" y="56180"/>
                    <a:pt x="52358" y="56086"/>
                    <a:pt x="53500" y="55868"/>
                  </a:cubicBezTo>
                  <a:cubicBezTo>
                    <a:pt x="56017" y="55386"/>
                    <a:pt x="58394" y="54314"/>
                    <a:pt x="60913" y="53841"/>
                  </a:cubicBezTo>
                  <a:cubicBezTo>
                    <a:pt x="64135" y="53236"/>
                    <a:pt x="67472" y="53633"/>
                    <a:pt x="70717" y="53158"/>
                  </a:cubicBezTo>
                  <a:cubicBezTo>
                    <a:pt x="73581" y="52739"/>
                    <a:pt x="77198" y="51214"/>
                    <a:pt x="78390" y="48318"/>
                  </a:cubicBezTo>
                  <a:cubicBezTo>
                    <a:pt x="78974" y="46897"/>
                    <a:pt x="78582" y="44938"/>
                    <a:pt x="78551" y="43444"/>
                  </a:cubicBezTo>
                  <a:cubicBezTo>
                    <a:pt x="78504" y="41252"/>
                    <a:pt x="78458" y="39058"/>
                    <a:pt x="78410" y="36866"/>
                  </a:cubicBezTo>
                  <a:cubicBezTo>
                    <a:pt x="78332" y="33138"/>
                    <a:pt x="78156" y="29123"/>
                    <a:pt x="75863" y="26183"/>
                  </a:cubicBezTo>
                  <a:cubicBezTo>
                    <a:pt x="72353" y="21678"/>
                    <a:pt x="65553" y="21625"/>
                    <a:pt x="60788" y="18477"/>
                  </a:cubicBezTo>
                  <a:cubicBezTo>
                    <a:pt x="59408" y="17565"/>
                    <a:pt x="58216" y="16401"/>
                    <a:pt x="56942" y="15348"/>
                  </a:cubicBezTo>
                  <a:cubicBezTo>
                    <a:pt x="52573" y="11737"/>
                    <a:pt x="47152" y="9418"/>
                    <a:pt x="41524" y="8752"/>
                  </a:cubicBezTo>
                  <a:cubicBezTo>
                    <a:pt x="38795" y="8428"/>
                    <a:pt x="36003" y="8481"/>
                    <a:pt x="33352" y="7762"/>
                  </a:cubicBezTo>
                  <a:cubicBezTo>
                    <a:pt x="27692" y="6226"/>
                    <a:pt x="23301" y="1360"/>
                    <a:pt x="17545" y="232"/>
                  </a:cubicBezTo>
                  <a:cubicBezTo>
                    <a:pt x="16745" y="76"/>
                    <a:pt x="15938" y="1"/>
                    <a:pt x="15133" y="1"/>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65" name="Google Shape;3426;p63">
              <a:extLst>
                <a:ext uri="{FF2B5EF4-FFF2-40B4-BE49-F238E27FC236}">
                  <a16:creationId xmlns:a16="http://schemas.microsoft.com/office/drawing/2014/main" id="{FEC79F3A-FA0E-9302-12DB-8F55A4D5999C}"/>
                </a:ext>
              </a:extLst>
            </p:cNvPr>
            <p:cNvSpPr/>
            <p:nvPr/>
          </p:nvSpPr>
          <p:spPr>
            <a:xfrm>
              <a:off x="6087725" y="1206775"/>
              <a:ext cx="393975" cy="927350"/>
            </a:xfrm>
            <a:custGeom>
              <a:avLst/>
              <a:gdLst/>
              <a:ahLst/>
              <a:cxnLst/>
              <a:rect l="l" t="t" r="r" b="b"/>
              <a:pathLst>
                <a:path w="15759" h="37094" extrusionOk="0">
                  <a:moveTo>
                    <a:pt x="13262" y="0"/>
                  </a:moveTo>
                  <a:lnTo>
                    <a:pt x="2282" y="9148"/>
                  </a:lnTo>
                  <a:cubicBezTo>
                    <a:pt x="2602" y="9731"/>
                    <a:pt x="2641" y="10409"/>
                    <a:pt x="2681" y="11073"/>
                  </a:cubicBezTo>
                  <a:cubicBezTo>
                    <a:pt x="3066" y="18839"/>
                    <a:pt x="3398" y="26871"/>
                    <a:pt x="703" y="34159"/>
                  </a:cubicBezTo>
                  <a:cubicBezTo>
                    <a:pt x="636" y="34358"/>
                    <a:pt x="571" y="34544"/>
                    <a:pt x="491" y="34743"/>
                  </a:cubicBezTo>
                  <a:cubicBezTo>
                    <a:pt x="226" y="35406"/>
                    <a:pt x="0" y="36296"/>
                    <a:pt x="585" y="36708"/>
                  </a:cubicBezTo>
                  <a:cubicBezTo>
                    <a:pt x="811" y="36867"/>
                    <a:pt x="1063" y="36893"/>
                    <a:pt x="1196" y="36907"/>
                  </a:cubicBezTo>
                  <a:cubicBezTo>
                    <a:pt x="1634" y="36920"/>
                    <a:pt x="2072" y="36946"/>
                    <a:pt x="2496" y="36973"/>
                  </a:cubicBezTo>
                  <a:cubicBezTo>
                    <a:pt x="2748" y="36987"/>
                    <a:pt x="2987" y="36999"/>
                    <a:pt x="3239" y="37026"/>
                  </a:cubicBezTo>
                  <a:cubicBezTo>
                    <a:pt x="3795" y="37056"/>
                    <a:pt x="4351" y="37093"/>
                    <a:pt x="4913" y="37093"/>
                  </a:cubicBezTo>
                  <a:cubicBezTo>
                    <a:pt x="5102" y="37093"/>
                    <a:pt x="5293" y="37089"/>
                    <a:pt x="5483" y="37079"/>
                  </a:cubicBezTo>
                  <a:cubicBezTo>
                    <a:pt x="5545" y="37079"/>
                    <a:pt x="5607" y="37073"/>
                    <a:pt x="5665" y="37073"/>
                  </a:cubicBezTo>
                  <a:cubicBezTo>
                    <a:pt x="5694" y="37073"/>
                    <a:pt x="5722" y="37075"/>
                    <a:pt x="5749" y="37079"/>
                  </a:cubicBezTo>
                  <a:cubicBezTo>
                    <a:pt x="5908" y="37066"/>
                    <a:pt x="6028" y="37066"/>
                    <a:pt x="6134" y="37066"/>
                  </a:cubicBezTo>
                  <a:cubicBezTo>
                    <a:pt x="6547" y="37066"/>
                    <a:pt x="6703" y="37094"/>
                    <a:pt x="7368" y="37094"/>
                  </a:cubicBezTo>
                  <a:cubicBezTo>
                    <a:pt x="7621" y="37094"/>
                    <a:pt x="7948" y="37090"/>
                    <a:pt x="8391" y="37079"/>
                  </a:cubicBezTo>
                  <a:cubicBezTo>
                    <a:pt x="8603" y="37079"/>
                    <a:pt x="8815" y="37066"/>
                    <a:pt x="9001" y="37066"/>
                  </a:cubicBezTo>
                  <a:cubicBezTo>
                    <a:pt x="9112" y="37057"/>
                    <a:pt x="9223" y="37052"/>
                    <a:pt x="9335" y="37052"/>
                  </a:cubicBezTo>
                  <a:cubicBezTo>
                    <a:pt x="9348" y="37052"/>
                    <a:pt x="9360" y="37052"/>
                    <a:pt x="9373" y="37052"/>
                  </a:cubicBezTo>
                  <a:cubicBezTo>
                    <a:pt x="10846" y="36987"/>
                    <a:pt x="11683" y="36893"/>
                    <a:pt x="12214" y="36787"/>
                  </a:cubicBezTo>
                  <a:cubicBezTo>
                    <a:pt x="12387" y="36761"/>
                    <a:pt x="12532" y="36721"/>
                    <a:pt x="12652" y="36694"/>
                  </a:cubicBezTo>
                  <a:cubicBezTo>
                    <a:pt x="13103" y="36561"/>
                    <a:pt x="13236" y="36469"/>
                    <a:pt x="13701" y="36469"/>
                  </a:cubicBezTo>
                  <a:cubicBezTo>
                    <a:pt x="13723" y="36469"/>
                    <a:pt x="13755" y="36470"/>
                    <a:pt x="13795" y="36470"/>
                  </a:cubicBezTo>
                  <a:cubicBezTo>
                    <a:pt x="13972" y="36470"/>
                    <a:pt x="14288" y="36452"/>
                    <a:pt x="14364" y="36257"/>
                  </a:cubicBezTo>
                  <a:cubicBezTo>
                    <a:pt x="14404" y="36164"/>
                    <a:pt x="14391" y="36057"/>
                    <a:pt x="14378" y="35951"/>
                  </a:cubicBezTo>
                  <a:cubicBezTo>
                    <a:pt x="14311" y="35314"/>
                    <a:pt x="14444" y="34703"/>
                    <a:pt x="14630" y="34079"/>
                  </a:cubicBezTo>
                  <a:cubicBezTo>
                    <a:pt x="14776" y="33562"/>
                    <a:pt x="14976" y="33043"/>
                    <a:pt x="15134" y="32526"/>
                  </a:cubicBezTo>
                  <a:cubicBezTo>
                    <a:pt x="15758" y="30455"/>
                    <a:pt x="15758" y="28264"/>
                    <a:pt x="15692" y="26101"/>
                  </a:cubicBezTo>
                  <a:cubicBezTo>
                    <a:pt x="15545" y="21972"/>
                    <a:pt x="15121" y="17869"/>
                    <a:pt x="14696" y="13768"/>
                  </a:cubicBezTo>
                  <a:cubicBezTo>
                    <a:pt x="14523" y="12121"/>
                    <a:pt x="14351" y="10475"/>
                    <a:pt x="14178" y="8829"/>
                  </a:cubicBezTo>
                  <a:cubicBezTo>
                    <a:pt x="13966" y="6757"/>
                    <a:pt x="13475" y="2005"/>
                    <a:pt x="13262"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66" name="Google Shape;3427;p63">
              <a:extLst>
                <a:ext uri="{FF2B5EF4-FFF2-40B4-BE49-F238E27FC236}">
                  <a16:creationId xmlns:a16="http://schemas.microsoft.com/office/drawing/2014/main" id="{5481A86A-678A-482F-5E88-12BCA67A2283}"/>
                </a:ext>
              </a:extLst>
            </p:cNvPr>
            <p:cNvSpPr/>
            <p:nvPr/>
          </p:nvSpPr>
          <p:spPr>
            <a:xfrm>
              <a:off x="6393000" y="2055100"/>
              <a:ext cx="60475" cy="70425"/>
            </a:xfrm>
            <a:custGeom>
              <a:avLst/>
              <a:gdLst/>
              <a:ahLst/>
              <a:cxnLst/>
              <a:rect l="l" t="t" r="r" b="b"/>
              <a:pathLst>
                <a:path w="2419" h="2817" extrusionOk="0">
                  <a:moveTo>
                    <a:pt x="1848" y="0"/>
                  </a:moveTo>
                  <a:cubicBezTo>
                    <a:pt x="1131" y="0"/>
                    <a:pt x="521" y="611"/>
                    <a:pt x="215" y="1514"/>
                  </a:cubicBezTo>
                  <a:cubicBezTo>
                    <a:pt x="72" y="1932"/>
                    <a:pt x="1" y="2372"/>
                    <a:pt x="3" y="2814"/>
                  </a:cubicBezTo>
                  <a:cubicBezTo>
                    <a:pt x="27" y="2816"/>
                    <a:pt x="51" y="2817"/>
                    <a:pt x="74" y="2817"/>
                  </a:cubicBezTo>
                  <a:cubicBezTo>
                    <a:pt x="216" y="2817"/>
                    <a:pt x="338" y="2784"/>
                    <a:pt x="441" y="2761"/>
                  </a:cubicBezTo>
                  <a:cubicBezTo>
                    <a:pt x="893" y="2628"/>
                    <a:pt x="1025" y="2536"/>
                    <a:pt x="1490" y="2536"/>
                  </a:cubicBezTo>
                  <a:cubicBezTo>
                    <a:pt x="1512" y="2536"/>
                    <a:pt x="1544" y="2537"/>
                    <a:pt x="1584" y="2537"/>
                  </a:cubicBezTo>
                  <a:cubicBezTo>
                    <a:pt x="1761" y="2537"/>
                    <a:pt x="2077" y="2519"/>
                    <a:pt x="2154" y="2324"/>
                  </a:cubicBezTo>
                  <a:cubicBezTo>
                    <a:pt x="2193" y="2231"/>
                    <a:pt x="2180" y="2124"/>
                    <a:pt x="2167" y="2018"/>
                  </a:cubicBezTo>
                  <a:cubicBezTo>
                    <a:pt x="2101" y="1381"/>
                    <a:pt x="2233" y="770"/>
                    <a:pt x="2419" y="146"/>
                  </a:cubicBezTo>
                  <a:cubicBezTo>
                    <a:pt x="2233" y="53"/>
                    <a:pt x="2048" y="0"/>
                    <a:pt x="1848"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67" name="Google Shape;3428;p63">
              <a:extLst>
                <a:ext uri="{FF2B5EF4-FFF2-40B4-BE49-F238E27FC236}">
                  <a16:creationId xmlns:a16="http://schemas.microsoft.com/office/drawing/2014/main" id="{BD8F7AEE-EAA1-461B-E0AD-F31A2CCC4330}"/>
                </a:ext>
              </a:extLst>
            </p:cNvPr>
            <p:cNvSpPr/>
            <p:nvPr/>
          </p:nvSpPr>
          <p:spPr>
            <a:xfrm>
              <a:off x="6312050" y="2055100"/>
              <a:ext cx="91975" cy="78350"/>
            </a:xfrm>
            <a:custGeom>
              <a:avLst/>
              <a:gdLst/>
              <a:ahLst/>
              <a:cxnLst/>
              <a:rect l="l" t="t" r="r" b="b"/>
              <a:pathLst>
                <a:path w="3679" h="3134" extrusionOk="0">
                  <a:moveTo>
                    <a:pt x="1834" y="0"/>
                  </a:moveTo>
                  <a:cubicBezTo>
                    <a:pt x="1130" y="0"/>
                    <a:pt x="506" y="624"/>
                    <a:pt x="214" y="1540"/>
                  </a:cubicBezTo>
                  <a:cubicBezTo>
                    <a:pt x="72" y="1950"/>
                    <a:pt x="1" y="2380"/>
                    <a:pt x="2" y="2814"/>
                  </a:cubicBezTo>
                  <a:cubicBezTo>
                    <a:pt x="2" y="2921"/>
                    <a:pt x="2" y="3027"/>
                    <a:pt x="28" y="3133"/>
                  </a:cubicBezTo>
                  <a:cubicBezTo>
                    <a:pt x="139" y="3124"/>
                    <a:pt x="250" y="3119"/>
                    <a:pt x="362" y="3119"/>
                  </a:cubicBezTo>
                  <a:cubicBezTo>
                    <a:pt x="375" y="3119"/>
                    <a:pt x="387" y="3119"/>
                    <a:pt x="400" y="3119"/>
                  </a:cubicBezTo>
                  <a:cubicBezTo>
                    <a:pt x="1874" y="3054"/>
                    <a:pt x="2710" y="2960"/>
                    <a:pt x="3241" y="2854"/>
                  </a:cubicBezTo>
                  <a:cubicBezTo>
                    <a:pt x="3414" y="2828"/>
                    <a:pt x="3559" y="2787"/>
                    <a:pt x="3679" y="2761"/>
                  </a:cubicBezTo>
                  <a:cubicBezTo>
                    <a:pt x="3679" y="2310"/>
                    <a:pt x="3599" y="1885"/>
                    <a:pt x="3453" y="1514"/>
                  </a:cubicBezTo>
                  <a:cubicBezTo>
                    <a:pt x="3161" y="611"/>
                    <a:pt x="2551" y="0"/>
                    <a:pt x="1834"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68" name="Google Shape;3429;p63">
              <a:extLst>
                <a:ext uri="{FF2B5EF4-FFF2-40B4-BE49-F238E27FC236}">
                  <a16:creationId xmlns:a16="http://schemas.microsoft.com/office/drawing/2014/main" id="{3A65C9D7-9F02-AE96-1331-77E4B567A4A9}"/>
                </a:ext>
              </a:extLst>
            </p:cNvPr>
            <p:cNvSpPr/>
            <p:nvPr/>
          </p:nvSpPr>
          <p:spPr>
            <a:xfrm>
              <a:off x="6230700" y="2055100"/>
              <a:ext cx="92050" cy="79025"/>
            </a:xfrm>
            <a:custGeom>
              <a:avLst/>
              <a:gdLst/>
              <a:ahLst/>
              <a:cxnLst/>
              <a:rect l="l" t="t" r="r" b="b"/>
              <a:pathLst>
                <a:path w="3682" h="3161" extrusionOk="0">
                  <a:moveTo>
                    <a:pt x="1849" y="0"/>
                  </a:moveTo>
                  <a:cubicBezTo>
                    <a:pt x="1132" y="0"/>
                    <a:pt x="521" y="610"/>
                    <a:pt x="215" y="1512"/>
                  </a:cubicBezTo>
                  <a:cubicBezTo>
                    <a:pt x="73" y="1932"/>
                    <a:pt x="1" y="2371"/>
                    <a:pt x="3" y="2814"/>
                  </a:cubicBezTo>
                  <a:cubicBezTo>
                    <a:pt x="3" y="2921"/>
                    <a:pt x="3" y="3040"/>
                    <a:pt x="30" y="3146"/>
                  </a:cubicBezTo>
                  <a:cubicBezTo>
                    <a:pt x="189" y="3133"/>
                    <a:pt x="309" y="3133"/>
                    <a:pt x="415" y="3133"/>
                  </a:cubicBezTo>
                  <a:cubicBezTo>
                    <a:pt x="828" y="3133"/>
                    <a:pt x="984" y="3161"/>
                    <a:pt x="1649" y="3161"/>
                  </a:cubicBezTo>
                  <a:cubicBezTo>
                    <a:pt x="1902" y="3161"/>
                    <a:pt x="2229" y="3157"/>
                    <a:pt x="2672" y="3146"/>
                  </a:cubicBezTo>
                  <a:cubicBezTo>
                    <a:pt x="2884" y="3146"/>
                    <a:pt x="3096" y="3133"/>
                    <a:pt x="3282" y="3133"/>
                  </a:cubicBezTo>
                  <a:cubicBezTo>
                    <a:pt x="3385" y="3123"/>
                    <a:pt x="3488" y="3119"/>
                    <a:pt x="3591" y="3119"/>
                  </a:cubicBezTo>
                  <a:cubicBezTo>
                    <a:pt x="3612" y="3119"/>
                    <a:pt x="3633" y="3119"/>
                    <a:pt x="3654" y="3119"/>
                  </a:cubicBezTo>
                  <a:cubicBezTo>
                    <a:pt x="3680" y="3013"/>
                    <a:pt x="3680" y="2920"/>
                    <a:pt x="3680" y="2814"/>
                  </a:cubicBezTo>
                  <a:cubicBezTo>
                    <a:pt x="3681" y="2380"/>
                    <a:pt x="3610" y="1949"/>
                    <a:pt x="3468" y="1540"/>
                  </a:cubicBezTo>
                  <a:cubicBezTo>
                    <a:pt x="3175" y="624"/>
                    <a:pt x="2552" y="0"/>
                    <a:pt x="1849"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69" name="Google Shape;3430;p63">
              <a:extLst>
                <a:ext uri="{FF2B5EF4-FFF2-40B4-BE49-F238E27FC236}">
                  <a16:creationId xmlns:a16="http://schemas.microsoft.com/office/drawing/2014/main" id="{B68B1DEF-20B6-2BD8-6A81-91B4BB2E825F}"/>
                </a:ext>
              </a:extLst>
            </p:cNvPr>
            <p:cNvSpPr/>
            <p:nvPr/>
          </p:nvSpPr>
          <p:spPr>
            <a:xfrm>
              <a:off x="6149800" y="2055100"/>
              <a:ext cx="91950" cy="79025"/>
            </a:xfrm>
            <a:custGeom>
              <a:avLst/>
              <a:gdLst/>
              <a:ahLst/>
              <a:cxnLst/>
              <a:rect l="l" t="t" r="r" b="b"/>
              <a:pathLst>
                <a:path w="3678" h="3161" extrusionOk="0">
                  <a:moveTo>
                    <a:pt x="1832" y="0"/>
                  </a:moveTo>
                  <a:cubicBezTo>
                    <a:pt x="1235" y="0"/>
                    <a:pt x="703" y="438"/>
                    <a:pt x="385" y="1129"/>
                  </a:cubicBezTo>
                  <a:cubicBezTo>
                    <a:pt x="133" y="1606"/>
                    <a:pt x="0" y="2177"/>
                    <a:pt x="0" y="2814"/>
                  </a:cubicBezTo>
                  <a:cubicBezTo>
                    <a:pt x="0" y="2894"/>
                    <a:pt x="0" y="2974"/>
                    <a:pt x="13" y="3040"/>
                  </a:cubicBezTo>
                  <a:cubicBezTo>
                    <a:pt x="265" y="3054"/>
                    <a:pt x="504" y="3066"/>
                    <a:pt x="756" y="3093"/>
                  </a:cubicBezTo>
                  <a:cubicBezTo>
                    <a:pt x="1312" y="3123"/>
                    <a:pt x="1868" y="3160"/>
                    <a:pt x="2430" y="3160"/>
                  </a:cubicBezTo>
                  <a:cubicBezTo>
                    <a:pt x="2619" y="3160"/>
                    <a:pt x="2810" y="3156"/>
                    <a:pt x="3000" y="3146"/>
                  </a:cubicBezTo>
                  <a:cubicBezTo>
                    <a:pt x="3062" y="3146"/>
                    <a:pt x="3124" y="3140"/>
                    <a:pt x="3182" y="3140"/>
                  </a:cubicBezTo>
                  <a:cubicBezTo>
                    <a:pt x="3211" y="3140"/>
                    <a:pt x="3239" y="3142"/>
                    <a:pt x="3266" y="3146"/>
                  </a:cubicBezTo>
                  <a:cubicBezTo>
                    <a:pt x="3425" y="3133"/>
                    <a:pt x="3545" y="3133"/>
                    <a:pt x="3651" y="3133"/>
                  </a:cubicBezTo>
                  <a:cubicBezTo>
                    <a:pt x="3677" y="3027"/>
                    <a:pt x="3677" y="2921"/>
                    <a:pt x="3677" y="2815"/>
                  </a:cubicBezTo>
                  <a:cubicBezTo>
                    <a:pt x="3677" y="2337"/>
                    <a:pt x="3598" y="1899"/>
                    <a:pt x="3451" y="1514"/>
                  </a:cubicBezTo>
                  <a:cubicBezTo>
                    <a:pt x="3160" y="611"/>
                    <a:pt x="2549" y="0"/>
                    <a:pt x="1832"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70" name="Google Shape;3431;p63">
              <a:extLst>
                <a:ext uri="{FF2B5EF4-FFF2-40B4-BE49-F238E27FC236}">
                  <a16:creationId xmlns:a16="http://schemas.microsoft.com/office/drawing/2014/main" id="{7A1574EF-3649-E65A-D382-370094BBFDF2}"/>
                </a:ext>
              </a:extLst>
            </p:cNvPr>
            <p:cNvSpPr/>
            <p:nvPr/>
          </p:nvSpPr>
          <p:spPr>
            <a:xfrm>
              <a:off x="6087725" y="2055100"/>
              <a:ext cx="81400" cy="77325"/>
            </a:xfrm>
            <a:custGeom>
              <a:avLst/>
              <a:gdLst/>
              <a:ahLst/>
              <a:cxnLst/>
              <a:rect l="l" t="t" r="r" b="b"/>
              <a:pathLst>
                <a:path w="3256" h="3093" extrusionOk="0">
                  <a:moveTo>
                    <a:pt x="1420" y="0"/>
                  </a:moveTo>
                  <a:cubicBezTo>
                    <a:pt x="1164" y="1"/>
                    <a:pt x="914" y="81"/>
                    <a:pt x="704" y="226"/>
                  </a:cubicBezTo>
                  <a:cubicBezTo>
                    <a:pt x="638" y="425"/>
                    <a:pt x="571" y="611"/>
                    <a:pt x="491" y="810"/>
                  </a:cubicBezTo>
                  <a:cubicBezTo>
                    <a:pt x="226" y="1473"/>
                    <a:pt x="0" y="2363"/>
                    <a:pt x="585" y="2775"/>
                  </a:cubicBezTo>
                  <a:cubicBezTo>
                    <a:pt x="811" y="2934"/>
                    <a:pt x="1063" y="2960"/>
                    <a:pt x="1196" y="2974"/>
                  </a:cubicBezTo>
                  <a:cubicBezTo>
                    <a:pt x="1634" y="2987"/>
                    <a:pt x="2072" y="3013"/>
                    <a:pt x="2496" y="3040"/>
                  </a:cubicBezTo>
                  <a:cubicBezTo>
                    <a:pt x="2748" y="3054"/>
                    <a:pt x="2987" y="3066"/>
                    <a:pt x="3239" y="3093"/>
                  </a:cubicBezTo>
                  <a:cubicBezTo>
                    <a:pt x="3251" y="3001"/>
                    <a:pt x="3255" y="2907"/>
                    <a:pt x="3253" y="2814"/>
                  </a:cubicBezTo>
                  <a:cubicBezTo>
                    <a:pt x="3253" y="2177"/>
                    <a:pt x="3120" y="1606"/>
                    <a:pt x="2868" y="1129"/>
                  </a:cubicBezTo>
                  <a:cubicBezTo>
                    <a:pt x="2549" y="438"/>
                    <a:pt x="2017" y="0"/>
                    <a:pt x="1420"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71" name="Google Shape;3432;p63">
              <a:extLst>
                <a:ext uri="{FF2B5EF4-FFF2-40B4-BE49-F238E27FC236}">
                  <a16:creationId xmlns:a16="http://schemas.microsoft.com/office/drawing/2014/main" id="{7DF16076-F300-CBC5-C7C5-A33085FDE3D9}"/>
                </a:ext>
              </a:extLst>
            </p:cNvPr>
            <p:cNvSpPr/>
            <p:nvPr/>
          </p:nvSpPr>
          <p:spPr>
            <a:xfrm>
              <a:off x="4941150" y="1123450"/>
              <a:ext cx="349175" cy="1003025"/>
            </a:xfrm>
            <a:custGeom>
              <a:avLst/>
              <a:gdLst/>
              <a:ahLst/>
              <a:cxnLst/>
              <a:rect l="l" t="t" r="r" b="b"/>
              <a:pathLst>
                <a:path w="13967" h="40121" extrusionOk="0">
                  <a:moveTo>
                    <a:pt x="2470" y="1"/>
                  </a:moveTo>
                  <a:cubicBezTo>
                    <a:pt x="778" y="10128"/>
                    <a:pt x="0" y="20388"/>
                    <a:pt x="147" y="30654"/>
                  </a:cubicBezTo>
                  <a:cubicBezTo>
                    <a:pt x="186" y="33017"/>
                    <a:pt x="265" y="35315"/>
                    <a:pt x="399" y="37558"/>
                  </a:cubicBezTo>
                  <a:cubicBezTo>
                    <a:pt x="438" y="38421"/>
                    <a:pt x="505" y="39271"/>
                    <a:pt x="558" y="40120"/>
                  </a:cubicBezTo>
                  <a:cubicBezTo>
                    <a:pt x="1115" y="40120"/>
                    <a:pt x="1660" y="40106"/>
                    <a:pt x="2217" y="40106"/>
                  </a:cubicBezTo>
                  <a:cubicBezTo>
                    <a:pt x="2469" y="40094"/>
                    <a:pt x="2736" y="40094"/>
                    <a:pt x="2987" y="40094"/>
                  </a:cubicBezTo>
                  <a:cubicBezTo>
                    <a:pt x="3810" y="40080"/>
                    <a:pt x="4633" y="40067"/>
                    <a:pt x="5457" y="40067"/>
                  </a:cubicBezTo>
                  <a:cubicBezTo>
                    <a:pt x="5602" y="40053"/>
                    <a:pt x="5749" y="40053"/>
                    <a:pt x="5895" y="40053"/>
                  </a:cubicBezTo>
                  <a:cubicBezTo>
                    <a:pt x="6837" y="40041"/>
                    <a:pt x="7766" y="40041"/>
                    <a:pt x="8709" y="40027"/>
                  </a:cubicBezTo>
                  <a:cubicBezTo>
                    <a:pt x="8855" y="40027"/>
                    <a:pt x="8988" y="40014"/>
                    <a:pt x="9134" y="40014"/>
                  </a:cubicBezTo>
                  <a:cubicBezTo>
                    <a:pt x="10076" y="40014"/>
                    <a:pt x="11006" y="40000"/>
                    <a:pt x="11948" y="39988"/>
                  </a:cubicBezTo>
                  <a:cubicBezTo>
                    <a:pt x="12094" y="39988"/>
                    <a:pt x="12241" y="39988"/>
                    <a:pt x="12386" y="39974"/>
                  </a:cubicBezTo>
                  <a:cubicBezTo>
                    <a:pt x="12838" y="39855"/>
                    <a:pt x="12984" y="39762"/>
                    <a:pt x="13435" y="39762"/>
                  </a:cubicBezTo>
                  <a:cubicBezTo>
                    <a:pt x="13456" y="39762"/>
                    <a:pt x="13486" y="39762"/>
                    <a:pt x="13523" y="39762"/>
                  </a:cubicBezTo>
                  <a:cubicBezTo>
                    <a:pt x="13645" y="39762"/>
                    <a:pt x="13833" y="39754"/>
                    <a:pt x="13966" y="39682"/>
                  </a:cubicBezTo>
                  <a:cubicBezTo>
                    <a:pt x="13834" y="38886"/>
                    <a:pt x="13701" y="38075"/>
                    <a:pt x="13594" y="37240"/>
                  </a:cubicBezTo>
                  <a:cubicBezTo>
                    <a:pt x="13382" y="35712"/>
                    <a:pt x="13209" y="34107"/>
                    <a:pt x="13090" y="32461"/>
                  </a:cubicBezTo>
                  <a:cubicBezTo>
                    <a:pt x="12614" y="26102"/>
                    <a:pt x="12863" y="19711"/>
                    <a:pt x="13834" y="13410"/>
                  </a:cubicBezTo>
                  <a:lnTo>
                    <a:pt x="2470" y="1"/>
                  </a:ln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72" name="Google Shape;3433;p63">
              <a:extLst>
                <a:ext uri="{FF2B5EF4-FFF2-40B4-BE49-F238E27FC236}">
                  <a16:creationId xmlns:a16="http://schemas.microsoft.com/office/drawing/2014/main" id="{D50E884B-A596-A286-616A-B0CA084A5A5E}"/>
                </a:ext>
              </a:extLst>
            </p:cNvPr>
            <p:cNvSpPr/>
            <p:nvPr/>
          </p:nvSpPr>
          <p:spPr>
            <a:xfrm>
              <a:off x="5239800" y="2054425"/>
              <a:ext cx="50525" cy="71025"/>
            </a:xfrm>
            <a:custGeom>
              <a:avLst/>
              <a:gdLst/>
              <a:ahLst/>
              <a:cxnLst/>
              <a:rect l="l" t="t" r="r" b="b"/>
              <a:pathLst>
                <a:path w="2021" h="2841" extrusionOk="0">
                  <a:moveTo>
                    <a:pt x="1648" y="1"/>
                  </a:moveTo>
                  <a:cubicBezTo>
                    <a:pt x="1024" y="107"/>
                    <a:pt x="494" y="677"/>
                    <a:pt x="215" y="1500"/>
                  </a:cubicBezTo>
                  <a:cubicBezTo>
                    <a:pt x="72" y="1901"/>
                    <a:pt x="1" y="2323"/>
                    <a:pt x="2" y="2749"/>
                  </a:cubicBezTo>
                  <a:lnTo>
                    <a:pt x="2" y="2841"/>
                  </a:lnTo>
                  <a:cubicBezTo>
                    <a:pt x="175" y="2814"/>
                    <a:pt x="321" y="2775"/>
                    <a:pt x="440" y="2749"/>
                  </a:cubicBezTo>
                  <a:cubicBezTo>
                    <a:pt x="892" y="2616"/>
                    <a:pt x="1038" y="2523"/>
                    <a:pt x="1489" y="2523"/>
                  </a:cubicBezTo>
                  <a:cubicBezTo>
                    <a:pt x="1510" y="2523"/>
                    <a:pt x="1540" y="2523"/>
                    <a:pt x="1577" y="2523"/>
                  </a:cubicBezTo>
                  <a:cubicBezTo>
                    <a:pt x="1699" y="2523"/>
                    <a:pt x="1887" y="2515"/>
                    <a:pt x="2020" y="2443"/>
                  </a:cubicBezTo>
                  <a:cubicBezTo>
                    <a:pt x="1888" y="1647"/>
                    <a:pt x="1755" y="837"/>
                    <a:pt x="1648"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73" name="Google Shape;3434;p63">
              <a:extLst>
                <a:ext uri="{FF2B5EF4-FFF2-40B4-BE49-F238E27FC236}">
                  <a16:creationId xmlns:a16="http://schemas.microsoft.com/office/drawing/2014/main" id="{0B3C9FDD-AACB-42C0-B027-FD46C0575FA8}"/>
                </a:ext>
              </a:extLst>
            </p:cNvPr>
            <p:cNvSpPr/>
            <p:nvPr/>
          </p:nvSpPr>
          <p:spPr>
            <a:xfrm>
              <a:off x="5158775" y="2054250"/>
              <a:ext cx="91975" cy="78350"/>
            </a:xfrm>
            <a:custGeom>
              <a:avLst/>
              <a:gdLst/>
              <a:ahLst/>
              <a:cxnLst/>
              <a:rect l="l" t="t" r="r" b="b"/>
              <a:pathLst>
                <a:path w="3679" h="3134" extrusionOk="0">
                  <a:moveTo>
                    <a:pt x="1833" y="1"/>
                  </a:moveTo>
                  <a:cubicBezTo>
                    <a:pt x="1130" y="1"/>
                    <a:pt x="505" y="625"/>
                    <a:pt x="214" y="1541"/>
                  </a:cubicBezTo>
                  <a:cubicBezTo>
                    <a:pt x="72" y="1951"/>
                    <a:pt x="0" y="2381"/>
                    <a:pt x="1" y="2816"/>
                  </a:cubicBezTo>
                  <a:cubicBezTo>
                    <a:pt x="1" y="2922"/>
                    <a:pt x="1" y="3028"/>
                    <a:pt x="28" y="3134"/>
                  </a:cubicBezTo>
                  <a:cubicBezTo>
                    <a:pt x="130" y="3125"/>
                    <a:pt x="234" y="3120"/>
                    <a:pt x="337" y="3120"/>
                  </a:cubicBezTo>
                  <a:cubicBezTo>
                    <a:pt x="357" y="3120"/>
                    <a:pt x="378" y="3121"/>
                    <a:pt x="399" y="3121"/>
                  </a:cubicBezTo>
                  <a:cubicBezTo>
                    <a:pt x="1873" y="3054"/>
                    <a:pt x="2709" y="2961"/>
                    <a:pt x="3241" y="2855"/>
                  </a:cubicBezTo>
                  <a:cubicBezTo>
                    <a:pt x="3413" y="2828"/>
                    <a:pt x="3559" y="2789"/>
                    <a:pt x="3679" y="2761"/>
                  </a:cubicBezTo>
                  <a:cubicBezTo>
                    <a:pt x="3679" y="2311"/>
                    <a:pt x="3599" y="1885"/>
                    <a:pt x="3453" y="1514"/>
                  </a:cubicBezTo>
                  <a:cubicBezTo>
                    <a:pt x="3161" y="612"/>
                    <a:pt x="2550" y="1"/>
                    <a:pt x="1833"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74" name="Google Shape;3435;p63">
              <a:extLst>
                <a:ext uri="{FF2B5EF4-FFF2-40B4-BE49-F238E27FC236}">
                  <a16:creationId xmlns:a16="http://schemas.microsoft.com/office/drawing/2014/main" id="{916786FC-BD1F-8B77-C38C-2F73FEAC70AE}"/>
                </a:ext>
              </a:extLst>
            </p:cNvPr>
            <p:cNvSpPr/>
            <p:nvPr/>
          </p:nvSpPr>
          <p:spPr>
            <a:xfrm>
              <a:off x="5077425" y="2054250"/>
              <a:ext cx="92025" cy="79050"/>
            </a:xfrm>
            <a:custGeom>
              <a:avLst/>
              <a:gdLst/>
              <a:ahLst/>
              <a:cxnLst/>
              <a:rect l="l" t="t" r="r" b="b"/>
              <a:pathLst>
                <a:path w="3681" h="3162" extrusionOk="0">
                  <a:moveTo>
                    <a:pt x="1848" y="1"/>
                  </a:moveTo>
                  <a:cubicBezTo>
                    <a:pt x="1131" y="1"/>
                    <a:pt x="520" y="610"/>
                    <a:pt x="215" y="1513"/>
                  </a:cubicBezTo>
                  <a:cubicBezTo>
                    <a:pt x="73" y="1933"/>
                    <a:pt x="0" y="2372"/>
                    <a:pt x="3" y="2816"/>
                  </a:cubicBezTo>
                  <a:cubicBezTo>
                    <a:pt x="3" y="2922"/>
                    <a:pt x="3" y="3040"/>
                    <a:pt x="29" y="3146"/>
                  </a:cubicBezTo>
                  <a:cubicBezTo>
                    <a:pt x="188" y="3134"/>
                    <a:pt x="308" y="3134"/>
                    <a:pt x="414" y="3134"/>
                  </a:cubicBezTo>
                  <a:cubicBezTo>
                    <a:pt x="827" y="3134"/>
                    <a:pt x="984" y="3161"/>
                    <a:pt x="1649" y="3161"/>
                  </a:cubicBezTo>
                  <a:cubicBezTo>
                    <a:pt x="1902" y="3161"/>
                    <a:pt x="2229" y="3157"/>
                    <a:pt x="2671" y="3146"/>
                  </a:cubicBezTo>
                  <a:cubicBezTo>
                    <a:pt x="2883" y="3146"/>
                    <a:pt x="3096" y="3134"/>
                    <a:pt x="3282" y="3134"/>
                  </a:cubicBezTo>
                  <a:cubicBezTo>
                    <a:pt x="3385" y="3124"/>
                    <a:pt x="3488" y="3119"/>
                    <a:pt x="3591" y="3119"/>
                  </a:cubicBezTo>
                  <a:cubicBezTo>
                    <a:pt x="3612" y="3119"/>
                    <a:pt x="3633" y="3119"/>
                    <a:pt x="3653" y="3120"/>
                  </a:cubicBezTo>
                  <a:cubicBezTo>
                    <a:pt x="3680" y="3014"/>
                    <a:pt x="3680" y="2920"/>
                    <a:pt x="3680" y="2814"/>
                  </a:cubicBezTo>
                  <a:cubicBezTo>
                    <a:pt x="3681" y="2381"/>
                    <a:pt x="3609" y="1950"/>
                    <a:pt x="3468" y="1539"/>
                  </a:cubicBezTo>
                  <a:cubicBezTo>
                    <a:pt x="3176" y="624"/>
                    <a:pt x="2551" y="1"/>
                    <a:pt x="1848"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75" name="Google Shape;3436;p63">
              <a:extLst>
                <a:ext uri="{FF2B5EF4-FFF2-40B4-BE49-F238E27FC236}">
                  <a16:creationId xmlns:a16="http://schemas.microsoft.com/office/drawing/2014/main" id="{EBB8F0F4-BBA8-312F-90C1-D5A0795CD395}"/>
                </a:ext>
              </a:extLst>
            </p:cNvPr>
            <p:cNvSpPr/>
            <p:nvPr/>
          </p:nvSpPr>
          <p:spPr>
            <a:xfrm>
              <a:off x="4996500" y="2054250"/>
              <a:ext cx="91950" cy="79050"/>
            </a:xfrm>
            <a:custGeom>
              <a:avLst/>
              <a:gdLst/>
              <a:ahLst/>
              <a:cxnLst/>
              <a:rect l="l" t="t" r="r" b="b"/>
              <a:pathLst>
                <a:path w="3678" h="3162" extrusionOk="0">
                  <a:moveTo>
                    <a:pt x="1832" y="1"/>
                  </a:moveTo>
                  <a:cubicBezTo>
                    <a:pt x="1235" y="1"/>
                    <a:pt x="704" y="439"/>
                    <a:pt x="386" y="1129"/>
                  </a:cubicBezTo>
                  <a:cubicBezTo>
                    <a:pt x="133" y="1606"/>
                    <a:pt x="1" y="2177"/>
                    <a:pt x="1" y="2816"/>
                  </a:cubicBezTo>
                  <a:cubicBezTo>
                    <a:pt x="1" y="2895"/>
                    <a:pt x="1" y="2975"/>
                    <a:pt x="13" y="3040"/>
                  </a:cubicBezTo>
                  <a:cubicBezTo>
                    <a:pt x="266" y="3054"/>
                    <a:pt x="505" y="3067"/>
                    <a:pt x="757" y="3093"/>
                  </a:cubicBezTo>
                  <a:cubicBezTo>
                    <a:pt x="1316" y="3124"/>
                    <a:pt x="1876" y="3161"/>
                    <a:pt x="2442" y="3161"/>
                  </a:cubicBezTo>
                  <a:cubicBezTo>
                    <a:pt x="2627" y="3161"/>
                    <a:pt x="2814" y="3157"/>
                    <a:pt x="3001" y="3147"/>
                  </a:cubicBezTo>
                  <a:cubicBezTo>
                    <a:pt x="3062" y="3147"/>
                    <a:pt x="3124" y="3141"/>
                    <a:pt x="3183" y="3141"/>
                  </a:cubicBezTo>
                  <a:cubicBezTo>
                    <a:pt x="3212" y="3141"/>
                    <a:pt x="3240" y="3143"/>
                    <a:pt x="3266" y="3147"/>
                  </a:cubicBezTo>
                  <a:cubicBezTo>
                    <a:pt x="3425" y="3134"/>
                    <a:pt x="3545" y="3134"/>
                    <a:pt x="3651" y="3134"/>
                  </a:cubicBezTo>
                  <a:cubicBezTo>
                    <a:pt x="3678" y="3028"/>
                    <a:pt x="3678" y="2922"/>
                    <a:pt x="3678" y="2816"/>
                  </a:cubicBezTo>
                  <a:cubicBezTo>
                    <a:pt x="3678" y="2337"/>
                    <a:pt x="3598" y="1899"/>
                    <a:pt x="3452" y="1514"/>
                  </a:cubicBezTo>
                  <a:cubicBezTo>
                    <a:pt x="3160" y="612"/>
                    <a:pt x="2549" y="1"/>
                    <a:pt x="1832"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76" name="Google Shape;3437;p63">
              <a:extLst>
                <a:ext uri="{FF2B5EF4-FFF2-40B4-BE49-F238E27FC236}">
                  <a16:creationId xmlns:a16="http://schemas.microsoft.com/office/drawing/2014/main" id="{2E016A85-BABF-02F2-3745-BE12D83D9618}"/>
                </a:ext>
              </a:extLst>
            </p:cNvPr>
            <p:cNvSpPr/>
            <p:nvPr/>
          </p:nvSpPr>
          <p:spPr>
            <a:xfrm>
              <a:off x="4951125" y="2054075"/>
              <a:ext cx="64775" cy="77375"/>
            </a:xfrm>
            <a:custGeom>
              <a:avLst/>
              <a:gdLst/>
              <a:ahLst/>
              <a:cxnLst/>
              <a:rect l="l" t="t" r="r" b="b"/>
              <a:pathLst>
                <a:path w="2591" h="3095" extrusionOk="0">
                  <a:moveTo>
                    <a:pt x="756" y="1"/>
                  </a:moveTo>
                  <a:cubicBezTo>
                    <a:pt x="500" y="3"/>
                    <a:pt x="250" y="81"/>
                    <a:pt x="39" y="227"/>
                  </a:cubicBezTo>
                  <a:cubicBezTo>
                    <a:pt x="27" y="267"/>
                    <a:pt x="13" y="294"/>
                    <a:pt x="0" y="333"/>
                  </a:cubicBezTo>
                  <a:cubicBezTo>
                    <a:pt x="39" y="1196"/>
                    <a:pt x="106" y="2046"/>
                    <a:pt x="159" y="2895"/>
                  </a:cubicBezTo>
                  <a:cubicBezTo>
                    <a:pt x="304" y="2948"/>
                    <a:pt x="438" y="2962"/>
                    <a:pt x="530" y="2975"/>
                  </a:cubicBezTo>
                  <a:cubicBezTo>
                    <a:pt x="968" y="2988"/>
                    <a:pt x="1406" y="3015"/>
                    <a:pt x="1832" y="3042"/>
                  </a:cubicBezTo>
                  <a:cubicBezTo>
                    <a:pt x="2084" y="3054"/>
                    <a:pt x="2323" y="3068"/>
                    <a:pt x="2575" y="3095"/>
                  </a:cubicBezTo>
                  <a:cubicBezTo>
                    <a:pt x="2586" y="3020"/>
                    <a:pt x="2590" y="2945"/>
                    <a:pt x="2588" y="2869"/>
                  </a:cubicBezTo>
                  <a:cubicBezTo>
                    <a:pt x="2588" y="2178"/>
                    <a:pt x="2455" y="1608"/>
                    <a:pt x="2203" y="1129"/>
                  </a:cubicBezTo>
                  <a:cubicBezTo>
                    <a:pt x="1885" y="439"/>
                    <a:pt x="1353" y="1"/>
                    <a:pt x="756"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77" name="Google Shape;3438;p63">
              <a:extLst>
                <a:ext uri="{FF2B5EF4-FFF2-40B4-BE49-F238E27FC236}">
                  <a16:creationId xmlns:a16="http://schemas.microsoft.com/office/drawing/2014/main" id="{97CD4001-98DC-691C-7AE2-2D4F4EB068A2}"/>
                </a:ext>
              </a:extLst>
            </p:cNvPr>
            <p:cNvSpPr/>
            <p:nvPr/>
          </p:nvSpPr>
          <p:spPr>
            <a:xfrm>
              <a:off x="3872625" y="489750"/>
              <a:ext cx="990275" cy="872425"/>
            </a:xfrm>
            <a:custGeom>
              <a:avLst/>
              <a:gdLst/>
              <a:ahLst/>
              <a:cxnLst/>
              <a:rect l="l" t="t" r="r" b="b"/>
              <a:pathLst>
                <a:path w="39611" h="34897" extrusionOk="0">
                  <a:moveTo>
                    <a:pt x="8186" y="1"/>
                  </a:moveTo>
                  <a:cubicBezTo>
                    <a:pt x="8181" y="1"/>
                    <a:pt x="8174" y="14"/>
                    <a:pt x="8164" y="43"/>
                  </a:cubicBezTo>
                  <a:cubicBezTo>
                    <a:pt x="0" y="23051"/>
                    <a:pt x="10045" y="34897"/>
                    <a:pt x="21057" y="34897"/>
                  </a:cubicBezTo>
                  <a:cubicBezTo>
                    <a:pt x="28101" y="34897"/>
                    <a:pt x="35541" y="30050"/>
                    <a:pt x="38864" y="20178"/>
                  </a:cubicBezTo>
                  <a:cubicBezTo>
                    <a:pt x="39538" y="19461"/>
                    <a:pt x="39611" y="18391"/>
                    <a:pt x="39088" y="17667"/>
                  </a:cubicBezTo>
                  <a:cubicBezTo>
                    <a:pt x="38730" y="17170"/>
                    <a:pt x="38133" y="16892"/>
                    <a:pt x="37513" y="16892"/>
                  </a:cubicBezTo>
                  <a:cubicBezTo>
                    <a:pt x="37085" y="16892"/>
                    <a:pt x="36647" y="17024"/>
                    <a:pt x="36268" y="17307"/>
                  </a:cubicBezTo>
                  <a:cubicBezTo>
                    <a:pt x="32004" y="23673"/>
                    <a:pt x="25795" y="29208"/>
                    <a:pt x="20443" y="29208"/>
                  </a:cubicBezTo>
                  <a:cubicBezTo>
                    <a:pt x="19996" y="29208"/>
                    <a:pt x="19554" y="29170"/>
                    <a:pt x="19121" y="29089"/>
                  </a:cubicBezTo>
                  <a:cubicBezTo>
                    <a:pt x="3305" y="26170"/>
                    <a:pt x="8368" y="1"/>
                    <a:pt x="8186"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78" name="Google Shape;3439;p63">
              <a:extLst>
                <a:ext uri="{FF2B5EF4-FFF2-40B4-BE49-F238E27FC236}">
                  <a16:creationId xmlns:a16="http://schemas.microsoft.com/office/drawing/2014/main" id="{5B0DCAAC-E17F-41DE-C94F-6FDEAC2C6D4D}"/>
                </a:ext>
              </a:extLst>
            </p:cNvPr>
            <p:cNvSpPr/>
            <p:nvPr/>
          </p:nvSpPr>
          <p:spPr>
            <a:xfrm>
              <a:off x="4484200" y="238125"/>
              <a:ext cx="811225" cy="332450"/>
            </a:xfrm>
            <a:custGeom>
              <a:avLst/>
              <a:gdLst/>
              <a:ahLst/>
              <a:cxnLst/>
              <a:rect l="l" t="t" r="r" b="b"/>
              <a:pathLst>
                <a:path w="32449" h="13298" extrusionOk="0">
                  <a:moveTo>
                    <a:pt x="20734" y="1"/>
                  </a:moveTo>
                  <a:cubicBezTo>
                    <a:pt x="20659" y="1"/>
                    <a:pt x="20585" y="4"/>
                    <a:pt x="20510" y="10"/>
                  </a:cubicBezTo>
                  <a:cubicBezTo>
                    <a:pt x="19776" y="75"/>
                    <a:pt x="19029" y="580"/>
                    <a:pt x="18931" y="1311"/>
                  </a:cubicBezTo>
                  <a:cubicBezTo>
                    <a:pt x="16819" y="662"/>
                    <a:pt x="14624" y="333"/>
                    <a:pt x="12419" y="333"/>
                  </a:cubicBezTo>
                  <a:cubicBezTo>
                    <a:pt x="12066" y="333"/>
                    <a:pt x="11713" y="342"/>
                    <a:pt x="11360" y="358"/>
                  </a:cubicBezTo>
                  <a:cubicBezTo>
                    <a:pt x="10897" y="380"/>
                    <a:pt x="10402" y="429"/>
                    <a:pt x="10040" y="719"/>
                  </a:cubicBezTo>
                  <a:cubicBezTo>
                    <a:pt x="9446" y="1194"/>
                    <a:pt x="9453" y="2083"/>
                    <a:pt x="9513" y="2841"/>
                  </a:cubicBezTo>
                  <a:cubicBezTo>
                    <a:pt x="8488" y="2318"/>
                    <a:pt x="7356" y="2047"/>
                    <a:pt x="6210" y="2047"/>
                  </a:cubicBezTo>
                  <a:cubicBezTo>
                    <a:pt x="6028" y="2047"/>
                    <a:pt x="5846" y="2054"/>
                    <a:pt x="5663" y="2068"/>
                  </a:cubicBezTo>
                  <a:cubicBezTo>
                    <a:pt x="5251" y="2100"/>
                    <a:pt x="4756" y="2242"/>
                    <a:pt x="4662" y="2644"/>
                  </a:cubicBezTo>
                  <a:cubicBezTo>
                    <a:pt x="4539" y="3163"/>
                    <a:pt x="5175" y="3510"/>
                    <a:pt x="5441" y="3971"/>
                  </a:cubicBezTo>
                  <a:cubicBezTo>
                    <a:pt x="5264" y="3943"/>
                    <a:pt x="5089" y="3929"/>
                    <a:pt x="4914" y="3929"/>
                  </a:cubicBezTo>
                  <a:cubicBezTo>
                    <a:pt x="3400" y="3929"/>
                    <a:pt x="1993" y="4939"/>
                    <a:pt x="764" y="5897"/>
                  </a:cubicBezTo>
                  <a:cubicBezTo>
                    <a:pt x="439" y="6152"/>
                    <a:pt x="88" y="6450"/>
                    <a:pt x="43" y="6860"/>
                  </a:cubicBezTo>
                  <a:cubicBezTo>
                    <a:pt x="0" y="7241"/>
                    <a:pt x="241" y="7594"/>
                    <a:pt x="495" y="7881"/>
                  </a:cubicBezTo>
                  <a:cubicBezTo>
                    <a:pt x="748" y="8169"/>
                    <a:pt x="1039" y="8451"/>
                    <a:pt x="1136" y="8823"/>
                  </a:cubicBezTo>
                  <a:cubicBezTo>
                    <a:pt x="1232" y="9194"/>
                    <a:pt x="1021" y="9676"/>
                    <a:pt x="639" y="9696"/>
                  </a:cubicBezTo>
                  <a:cubicBezTo>
                    <a:pt x="629" y="9697"/>
                    <a:pt x="619" y="9697"/>
                    <a:pt x="609" y="9697"/>
                  </a:cubicBezTo>
                  <a:cubicBezTo>
                    <a:pt x="532" y="9697"/>
                    <a:pt x="451" y="9684"/>
                    <a:pt x="375" y="9684"/>
                  </a:cubicBezTo>
                  <a:cubicBezTo>
                    <a:pt x="306" y="9684"/>
                    <a:pt x="242" y="9695"/>
                    <a:pt x="188" y="9737"/>
                  </a:cubicBezTo>
                  <a:cubicBezTo>
                    <a:pt x="56" y="9840"/>
                    <a:pt x="90" y="10047"/>
                    <a:pt x="147" y="10206"/>
                  </a:cubicBezTo>
                  <a:cubicBezTo>
                    <a:pt x="787" y="12008"/>
                    <a:pt x="2644" y="13297"/>
                    <a:pt x="4552" y="13297"/>
                  </a:cubicBezTo>
                  <a:cubicBezTo>
                    <a:pt x="4632" y="13297"/>
                    <a:pt x="4713" y="13295"/>
                    <a:pt x="4794" y="13290"/>
                  </a:cubicBezTo>
                  <a:cubicBezTo>
                    <a:pt x="4914" y="13284"/>
                    <a:pt x="5047" y="13266"/>
                    <a:pt x="5122" y="13172"/>
                  </a:cubicBezTo>
                  <a:cubicBezTo>
                    <a:pt x="5197" y="13078"/>
                    <a:pt x="5186" y="12945"/>
                    <a:pt x="5170" y="12826"/>
                  </a:cubicBezTo>
                  <a:cubicBezTo>
                    <a:pt x="5093" y="12259"/>
                    <a:pt x="4987" y="11696"/>
                    <a:pt x="4852" y="11141"/>
                  </a:cubicBezTo>
                  <a:lnTo>
                    <a:pt x="4852" y="11141"/>
                  </a:lnTo>
                  <a:cubicBezTo>
                    <a:pt x="6182" y="12051"/>
                    <a:pt x="7666" y="12714"/>
                    <a:pt x="9232" y="13098"/>
                  </a:cubicBezTo>
                  <a:cubicBezTo>
                    <a:pt x="9388" y="13136"/>
                    <a:pt x="9550" y="13172"/>
                    <a:pt x="9710" y="13172"/>
                  </a:cubicBezTo>
                  <a:cubicBezTo>
                    <a:pt x="9785" y="13172"/>
                    <a:pt x="9859" y="13164"/>
                    <a:pt x="9932" y="13145"/>
                  </a:cubicBezTo>
                  <a:cubicBezTo>
                    <a:pt x="10566" y="12980"/>
                    <a:pt x="10706" y="12157"/>
                    <a:pt x="10722" y="11503"/>
                  </a:cubicBezTo>
                  <a:cubicBezTo>
                    <a:pt x="11855" y="12485"/>
                    <a:pt x="13347" y="13041"/>
                    <a:pt x="14845" y="13041"/>
                  </a:cubicBezTo>
                  <a:cubicBezTo>
                    <a:pt x="14880" y="13041"/>
                    <a:pt x="14915" y="13041"/>
                    <a:pt x="14949" y="13040"/>
                  </a:cubicBezTo>
                  <a:cubicBezTo>
                    <a:pt x="15282" y="13035"/>
                    <a:pt x="15656" y="12980"/>
                    <a:pt x="15859" y="12716"/>
                  </a:cubicBezTo>
                  <a:cubicBezTo>
                    <a:pt x="16057" y="12457"/>
                    <a:pt x="16018" y="12093"/>
                    <a:pt x="15949" y="11774"/>
                  </a:cubicBezTo>
                  <a:cubicBezTo>
                    <a:pt x="15760" y="10903"/>
                    <a:pt x="15422" y="10072"/>
                    <a:pt x="14952" y="9316"/>
                  </a:cubicBezTo>
                  <a:lnTo>
                    <a:pt x="14952" y="9316"/>
                  </a:lnTo>
                  <a:cubicBezTo>
                    <a:pt x="16979" y="10270"/>
                    <a:pt x="19221" y="10762"/>
                    <a:pt x="21461" y="10762"/>
                  </a:cubicBezTo>
                  <a:cubicBezTo>
                    <a:pt x="22266" y="10762"/>
                    <a:pt x="23071" y="10699"/>
                    <a:pt x="23866" y="10570"/>
                  </a:cubicBezTo>
                  <a:cubicBezTo>
                    <a:pt x="24092" y="10533"/>
                    <a:pt x="24321" y="10489"/>
                    <a:pt x="24520" y="10379"/>
                  </a:cubicBezTo>
                  <a:cubicBezTo>
                    <a:pt x="25252" y="9973"/>
                    <a:pt x="25246" y="8937"/>
                    <a:pt x="25144" y="8107"/>
                  </a:cubicBezTo>
                  <a:lnTo>
                    <a:pt x="25144" y="8107"/>
                  </a:lnTo>
                  <a:cubicBezTo>
                    <a:pt x="26741" y="9035"/>
                    <a:pt x="28489" y="9993"/>
                    <a:pt x="30293" y="9993"/>
                  </a:cubicBezTo>
                  <a:cubicBezTo>
                    <a:pt x="30568" y="9993"/>
                    <a:pt x="30844" y="9971"/>
                    <a:pt x="31120" y="9923"/>
                  </a:cubicBezTo>
                  <a:cubicBezTo>
                    <a:pt x="31403" y="9875"/>
                    <a:pt x="31694" y="9791"/>
                    <a:pt x="31897" y="9589"/>
                  </a:cubicBezTo>
                  <a:cubicBezTo>
                    <a:pt x="32448" y="9038"/>
                    <a:pt x="32000" y="8106"/>
                    <a:pt x="31508" y="7499"/>
                  </a:cubicBezTo>
                  <a:cubicBezTo>
                    <a:pt x="30625" y="6409"/>
                    <a:pt x="29646" y="5401"/>
                    <a:pt x="28582" y="4489"/>
                  </a:cubicBezTo>
                  <a:lnTo>
                    <a:pt x="28582" y="4489"/>
                  </a:lnTo>
                  <a:cubicBezTo>
                    <a:pt x="28586" y="4227"/>
                    <a:pt x="28492" y="3956"/>
                    <a:pt x="28339" y="3739"/>
                  </a:cubicBezTo>
                  <a:cubicBezTo>
                    <a:pt x="28095" y="3394"/>
                    <a:pt x="27727" y="3157"/>
                    <a:pt x="27365" y="2936"/>
                  </a:cubicBezTo>
                  <a:cubicBezTo>
                    <a:pt x="25851" y="2011"/>
                    <a:pt x="24272" y="1200"/>
                    <a:pt x="22640" y="506"/>
                  </a:cubicBezTo>
                  <a:cubicBezTo>
                    <a:pt x="22031" y="247"/>
                    <a:pt x="21390" y="1"/>
                    <a:pt x="2073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79" name="Google Shape;3440;p63">
              <a:extLst>
                <a:ext uri="{FF2B5EF4-FFF2-40B4-BE49-F238E27FC236}">
                  <a16:creationId xmlns:a16="http://schemas.microsoft.com/office/drawing/2014/main" id="{E899FAF3-0521-3139-3E7D-7DE608ADD1CC}"/>
                </a:ext>
              </a:extLst>
            </p:cNvPr>
            <p:cNvSpPr/>
            <p:nvPr/>
          </p:nvSpPr>
          <p:spPr>
            <a:xfrm>
              <a:off x="4901950" y="406400"/>
              <a:ext cx="1612825" cy="1165075"/>
            </a:xfrm>
            <a:custGeom>
              <a:avLst/>
              <a:gdLst/>
              <a:ahLst/>
              <a:cxnLst/>
              <a:rect l="l" t="t" r="r" b="b"/>
              <a:pathLst>
                <a:path w="64513" h="46603" extrusionOk="0">
                  <a:moveTo>
                    <a:pt x="10185" y="1"/>
                  </a:moveTo>
                  <a:cubicBezTo>
                    <a:pt x="10052" y="1"/>
                    <a:pt x="9916" y="15"/>
                    <a:pt x="9778" y="49"/>
                  </a:cubicBezTo>
                  <a:cubicBezTo>
                    <a:pt x="8988" y="242"/>
                    <a:pt x="9259" y="1391"/>
                    <a:pt x="8452" y="1768"/>
                  </a:cubicBezTo>
                  <a:cubicBezTo>
                    <a:pt x="8268" y="1854"/>
                    <a:pt x="8059" y="1894"/>
                    <a:pt x="7843" y="1894"/>
                  </a:cubicBezTo>
                  <a:cubicBezTo>
                    <a:pt x="7317" y="1894"/>
                    <a:pt x="6746" y="1660"/>
                    <a:pt x="6363" y="1297"/>
                  </a:cubicBezTo>
                  <a:cubicBezTo>
                    <a:pt x="6215" y="1156"/>
                    <a:pt x="6089" y="992"/>
                    <a:pt x="5992" y="811"/>
                  </a:cubicBezTo>
                  <a:cubicBezTo>
                    <a:pt x="5909" y="1699"/>
                    <a:pt x="5645" y="2760"/>
                    <a:pt x="4830" y="3383"/>
                  </a:cubicBezTo>
                  <a:cubicBezTo>
                    <a:pt x="4315" y="3776"/>
                    <a:pt x="3732" y="3876"/>
                    <a:pt x="3160" y="3876"/>
                  </a:cubicBezTo>
                  <a:cubicBezTo>
                    <a:pt x="2567" y="3876"/>
                    <a:pt x="1984" y="3769"/>
                    <a:pt x="1498" y="3769"/>
                  </a:cubicBezTo>
                  <a:cubicBezTo>
                    <a:pt x="1130" y="3769"/>
                    <a:pt x="818" y="3830"/>
                    <a:pt x="599" y="4047"/>
                  </a:cubicBezTo>
                  <a:cubicBezTo>
                    <a:pt x="1" y="4637"/>
                    <a:pt x="147" y="6321"/>
                    <a:pt x="2674" y="10684"/>
                  </a:cubicBezTo>
                  <a:cubicBezTo>
                    <a:pt x="4569" y="12032"/>
                    <a:pt x="5776" y="13359"/>
                    <a:pt x="5780" y="14083"/>
                  </a:cubicBezTo>
                  <a:cubicBezTo>
                    <a:pt x="5784" y="14556"/>
                    <a:pt x="5569" y="14844"/>
                    <a:pt x="5569" y="14844"/>
                  </a:cubicBezTo>
                  <a:cubicBezTo>
                    <a:pt x="5392" y="15077"/>
                    <a:pt x="5094" y="15175"/>
                    <a:pt x="4823" y="15284"/>
                  </a:cubicBezTo>
                  <a:cubicBezTo>
                    <a:pt x="2890" y="16067"/>
                    <a:pt x="1569" y="18159"/>
                    <a:pt x="1694" y="20242"/>
                  </a:cubicBezTo>
                  <a:cubicBezTo>
                    <a:pt x="1739" y="20980"/>
                    <a:pt x="1909" y="21830"/>
                    <a:pt x="1403" y="22369"/>
                  </a:cubicBezTo>
                  <a:cubicBezTo>
                    <a:pt x="1204" y="22579"/>
                    <a:pt x="929" y="22702"/>
                    <a:pt x="712" y="22896"/>
                  </a:cubicBezTo>
                  <a:cubicBezTo>
                    <a:pt x="244" y="23316"/>
                    <a:pt x="150" y="24131"/>
                    <a:pt x="590" y="24583"/>
                  </a:cubicBezTo>
                  <a:cubicBezTo>
                    <a:pt x="764" y="24763"/>
                    <a:pt x="1014" y="24849"/>
                    <a:pt x="1264" y="24849"/>
                  </a:cubicBezTo>
                  <a:cubicBezTo>
                    <a:pt x="1641" y="24849"/>
                    <a:pt x="2018" y="24654"/>
                    <a:pt x="2139" y="24295"/>
                  </a:cubicBezTo>
                  <a:cubicBezTo>
                    <a:pt x="2229" y="25583"/>
                    <a:pt x="2583" y="26841"/>
                    <a:pt x="3177" y="27988"/>
                  </a:cubicBezTo>
                  <a:cubicBezTo>
                    <a:pt x="3376" y="28372"/>
                    <a:pt x="3624" y="28762"/>
                    <a:pt x="4015" y="28946"/>
                  </a:cubicBezTo>
                  <a:cubicBezTo>
                    <a:pt x="4131" y="29000"/>
                    <a:pt x="4262" y="29026"/>
                    <a:pt x="4393" y="29026"/>
                  </a:cubicBezTo>
                  <a:cubicBezTo>
                    <a:pt x="4695" y="29026"/>
                    <a:pt x="4994" y="28883"/>
                    <a:pt x="5097" y="28607"/>
                  </a:cubicBezTo>
                  <a:lnTo>
                    <a:pt x="5097" y="28607"/>
                  </a:lnTo>
                  <a:cubicBezTo>
                    <a:pt x="4845" y="29342"/>
                    <a:pt x="5091" y="30221"/>
                    <a:pt x="5689" y="30716"/>
                  </a:cubicBezTo>
                  <a:cubicBezTo>
                    <a:pt x="6033" y="31002"/>
                    <a:pt x="6481" y="31149"/>
                    <a:pt x="6927" y="31149"/>
                  </a:cubicBezTo>
                  <a:cubicBezTo>
                    <a:pt x="7264" y="31149"/>
                    <a:pt x="7600" y="31065"/>
                    <a:pt x="7891" y="30895"/>
                  </a:cubicBezTo>
                  <a:cubicBezTo>
                    <a:pt x="8408" y="31799"/>
                    <a:pt x="8586" y="32853"/>
                    <a:pt x="8954" y="33829"/>
                  </a:cubicBezTo>
                  <a:cubicBezTo>
                    <a:pt x="9322" y="34803"/>
                    <a:pt x="9982" y="35777"/>
                    <a:pt x="10990" y="36041"/>
                  </a:cubicBezTo>
                  <a:cubicBezTo>
                    <a:pt x="11113" y="36073"/>
                    <a:pt x="11240" y="36088"/>
                    <a:pt x="11368" y="36088"/>
                  </a:cubicBezTo>
                  <a:cubicBezTo>
                    <a:pt x="12195" y="36088"/>
                    <a:pt x="13047" y="35449"/>
                    <a:pt x="13047" y="34671"/>
                  </a:cubicBezTo>
                  <a:lnTo>
                    <a:pt x="13047" y="34671"/>
                  </a:lnTo>
                  <a:cubicBezTo>
                    <a:pt x="13259" y="36306"/>
                    <a:pt x="13751" y="37892"/>
                    <a:pt x="14501" y="39361"/>
                  </a:cubicBezTo>
                  <a:cubicBezTo>
                    <a:pt x="14747" y="39843"/>
                    <a:pt x="15033" y="40325"/>
                    <a:pt x="15471" y="40641"/>
                  </a:cubicBezTo>
                  <a:cubicBezTo>
                    <a:pt x="15848" y="40911"/>
                    <a:pt x="16302" y="41029"/>
                    <a:pt x="16766" y="41029"/>
                  </a:cubicBezTo>
                  <a:cubicBezTo>
                    <a:pt x="17209" y="41029"/>
                    <a:pt x="17662" y="40921"/>
                    <a:pt x="18064" y="40737"/>
                  </a:cubicBezTo>
                  <a:cubicBezTo>
                    <a:pt x="18890" y="40358"/>
                    <a:pt x="19551" y="39707"/>
                    <a:pt x="20196" y="39069"/>
                  </a:cubicBezTo>
                  <a:cubicBezTo>
                    <a:pt x="20691" y="40989"/>
                    <a:pt x="21598" y="42778"/>
                    <a:pt x="22855" y="44313"/>
                  </a:cubicBezTo>
                  <a:cubicBezTo>
                    <a:pt x="23098" y="44611"/>
                    <a:pt x="23433" y="44923"/>
                    <a:pt x="23795" y="44923"/>
                  </a:cubicBezTo>
                  <a:cubicBezTo>
                    <a:pt x="23853" y="44923"/>
                    <a:pt x="23913" y="44914"/>
                    <a:pt x="23973" y="44897"/>
                  </a:cubicBezTo>
                  <a:cubicBezTo>
                    <a:pt x="24280" y="44804"/>
                    <a:pt x="24456" y="44491"/>
                    <a:pt x="24601" y="44206"/>
                  </a:cubicBezTo>
                  <a:lnTo>
                    <a:pt x="27097" y="39296"/>
                  </a:lnTo>
                  <a:cubicBezTo>
                    <a:pt x="28179" y="41021"/>
                    <a:pt x="29278" y="42765"/>
                    <a:pt x="30756" y="44165"/>
                  </a:cubicBezTo>
                  <a:cubicBezTo>
                    <a:pt x="32235" y="45564"/>
                    <a:pt x="34158" y="46603"/>
                    <a:pt x="36194" y="46603"/>
                  </a:cubicBezTo>
                  <a:cubicBezTo>
                    <a:pt x="36195" y="46603"/>
                    <a:pt x="36196" y="46603"/>
                    <a:pt x="36197" y="46603"/>
                  </a:cubicBezTo>
                  <a:cubicBezTo>
                    <a:pt x="38233" y="46601"/>
                    <a:pt x="40328" y="45372"/>
                    <a:pt x="40943" y="43432"/>
                  </a:cubicBezTo>
                  <a:cubicBezTo>
                    <a:pt x="41038" y="43132"/>
                    <a:pt x="41104" y="42808"/>
                    <a:pt x="41312" y="42572"/>
                  </a:cubicBezTo>
                  <a:cubicBezTo>
                    <a:pt x="41683" y="42147"/>
                    <a:pt x="42331" y="42166"/>
                    <a:pt x="42893" y="42124"/>
                  </a:cubicBezTo>
                  <a:cubicBezTo>
                    <a:pt x="45762" y="41916"/>
                    <a:pt x="48074" y="38862"/>
                    <a:pt x="47498" y="36044"/>
                  </a:cubicBezTo>
                  <a:lnTo>
                    <a:pt x="47498" y="36044"/>
                  </a:lnTo>
                  <a:cubicBezTo>
                    <a:pt x="48624" y="37174"/>
                    <a:pt x="49945" y="38092"/>
                    <a:pt x="51396" y="38756"/>
                  </a:cubicBezTo>
                  <a:cubicBezTo>
                    <a:pt x="51872" y="38973"/>
                    <a:pt x="52403" y="39162"/>
                    <a:pt x="52916" y="39162"/>
                  </a:cubicBezTo>
                  <a:cubicBezTo>
                    <a:pt x="53154" y="39162"/>
                    <a:pt x="53388" y="39121"/>
                    <a:pt x="53611" y="39024"/>
                  </a:cubicBezTo>
                  <a:cubicBezTo>
                    <a:pt x="54053" y="38830"/>
                    <a:pt x="54377" y="38440"/>
                    <a:pt x="54655" y="38046"/>
                  </a:cubicBezTo>
                  <a:cubicBezTo>
                    <a:pt x="55635" y="36651"/>
                    <a:pt x="56260" y="35039"/>
                    <a:pt x="56474" y="33348"/>
                  </a:cubicBezTo>
                  <a:cubicBezTo>
                    <a:pt x="57601" y="34842"/>
                    <a:pt x="59042" y="36072"/>
                    <a:pt x="60695" y="36950"/>
                  </a:cubicBezTo>
                  <a:cubicBezTo>
                    <a:pt x="61115" y="37172"/>
                    <a:pt x="61570" y="37376"/>
                    <a:pt x="62039" y="37376"/>
                  </a:cubicBezTo>
                  <a:cubicBezTo>
                    <a:pt x="62089" y="37376"/>
                    <a:pt x="62140" y="37373"/>
                    <a:pt x="62190" y="37368"/>
                  </a:cubicBezTo>
                  <a:cubicBezTo>
                    <a:pt x="63621" y="37231"/>
                    <a:pt x="63994" y="34322"/>
                    <a:pt x="64072" y="33799"/>
                  </a:cubicBezTo>
                  <a:cubicBezTo>
                    <a:pt x="64513" y="30863"/>
                    <a:pt x="63079" y="30598"/>
                    <a:pt x="63104" y="26976"/>
                  </a:cubicBezTo>
                  <a:cubicBezTo>
                    <a:pt x="63109" y="26238"/>
                    <a:pt x="63180" y="24624"/>
                    <a:pt x="62330" y="24080"/>
                  </a:cubicBezTo>
                  <a:cubicBezTo>
                    <a:pt x="62136" y="23958"/>
                    <a:pt x="61786" y="23820"/>
                    <a:pt x="61448" y="23421"/>
                  </a:cubicBezTo>
                  <a:cubicBezTo>
                    <a:pt x="61213" y="23143"/>
                    <a:pt x="61079" y="22853"/>
                    <a:pt x="60948" y="22467"/>
                  </a:cubicBezTo>
                  <a:cubicBezTo>
                    <a:pt x="60725" y="21813"/>
                    <a:pt x="60613" y="21486"/>
                    <a:pt x="60560" y="20668"/>
                  </a:cubicBezTo>
                  <a:cubicBezTo>
                    <a:pt x="60350" y="17470"/>
                    <a:pt x="51721" y="12827"/>
                    <a:pt x="51721" y="12827"/>
                  </a:cubicBezTo>
                  <a:cubicBezTo>
                    <a:pt x="48054" y="10853"/>
                    <a:pt x="45836" y="9659"/>
                    <a:pt x="41813" y="7928"/>
                  </a:cubicBezTo>
                  <a:cubicBezTo>
                    <a:pt x="39849" y="7083"/>
                    <a:pt x="33363" y="4349"/>
                    <a:pt x="27897" y="3134"/>
                  </a:cubicBezTo>
                  <a:cubicBezTo>
                    <a:pt x="23582" y="2175"/>
                    <a:pt x="21039" y="2414"/>
                    <a:pt x="20341" y="2176"/>
                  </a:cubicBezTo>
                  <a:cubicBezTo>
                    <a:pt x="20296" y="2160"/>
                    <a:pt x="20176" y="2115"/>
                    <a:pt x="20041" y="2115"/>
                  </a:cubicBezTo>
                  <a:cubicBezTo>
                    <a:pt x="19968" y="2115"/>
                    <a:pt x="19889" y="2128"/>
                    <a:pt x="19816" y="2168"/>
                  </a:cubicBezTo>
                  <a:cubicBezTo>
                    <a:pt x="19556" y="2308"/>
                    <a:pt x="19619" y="2638"/>
                    <a:pt x="19401" y="2777"/>
                  </a:cubicBezTo>
                  <a:cubicBezTo>
                    <a:pt x="19344" y="2815"/>
                    <a:pt x="19279" y="2830"/>
                    <a:pt x="19209" y="2830"/>
                  </a:cubicBezTo>
                  <a:cubicBezTo>
                    <a:pt x="18971" y="2830"/>
                    <a:pt x="18672" y="2649"/>
                    <a:pt x="18382" y="2525"/>
                  </a:cubicBezTo>
                  <a:cubicBezTo>
                    <a:pt x="18067" y="2390"/>
                    <a:pt x="17635" y="2269"/>
                    <a:pt x="17057" y="2269"/>
                  </a:cubicBezTo>
                  <a:cubicBezTo>
                    <a:pt x="16885" y="2269"/>
                    <a:pt x="16701" y="2279"/>
                    <a:pt x="16502" y="2304"/>
                  </a:cubicBezTo>
                  <a:cubicBezTo>
                    <a:pt x="14239" y="1715"/>
                    <a:pt x="12678" y="1024"/>
                    <a:pt x="11613" y="453"/>
                  </a:cubicBezTo>
                  <a:cubicBezTo>
                    <a:pt x="11260" y="262"/>
                    <a:pt x="10749" y="1"/>
                    <a:pt x="10185"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grpSp>
      <p:grpSp>
        <p:nvGrpSpPr>
          <p:cNvPr id="280" name="Google Shape;3494;p63">
            <a:extLst>
              <a:ext uri="{FF2B5EF4-FFF2-40B4-BE49-F238E27FC236}">
                <a16:creationId xmlns:a16="http://schemas.microsoft.com/office/drawing/2014/main" id="{7566FA3D-7DF1-D5EB-40A8-B98A91B1D7E0}"/>
              </a:ext>
            </a:extLst>
          </p:cNvPr>
          <p:cNvGrpSpPr/>
          <p:nvPr/>
        </p:nvGrpSpPr>
        <p:grpSpPr>
          <a:xfrm rot="404860">
            <a:off x="4027962" y="5421852"/>
            <a:ext cx="1763829" cy="1346724"/>
            <a:chOff x="2865950" y="2301875"/>
            <a:chExt cx="1943000" cy="1483525"/>
          </a:xfrm>
        </p:grpSpPr>
        <p:sp>
          <p:nvSpPr>
            <p:cNvPr id="281" name="Google Shape;3495;p63">
              <a:extLst>
                <a:ext uri="{FF2B5EF4-FFF2-40B4-BE49-F238E27FC236}">
                  <a16:creationId xmlns:a16="http://schemas.microsoft.com/office/drawing/2014/main" id="{F25912B8-4578-23B2-197B-B730E3F62111}"/>
                </a:ext>
              </a:extLst>
            </p:cNvPr>
            <p:cNvSpPr/>
            <p:nvPr/>
          </p:nvSpPr>
          <p:spPr>
            <a:xfrm>
              <a:off x="4449000" y="2571725"/>
              <a:ext cx="295200" cy="320275"/>
            </a:xfrm>
            <a:custGeom>
              <a:avLst/>
              <a:gdLst/>
              <a:ahLst/>
              <a:cxnLst/>
              <a:rect l="l" t="t" r="r" b="b"/>
              <a:pathLst>
                <a:path w="11808" h="12811" extrusionOk="0">
                  <a:moveTo>
                    <a:pt x="5846" y="0"/>
                  </a:moveTo>
                  <a:lnTo>
                    <a:pt x="1" y="1946"/>
                  </a:lnTo>
                  <a:cubicBezTo>
                    <a:pt x="472" y="3936"/>
                    <a:pt x="2178" y="10236"/>
                    <a:pt x="6542" y="12090"/>
                  </a:cubicBezTo>
                  <a:cubicBezTo>
                    <a:pt x="6844" y="12218"/>
                    <a:pt x="8235" y="12811"/>
                    <a:pt x="9386" y="12811"/>
                  </a:cubicBezTo>
                  <a:cubicBezTo>
                    <a:pt x="9884" y="12811"/>
                    <a:pt x="10337" y="12700"/>
                    <a:pt x="10638" y="12392"/>
                  </a:cubicBezTo>
                  <a:cubicBezTo>
                    <a:pt x="10818" y="12207"/>
                    <a:pt x="10959" y="11700"/>
                    <a:pt x="11238" y="10693"/>
                  </a:cubicBezTo>
                  <a:cubicBezTo>
                    <a:pt x="11619" y="9316"/>
                    <a:pt x="11808" y="8619"/>
                    <a:pt x="11739" y="8195"/>
                  </a:cubicBezTo>
                  <a:cubicBezTo>
                    <a:pt x="11554" y="7059"/>
                    <a:pt x="10433" y="6408"/>
                    <a:pt x="9841" y="5997"/>
                  </a:cubicBezTo>
                  <a:cubicBezTo>
                    <a:pt x="8569" y="5113"/>
                    <a:pt x="7011" y="3446"/>
                    <a:pt x="5846"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82" name="Google Shape;3496;p63">
              <a:extLst>
                <a:ext uri="{FF2B5EF4-FFF2-40B4-BE49-F238E27FC236}">
                  <a16:creationId xmlns:a16="http://schemas.microsoft.com/office/drawing/2014/main" id="{556C3D9A-0F83-9C2F-5B68-03D616AA5E51}"/>
                </a:ext>
              </a:extLst>
            </p:cNvPr>
            <p:cNvSpPr/>
            <p:nvPr/>
          </p:nvSpPr>
          <p:spPr>
            <a:xfrm>
              <a:off x="2996225" y="2484925"/>
              <a:ext cx="1629575" cy="935650"/>
            </a:xfrm>
            <a:custGeom>
              <a:avLst/>
              <a:gdLst/>
              <a:ahLst/>
              <a:cxnLst/>
              <a:rect l="l" t="t" r="r" b="b"/>
              <a:pathLst>
                <a:path w="65183" h="37426" extrusionOk="0">
                  <a:moveTo>
                    <a:pt x="56950" y="1"/>
                  </a:moveTo>
                  <a:cubicBezTo>
                    <a:pt x="53257" y="1"/>
                    <a:pt x="48860" y="704"/>
                    <a:pt x="45075" y="1769"/>
                  </a:cubicBezTo>
                  <a:cubicBezTo>
                    <a:pt x="36534" y="4171"/>
                    <a:pt x="37041" y="6743"/>
                    <a:pt x="29687" y="8558"/>
                  </a:cubicBezTo>
                  <a:cubicBezTo>
                    <a:pt x="27144" y="9186"/>
                    <a:pt x="25037" y="9383"/>
                    <a:pt x="23201" y="9383"/>
                  </a:cubicBezTo>
                  <a:cubicBezTo>
                    <a:pt x="20079" y="9383"/>
                    <a:pt x="17737" y="8812"/>
                    <a:pt x="15356" y="8812"/>
                  </a:cubicBezTo>
                  <a:cubicBezTo>
                    <a:pt x="13575" y="8812"/>
                    <a:pt x="11772" y="9132"/>
                    <a:pt x="9603" y="10250"/>
                  </a:cubicBezTo>
                  <a:cubicBezTo>
                    <a:pt x="5087" y="12580"/>
                    <a:pt x="1" y="17852"/>
                    <a:pt x="707" y="23536"/>
                  </a:cubicBezTo>
                  <a:cubicBezTo>
                    <a:pt x="1309" y="28377"/>
                    <a:pt x="5834" y="31261"/>
                    <a:pt x="6600" y="31730"/>
                  </a:cubicBezTo>
                  <a:cubicBezTo>
                    <a:pt x="9334" y="33407"/>
                    <a:pt x="12150" y="33733"/>
                    <a:pt x="14546" y="33733"/>
                  </a:cubicBezTo>
                  <a:cubicBezTo>
                    <a:pt x="15586" y="33733"/>
                    <a:pt x="16548" y="33671"/>
                    <a:pt x="17389" y="33632"/>
                  </a:cubicBezTo>
                  <a:cubicBezTo>
                    <a:pt x="18327" y="33589"/>
                    <a:pt x="19218" y="33568"/>
                    <a:pt x="20066" y="33568"/>
                  </a:cubicBezTo>
                  <a:cubicBezTo>
                    <a:pt x="31749" y="33568"/>
                    <a:pt x="35229" y="37426"/>
                    <a:pt x="40801" y="37426"/>
                  </a:cubicBezTo>
                  <a:cubicBezTo>
                    <a:pt x="42150" y="37426"/>
                    <a:pt x="43622" y="37199"/>
                    <a:pt x="45363" y="36637"/>
                  </a:cubicBezTo>
                  <a:cubicBezTo>
                    <a:pt x="54177" y="33793"/>
                    <a:pt x="61684" y="24991"/>
                    <a:pt x="62554" y="18259"/>
                  </a:cubicBezTo>
                  <a:cubicBezTo>
                    <a:pt x="62792" y="16417"/>
                    <a:pt x="62698" y="13454"/>
                    <a:pt x="63756" y="8368"/>
                  </a:cubicBezTo>
                  <a:cubicBezTo>
                    <a:pt x="64593" y="4345"/>
                    <a:pt x="65182" y="3653"/>
                    <a:pt x="64657" y="2573"/>
                  </a:cubicBezTo>
                  <a:cubicBezTo>
                    <a:pt x="63764" y="736"/>
                    <a:pt x="60725" y="1"/>
                    <a:pt x="56950" y="1"/>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83" name="Google Shape;3497;p63">
              <a:extLst>
                <a:ext uri="{FF2B5EF4-FFF2-40B4-BE49-F238E27FC236}">
                  <a16:creationId xmlns:a16="http://schemas.microsoft.com/office/drawing/2014/main" id="{63958B58-E1DB-1060-B917-6A71A3B33594}"/>
                </a:ext>
              </a:extLst>
            </p:cNvPr>
            <p:cNvSpPr/>
            <p:nvPr/>
          </p:nvSpPr>
          <p:spPr>
            <a:xfrm>
              <a:off x="3118525" y="3210550"/>
              <a:ext cx="303475" cy="574850"/>
            </a:xfrm>
            <a:custGeom>
              <a:avLst/>
              <a:gdLst/>
              <a:ahLst/>
              <a:cxnLst/>
              <a:rect l="l" t="t" r="r" b="b"/>
              <a:pathLst>
                <a:path w="12139" h="22994" extrusionOk="0">
                  <a:moveTo>
                    <a:pt x="0" y="0"/>
                  </a:moveTo>
                  <a:cubicBezTo>
                    <a:pt x="739" y="563"/>
                    <a:pt x="5212" y="4068"/>
                    <a:pt x="5183" y="9019"/>
                  </a:cubicBezTo>
                  <a:cubicBezTo>
                    <a:pt x="5165" y="12257"/>
                    <a:pt x="3649" y="14817"/>
                    <a:pt x="3649" y="14817"/>
                  </a:cubicBezTo>
                  <a:cubicBezTo>
                    <a:pt x="2664" y="16478"/>
                    <a:pt x="1741" y="16948"/>
                    <a:pt x="1561" y="18223"/>
                  </a:cubicBezTo>
                  <a:cubicBezTo>
                    <a:pt x="1309" y="20020"/>
                    <a:pt x="2772" y="21742"/>
                    <a:pt x="4186" y="22994"/>
                  </a:cubicBezTo>
                  <a:lnTo>
                    <a:pt x="8823" y="22339"/>
                  </a:lnTo>
                  <a:cubicBezTo>
                    <a:pt x="8866" y="22129"/>
                    <a:pt x="8900" y="21804"/>
                    <a:pt x="8789" y="21456"/>
                  </a:cubicBezTo>
                  <a:cubicBezTo>
                    <a:pt x="8407" y="20269"/>
                    <a:pt x="6796" y="20294"/>
                    <a:pt x="5740" y="18970"/>
                  </a:cubicBezTo>
                  <a:cubicBezTo>
                    <a:pt x="5239" y="18343"/>
                    <a:pt x="5050" y="17648"/>
                    <a:pt x="4996" y="17287"/>
                  </a:cubicBezTo>
                  <a:cubicBezTo>
                    <a:pt x="4637" y="14856"/>
                    <a:pt x="8309" y="13329"/>
                    <a:pt x="10138" y="10507"/>
                  </a:cubicBezTo>
                  <a:cubicBezTo>
                    <a:pt x="11258" y="8779"/>
                    <a:pt x="12138" y="5868"/>
                    <a:pt x="10772" y="738"/>
                  </a:cubicBezTo>
                  <a:lnTo>
                    <a:pt x="0" y="0"/>
                  </a:ln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84" name="Google Shape;3498;p63">
              <a:extLst>
                <a:ext uri="{FF2B5EF4-FFF2-40B4-BE49-F238E27FC236}">
                  <a16:creationId xmlns:a16="http://schemas.microsoft.com/office/drawing/2014/main" id="{8EEDDBA1-A60F-0B2E-B46B-B6E96FA91310}"/>
                </a:ext>
              </a:extLst>
            </p:cNvPr>
            <p:cNvSpPr/>
            <p:nvPr/>
          </p:nvSpPr>
          <p:spPr>
            <a:xfrm>
              <a:off x="3453600" y="3254700"/>
              <a:ext cx="355025" cy="463750"/>
            </a:xfrm>
            <a:custGeom>
              <a:avLst/>
              <a:gdLst/>
              <a:ahLst/>
              <a:cxnLst/>
              <a:rect l="l" t="t" r="r" b="b"/>
              <a:pathLst>
                <a:path w="14201" h="18550" extrusionOk="0">
                  <a:moveTo>
                    <a:pt x="719" y="0"/>
                  </a:moveTo>
                  <a:cubicBezTo>
                    <a:pt x="1" y="6244"/>
                    <a:pt x="1428" y="9039"/>
                    <a:pt x="2982" y="10423"/>
                  </a:cubicBezTo>
                  <a:cubicBezTo>
                    <a:pt x="4085" y="11404"/>
                    <a:pt x="5523" y="11914"/>
                    <a:pt x="6746" y="13758"/>
                  </a:cubicBezTo>
                  <a:cubicBezTo>
                    <a:pt x="7868" y="15449"/>
                    <a:pt x="8145" y="17263"/>
                    <a:pt x="8199" y="18549"/>
                  </a:cubicBezTo>
                  <a:lnTo>
                    <a:pt x="14201" y="17801"/>
                  </a:lnTo>
                  <a:cubicBezTo>
                    <a:pt x="13759" y="16998"/>
                    <a:pt x="13256" y="16229"/>
                    <a:pt x="12697" y="15502"/>
                  </a:cubicBezTo>
                  <a:cubicBezTo>
                    <a:pt x="9289" y="11076"/>
                    <a:pt x="5787" y="10844"/>
                    <a:pt x="4619" y="8087"/>
                  </a:cubicBezTo>
                  <a:cubicBezTo>
                    <a:pt x="4085" y="6829"/>
                    <a:pt x="3932" y="4792"/>
                    <a:pt x="5820" y="1444"/>
                  </a:cubicBezTo>
                  <a:lnTo>
                    <a:pt x="719" y="0"/>
                  </a:ln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85" name="Google Shape;3499;p63">
              <a:extLst>
                <a:ext uri="{FF2B5EF4-FFF2-40B4-BE49-F238E27FC236}">
                  <a16:creationId xmlns:a16="http://schemas.microsoft.com/office/drawing/2014/main" id="{5EEBBDB5-8927-05D5-562A-2AD0F5AA1355}"/>
                </a:ext>
              </a:extLst>
            </p:cNvPr>
            <p:cNvSpPr/>
            <p:nvPr/>
          </p:nvSpPr>
          <p:spPr>
            <a:xfrm>
              <a:off x="4128650" y="3239750"/>
              <a:ext cx="415650" cy="314125"/>
            </a:xfrm>
            <a:custGeom>
              <a:avLst/>
              <a:gdLst/>
              <a:ahLst/>
              <a:cxnLst/>
              <a:rect l="l" t="t" r="r" b="b"/>
              <a:pathLst>
                <a:path w="16626" h="12565" extrusionOk="0">
                  <a:moveTo>
                    <a:pt x="9770" y="1"/>
                  </a:moveTo>
                  <a:cubicBezTo>
                    <a:pt x="8772" y="1"/>
                    <a:pt x="7617" y="49"/>
                    <a:pt x="6284" y="157"/>
                  </a:cubicBezTo>
                  <a:lnTo>
                    <a:pt x="0" y="3205"/>
                  </a:lnTo>
                  <a:cubicBezTo>
                    <a:pt x="3031" y="3527"/>
                    <a:pt x="6251" y="3729"/>
                    <a:pt x="9641" y="3762"/>
                  </a:cubicBezTo>
                  <a:cubicBezTo>
                    <a:pt x="9980" y="3766"/>
                    <a:pt x="10316" y="3768"/>
                    <a:pt x="10651" y="3768"/>
                  </a:cubicBezTo>
                  <a:cubicBezTo>
                    <a:pt x="11256" y="3768"/>
                    <a:pt x="11855" y="3762"/>
                    <a:pt x="12448" y="3751"/>
                  </a:cubicBezTo>
                  <a:cubicBezTo>
                    <a:pt x="12487" y="6689"/>
                    <a:pt x="12527" y="9626"/>
                    <a:pt x="12566" y="12564"/>
                  </a:cubicBezTo>
                  <a:lnTo>
                    <a:pt x="16626" y="11483"/>
                  </a:lnTo>
                  <a:cubicBezTo>
                    <a:pt x="15974" y="10513"/>
                    <a:pt x="15218" y="9063"/>
                    <a:pt x="15082" y="7244"/>
                  </a:cubicBezTo>
                  <a:cubicBezTo>
                    <a:pt x="14872" y="4441"/>
                    <a:pt x="16314" y="3101"/>
                    <a:pt x="15791" y="1813"/>
                  </a:cubicBezTo>
                  <a:cubicBezTo>
                    <a:pt x="15401" y="852"/>
                    <a:pt x="13953" y="1"/>
                    <a:pt x="9770" y="1"/>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86" name="Google Shape;3500;p63">
              <a:extLst>
                <a:ext uri="{FF2B5EF4-FFF2-40B4-BE49-F238E27FC236}">
                  <a16:creationId xmlns:a16="http://schemas.microsoft.com/office/drawing/2014/main" id="{09C5B59B-9629-6D6B-BC9E-2D09925CCF20}"/>
                </a:ext>
              </a:extLst>
            </p:cNvPr>
            <p:cNvSpPr/>
            <p:nvPr/>
          </p:nvSpPr>
          <p:spPr>
            <a:xfrm>
              <a:off x="4405300" y="3092800"/>
              <a:ext cx="403650" cy="289975"/>
            </a:xfrm>
            <a:custGeom>
              <a:avLst/>
              <a:gdLst/>
              <a:ahLst/>
              <a:cxnLst/>
              <a:rect l="l" t="t" r="r" b="b"/>
              <a:pathLst>
                <a:path w="16146" h="11599" extrusionOk="0">
                  <a:moveTo>
                    <a:pt x="2786" y="0"/>
                  </a:moveTo>
                  <a:lnTo>
                    <a:pt x="0" y="2073"/>
                  </a:lnTo>
                  <a:lnTo>
                    <a:pt x="9585" y="3668"/>
                  </a:lnTo>
                  <a:cubicBezTo>
                    <a:pt x="9551" y="4341"/>
                    <a:pt x="9611" y="5323"/>
                    <a:pt x="10203" y="6179"/>
                  </a:cubicBezTo>
                  <a:cubicBezTo>
                    <a:pt x="11000" y="7335"/>
                    <a:pt x="12119" y="7321"/>
                    <a:pt x="12593" y="8265"/>
                  </a:cubicBezTo>
                  <a:cubicBezTo>
                    <a:pt x="12876" y="8828"/>
                    <a:pt x="12967" y="9806"/>
                    <a:pt x="11892" y="11599"/>
                  </a:cubicBezTo>
                  <a:lnTo>
                    <a:pt x="16146" y="9902"/>
                  </a:lnTo>
                  <a:cubicBezTo>
                    <a:pt x="14432" y="6733"/>
                    <a:pt x="12718" y="3564"/>
                    <a:pt x="11004" y="396"/>
                  </a:cubicBezTo>
                  <a:cubicBezTo>
                    <a:pt x="8264" y="264"/>
                    <a:pt x="5525" y="132"/>
                    <a:pt x="2786"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87" name="Google Shape;3501;p63">
              <a:extLst>
                <a:ext uri="{FF2B5EF4-FFF2-40B4-BE49-F238E27FC236}">
                  <a16:creationId xmlns:a16="http://schemas.microsoft.com/office/drawing/2014/main" id="{9C1F62C5-9D57-7A18-F341-35D6EBDABE53}"/>
                </a:ext>
              </a:extLst>
            </p:cNvPr>
            <p:cNvSpPr/>
            <p:nvPr/>
          </p:nvSpPr>
          <p:spPr>
            <a:xfrm>
              <a:off x="3920050" y="2429325"/>
              <a:ext cx="732275" cy="831825"/>
            </a:xfrm>
            <a:custGeom>
              <a:avLst/>
              <a:gdLst/>
              <a:ahLst/>
              <a:cxnLst/>
              <a:rect l="l" t="t" r="r" b="b"/>
              <a:pathLst>
                <a:path w="29291" h="33273" extrusionOk="0">
                  <a:moveTo>
                    <a:pt x="16464" y="0"/>
                  </a:moveTo>
                  <a:cubicBezTo>
                    <a:pt x="13113" y="0"/>
                    <a:pt x="9050" y="661"/>
                    <a:pt x="4725" y="2792"/>
                  </a:cubicBezTo>
                  <a:cubicBezTo>
                    <a:pt x="4177" y="3061"/>
                    <a:pt x="0" y="5152"/>
                    <a:pt x="328" y="6587"/>
                  </a:cubicBezTo>
                  <a:cubicBezTo>
                    <a:pt x="525" y="7448"/>
                    <a:pt x="2161" y="7268"/>
                    <a:pt x="3025" y="8686"/>
                  </a:cubicBezTo>
                  <a:cubicBezTo>
                    <a:pt x="3955" y="10215"/>
                    <a:pt x="2693" y="11473"/>
                    <a:pt x="3523" y="12683"/>
                  </a:cubicBezTo>
                  <a:cubicBezTo>
                    <a:pt x="4609" y="14265"/>
                    <a:pt x="7271" y="12859"/>
                    <a:pt x="8618" y="14483"/>
                  </a:cubicBezTo>
                  <a:cubicBezTo>
                    <a:pt x="9830" y="15946"/>
                    <a:pt x="8605" y="18215"/>
                    <a:pt x="10016" y="19179"/>
                  </a:cubicBezTo>
                  <a:cubicBezTo>
                    <a:pt x="10651" y="19614"/>
                    <a:pt x="11053" y="19259"/>
                    <a:pt x="11714" y="19779"/>
                  </a:cubicBezTo>
                  <a:cubicBezTo>
                    <a:pt x="12635" y="20505"/>
                    <a:pt x="12198" y="21465"/>
                    <a:pt x="12911" y="22877"/>
                  </a:cubicBezTo>
                  <a:cubicBezTo>
                    <a:pt x="13800" y="24635"/>
                    <a:pt x="14949" y="24076"/>
                    <a:pt x="15708" y="25775"/>
                  </a:cubicBezTo>
                  <a:cubicBezTo>
                    <a:pt x="16296" y="27089"/>
                    <a:pt x="15952" y="28192"/>
                    <a:pt x="16907" y="28873"/>
                  </a:cubicBezTo>
                  <a:cubicBezTo>
                    <a:pt x="17237" y="29111"/>
                    <a:pt x="17554" y="29174"/>
                    <a:pt x="17806" y="29573"/>
                  </a:cubicBezTo>
                  <a:cubicBezTo>
                    <a:pt x="18156" y="30132"/>
                    <a:pt x="17908" y="30611"/>
                    <a:pt x="18005" y="31172"/>
                  </a:cubicBezTo>
                  <a:cubicBezTo>
                    <a:pt x="18185" y="32226"/>
                    <a:pt x="19523" y="33273"/>
                    <a:pt x="20618" y="33273"/>
                  </a:cubicBezTo>
                  <a:cubicBezTo>
                    <a:pt x="20646" y="33273"/>
                    <a:pt x="20674" y="33272"/>
                    <a:pt x="20701" y="33271"/>
                  </a:cubicBezTo>
                  <a:cubicBezTo>
                    <a:pt x="21985" y="33208"/>
                    <a:pt x="22072" y="31670"/>
                    <a:pt x="24300" y="29575"/>
                  </a:cubicBezTo>
                  <a:cubicBezTo>
                    <a:pt x="26463" y="27541"/>
                    <a:pt x="27368" y="28063"/>
                    <a:pt x="27998" y="26680"/>
                  </a:cubicBezTo>
                  <a:cubicBezTo>
                    <a:pt x="28688" y="25159"/>
                    <a:pt x="27726" y="24240"/>
                    <a:pt x="28099" y="20984"/>
                  </a:cubicBezTo>
                  <a:cubicBezTo>
                    <a:pt x="28258" y="19590"/>
                    <a:pt x="28467" y="19481"/>
                    <a:pt x="28599" y="18487"/>
                  </a:cubicBezTo>
                  <a:cubicBezTo>
                    <a:pt x="29291" y="13291"/>
                    <a:pt x="24360" y="10585"/>
                    <a:pt x="25506" y="6697"/>
                  </a:cubicBezTo>
                  <a:cubicBezTo>
                    <a:pt x="25963" y="5143"/>
                    <a:pt x="27064" y="4510"/>
                    <a:pt x="26705" y="3300"/>
                  </a:cubicBezTo>
                  <a:cubicBezTo>
                    <a:pt x="26372" y="2174"/>
                    <a:pt x="25086" y="1579"/>
                    <a:pt x="24008" y="1200"/>
                  </a:cubicBezTo>
                  <a:cubicBezTo>
                    <a:pt x="22545" y="684"/>
                    <a:pt x="19872" y="0"/>
                    <a:pt x="16464"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88" name="Google Shape;3502;p63">
              <a:extLst>
                <a:ext uri="{FF2B5EF4-FFF2-40B4-BE49-F238E27FC236}">
                  <a16:creationId xmlns:a16="http://schemas.microsoft.com/office/drawing/2014/main" id="{9C17B6BB-FB0B-779F-3146-E3996F030D14}"/>
                </a:ext>
              </a:extLst>
            </p:cNvPr>
            <p:cNvSpPr/>
            <p:nvPr/>
          </p:nvSpPr>
          <p:spPr>
            <a:xfrm>
              <a:off x="2896525" y="2972625"/>
              <a:ext cx="192350" cy="552900"/>
            </a:xfrm>
            <a:custGeom>
              <a:avLst/>
              <a:gdLst/>
              <a:ahLst/>
              <a:cxnLst/>
              <a:rect l="l" t="t" r="r" b="b"/>
              <a:pathLst>
                <a:path w="7694" h="22116" extrusionOk="0">
                  <a:moveTo>
                    <a:pt x="7693" y="1"/>
                  </a:moveTo>
                  <a:lnTo>
                    <a:pt x="7693" y="1"/>
                  </a:lnTo>
                  <a:cubicBezTo>
                    <a:pt x="4357" y="2825"/>
                    <a:pt x="3182" y="5500"/>
                    <a:pt x="2739" y="7468"/>
                  </a:cubicBezTo>
                  <a:cubicBezTo>
                    <a:pt x="1845" y="11448"/>
                    <a:pt x="3479" y="14643"/>
                    <a:pt x="1531" y="19338"/>
                  </a:cubicBezTo>
                  <a:cubicBezTo>
                    <a:pt x="1123" y="20317"/>
                    <a:pt x="610" y="21248"/>
                    <a:pt x="0" y="22116"/>
                  </a:cubicBezTo>
                  <a:cubicBezTo>
                    <a:pt x="2396" y="19284"/>
                    <a:pt x="3192" y="16799"/>
                    <a:pt x="3487" y="15086"/>
                  </a:cubicBezTo>
                  <a:cubicBezTo>
                    <a:pt x="4033" y="11902"/>
                    <a:pt x="3153" y="9586"/>
                    <a:pt x="4681" y="6769"/>
                  </a:cubicBezTo>
                  <a:cubicBezTo>
                    <a:pt x="5447" y="5361"/>
                    <a:pt x="6477" y="4445"/>
                    <a:pt x="7168" y="3922"/>
                  </a:cubicBezTo>
                  <a:lnTo>
                    <a:pt x="7693" y="1"/>
                  </a:ln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89" name="Google Shape;3503;p63">
              <a:extLst>
                <a:ext uri="{FF2B5EF4-FFF2-40B4-BE49-F238E27FC236}">
                  <a16:creationId xmlns:a16="http://schemas.microsoft.com/office/drawing/2014/main" id="{4A32316E-203F-AA3D-A053-D51DFC403102}"/>
                </a:ext>
              </a:extLst>
            </p:cNvPr>
            <p:cNvSpPr/>
            <p:nvPr/>
          </p:nvSpPr>
          <p:spPr>
            <a:xfrm>
              <a:off x="2865950" y="3433000"/>
              <a:ext cx="97050" cy="167900"/>
            </a:xfrm>
            <a:custGeom>
              <a:avLst/>
              <a:gdLst/>
              <a:ahLst/>
              <a:cxnLst/>
              <a:rect l="l" t="t" r="r" b="b"/>
              <a:pathLst>
                <a:path w="3882" h="6716" extrusionOk="0">
                  <a:moveTo>
                    <a:pt x="3022" y="0"/>
                  </a:moveTo>
                  <a:cubicBezTo>
                    <a:pt x="2341" y="0"/>
                    <a:pt x="1355" y="1214"/>
                    <a:pt x="717" y="2892"/>
                  </a:cubicBezTo>
                  <a:cubicBezTo>
                    <a:pt x="19" y="4729"/>
                    <a:pt x="0" y="6426"/>
                    <a:pt x="676" y="6683"/>
                  </a:cubicBezTo>
                  <a:cubicBezTo>
                    <a:pt x="734" y="6705"/>
                    <a:pt x="795" y="6716"/>
                    <a:pt x="859" y="6716"/>
                  </a:cubicBezTo>
                  <a:cubicBezTo>
                    <a:pt x="1540" y="6716"/>
                    <a:pt x="2526" y="5502"/>
                    <a:pt x="3164" y="3823"/>
                  </a:cubicBezTo>
                  <a:cubicBezTo>
                    <a:pt x="3863" y="1987"/>
                    <a:pt x="3881" y="290"/>
                    <a:pt x="3206" y="33"/>
                  </a:cubicBezTo>
                  <a:cubicBezTo>
                    <a:pt x="3148" y="11"/>
                    <a:pt x="3086" y="0"/>
                    <a:pt x="3022"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90" name="Google Shape;3504;p63">
              <a:extLst>
                <a:ext uri="{FF2B5EF4-FFF2-40B4-BE49-F238E27FC236}">
                  <a16:creationId xmlns:a16="http://schemas.microsoft.com/office/drawing/2014/main" id="{87C0D582-40F8-987B-0D80-222F7A609868}"/>
                </a:ext>
              </a:extLst>
            </p:cNvPr>
            <p:cNvSpPr/>
            <p:nvPr/>
          </p:nvSpPr>
          <p:spPr>
            <a:xfrm>
              <a:off x="4541450" y="2307375"/>
              <a:ext cx="112875" cy="239800"/>
            </a:xfrm>
            <a:custGeom>
              <a:avLst/>
              <a:gdLst/>
              <a:ahLst/>
              <a:cxnLst/>
              <a:rect l="l" t="t" r="r" b="b"/>
              <a:pathLst>
                <a:path w="4515" h="9592" extrusionOk="0">
                  <a:moveTo>
                    <a:pt x="3130" y="1"/>
                  </a:moveTo>
                  <a:lnTo>
                    <a:pt x="3130" y="1"/>
                  </a:lnTo>
                  <a:cubicBezTo>
                    <a:pt x="3332" y="634"/>
                    <a:pt x="3437" y="1293"/>
                    <a:pt x="3441" y="1958"/>
                  </a:cubicBezTo>
                  <a:cubicBezTo>
                    <a:pt x="3456" y="5440"/>
                    <a:pt x="605" y="7794"/>
                    <a:pt x="1" y="8271"/>
                  </a:cubicBezTo>
                  <a:lnTo>
                    <a:pt x="267" y="9591"/>
                  </a:lnTo>
                  <a:cubicBezTo>
                    <a:pt x="665" y="9380"/>
                    <a:pt x="2918" y="8138"/>
                    <a:pt x="3727" y="5338"/>
                  </a:cubicBezTo>
                  <a:cubicBezTo>
                    <a:pt x="4514" y="2615"/>
                    <a:pt x="3357" y="415"/>
                    <a:pt x="3130"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91" name="Google Shape;3505;p63">
              <a:extLst>
                <a:ext uri="{FF2B5EF4-FFF2-40B4-BE49-F238E27FC236}">
                  <a16:creationId xmlns:a16="http://schemas.microsoft.com/office/drawing/2014/main" id="{3D0396C3-AF76-8256-C045-31C2C8CBD570}"/>
                </a:ext>
              </a:extLst>
            </p:cNvPr>
            <p:cNvSpPr/>
            <p:nvPr/>
          </p:nvSpPr>
          <p:spPr>
            <a:xfrm>
              <a:off x="4477100" y="2301875"/>
              <a:ext cx="112875" cy="239775"/>
            </a:xfrm>
            <a:custGeom>
              <a:avLst/>
              <a:gdLst/>
              <a:ahLst/>
              <a:cxnLst/>
              <a:rect l="l" t="t" r="r" b="b"/>
              <a:pathLst>
                <a:path w="4515" h="9591" extrusionOk="0">
                  <a:moveTo>
                    <a:pt x="3129" y="1"/>
                  </a:moveTo>
                  <a:lnTo>
                    <a:pt x="3129" y="1"/>
                  </a:lnTo>
                  <a:cubicBezTo>
                    <a:pt x="3332" y="633"/>
                    <a:pt x="3437" y="1293"/>
                    <a:pt x="3441" y="1958"/>
                  </a:cubicBezTo>
                  <a:cubicBezTo>
                    <a:pt x="3455" y="5440"/>
                    <a:pt x="605" y="7794"/>
                    <a:pt x="1" y="8271"/>
                  </a:cubicBezTo>
                  <a:lnTo>
                    <a:pt x="266" y="9591"/>
                  </a:lnTo>
                  <a:cubicBezTo>
                    <a:pt x="665" y="9380"/>
                    <a:pt x="2918" y="8137"/>
                    <a:pt x="3727" y="5338"/>
                  </a:cubicBezTo>
                  <a:cubicBezTo>
                    <a:pt x="4515" y="2614"/>
                    <a:pt x="3357" y="414"/>
                    <a:pt x="3129"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grpSp>
      <p:sp>
        <p:nvSpPr>
          <p:cNvPr id="295" name="Oval 294">
            <a:extLst>
              <a:ext uri="{FF2B5EF4-FFF2-40B4-BE49-F238E27FC236}">
                <a16:creationId xmlns:a16="http://schemas.microsoft.com/office/drawing/2014/main" id="{1DE8F70C-A32B-07E1-060E-BA19E92D41C1}"/>
              </a:ext>
            </a:extLst>
          </p:cNvPr>
          <p:cNvSpPr/>
          <p:nvPr/>
        </p:nvSpPr>
        <p:spPr>
          <a:xfrm>
            <a:off x="11230947" y="657812"/>
            <a:ext cx="244773" cy="2447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8297360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500"/>
                                        <p:tgtEl>
                                          <p:spTgt spid="2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up)">
                                      <p:cBhvr>
                                        <p:cTn id="19" dur="500"/>
                                        <p:tgtEl>
                                          <p:spTgt spid="6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wipe(up)">
                                      <p:cBhvr>
                                        <p:cTn id="23" dur="500"/>
                                        <p:tgtEl>
                                          <p:spTgt spid="81"/>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left)">
                                      <p:cBhvr>
                                        <p:cTn id="31" dur="500"/>
                                        <p:tgtEl>
                                          <p:spTgt spid="66"/>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left)">
                                      <p:cBhvr>
                                        <p:cTn id="35" dur="500"/>
                                        <p:tgtEl>
                                          <p:spTgt spid="62"/>
                                        </p:tgtEl>
                                      </p:cBhvr>
                                    </p:animEffect>
                                  </p:childTnLst>
                                </p:cTn>
                              </p:par>
                            </p:childTnLst>
                          </p:cTn>
                        </p:par>
                        <p:par>
                          <p:cTn id="36" fill="hold">
                            <p:stCondLst>
                              <p:cond delay="1000"/>
                            </p:stCondLst>
                            <p:childTnLst>
                              <p:par>
                                <p:cTn id="37" presetID="22" presetClass="entr" presetSubtype="1"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up)">
                                      <p:cBhvr>
                                        <p:cTn id="39" dur="500"/>
                                        <p:tgtEl>
                                          <p:spTgt spid="64"/>
                                        </p:tgtEl>
                                      </p:cBhvr>
                                    </p:animEffect>
                                  </p:childTnLst>
                                </p:cTn>
                              </p:par>
                            </p:childTnLst>
                          </p:cTn>
                        </p:par>
                        <p:par>
                          <p:cTn id="40" fill="hold">
                            <p:stCondLst>
                              <p:cond delay="1500"/>
                            </p:stCondLst>
                            <p:childTnLst>
                              <p:par>
                                <p:cTn id="41" presetID="22" presetClass="entr" presetSubtype="1" fill="hold" nodeType="after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ipe(up)">
                                      <p:cBhvr>
                                        <p:cTn id="43" dur="500"/>
                                        <p:tgtEl>
                                          <p:spTgt spid="65"/>
                                        </p:tgtEl>
                                      </p:cBhvr>
                                    </p:animEffect>
                                  </p:childTnLst>
                                </p:cTn>
                              </p:par>
                            </p:childTnLst>
                          </p:cTn>
                        </p:par>
                        <p:par>
                          <p:cTn id="44" fill="hold">
                            <p:stCondLst>
                              <p:cond delay="2000"/>
                            </p:stCondLst>
                            <p:childTnLst>
                              <p:par>
                                <p:cTn id="45" presetID="22" presetClass="entr" presetSubtype="1" fill="hold" grpId="0"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wipe(up)">
                                      <p:cBhvr>
                                        <p:cTn id="47" dur="500"/>
                                        <p:tgtEl>
                                          <p:spTgt spid="87"/>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up)">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wipe(left)">
                                      <p:cBhvr>
                                        <p:cTn id="55" dur="500"/>
                                        <p:tgtEl>
                                          <p:spTgt spid="74"/>
                                        </p:tgtEl>
                                      </p:cBhvr>
                                    </p:animEffect>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wipe(left)">
                                      <p:cBhvr>
                                        <p:cTn id="59" dur="500"/>
                                        <p:tgtEl>
                                          <p:spTgt spid="70"/>
                                        </p:tgtEl>
                                      </p:cBhvr>
                                    </p:animEffect>
                                  </p:childTnLst>
                                </p:cTn>
                              </p:par>
                            </p:childTnLst>
                          </p:cTn>
                        </p:par>
                        <p:par>
                          <p:cTn id="60" fill="hold">
                            <p:stCondLst>
                              <p:cond delay="1000"/>
                            </p:stCondLst>
                            <p:childTnLst>
                              <p:par>
                                <p:cTn id="61" presetID="22" presetClass="entr" presetSubtype="1" fill="hold" grpId="0"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wipe(up)">
                                      <p:cBhvr>
                                        <p:cTn id="63" dur="500"/>
                                        <p:tgtEl>
                                          <p:spTgt spid="72"/>
                                        </p:tgtEl>
                                      </p:cBhvr>
                                    </p:animEffect>
                                  </p:childTnLst>
                                </p:cTn>
                              </p:par>
                            </p:childTnLst>
                          </p:cTn>
                        </p:par>
                        <p:par>
                          <p:cTn id="64" fill="hold">
                            <p:stCondLst>
                              <p:cond delay="1500"/>
                            </p:stCondLst>
                            <p:childTnLst>
                              <p:par>
                                <p:cTn id="65" presetID="22" presetClass="entr" presetSubtype="1" fill="hold"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up)">
                                      <p:cBhvr>
                                        <p:cTn id="67" dur="500"/>
                                        <p:tgtEl>
                                          <p:spTgt spid="73"/>
                                        </p:tgtEl>
                                      </p:cBhvr>
                                    </p:animEffect>
                                  </p:childTnLst>
                                </p:cTn>
                              </p:par>
                            </p:childTnLst>
                          </p:cTn>
                        </p:par>
                        <p:par>
                          <p:cTn id="68" fill="hold">
                            <p:stCondLst>
                              <p:cond delay="2000"/>
                            </p:stCondLst>
                            <p:childTnLst>
                              <p:par>
                                <p:cTn id="69" presetID="22" presetClass="entr" presetSubtype="1"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up)">
                                      <p:cBhvr>
                                        <p:cTn id="71" dur="500"/>
                                        <p:tgtEl>
                                          <p:spTgt spid="84"/>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up)">
                                      <p:cBhvr>
                                        <p:cTn id="74" dur="500"/>
                                        <p:tgtEl>
                                          <p:spTgt spid="16"/>
                                        </p:tgtEl>
                                      </p:cBhvr>
                                    </p:animEffect>
                                  </p:childTnLst>
                                </p:cTn>
                              </p:par>
                            </p:childTnLst>
                          </p:cTn>
                        </p:par>
                        <p:par>
                          <p:cTn id="75" fill="hold">
                            <p:stCondLst>
                              <p:cond delay="2500"/>
                            </p:stCondLst>
                            <p:childTnLst>
                              <p:par>
                                <p:cTn id="76" presetID="22" presetClass="entr" presetSubtype="8" fill="hold" nodeType="after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wipe(left)">
                                      <p:cBhvr>
                                        <p:cTn id="78" dur="500"/>
                                        <p:tgtEl>
                                          <p:spTgt spid="77"/>
                                        </p:tgtEl>
                                      </p:cBhvr>
                                    </p:animEffect>
                                  </p:childTnLst>
                                </p:cTn>
                              </p:par>
                            </p:childTnLst>
                          </p:cTn>
                        </p:par>
                        <p:par>
                          <p:cTn id="79" fill="hold">
                            <p:stCondLst>
                              <p:cond delay="3000"/>
                            </p:stCondLst>
                            <p:childTnLst>
                              <p:par>
                                <p:cTn id="80" presetID="22" presetClass="entr" presetSubtype="8" fill="hold" grpId="0" nodeType="afterEffect">
                                  <p:stCondLst>
                                    <p:cond delay="0"/>
                                  </p:stCondLst>
                                  <p:childTnLst>
                                    <p:set>
                                      <p:cBhvr>
                                        <p:cTn id="81" dur="1" fill="hold">
                                          <p:stCondLst>
                                            <p:cond delay="0"/>
                                          </p:stCondLst>
                                        </p:cTn>
                                        <p:tgtEl>
                                          <p:spTgt spid="295"/>
                                        </p:tgtEl>
                                        <p:attrNameLst>
                                          <p:attrName>style.visibility</p:attrName>
                                        </p:attrNameLst>
                                      </p:cBhvr>
                                      <p:to>
                                        <p:strVal val="visible"/>
                                      </p:to>
                                    </p:set>
                                    <p:animEffect transition="in" filter="wipe(left)">
                                      <p:cBhvr>
                                        <p:cTn id="82" dur="500"/>
                                        <p:tgtEl>
                                          <p:spTgt spid="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84" grpId="0" animBg="1"/>
      <p:bldP spid="87" grpId="0" animBg="1"/>
      <p:bldP spid="81" grpId="0" animBg="1"/>
      <p:bldP spid="14" grpId="0"/>
      <p:bldP spid="15" grpId="0"/>
      <p:bldP spid="16" grpId="0"/>
      <p:bldP spid="22" grpId="0"/>
      <p:bldP spid="62" grpId="0" animBg="1"/>
      <p:bldP spid="64" grpId="0"/>
      <p:bldP spid="70" grpId="0" animBg="1"/>
      <p:bldP spid="72" grpId="0"/>
      <p:bldP spid="29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4B2"/>
        </a:solidFill>
        <a:effectLst/>
      </p:bgPr>
    </p:bg>
    <p:spTree>
      <p:nvGrpSpPr>
        <p:cNvPr id="1" name=""/>
        <p:cNvGrpSpPr/>
        <p:nvPr/>
      </p:nvGrpSpPr>
      <p:grpSpPr>
        <a:xfrm>
          <a:off x="0" y="0"/>
          <a:ext cx="0" cy="0"/>
          <a:chOff x="0" y="0"/>
          <a:chExt cx="0" cy="0"/>
        </a:xfrm>
      </p:grpSpPr>
      <p:pic>
        <p:nvPicPr>
          <p:cNvPr id="6" name="Imagem 5" descr="Boneca de brinquedo&#10;&#10;Descrição gerada automaticamente">
            <a:extLst>
              <a:ext uri="{FF2B5EF4-FFF2-40B4-BE49-F238E27FC236}">
                <a16:creationId xmlns:a16="http://schemas.microsoft.com/office/drawing/2014/main" id="{21C15BE2-1A82-35F4-DCB5-5C4A59E90F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9767" y="2163355"/>
            <a:ext cx="7772400" cy="4721941"/>
          </a:xfrm>
          <a:prstGeom prst="rect">
            <a:avLst/>
          </a:prstGeom>
        </p:spPr>
      </p:pic>
      <p:sp>
        <p:nvSpPr>
          <p:cNvPr id="7" name="Título 1">
            <a:extLst>
              <a:ext uri="{FF2B5EF4-FFF2-40B4-BE49-F238E27FC236}">
                <a16:creationId xmlns:a16="http://schemas.microsoft.com/office/drawing/2014/main" id="{CD449F59-DBEA-5943-D435-AFA4A65CF068}"/>
              </a:ext>
            </a:extLst>
          </p:cNvPr>
          <p:cNvSpPr txBox="1">
            <a:spLocks/>
          </p:cNvSpPr>
          <p:nvPr/>
        </p:nvSpPr>
        <p:spPr>
          <a:xfrm>
            <a:off x="554886" y="547069"/>
            <a:ext cx="10272000" cy="7636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70000"/>
              </a:lnSpc>
            </a:pPr>
            <a:r>
              <a:rPr lang="pt-BR" sz="5000" b="1" kern="0" dirty="0">
                <a:solidFill>
                  <a:schemeClr val="tx2"/>
                </a:solidFill>
                <a:ea typeface="Roboto" panose="02000000000000000000" pitchFamily="2" charset="0"/>
              </a:rPr>
              <a:t>Contando os</a:t>
            </a:r>
          </a:p>
          <a:p>
            <a:pPr>
              <a:lnSpc>
                <a:spcPct val="70000"/>
              </a:lnSpc>
            </a:pPr>
            <a:r>
              <a:rPr lang="pt-BR" sz="5000" b="1" kern="0" dirty="0">
                <a:solidFill>
                  <a:schemeClr val="tx2"/>
                </a:solidFill>
                <a:ea typeface="Roboto" panose="02000000000000000000" pitchFamily="2" charset="0"/>
              </a:rPr>
              <a:t>animais</a:t>
            </a:r>
          </a:p>
        </p:txBody>
      </p:sp>
      <p:sp>
        <p:nvSpPr>
          <p:cNvPr id="8" name="CaixaDeTexto 7">
            <a:extLst>
              <a:ext uri="{FF2B5EF4-FFF2-40B4-BE49-F238E27FC236}">
                <a16:creationId xmlns:a16="http://schemas.microsoft.com/office/drawing/2014/main" id="{6CD8957D-A619-2F5D-445D-AE02881A3B24}"/>
              </a:ext>
            </a:extLst>
          </p:cNvPr>
          <p:cNvSpPr txBox="1"/>
          <p:nvPr/>
        </p:nvSpPr>
        <p:spPr>
          <a:xfrm>
            <a:off x="554886" y="1931679"/>
            <a:ext cx="3866989" cy="2785378"/>
          </a:xfrm>
          <a:prstGeom prst="rect">
            <a:avLst/>
          </a:prstGeom>
          <a:noFill/>
        </p:spPr>
        <p:txBody>
          <a:bodyPr wrap="square">
            <a:spAutoFit/>
          </a:bodyPr>
          <a:lstStyle/>
          <a:p>
            <a:pPr algn="just"/>
            <a:r>
              <a:rPr lang="pt-BR" sz="2500" b="0" i="0" u="none" strike="noStrike" baseline="0" dirty="0">
                <a:solidFill>
                  <a:schemeClr val="accent6"/>
                </a:solidFill>
                <a:latin typeface="Calibri" panose="020F0502020204030204" pitchFamily="34" charset="0"/>
                <a:cs typeface="Calibri" panose="020F0502020204030204" pitchFamily="34" charset="0"/>
              </a:rPr>
              <a:t>É possível pensar que para controlar o rebanho e ter certeza de que nenhuma ovelha havia fugido ou sido devorada por algum animal selvagem, os pastores usavam pedras.</a:t>
            </a:r>
            <a:endParaRPr lang="pt-BR" sz="2500" dirty="0">
              <a:solidFill>
                <a:schemeClr val="accent6"/>
              </a:solidFill>
              <a:latin typeface="Calibri" panose="020F0502020204030204" pitchFamily="34" charset="0"/>
              <a:cs typeface="Calibri" panose="020F0502020204030204" pitchFamily="34" charset="0"/>
            </a:endParaRPr>
          </a:p>
        </p:txBody>
      </p:sp>
      <p:pic>
        <p:nvPicPr>
          <p:cNvPr id="10" name="Imagem 9" descr="Desenho de personagem de desenho animado&#10;&#10;Descrição gerada automaticamente com confiança baixa">
            <a:extLst>
              <a:ext uri="{FF2B5EF4-FFF2-40B4-BE49-F238E27FC236}">
                <a16:creationId xmlns:a16="http://schemas.microsoft.com/office/drawing/2014/main" id="{1C5F6E0C-D5C1-31D6-67B0-5D3F73165424}"/>
              </a:ext>
            </a:extLst>
          </p:cNvPr>
          <p:cNvPicPr>
            <a:picLocks noChangeAspect="1"/>
          </p:cNvPicPr>
          <p:nvPr/>
        </p:nvPicPr>
        <p:blipFill>
          <a:blip r:embed="rId3">
            <a:extLst>
              <a:ext uri="{28A0092B-C50C-407E-A947-70E740481C1C}">
                <a14:useLocalDpi xmlns:a14="http://schemas.microsoft.com/office/drawing/2010/main" val="0"/>
              </a:ext>
            </a:extLst>
          </a:blip>
          <a:srcRect t="19820" b="17330"/>
          <a:stretch/>
        </p:blipFill>
        <p:spPr>
          <a:xfrm>
            <a:off x="4088527" y="5027135"/>
            <a:ext cx="2133600" cy="1660267"/>
          </a:xfrm>
          <a:prstGeom prst="rect">
            <a:avLst/>
          </a:prstGeom>
        </p:spPr>
      </p:pic>
      <p:pic>
        <p:nvPicPr>
          <p:cNvPr id="12" name="Imagem 11" descr="Imagem em preto e branco&#10;&#10;Descrição gerada automaticamente">
            <a:extLst>
              <a:ext uri="{FF2B5EF4-FFF2-40B4-BE49-F238E27FC236}">
                <a16:creationId xmlns:a16="http://schemas.microsoft.com/office/drawing/2014/main" id="{9FC80291-FC86-0A44-EA9E-B926EF6DC010}"/>
              </a:ext>
            </a:extLst>
          </p:cNvPr>
          <p:cNvPicPr>
            <a:picLocks noChangeAspect="1"/>
          </p:cNvPicPr>
          <p:nvPr/>
        </p:nvPicPr>
        <p:blipFill>
          <a:blip r:embed="rId4">
            <a:extLst>
              <a:ext uri="{28A0092B-C50C-407E-A947-70E740481C1C}">
                <a14:useLocalDpi xmlns:a14="http://schemas.microsoft.com/office/drawing/2010/main" val="0"/>
              </a:ext>
            </a:extLst>
          </a:blip>
          <a:srcRect l="17999" t="66177" r="66725" b="16939"/>
          <a:stretch/>
        </p:blipFill>
        <p:spPr>
          <a:xfrm>
            <a:off x="5690886" y="5027136"/>
            <a:ext cx="1187355" cy="797236"/>
          </a:xfrm>
          <a:prstGeom prst="rect">
            <a:avLst/>
          </a:prstGeom>
        </p:spPr>
      </p:pic>
      <p:pic>
        <p:nvPicPr>
          <p:cNvPr id="14" name="Imagem 13" descr="Desenho preto e branco&#10;&#10;Descrição gerada automaticamente com confiança baixa">
            <a:extLst>
              <a:ext uri="{FF2B5EF4-FFF2-40B4-BE49-F238E27FC236}">
                <a16:creationId xmlns:a16="http://schemas.microsoft.com/office/drawing/2014/main" id="{C6399648-4418-EE62-67F0-276871AE5854}"/>
              </a:ext>
            </a:extLst>
          </p:cNvPr>
          <p:cNvPicPr>
            <a:picLocks noChangeAspect="1"/>
          </p:cNvPicPr>
          <p:nvPr/>
        </p:nvPicPr>
        <p:blipFill>
          <a:blip r:embed="rId5">
            <a:extLst>
              <a:ext uri="{28A0092B-C50C-407E-A947-70E740481C1C}">
                <a14:useLocalDpi xmlns:a14="http://schemas.microsoft.com/office/drawing/2010/main" val="0"/>
              </a:ext>
            </a:extLst>
          </a:blip>
          <a:srcRect l="43810" t="69383" r="32309"/>
          <a:stretch/>
        </p:blipFill>
        <p:spPr>
          <a:xfrm>
            <a:off x="4844955" y="2591252"/>
            <a:ext cx="2547582" cy="1984321"/>
          </a:xfrm>
          <a:prstGeom prst="rect">
            <a:avLst/>
          </a:prstGeom>
        </p:spPr>
      </p:pic>
      <p:pic>
        <p:nvPicPr>
          <p:cNvPr id="16" name="Imagem 15" descr="Imagem em preto e branco&#10;&#10;Descrição gerada automaticamente">
            <a:extLst>
              <a:ext uri="{FF2B5EF4-FFF2-40B4-BE49-F238E27FC236}">
                <a16:creationId xmlns:a16="http://schemas.microsoft.com/office/drawing/2014/main" id="{A080AC58-7EB2-3457-2FAE-64DA208208A4}"/>
              </a:ext>
            </a:extLst>
          </p:cNvPr>
          <p:cNvPicPr>
            <a:picLocks noChangeAspect="1"/>
          </p:cNvPicPr>
          <p:nvPr/>
        </p:nvPicPr>
        <p:blipFill>
          <a:blip r:embed="rId6">
            <a:extLst>
              <a:ext uri="{28A0092B-C50C-407E-A947-70E740481C1C}">
                <a14:useLocalDpi xmlns:a14="http://schemas.microsoft.com/office/drawing/2010/main" val="0"/>
              </a:ext>
            </a:extLst>
          </a:blip>
          <a:srcRect l="22213" t="75726" r="64851" b="6681"/>
          <a:stretch/>
        </p:blipFill>
        <p:spPr>
          <a:xfrm>
            <a:off x="6186985" y="5441907"/>
            <a:ext cx="1005386" cy="830721"/>
          </a:xfrm>
          <a:prstGeom prst="rect">
            <a:avLst/>
          </a:prstGeom>
        </p:spPr>
      </p:pic>
      <p:pic>
        <p:nvPicPr>
          <p:cNvPr id="18" name="Imagem 17" descr="Fundo preto com letras vermelhas&#10;&#10;Descrição gerada automaticamente com confiança média">
            <a:extLst>
              <a:ext uri="{FF2B5EF4-FFF2-40B4-BE49-F238E27FC236}">
                <a16:creationId xmlns:a16="http://schemas.microsoft.com/office/drawing/2014/main" id="{3263E031-724B-6B77-2EDD-CEA2CCFEF28F}"/>
              </a:ext>
            </a:extLst>
          </p:cNvPr>
          <p:cNvPicPr>
            <a:picLocks noChangeAspect="1"/>
          </p:cNvPicPr>
          <p:nvPr/>
        </p:nvPicPr>
        <p:blipFill>
          <a:blip r:embed="rId7">
            <a:extLst>
              <a:ext uri="{28A0092B-C50C-407E-A947-70E740481C1C}">
                <a14:useLocalDpi xmlns:a14="http://schemas.microsoft.com/office/drawing/2010/main" val="0"/>
              </a:ext>
            </a:extLst>
          </a:blip>
          <a:srcRect l="5356" t="15923" r="68282" b="47959"/>
          <a:stretch/>
        </p:blipFill>
        <p:spPr>
          <a:xfrm>
            <a:off x="7797536" y="5274689"/>
            <a:ext cx="2048978" cy="1705486"/>
          </a:xfrm>
          <a:prstGeom prst="rect">
            <a:avLst/>
          </a:prstGeom>
        </p:spPr>
      </p:pic>
      <p:pic>
        <p:nvPicPr>
          <p:cNvPr id="20" name="Imagem 19" descr="Fundo preto com letras brancas&#10;&#10;Descrição gerada automaticamente com confiança média">
            <a:extLst>
              <a:ext uri="{FF2B5EF4-FFF2-40B4-BE49-F238E27FC236}">
                <a16:creationId xmlns:a16="http://schemas.microsoft.com/office/drawing/2014/main" id="{0C888172-6923-36BE-B11A-F1C7472CB3C1}"/>
              </a:ext>
            </a:extLst>
          </p:cNvPr>
          <p:cNvPicPr>
            <a:picLocks noChangeAspect="1"/>
          </p:cNvPicPr>
          <p:nvPr/>
        </p:nvPicPr>
        <p:blipFill>
          <a:blip r:embed="rId8">
            <a:extLst>
              <a:ext uri="{28A0092B-C50C-407E-A947-70E740481C1C}">
                <a14:useLocalDpi xmlns:a14="http://schemas.microsoft.com/office/drawing/2010/main" val="0"/>
              </a:ext>
            </a:extLst>
          </a:blip>
          <a:srcRect l="31854" t="76282" r="52869"/>
          <a:stretch/>
        </p:blipFill>
        <p:spPr>
          <a:xfrm>
            <a:off x="7129933" y="5567462"/>
            <a:ext cx="1187355" cy="1119940"/>
          </a:xfrm>
          <a:prstGeom prst="rect">
            <a:avLst/>
          </a:prstGeom>
        </p:spPr>
      </p:pic>
      <p:grpSp>
        <p:nvGrpSpPr>
          <p:cNvPr id="21" name="Google Shape;2626;p55">
            <a:extLst>
              <a:ext uri="{FF2B5EF4-FFF2-40B4-BE49-F238E27FC236}">
                <a16:creationId xmlns:a16="http://schemas.microsoft.com/office/drawing/2014/main" id="{0A35F240-2D75-74B6-530C-E377491C5128}"/>
              </a:ext>
            </a:extLst>
          </p:cNvPr>
          <p:cNvGrpSpPr/>
          <p:nvPr/>
        </p:nvGrpSpPr>
        <p:grpSpPr>
          <a:xfrm>
            <a:off x="-396377" y="4711715"/>
            <a:ext cx="1892944" cy="2785379"/>
            <a:chOff x="1535297" y="2064520"/>
            <a:chExt cx="606266" cy="892091"/>
          </a:xfrm>
        </p:grpSpPr>
        <p:sp>
          <p:nvSpPr>
            <p:cNvPr id="22" name="Google Shape;2627;p55">
              <a:extLst>
                <a:ext uri="{FF2B5EF4-FFF2-40B4-BE49-F238E27FC236}">
                  <a16:creationId xmlns:a16="http://schemas.microsoft.com/office/drawing/2014/main" id="{71F70ECA-692F-BF89-2772-6017DB5FA35A}"/>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 name="Google Shape;2628;p55">
              <a:extLst>
                <a:ext uri="{FF2B5EF4-FFF2-40B4-BE49-F238E27FC236}">
                  <a16:creationId xmlns:a16="http://schemas.microsoft.com/office/drawing/2014/main" id="{7A83567C-FC76-AE0F-E5DA-7620341C7E2A}"/>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 name="Google Shape;2629;p55">
              <a:extLst>
                <a:ext uri="{FF2B5EF4-FFF2-40B4-BE49-F238E27FC236}">
                  <a16:creationId xmlns:a16="http://schemas.microsoft.com/office/drawing/2014/main" id="{B2B669D7-808F-877B-3D43-5669E06024EC}"/>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25" name="Google Shape;2630;p55">
              <a:extLst>
                <a:ext uri="{FF2B5EF4-FFF2-40B4-BE49-F238E27FC236}">
                  <a16:creationId xmlns:a16="http://schemas.microsoft.com/office/drawing/2014/main" id="{1C753408-ECB7-2909-200E-4D3383A904CB}"/>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 name="Google Shape;2631;p55">
              <a:extLst>
                <a:ext uri="{FF2B5EF4-FFF2-40B4-BE49-F238E27FC236}">
                  <a16:creationId xmlns:a16="http://schemas.microsoft.com/office/drawing/2014/main" id="{5CB19DA7-7E3B-F214-224D-DF3D413BEB34}"/>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27" name="Google Shape;2632;p55">
              <a:extLst>
                <a:ext uri="{FF2B5EF4-FFF2-40B4-BE49-F238E27FC236}">
                  <a16:creationId xmlns:a16="http://schemas.microsoft.com/office/drawing/2014/main" id="{65242A51-6D06-884E-574B-2263AA767C65}"/>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 name="Google Shape;2633;p55">
              <a:extLst>
                <a:ext uri="{FF2B5EF4-FFF2-40B4-BE49-F238E27FC236}">
                  <a16:creationId xmlns:a16="http://schemas.microsoft.com/office/drawing/2014/main" id="{E206695B-48D2-AB2B-7D6C-855DD7EEF30A}"/>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 name="Google Shape;2634;p55">
              <a:extLst>
                <a:ext uri="{FF2B5EF4-FFF2-40B4-BE49-F238E27FC236}">
                  <a16:creationId xmlns:a16="http://schemas.microsoft.com/office/drawing/2014/main" id="{DB9F5FDB-7868-F10B-AB4C-153677A4A936}"/>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 name="Google Shape;2635;p55">
              <a:extLst>
                <a:ext uri="{FF2B5EF4-FFF2-40B4-BE49-F238E27FC236}">
                  <a16:creationId xmlns:a16="http://schemas.microsoft.com/office/drawing/2014/main" id="{F7C0CCAB-DAB2-7789-3984-414F857DC3ED}"/>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extLst>
      <p:ext uri="{BB962C8B-B14F-4D97-AF65-F5344CB8AC3E}">
        <p14:creationId xmlns:p14="http://schemas.microsoft.com/office/powerpoint/2010/main" val="3041117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path" presetSubtype="0" repeatCount="indefinite" accel="50000" decel="50000" fill="hold" nodeType="withEffect">
                                  <p:stCondLst>
                                    <p:cond delay="0"/>
                                  </p:stCondLst>
                                  <p:childTnLst>
                                    <p:animMotion origin="layout" path="M -0.01653 3.7037E-6 C -0.0164 0.00671 -0.01419 0.01319 -0.01028 0.01736 C -0.01028 0.01759 -0.00416 0.02314 -0.00416 0.02291 C -0.00078 0.02615 0.0013 0.03032 0.0013 0.03495 C 0.0013 0.04398 -0.00664 0.05115 -0.01653 0.05162 C -0.02643 0.05115 -0.03424 0.04398 -0.03424 0.03495 C -0.03424 0.03032 -0.03229 0.02615 -0.0289 0.02291 C -0.0289 0.02314 -0.02278 0.01759 -0.02278 0.01736 C -0.01901 0.01319 -0.01679 0.00671 -0.01653 3.7037E-6 Z " pathEditMode="relative" rAng="0" ptsTypes="AAAAAAAAA">
                                      <p:cBhvr>
                                        <p:cTn id="6" dur="5000" fill="hold"/>
                                        <p:tgtEl>
                                          <p:spTgt spid="21"/>
                                        </p:tgtEl>
                                        <p:attrNameLst>
                                          <p:attrName>ppt_x</p:attrName>
                                          <p:attrName>ppt_y</p:attrName>
                                        </p:attrNameLst>
                                      </p:cBhvr>
                                      <p:rCtr x="0" y="2569"/>
                                    </p:animMotion>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727C02-0C4E-98F1-9F0E-BBAB130CD6CC}"/>
              </a:ext>
            </a:extLst>
          </p:cNvPr>
          <p:cNvSpPr>
            <a:spLocks noGrp="1"/>
          </p:cNvSpPr>
          <p:nvPr>
            <p:ph type="title"/>
          </p:nvPr>
        </p:nvSpPr>
        <p:spPr>
          <a:xfrm>
            <a:off x="960000" y="476372"/>
            <a:ext cx="10272000" cy="763600"/>
          </a:xfrm>
        </p:spPr>
        <p:txBody>
          <a:bodyPr/>
          <a:lstStyle/>
          <a:p>
            <a:r>
              <a:rPr lang="pt-BR" sz="5000" b="1" dirty="0">
                <a:ea typeface="Roboto" panose="02000000000000000000" pitchFamily="2" charset="0"/>
              </a:rPr>
              <a:t>Na pr</a:t>
            </a:r>
            <a:r>
              <a:rPr lang="pt-BR" sz="5000" dirty="0">
                <a:ea typeface="Roboto" panose="02000000000000000000" pitchFamily="2" charset="0"/>
              </a:rPr>
              <a:t>ática, funcionava assim:</a:t>
            </a:r>
            <a:endParaRPr lang="pt-BR" sz="5000" b="1" dirty="0">
              <a:ea typeface="Roboto" panose="02000000000000000000" pitchFamily="2" charset="0"/>
            </a:endParaRPr>
          </a:p>
        </p:txBody>
      </p:sp>
      <p:pic>
        <p:nvPicPr>
          <p:cNvPr id="5124" name="Picture 4" descr="Vetor grátis conjunto de pedras de granito isoladas em branco">
            <a:extLst>
              <a:ext uri="{FF2B5EF4-FFF2-40B4-BE49-F238E27FC236}">
                <a16:creationId xmlns:a16="http://schemas.microsoft.com/office/drawing/2014/main" id="{6A9BD948-312F-7A9E-9E0A-F8212C8A0955}"/>
              </a:ext>
            </a:extLst>
          </p:cNvPr>
          <p:cNvPicPr>
            <a:picLocks noChangeAspect="1" noChangeArrowheads="1"/>
          </p:cNvPicPr>
          <p:nvPr/>
        </p:nvPicPr>
        <p:blipFill rotWithShape="1">
          <a:blip r:embed="rId2">
            <a:clrChange>
              <a:clrFrom>
                <a:srgbClr val="FFFFFD"/>
              </a:clrFrom>
              <a:clrTo>
                <a:srgbClr val="FFFFFD">
                  <a:alpha val="0"/>
                </a:srgbClr>
              </a:clrTo>
            </a:clrChange>
            <a:extLst>
              <a:ext uri="{28A0092B-C50C-407E-A947-70E740481C1C}">
                <a14:useLocalDpi xmlns:a14="http://schemas.microsoft.com/office/drawing/2010/main" val="0"/>
              </a:ext>
            </a:extLst>
          </a:blip>
          <a:srcRect l="51513" t="917" b="51544"/>
          <a:stretch/>
        </p:blipFill>
        <p:spPr bwMode="auto">
          <a:xfrm>
            <a:off x="1602733" y="4087692"/>
            <a:ext cx="876100" cy="6531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Vetor grátis conjunto de pedras de granito isoladas em branco">
            <a:extLst>
              <a:ext uri="{FF2B5EF4-FFF2-40B4-BE49-F238E27FC236}">
                <a16:creationId xmlns:a16="http://schemas.microsoft.com/office/drawing/2014/main" id="{5E8B71D6-EA98-A01F-4E66-2E37E52DC7F1}"/>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812" t="232" r="47790" b="52229"/>
          <a:stretch/>
        </p:blipFill>
        <p:spPr bwMode="auto">
          <a:xfrm>
            <a:off x="5103233" y="4042636"/>
            <a:ext cx="992767" cy="6981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Vetor grátis conjunto de pedras de granito isoladas em branco">
            <a:extLst>
              <a:ext uri="{FF2B5EF4-FFF2-40B4-BE49-F238E27FC236}">
                <a16:creationId xmlns:a16="http://schemas.microsoft.com/office/drawing/2014/main" id="{CD67C77C-5AE7-A39E-3684-0C7ACF8B655E}"/>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1740" t="50377" r="-227" b="2084"/>
          <a:stretch/>
        </p:blipFill>
        <p:spPr bwMode="auto">
          <a:xfrm>
            <a:off x="8720400" y="3965498"/>
            <a:ext cx="1092849" cy="81473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Vieja bolsa abierta o saco vector ilustración | Vector Premium">
            <a:extLst>
              <a:ext uri="{FF2B5EF4-FFF2-40B4-BE49-F238E27FC236}">
                <a16:creationId xmlns:a16="http://schemas.microsoft.com/office/drawing/2014/main" id="{7C7B66F0-57D2-7E4D-B0FD-472E87D1C2D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0000" y="5094842"/>
            <a:ext cx="2194443" cy="1861421"/>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a:extLst>
              <a:ext uri="{FF2B5EF4-FFF2-40B4-BE49-F238E27FC236}">
                <a16:creationId xmlns:a16="http://schemas.microsoft.com/office/drawing/2014/main" id="{7EF65C4D-CD30-DD9D-CA73-45959C1153A6}"/>
              </a:ext>
            </a:extLst>
          </p:cNvPr>
          <p:cNvSpPr txBox="1"/>
          <p:nvPr/>
        </p:nvSpPr>
        <p:spPr>
          <a:xfrm>
            <a:off x="3554238" y="5628367"/>
            <a:ext cx="3483661" cy="861774"/>
          </a:xfrm>
          <a:prstGeom prst="rect">
            <a:avLst/>
          </a:prstGeom>
          <a:noFill/>
        </p:spPr>
        <p:txBody>
          <a:bodyPr wrap="square" rtlCol="0">
            <a:spAutoFit/>
          </a:bodyPr>
          <a:lstStyle/>
          <a:p>
            <a:r>
              <a:rPr lang="pt-BR" sz="2500" dirty="0">
                <a:latin typeface="Calibri" panose="020F0502020204030204" pitchFamily="34" charset="0"/>
                <a:cs typeface="Calibri" panose="020F0502020204030204" pitchFamily="34" charset="0"/>
              </a:rPr>
              <a:t>Cada pedra correspondia a uma ovelha</a:t>
            </a:r>
          </a:p>
        </p:txBody>
      </p:sp>
      <p:sp>
        <p:nvSpPr>
          <p:cNvPr id="9" name="CaixaDeTexto 8">
            <a:extLst>
              <a:ext uri="{FF2B5EF4-FFF2-40B4-BE49-F238E27FC236}">
                <a16:creationId xmlns:a16="http://schemas.microsoft.com/office/drawing/2014/main" id="{2415FA28-8D80-E82E-268A-A2A320B1D1C3}"/>
              </a:ext>
            </a:extLst>
          </p:cNvPr>
          <p:cNvSpPr txBox="1"/>
          <p:nvPr/>
        </p:nvSpPr>
        <p:spPr>
          <a:xfrm>
            <a:off x="6783353" y="7180567"/>
            <a:ext cx="4730621" cy="369332"/>
          </a:xfrm>
          <a:prstGeom prst="rect">
            <a:avLst/>
          </a:prstGeom>
          <a:noFill/>
        </p:spPr>
        <p:txBody>
          <a:bodyPr wrap="square" rtlCol="0">
            <a:spAutoFit/>
          </a:bodyPr>
          <a:lstStyle/>
          <a:p>
            <a:r>
              <a:rPr lang="pt-BR" dirty="0"/>
              <a:t>Logo, alguma de suas ovelhas se perderá...</a:t>
            </a:r>
          </a:p>
        </p:txBody>
      </p:sp>
      <p:grpSp>
        <p:nvGrpSpPr>
          <p:cNvPr id="10" name="Google Shape;2626;p55">
            <a:extLst>
              <a:ext uri="{FF2B5EF4-FFF2-40B4-BE49-F238E27FC236}">
                <a16:creationId xmlns:a16="http://schemas.microsoft.com/office/drawing/2014/main" id="{ECB5C9F1-DDE4-B0E8-F602-861C3BD80EFD}"/>
              </a:ext>
            </a:extLst>
          </p:cNvPr>
          <p:cNvGrpSpPr/>
          <p:nvPr/>
        </p:nvGrpSpPr>
        <p:grpSpPr>
          <a:xfrm>
            <a:off x="10285528" y="4407621"/>
            <a:ext cx="1892944" cy="2785379"/>
            <a:chOff x="1535297" y="2064520"/>
            <a:chExt cx="606266" cy="892091"/>
          </a:xfrm>
        </p:grpSpPr>
        <p:sp>
          <p:nvSpPr>
            <p:cNvPr id="11" name="Google Shape;2627;p55">
              <a:extLst>
                <a:ext uri="{FF2B5EF4-FFF2-40B4-BE49-F238E27FC236}">
                  <a16:creationId xmlns:a16="http://schemas.microsoft.com/office/drawing/2014/main" id="{F22D17AE-ED10-2379-1927-D2C97AE267F2}"/>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2628;p55">
              <a:extLst>
                <a:ext uri="{FF2B5EF4-FFF2-40B4-BE49-F238E27FC236}">
                  <a16:creationId xmlns:a16="http://schemas.microsoft.com/office/drawing/2014/main" id="{7386A1CD-B0D2-9D8C-53B9-F3786C8B6F19}"/>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 name="Google Shape;2629;p55">
              <a:extLst>
                <a:ext uri="{FF2B5EF4-FFF2-40B4-BE49-F238E27FC236}">
                  <a16:creationId xmlns:a16="http://schemas.microsoft.com/office/drawing/2014/main" id="{FD41DFC3-64A1-F962-10A8-3A588A312428}"/>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4" name="Google Shape;2630;p55">
              <a:extLst>
                <a:ext uri="{FF2B5EF4-FFF2-40B4-BE49-F238E27FC236}">
                  <a16:creationId xmlns:a16="http://schemas.microsoft.com/office/drawing/2014/main" id="{3DE78014-8F9E-A43B-9551-6078C90E955F}"/>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 name="Google Shape;2631;p55">
              <a:extLst>
                <a:ext uri="{FF2B5EF4-FFF2-40B4-BE49-F238E27FC236}">
                  <a16:creationId xmlns:a16="http://schemas.microsoft.com/office/drawing/2014/main" id="{48AE3915-79A6-CA5E-CBAE-BE58A8EF285C}"/>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6" name="Google Shape;2632;p55">
              <a:extLst>
                <a:ext uri="{FF2B5EF4-FFF2-40B4-BE49-F238E27FC236}">
                  <a16:creationId xmlns:a16="http://schemas.microsoft.com/office/drawing/2014/main" id="{A793F39C-587F-8168-FB56-7403DDA90155}"/>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 name="Google Shape;2633;p55">
              <a:extLst>
                <a:ext uri="{FF2B5EF4-FFF2-40B4-BE49-F238E27FC236}">
                  <a16:creationId xmlns:a16="http://schemas.microsoft.com/office/drawing/2014/main" id="{DF164EDF-4A71-3DEB-1A39-35C2A90A6102}"/>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 name="Google Shape;2634;p55">
              <a:extLst>
                <a:ext uri="{FF2B5EF4-FFF2-40B4-BE49-F238E27FC236}">
                  <a16:creationId xmlns:a16="http://schemas.microsoft.com/office/drawing/2014/main" id="{4304E57E-1F2B-8FC7-92DC-C41D2FD886F9}"/>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 name="Google Shape;2635;p55">
              <a:extLst>
                <a:ext uri="{FF2B5EF4-FFF2-40B4-BE49-F238E27FC236}">
                  <a16:creationId xmlns:a16="http://schemas.microsoft.com/office/drawing/2014/main" id="{961C4833-DC9C-4365-6C89-17A69601CACB}"/>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pic>
        <p:nvPicPr>
          <p:cNvPr id="21" name="Imagem 20" descr="Desenho de personagem de desenho animado&#10;&#10;Descrição gerada automaticamente com confiança baixa">
            <a:extLst>
              <a:ext uri="{FF2B5EF4-FFF2-40B4-BE49-F238E27FC236}">
                <a16:creationId xmlns:a16="http://schemas.microsoft.com/office/drawing/2014/main" id="{028FFF14-131B-E7D1-E7B2-3324590C92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8587" y="1558442"/>
            <a:ext cx="1922450" cy="2407056"/>
          </a:xfrm>
          <a:prstGeom prst="rect">
            <a:avLst/>
          </a:prstGeom>
        </p:spPr>
      </p:pic>
      <p:pic>
        <p:nvPicPr>
          <p:cNvPr id="25" name="Imagem 24" descr="Desenho de personagem de desenho animado&#10;&#10;Descrição gerada automaticamente com confiança baixa">
            <a:extLst>
              <a:ext uri="{FF2B5EF4-FFF2-40B4-BE49-F238E27FC236}">
                <a16:creationId xmlns:a16="http://schemas.microsoft.com/office/drawing/2014/main" id="{D6D68537-680C-2C2B-E3E0-E1F2877970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6796" y="1558442"/>
            <a:ext cx="1922450" cy="2407056"/>
          </a:xfrm>
          <a:prstGeom prst="rect">
            <a:avLst/>
          </a:prstGeom>
        </p:spPr>
      </p:pic>
      <p:pic>
        <p:nvPicPr>
          <p:cNvPr id="26" name="Imagem 25" descr="Desenho de personagem de desenho animado&#10;&#10;Descrição gerada automaticamente com confiança baixa">
            <a:extLst>
              <a:ext uri="{FF2B5EF4-FFF2-40B4-BE49-F238E27FC236}">
                <a16:creationId xmlns:a16="http://schemas.microsoft.com/office/drawing/2014/main" id="{FBC1C8B4-E057-2909-DA52-73062797D4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5599" y="1558442"/>
            <a:ext cx="1922450" cy="2407056"/>
          </a:xfrm>
          <a:prstGeom prst="rect">
            <a:avLst/>
          </a:prstGeom>
        </p:spPr>
      </p:pic>
    </p:spTree>
    <p:extLst>
      <p:ext uri="{BB962C8B-B14F-4D97-AF65-F5344CB8AC3E}">
        <p14:creationId xmlns:p14="http://schemas.microsoft.com/office/powerpoint/2010/main" val="120599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path" presetSubtype="0" repeatCount="indefinite" accel="50000" decel="50000" fill="hold" nodeType="withEffect">
                                  <p:stCondLst>
                                    <p:cond delay="0"/>
                                  </p:stCondLst>
                                  <p:childTnLst>
                                    <p:animMotion origin="layout" path="M -0.01653 -1.85185E-6 C -0.0164 0.00671 -0.01419 0.0132 -0.01028 0.01736 C -0.01028 0.01759 -0.00416 0.02315 -0.00416 0.02292 C -0.00078 0.02616 0.00131 0.03033 0.00131 0.03496 C 0.00131 0.04398 -0.00664 0.05116 -0.01653 0.05162 C -0.02643 0.05116 -0.03424 0.04398 -0.03424 0.03496 C -0.03424 0.03033 -0.03229 0.02616 -0.0289 0.02292 C -0.0289 0.02315 -0.02278 0.01759 -0.02278 0.01736 C -0.01901 0.0132 -0.01679 0.00671 -0.01653 -1.85185E-6 Z " pathEditMode="relative" rAng="0" ptsTypes="AAAAAAAAA">
                                      <p:cBhvr>
                                        <p:cTn id="6" dur="5000" fill="hold"/>
                                        <p:tgtEl>
                                          <p:spTgt spid="10"/>
                                        </p:tgtEl>
                                        <p:attrNameLst>
                                          <p:attrName>ppt_x</p:attrName>
                                          <p:attrName>ppt_y</p:attrName>
                                        </p:attrNameLst>
                                      </p:cBhvr>
                                      <p:rCtr x="0" y="25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D8391-07A3-5BE1-D30D-C832E0A70A9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C924444-BB64-5492-937A-458DF37C83D2}"/>
              </a:ext>
            </a:extLst>
          </p:cNvPr>
          <p:cNvSpPr>
            <a:spLocks noGrp="1"/>
          </p:cNvSpPr>
          <p:nvPr>
            <p:ph type="title"/>
          </p:nvPr>
        </p:nvSpPr>
        <p:spPr>
          <a:xfrm>
            <a:off x="960000" y="476372"/>
            <a:ext cx="10272000" cy="763600"/>
          </a:xfrm>
        </p:spPr>
        <p:txBody>
          <a:bodyPr/>
          <a:lstStyle/>
          <a:p>
            <a:r>
              <a:rPr lang="pt-BR" sz="5000" b="1" dirty="0">
                <a:ea typeface="Roboto" panose="02000000000000000000" pitchFamily="2" charset="0"/>
              </a:rPr>
              <a:t>Na pr</a:t>
            </a:r>
            <a:r>
              <a:rPr lang="pt-BR" sz="5000" dirty="0">
                <a:ea typeface="Roboto" panose="02000000000000000000" pitchFamily="2" charset="0"/>
              </a:rPr>
              <a:t>ática, funcionava assim:</a:t>
            </a:r>
            <a:endParaRPr lang="pt-BR" sz="5000" b="1" dirty="0">
              <a:ea typeface="Roboto" panose="02000000000000000000" pitchFamily="2" charset="0"/>
            </a:endParaRPr>
          </a:p>
        </p:txBody>
      </p:sp>
      <p:pic>
        <p:nvPicPr>
          <p:cNvPr id="5124" name="Picture 4" descr="Vetor grátis conjunto de pedras de granito isoladas em branco">
            <a:extLst>
              <a:ext uri="{FF2B5EF4-FFF2-40B4-BE49-F238E27FC236}">
                <a16:creationId xmlns:a16="http://schemas.microsoft.com/office/drawing/2014/main" id="{25E25729-4F65-2D8F-3BAE-F8F93C4C5785}"/>
              </a:ext>
            </a:extLst>
          </p:cNvPr>
          <p:cNvPicPr>
            <a:picLocks noChangeAspect="1" noChangeArrowheads="1"/>
          </p:cNvPicPr>
          <p:nvPr/>
        </p:nvPicPr>
        <p:blipFill rotWithShape="1">
          <a:blip r:embed="rId2">
            <a:clrChange>
              <a:clrFrom>
                <a:srgbClr val="FFFFFD"/>
              </a:clrFrom>
              <a:clrTo>
                <a:srgbClr val="FFFFFD">
                  <a:alpha val="0"/>
                </a:srgbClr>
              </a:clrTo>
            </a:clrChange>
            <a:extLst>
              <a:ext uri="{28A0092B-C50C-407E-A947-70E740481C1C}">
                <a14:useLocalDpi xmlns:a14="http://schemas.microsoft.com/office/drawing/2010/main" val="0"/>
              </a:ext>
            </a:extLst>
          </a:blip>
          <a:srcRect l="51513" t="917" b="51544"/>
          <a:stretch/>
        </p:blipFill>
        <p:spPr bwMode="auto">
          <a:xfrm>
            <a:off x="1602733" y="4087692"/>
            <a:ext cx="876100" cy="6531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Vetor grátis conjunto de pedras de granito isoladas em branco">
            <a:extLst>
              <a:ext uri="{FF2B5EF4-FFF2-40B4-BE49-F238E27FC236}">
                <a16:creationId xmlns:a16="http://schemas.microsoft.com/office/drawing/2014/main" id="{7B9692AC-A11E-A917-6D16-C33AF7F4A6FB}"/>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812" t="232" r="47790" b="52229"/>
          <a:stretch/>
        </p:blipFill>
        <p:spPr bwMode="auto">
          <a:xfrm>
            <a:off x="5103233" y="4042636"/>
            <a:ext cx="992767" cy="6981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Vetor grátis conjunto de pedras de granito isoladas em branco">
            <a:extLst>
              <a:ext uri="{FF2B5EF4-FFF2-40B4-BE49-F238E27FC236}">
                <a16:creationId xmlns:a16="http://schemas.microsoft.com/office/drawing/2014/main" id="{A333C8E9-13B8-26BC-6CC3-29B679CE5615}"/>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1740" t="50377" r="-227" b="2084"/>
          <a:stretch/>
        </p:blipFill>
        <p:spPr bwMode="auto">
          <a:xfrm>
            <a:off x="8720400" y="3965498"/>
            <a:ext cx="1092849" cy="814732"/>
          </a:xfrm>
          <a:prstGeom prst="rect">
            <a:avLst/>
          </a:prstGeom>
          <a:noFill/>
          <a:extLst>
            <a:ext uri="{909E8E84-426E-40DD-AFC4-6F175D3DCCD1}">
              <a14:hiddenFill xmlns:a14="http://schemas.microsoft.com/office/drawing/2010/main">
                <a:solidFill>
                  <a:srgbClr val="FFFFFF"/>
                </a:solidFill>
              </a14:hiddenFill>
            </a:ext>
          </a:extLst>
        </p:spPr>
      </p:pic>
      <p:sp>
        <p:nvSpPr>
          <p:cNvPr id="9" name="CaixaDeTexto 8">
            <a:extLst>
              <a:ext uri="{FF2B5EF4-FFF2-40B4-BE49-F238E27FC236}">
                <a16:creationId xmlns:a16="http://schemas.microsoft.com/office/drawing/2014/main" id="{7A8FBB72-D216-D3FF-F528-6AF00E350589}"/>
              </a:ext>
            </a:extLst>
          </p:cNvPr>
          <p:cNvSpPr txBox="1"/>
          <p:nvPr/>
        </p:nvSpPr>
        <p:spPr>
          <a:xfrm>
            <a:off x="6783353" y="7180567"/>
            <a:ext cx="4730621" cy="369332"/>
          </a:xfrm>
          <a:prstGeom prst="rect">
            <a:avLst/>
          </a:prstGeom>
          <a:noFill/>
        </p:spPr>
        <p:txBody>
          <a:bodyPr wrap="square" rtlCol="0">
            <a:spAutoFit/>
          </a:bodyPr>
          <a:lstStyle/>
          <a:p>
            <a:r>
              <a:rPr lang="pt-BR" dirty="0"/>
              <a:t>Logo, alguma de suas ovelhas se perderá...</a:t>
            </a:r>
          </a:p>
        </p:txBody>
      </p:sp>
      <p:grpSp>
        <p:nvGrpSpPr>
          <p:cNvPr id="10" name="Google Shape;2626;p55">
            <a:extLst>
              <a:ext uri="{FF2B5EF4-FFF2-40B4-BE49-F238E27FC236}">
                <a16:creationId xmlns:a16="http://schemas.microsoft.com/office/drawing/2014/main" id="{12D69564-BF98-B86C-EE7D-ADD97C4C0EE5}"/>
              </a:ext>
            </a:extLst>
          </p:cNvPr>
          <p:cNvGrpSpPr/>
          <p:nvPr/>
        </p:nvGrpSpPr>
        <p:grpSpPr>
          <a:xfrm>
            <a:off x="10285528" y="4407621"/>
            <a:ext cx="1892944" cy="2785379"/>
            <a:chOff x="1535297" y="2064520"/>
            <a:chExt cx="606266" cy="892091"/>
          </a:xfrm>
        </p:grpSpPr>
        <p:sp>
          <p:nvSpPr>
            <p:cNvPr id="11" name="Google Shape;2627;p55">
              <a:extLst>
                <a:ext uri="{FF2B5EF4-FFF2-40B4-BE49-F238E27FC236}">
                  <a16:creationId xmlns:a16="http://schemas.microsoft.com/office/drawing/2014/main" id="{6EA490AE-5CB6-C2C2-5960-281689F566A2}"/>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2628;p55">
              <a:extLst>
                <a:ext uri="{FF2B5EF4-FFF2-40B4-BE49-F238E27FC236}">
                  <a16:creationId xmlns:a16="http://schemas.microsoft.com/office/drawing/2014/main" id="{13647743-97CB-0F64-2AA1-A2F02833A344}"/>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 name="Google Shape;2629;p55">
              <a:extLst>
                <a:ext uri="{FF2B5EF4-FFF2-40B4-BE49-F238E27FC236}">
                  <a16:creationId xmlns:a16="http://schemas.microsoft.com/office/drawing/2014/main" id="{72E4A85B-48B7-42C0-DD04-C4AE79E16EAF}"/>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4" name="Google Shape;2630;p55">
              <a:extLst>
                <a:ext uri="{FF2B5EF4-FFF2-40B4-BE49-F238E27FC236}">
                  <a16:creationId xmlns:a16="http://schemas.microsoft.com/office/drawing/2014/main" id="{3B9B2725-C6E9-F9F1-4E24-6173041418D4}"/>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 name="Google Shape;2631;p55">
              <a:extLst>
                <a:ext uri="{FF2B5EF4-FFF2-40B4-BE49-F238E27FC236}">
                  <a16:creationId xmlns:a16="http://schemas.microsoft.com/office/drawing/2014/main" id="{795EBA27-A930-10BC-9259-117B5CEB579A}"/>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6" name="Google Shape;2632;p55">
              <a:extLst>
                <a:ext uri="{FF2B5EF4-FFF2-40B4-BE49-F238E27FC236}">
                  <a16:creationId xmlns:a16="http://schemas.microsoft.com/office/drawing/2014/main" id="{B1B023C8-4A89-4971-194D-6E5B06395D39}"/>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 name="Google Shape;2633;p55">
              <a:extLst>
                <a:ext uri="{FF2B5EF4-FFF2-40B4-BE49-F238E27FC236}">
                  <a16:creationId xmlns:a16="http://schemas.microsoft.com/office/drawing/2014/main" id="{A0A11ED5-5EB5-C5A2-1998-B43CE16EE540}"/>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 name="Google Shape;2634;p55">
              <a:extLst>
                <a:ext uri="{FF2B5EF4-FFF2-40B4-BE49-F238E27FC236}">
                  <a16:creationId xmlns:a16="http://schemas.microsoft.com/office/drawing/2014/main" id="{EEA4DB24-A5A0-5D7D-34BE-6F100DBBE00D}"/>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 name="Google Shape;2635;p55">
              <a:extLst>
                <a:ext uri="{FF2B5EF4-FFF2-40B4-BE49-F238E27FC236}">
                  <a16:creationId xmlns:a16="http://schemas.microsoft.com/office/drawing/2014/main" id="{A7BA92C7-B832-47C6-23BC-0BC93147A780}"/>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pic>
        <p:nvPicPr>
          <p:cNvPr id="21" name="Imagem 20" descr="Desenho de personagem de desenho animado&#10;&#10;Descrição gerada automaticamente com confiança baixa">
            <a:extLst>
              <a:ext uri="{FF2B5EF4-FFF2-40B4-BE49-F238E27FC236}">
                <a16:creationId xmlns:a16="http://schemas.microsoft.com/office/drawing/2014/main" id="{AA30CD83-1744-8D89-561C-86F84DD47C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587" y="1558442"/>
            <a:ext cx="1922450" cy="2407056"/>
          </a:xfrm>
          <a:prstGeom prst="rect">
            <a:avLst/>
          </a:prstGeom>
        </p:spPr>
      </p:pic>
      <p:pic>
        <p:nvPicPr>
          <p:cNvPr id="25" name="Imagem 24" descr="Desenho de personagem de desenho animado&#10;&#10;Descrição gerada automaticamente com confiança baixa">
            <a:extLst>
              <a:ext uri="{FF2B5EF4-FFF2-40B4-BE49-F238E27FC236}">
                <a16:creationId xmlns:a16="http://schemas.microsoft.com/office/drawing/2014/main" id="{66E663A3-D2FA-5522-6CDD-EA448AFD27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6796" y="1558442"/>
            <a:ext cx="1922450" cy="2407056"/>
          </a:xfrm>
          <a:prstGeom prst="rect">
            <a:avLst/>
          </a:prstGeom>
        </p:spPr>
      </p:pic>
      <p:pic>
        <p:nvPicPr>
          <p:cNvPr id="3" name="Picture 6" descr="Vieja bolsa abierta o saco vector ilustración | Vector Premium">
            <a:extLst>
              <a:ext uri="{FF2B5EF4-FFF2-40B4-BE49-F238E27FC236}">
                <a16:creationId xmlns:a16="http://schemas.microsoft.com/office/drawing/2014/main" id="{76BF4A30-4EA7-0B9E-4779-51D7558EF14D}"/>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20595" y="4385078"/>
            <a:ext cx="3300349" cy="2799498"/>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B4F6586D-6995-FFCA-2A0E-8BDE08FB1109}"/>
              </a:ext>
            </a:extLst>
          </p:cNvPr>
          <p:cNvSpPr txBox="1"/>
          <p:nvPr/>
        </p:nvSpPr>
        <p:spPr>
          <a:xfrm>
            <a:off x="7045000" y="5345298"/>
            <a:ext cx="3253656" cy="861774"/>
          </a:xfrm>
          <a:prstGeom prst="rect">
            <a:avLst/>
          </a:prstGeom>
          <a:noFill/>
        </p:spPr>
        <p:txBody>
          <a:bodyPr wrap="square" rtlCol="0">
            <a:spAutoFit/>
          </a:bodyPr>
          <a:lstStyle/>
          <a:p>
            <a:r>
              <a:rPr lang="pt-BR" sz="2500" dirty="0">
                <a:latin typeface="Calibri" panose="020F0502020204030204" pitchFamily="34" charset="0"/>
                <a:cs typeface="Calibri" panose="020F0502020204030204" pitchFamily="34" charset="0"/>
              </a:rPr>
              <a:t>Logo, alguma de suas ovelhas se perderá...</a:t>
            </a:r>
          </a:p>
        </p:txBody>
      </p:sp>
      <p:pic>
        <p:nvPicPr>
          <p:cNvPr id="5" name="Picture 2" descr="Interrogation Sticker by Rite Rite">
            <a:extLst>
              <a:ext uri="{FF2B5EF4-FFF2-40B4-BE49-F238E27FC236}">
                <a16:creationId xmlns:a16="http://schemas.microsoft.com/office/drawing/2014/main" id="{6690BA41-3F7D-3318-17F7-8E1D25DB20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1886" y="1585612"/>
            <a:ext cx="2136770" cy="2136770"/>
          </a:xfrm>
          <a:prstGeom prst="rect">
            <a:avLst/>
          </a:prstGeom>
          <a:noFill/>
          <a:extLst>
            <a:ext uri="{909E8E84-426E-40DD-AFC4-6F175D3DCCD1}">
              <a14:hiddenFill xmlns:a14="http://schemas.microsoft.com/office/drawing/2010/main">
                <a:solidFill>
                  <a:srgbClr val="FFFFFF"/>
                </a:solidFill>
              </a14:hiddenFill>
            </a:ext>
          </a:extLst>
        </p:spPr>
      </p:pic>
      <p:sp>
        <p:nvSpPr>
          <p:cNvPr id="20" name="CaixaDeTexto 19">
            <a:extLst>
              <a:ext uri="{FF2B5EF4-FFF2-40B4-BE49-F238E27FC236}">
                <a16:creationId xmlns:a16="http://schemas.microsoft.com/office/drawing/2014/main" id="{B6DD7087-8E57-6F16-C022-D99059FCC245}"/>
              </a:ext>
            </a:extLst>
          </p:cNvPr>
          <p:cNvSpPr txBox="1"/>
          <p:nvPr/>
        </p:nvSpPr>
        <p:spPr>
          <a:xfrm>
            <a:off x="9659255" y="1827131"/>
            <a:ext cx="2077587" cy="1246495"/>
          </a:xfrm>
          <a:prstGeom prst="rect">
            <a:avLst/>
          </a:prstGeom>
          <a:noFill/>
        </p:spPr>
        <p:txBody>
          <a:bodyPr wrap="square" rtlCol="0">
            <a:spAutoFit/>
          </a:bodyPr>
          <a:lstStyle/>
          <a:p>
            <a:pPr algn="r"/>
            <a:r>
              <a:rPr lang="pt-BR" sz="2500" dirty="0">
                <a:latin typeface="Calibri" panose="020F0502020204030204" pitchFamily="34" charset="0"/>
                <a:cs typeface="Calibri" panose="020F0502020204030204" pitchFamily="34" charset="0"/>
              </a:rPr>
              <a:t>Onde está</a:t>
            </a:r>
          </a:p>
          <a:p>
            <a:pPr algn="r"/>
            <a:r>
              <a:rPr lang="pt-BR" sz="2500" dirty="0">
                <a:latin typeface="Calibri" panose="020F0502020204030204" pitchFamily="34" charset="0"/>
                <a:cs typeface="Calibri" panose="020F0502020204030204" pitchFamily="34" charset="0"/>
              </a:rPr>
              <a:t>a ovelha que</a:t>
            </a:r>
          </a:p>
          <a:p>
            <a:pPr algn="r"/>
            <a:r>
              <a:rPr lang="pt-BR" sz="2500" dirty="0">
                <a:latin typeface="Calibri" panose="020F0502020204030204" pitchFamily="34" charset="0"/>
                <a:cs typeface="Calibri" panose="020F0502020204030204" pitchFamily="34" charset="0"/>
              </a:rPr>
              <a:t>estava aqui?</a:t>
            </a:r>
          </a:p>
        </p:txBody>
      </p:sp>
    </p:spTree>
    <p:extLst>
      <p:ext uri="{BB962C8B-B14F-4D97-AF65-F5344CB8AC3E}">
        <p14:creationId xmlns:p14="http://schemas.microsoft.com/office/powerpoint/2010/main" val="468210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path" presetSubtype="0" repeatCount="indefinite" accel="50000" decel="50000" fill="hold" nodeType="withEffect">
                                  <p:stCondLst>
                                    <p:cond delay="0"/>
                                  </p:stCondLst>
                                  <p:childTnLst>
                                    <p:animMotion origin="layout" path="M -0.01653 -1.85185E-6 C -0.0164 0.00671 -0.01419 0.0132 -0.01028 0.01736 C -0.01028 0.01759 -0.00416 0.02315 -0.00416 0.02292 C -0.00078 0.02616 0.00131 0.03033 0.00131 0.03496 C 0.00131 0.04398 -0.00664 0.05116 -0.01653 0.05162 C -0.02643 0.05116 -0.03424 0.04398 -0.03424 0.03496 C -0.03424 0.03033 -0.03229 0.02616 -0.0289 0.02292 C -0.0289 0.02315 -0.02278 0.01759 -0.02278 0.01736 C -0.01901 0.0132 -0.01679 0.00671 -0.01653 -1.85185E-6 Z " pathEditMode="relative" rAng="0" ptsTypes="AAAAAAAAA">
                                      <p:cBhvr>
                                        <p:cTn id="6" dur="5000" fill="hold"/>
                                        <p:tgtEl>
                                          <p:spTgt spid="10"/>
                                        </p:tgtEl>
                                        <p:attrNameLst>
                                          <p:attrName>ppt_x</p:attrName>
                                          <p:attrName>ppt_y</p:attrName>
                                        </p:attrNameLst>
                                      </p:cBhvr>
                                      <p:rCtr x="0" y="25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AB151-5885-B2E4-B0F0-E51FFB383717}"/>
            </a:ext>
          </a:extLst>
        </p:cNvPr>
        <p:cNvGrpSpPr/>
        <p:nvPr/>
      </p:nvGrpSpPr>
      <p:grpSpPr>
        <a:xfrm>
          <a:off x="0" y="0"/>
          <a:ext cx="0" cy="0"/>
          <a:chOff x="0" y="0"/>
          <a:chExt cx="0" cy="0"/>
        </a:xfrm>
      </p:grpSpPr>
      <p:cxnSp>
        <p:nvCxnSpPr>
          <p:cNvPr id="32" name="Conector Reto 31">
            <a:extLst>
              <a:ext uri="{FF2B5EF4-FFF2-40B4-BE49-F238E27FC236}">
                <a16:creationId xmlns:a16="http://schemas.microsoft.com/office/drawing/2014/main" id="{4B7680A1-FF5D-1315-D515-8EFEE51EE3B1}"/>
              </a:ext>
            </a:extLst>
          </p:cNvPr>
          <p:cNvCxnSpPr>
            <a:cxnSpLocks/>
          </p:cNvCxnSpPr>
          <p:nvPr/>
        </p:nvCxnSpPr>
        <p:spPr>
          <a:xfrm>
            <a:off x="8393492" y="995504"/>
            <a:ext cx="0" cy="1644835"/>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4F265995-E162-0063-BAD0-9A8CCA6C7530}"/>
              </a:ext>
            </a:extLst>
          </p:cNvPr>
          <p:cNvSpPr>
            <a:spLocks noGrp="1"/>
          </p:cNvSpPr>
          <p:nvPr>
            <p:ph type="title"/>
          </p:nvPr>
        </p:nvSpPr>
        <p:spPr>
          <a:xfrm>
            <a:off x="490912" y="682081"/>
            <a:ext cx="5069083" cy="1699457"/>
          </a:xfrm>
        </p:spPr>
        <p:txBody>
          <a:bodyPr/>
          <a:lstStyle/>
          <a:p>
            <a:pPr>
              <a:lnSpc>
                <a:spcPct val="70000"/>
              </a:lnSpc>
            </a:pPr>
            <a:r>
              <a:rPr lang="pt-BR" sz="5000" dirty="0"/>
              <a:t>A origem da palavra </a:t>
            </a:r>
            <a:r>
              <a:rPr lang="pt-BR" sz="5000" dirty="0">
                <a:solidFill>
                  <a:schemeClr val="accent3">
                    <a:lumMod val="75000"/>
                  </a:schemeClr>
                </a:solidFill>
              </a:rPr>
              <a:t>“cálculo”</a:t>
            </a:r>
          </a:p>
        </p:txBody>
      </p:sp>
      <p:sp>
        <p:nvSpPr>
          <p:cNvPr id="3" name="Subtítulo 2">
            <a:extLst>
              <a:ext uri="{FF2B5EF4-FFF2-40B4-BE49-F238E27FC236}">
                <a16:creationId xmlns:a16="http://schemas.microsoft.com/office/drawing/2014/main" id="{424F80A7-A145-0500-6F39-3D640C53B7EE}"/>
              </a:ext>
            </a:extLst>
          </p:cNvPr>
          <p:cNvSpPr>
            <a:spLocks noGrp="1"/>
          </p:cNvSpPr>
          <p:nvPr>
            <p:ph type="subTitle" idx="1"/>
          </p:nvPr>
        </p:nvSpPr>
        <p:spPr>
          <a:xfrm>
            <a:off x="377267" y="2089449"/>
            <a:ext cx="5281942" cy="2128800"/>
          </a:xfrm>
        </p:spPr>
        <p:txBody>
          <a:bodyPr/>
          <a:lstStyle/>
          <a:p>
            <a:pPr marL="139700" indent="0">
              <a:lnSpc>
                <a:spcPct val="100000"/>
              </a:lnSpc>
              <a:buNone/>
            </a:pPr>
            <a:r>
              <a:rPr lang="pt-BR" dirty="0">
                <a:solidFill>
                  <a:srgbClr val="231F20"/>
                </a:solidFill>
              </a:rPr>
              <a:t>Ao final</a:t>
            </a:r>
            <a:r>
              <a:rPr lang="pt-BR" b="0" i="0" u="none" strike="noStrike" baseline="0" dirty="0">
                <a:solidFill>
                  <a:srgbClr val="231F20"/>
                </a:solidFill>
              </a:rPr>
              <a:t> do dia, à medida que as ovelhas entravam no cercado, ele ia retirando as pedras. Que susto levaria se, após todas as ovelhas estarem no cercado, sobrasse alguma pedra!</a:t>
            </a:r>
            <a:endParaRPr lang="pt-BR" dirty="0"/>
          </a:p>
        </p:txBody>
      </p:sp>
      <p:sp>
        <p:nvSpPr>
          <p:cNvPr id="5" name="CaixaDeTexto 4">
            <a:extLst>
              <a:ext uri="{FF2B5EF4-FFF2-40B4-BE49-F238E27FC236}">
                <a16:creationId xmlns:a16="http://schemas.microsoft.com/office/drawing/2014/main" id="{74C5CAF8-A2BA-B205-A0F2-004BE6481A7F}"/>
              </a:ext>
            </a:extLst>
          </p:cNvPr>
          <p:cNvSpPr txBox="1"/>
          <p:nvPr/>
        </p:nvSpPr>
        <p:spPr>
          <a:xfrm>
            <a:off x="490912" y="4324469"/>
            <a:ext cx="5281941" cy="861774"/>
          </a:xfrm>
          <a:prstGeom prst="rect">
            <a:avLst/>
          </a:prstGeom>
          <a:noFill/>
        </p:spPr>
        <p:txBody>
          <a:bodyPr wrap="square">
            <a:spAutoFit/>
          </a:bodyPr>
          <a:lstStyle/>
          <a:p>
            <a:r>
              <a:rPr lang="pt-BR" sz="2500" b="0" i="0" u="none" strike="noStrike" baseline="0" dirty="0">
                <a:solidFill>
                  <a:srgbClr val="231F20"/>
                </a:solidFill>
                <a:latin typeface="Calibri" panose="020F0502020204030204" pitchFamily="34" charset="0"/>
                <a:cs typeface="Calibri" panose="020F0502020204030204" pitchFamily="34" charset="0"/>
              </a:rPr>
              <a:t>Daí decorre a palavra </a:t>
            </a:r>
            <a:r>
              <a:rPr lang="pt-BR" sz="2500" b="1" i="0" u="none" strike="noStrike" baseline="0" dirty="0">
                <a:solidFill>
                  <a:schemeClr val="accent3">
                    <a:lumMod val="75000"/>
                  </a:schemeClr>
                </a:solidFill>
                <a:latin typeface="Calibri" panose="020F0502020204030204" pitchFamily="34" charset="0"/>
                <a:cs typeface="Calibri" panose="020F0502020204030204" pitchFamily="34" charset="0"/>
              </a:rPr>
              <a:t>“cálculo”, </a:t>
            </a:r>
            <a:r>
              <a:rPr lang="pt-BR" sz="2500" b="0" i="0" u="none" strike="noStrike" baseline="0" dirty="0">
                <a:solidFill>
                  <a:srgbClr val="231F20"/>
                </a:solidFill>
                <a:latin typeface="Calibri" panose="020F0502020204030204" pitchFamily="34" charset="0"/>
                <a:cs typeface="Calibri" panose="020F0502020204030204" pitchFamily="34" charset="0"/>
              </a:rPr>
              <a:t>que em latim quer dizer “</a:t>
            </a:r>
            <a:r>
              <a:rPr lang="pt-BR" sz="2500" b="1" i="1" u="none" strike="noStrike" baseline="0" dirty="0">
                <a:solidFill>
                  <a:srgbClr val="231F20"/>
                </a:solidFill>
                <a:latin typeface="Calibri" panose="020F0502020204030204" pitchFamily="34" charset="0"/>
                <a:cs typeface="Calibri" panose="020F0502020204030204" pitchFamily="34" charset="0"/>
              </a:rPr>
              <a:t>contas com pedras</a:t>
            </a:r>
            <a:r>
              <a:rPr lang="pt-BR" sz="2500" b="0" i="0" u="none" strike="noStrike" baseline="0" dirty="0">
                <a:solidFill>
                  <a:srgbClr val="231F20"/>
                </a:solidFill>
                <a:latin typeface="Calibri" panose="020F0502020204030204" pitchFamily="34" charset="0"/>
                <a:cs typeface="Calibri" panose="020F0502020204030204" pitchFamily="34" charset="0"/>
              </a:rPr>
              <a:t>".</a:t>
            </a:r>
            <a:endParaRPr lang="pt-BR" sz="2500" dirty="0">
              <a:latin typeface="Calibri" panose="020F0502020204030204" pitchFamily="34" charset="0"/>
              <a:cs typeface="Calibri" panose="020F0502020204030204" pitchFamily="34" charset="0"/>
            </a:endParaRPr>
          </a:p>
        </p:txBody>
      </p:sp>
      <p:cxnSp>
        <p:nvCxnSpPr>
          <p:cNvPr id="24" name="Conector Reto 23">
            <a:extLst>
              <a:ext uri="{FF2B5EF4-FFF2-40B4-BE49-F238E27FC236}">
                <a16:creationId xmlns:a16="http://schemas.microsoft.com/office/drawing/2014/main" id="{0610CC02-3596-8769-610F-CF9161C9CD3B}"/>
              </a:ext>
            </a:extLst>
          </p:cNvPr>
          <p:cNvCxnSpPr>
            <a:cxnSpLocks/>
          </p:cNvCxnSpPr>
          <p:nvPr/>
        </p:nvCxnSpPr>
        <p:spPr>
          <a:xfrm flipH="1">
            <a:off x="3993988" y="995504"/>
            <a:ext cx="8198012"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220" name="Picture 4" descr="Vetor grátis conjunto de pedras de granito isoladas em branco">
            <a:extLst>
              <a:ext uri="{FF2B5EF4-FFF2-40B4-BE49-F238E27FC236}">
                <a16:creationId xmlns:a16="http://schemas.microsoft.com/office/drawing/2014/main" id="{C06BDA1B-A552-5CCE-4C38-E565595D68BE}"/>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1740" t="50377" r="-227" b="2084"/>
          <a:stretch/>
        </p:blipFill>
        <p:spPr bwMode="auto">
          <a:xfrm>
            <a:off x="10248148" y="5438651"/>
            <a:ext cx="2384834" cy="1777922"/>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oogle Shape;2626;p55">
            <a:extLst>
              <a:ext uri="{FF2B5EF4-FFF2-40B4-BE49-F238E27FC236}">
                <a16:creationId xmlns:a16="http://schemas.microsoft.com/office/drawing/2014/main" id="{00B3C050-EBBA-DF9B-8A1B-5EB8A1AFA6FD}"/>
              </a:ext>
            </a:extLst>
          </p:cNvPr>
          <p:cNvGrpSpPr/>
          <p:nvPr/>
        </p:nvGrpSpPr>
        <p:grpSpPr>
          <a:xfrm rot="21388088">
            <a:off x="-353143" y="5106989"/>
            <a:ext cx="1739832" cy="2560082"/>
            <a:chOff x="1535297" y="2064520"/>
            <a:chExt cx="606266" cy="892091"/>
          </a:xfrm>
        </p:grpSpPr>
        <p:sp>
          <p:nvSpPr>
            <p:cNvPr id="6" name="Google Shape;2627;p55">
              <a:extLst>
                <a:ext uri="{FF2B5EF4-FFF2-40B4-BE49-F238E27FC236}">
                  <a16:creationId xmlns:a16="http://schemas.microsoft.com/office/drawing/2014/main" id="{ECEF0E8C-7EE7-DAD6-6403-DA9EC37EED3E}"/>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 name="Google Shape;2628;p55">
              <a:extLst>
                <a:ext uri="{FF2B5EF4-FFF2-40B4-BE49-F238E27FC236}">
                  <a16:creationId xmlns:a16="http://schemas.microsoft.com/office/drawing/2014/main" id="{0FF57446-F51C-3B12-5FFD-545B14158748}"/>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 name="Google Shape;2629;p55">
              <a:extLst>
                <a:ext uri="{FF2B5EF4-FFF2-40B4-BE49-F238E27FC236}">
                  <a16:creationId xmlns:a16="http://schemas.microsoft.com/office/drawing/2014/main" id="{A082847B-F15E-CEB2-41F6-8EDDE37713FE}"/>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9" name="Google Shape;2630;p55">
              <a:extLst>
                <a:ext uri="{FF2B5EF4-FFF2-40B4-BE49-F238E27FC236}">
                  <a16:creationId xmlns:a16="http://schemas.microsoft.com/office/drawing/2014/main" id="{40713555-62D0-702F-792B-30C01305ED9F}"/>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 name="Google Shape;2631;p55">
              <a:extLst>
                <a:ext uri="{FF2B5EF4-FFF2-40B4-BE49-F238E27FC236}">
                  <a16:creationId xmlns:a16="http://schemas.microsoft.com/office/drawing/2014/main" id="{4AFF5046-D2A5-C0F3-41FD-D4C5419D5367}"/>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1" name="Google Shape;2632;p55">
              <a:extLst>
                <a:ext uri="{FF2B5EF4-FFF2-40B4-BE49-F238E27FC236}">
                  <a16:creationId xmlns:a16="http://schemas.microsoft.com/office/drawing/2014/main" id="{ED279CB0-A034-EE4A-A25F-79A786A17B94}"/>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2633;p55">
              <a:extLst>
                <a:ext uri="{FF2B5EF4-FFF2-40B4-BE49-F238E27FC236}">
                  <a16:creationId xmlns:a16="http://schemas.microsoft.com/office/drawing/2014/main" id="{6D579664-D293-BD75-4C01-2B8521CB02C8}"/>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 name="Google Shape;2634;p55">
              <a:extLst>
                <a:ext uri="{FF2B5EF4-FFF2-40B4-BE49-F238E27FC236}">
                  <a16:creationId xmlns:a16="http://schemas.microsoft.com/office/drawing/2014/main" id="{43FB0FAE-9758-3356-2A27-2488F829DB49}"/>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2635;p55">
              <a:extLst>
                <a:ext uri="{FF2B5EF4-FFF2-40B4-BE49-F238E27FC236}">
                  <a16:creationId xmlns:a16="http://schemas.microsoft.com/office/drawing/2014/main" id="{F951DBC3-5B99-81B1-87A5-C5FA5A9A83F1}"/>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9231" name="Google Shape;2626;p55">
            <a:extLst>
              <a:ext uri="{FF2B5EF4-FFF2-40B4-BE49-F238E27FC236}">
                <a16:creationId xmlns:a16="http://schemas.microsoft.com/office/drawing/2014/main" id="{AF466B33-3D19-3EAC-4EA5-8B5742E676EB}"/>
              </a:ext>
            </a:extLst>
          </p:cNvPr>
          <p:cNvGrpSpPr/>
          <p:nvPr/>
        </p:nvGrpSpPr>
        <p:grpSpPr>
          <a:xfrm flipH="1">
            <a:off x="9490906" y="5167389"/>
            <a:ext cx="1739832" cy="2560082"/>
            <a:chOff x="1535297" y="2064520"/>
            <a:chExt cx="606266" cy="892091"/>
          </a:xfrm>
        </p:grpSpPr>
        <p:sp>
          <p:nvSpPr>
            <p:cNvPr id="9232" name="Google Shape;2627;p55">
              <a:extLst>
                <a:ext uri="{FF2B5EF4-FFF2-40B4-BE49-F238E27FC236}">
                  <a16:creationId xmlns:a16="http://schemas.microsoft.com/office/drawing/2014/main" id="{6DACF532-39F1-115D-DAED-EB2D5C84FE59}"/>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33" name="Google Shape;2628;p55">
              <a:extLst>
                <a:ext uri="{FF2B5EF4-FFF2-40B4-BE49-F238E27FC236}">
                  <a16:creationId xmlns:a16="http://schemas.microsoft.com/office/drawing/2014/main" id="{0507E6DD-BC38-653D-E739-A95DF9F0FA31}"/>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34" name="Google Shape;2629;p55">
              <a:extLst>
                <a:ext uri="{FF2B5EF4-FFF2-40B4-BE49-F238E27FC236}">
                  <a16:creationId xmlns:a16="http://schemas.microsoft.com/office/drawing/2014/main" id="{135CC263-F153-6D42-CAFA-00CD4D41A743}"/>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9235" name="Google Shape;2630;p55">
              <a:extLst>
                <a:ext uri="{FF2B5EF4-FFF2-40B4-BE49-F238E27FC236}">
                  <a16:creationId xmlns:a16="http://schemas.microsoft.com/office/drawing/2014/main" id="{D3E4F1B8-9C1F-B370-3453-FF9D05AF878C}"/>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36" name="Google Shape;2631;p55">
              <a:extLst>
                <a:ext uri="{FF2B5EF4-FFF2-40B4-BE49-F238E27FC236}">
                  <a16:creationId xmlns:a16="http://schemas.microsoft.com/office/drawing/2014/main" id="{3BE8F73B-14AA-D792-2B78-5B68D3B42FC8}"/>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9237" name="Google Shape;2632;p55">
              <a:extLst>
                <a:ext uri="{FF2B5EF4-FFF2-40B4-BE49-F238E27FC236}">
                  <a16:creationId xmlns:a16="http://schemas.microsoft.com/office/drawing/2014/main" id="{4D69402F-09A4-88AD-C505-4A79FBD32348}"/>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38" name="Google Shape;2633;p55">
              <a:extLst>
                <a:ext uri="{FF2B5EF4-FFF2-40B4-BE49-F238E27FC236}">
                  <a16:creationId xmlns:a16="http://schemas.microsoft.com/office/drawing/2014/main" id="{2FC16485-D287-283A-835C-29A8C1C493AF}"/>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39" name="Google Shape;2634;p55">
              <a:extLst>
                <a:ext uri="{FF2B5EF4-FFF2-40B4-BE49-F238E27FC236}">
                  <a16:creationId xmlns:a16="http://schemas.microsoft.com/office/drawing/2014/main" id="{4493E255-EB8B-0A4A-2CAD-D0E69C4F9D87}"/>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40" name="Google Shape;2635;p55">
              <a:extLst>
                <a:ext uri="{FF2B5EF4-FFF2-40B4-BE49-F238E27FC236}">
                  <a16:creationId xmlns:a16="http://schemas.microsoft.com/office/drawing/2014/main" id="{67173160-13A1-0A62-889B-2FE8A11ACA5A}"/>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8" name="[SUP] Retângulo Arredondado 01">
            <a:extLst>
              <a:ext uri="{FF2B5EF4-FFF2-40B4-BE49-F238E27FC236}">
                <a16:creationId xmlns:a16="http://schemas.microsoft.com/office/drawing/2014/main" id="{AD559C13-A40D-F4CB-0051-F260EFA20498}"/>
              </a:ext>
            </a:extLst>
          </p:cNvPr>
          <p:cNvSpPr/>
          <p:nvPr/>
        </p:nvSpPr>
        <p:spPr>
          <a:xfrm>
            <a:off x="6683230" y="2640339"/>
            <a:ext cx="4901528" cy="2751164"/>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INF] Retângulo Arredondado 01">
            <a:extLst>
              <a:ext uri="{FF2B5EF4-FFF2-40B4-BE49-F238E27FC236}">
                <a16:creationId xmlns:a16="http://schemas.microsoft.com/office/drawing/2014/main" id="{ACA76E4C-D156-CA35-AE74-F29987B822A2}"/>
              </a:ext>
            </a:extLst>
          </p:cNvPr>
          <p:cNvSpPr/>
          <p:nvPr/>
        </p:nvSpPr>
        <p:spPr>
          <a:xfrm>
            <a:off x="6666625" y="2640339"/>
            <a:ext cx="4934739" cy="2751163"/>
          </a:xfrm>
          <a:prstGeom prst="roundRect">
            <a:avLst>
              <a:gd name="adj" fmla="val 7504"/>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Google Shape;2524;p43">
            <a:extLst>
              <a:ext uri="{FF2B5EF4-FFF2-40B4-BE49-F238E27FC236}">
                <a16:creationId xmlns:a16="http://schemas.microsoft.com/office/drawing/2014/main" id="{324D0FA4-12E1-AF11-41FA-7F6CBD6564D7}"/>
              </a:ext>
            </a:extLst>
          </p:cNvPr>
          <p:cNvSpPr txBox="1">
            <a:spLocks/>
          </p:cNvSpPr>
          <p:nvPr/>
        </p:nvSpPr>
        <p:spPr>
          <a:xfrm>
            <a:off x="6589326" y="2697627"/>
            <a:ext cx="4934739" cy="2599774"/>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139700" indent="0" algn="just">
              <a:buNone/>
            </a:pPr>
            <a:r>
              <a:rPr lang="pt-BR" sz="2200" dirty="0">
                <a:latin typeface="Calibri" panose="020F0502020204030204" pitchFamily="34" charset="0"/>
                <a:cs typeface="Calibri" panose="020F0502020204030204" pitchFamily="34" charset="0"/>
              </a:rPr>
              <a:t>E, assim, contando objetos com outros objetos, o homem começou a construir o conceito de número. O corpo humano teve um papel importantíssimo nesse processo, pois passou-se a relacionar a ideia de contagem com os </a:t>
            </a:r>
            <a:r>
              <a:rPr lang="pt-BR" sz="2200" b="1" dirty="0">
                <a:latin typeface="Calibri" panose="020F0502020204030204" pitchFamily="34" charset="0"/>
                <a:cs typeface="Calibri" panose="020F0502020204030204" pitchFamily="34" charset="0"/>
              </a:rPr>
              <a:t>dedos da mão.</a:t>
            </a:r>
          </a:p>
        </p:txBody>
      </p:sp>
      <p:sp>
        <p:nvSpPr>
          <p:cNvPr id="26" name="Retângulo Arredondado 25">
            <a:extLst>
              <a:ext uri="{FF2B5EF4-FFF2-40B4-BE49-F238E27FC236}">
                <a16:creationId xmlns:a16="http://schemas.microsoft.com/office/drawing/2014/main" id="{5BEED39E-65B1-8F6D-4774-86548C47C292}"/>
              </a:ext>
            </a:extLst>
          </p:cNvPr>
          <p:cNvSpPr/>
          <p:nvPr/>
        </p:nvSpPr>
        <p:spPr>
          <a:xfrm>
            <a:off x="8129097" y="688324"/>
            <a:ext cx="528789"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30" name="Conector Reto 29">
            <a:extLst>
              <a:ext uri="{FF2B5EF4-FFF2-40B4-BE49-F238E27FC236}">
                <a16:creationId xmlns:a16="http://schemas.microsoft.com/office/drawing/2014/main" id="{84C01EE5-3101-0EBD-FF67-75BD3056EEC6}"/>
              </a:ext>
            </a:extLst>
          </p:cNvPr>
          <p:cNvCxnSpPr>
            <a:cxnSpLocks/>
          </p:cNvCxnSpPr>
          <p:nvPr/>
        </p:nvCxnSpPr>
        <p:spPr>
          <a:xfrm>
            <a:off x="8653341" y="995504"/>
            <a:ext cx="480654"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 name="CaixaDeTexto 30">
            <a:extLst>
              <a:ext uri="{FF2B5EF4-FFF2-40B4-BE49-F238E27FC236}">
                <a16:creationId xmlns:a16="http://schemas.microsoft.com/office/drawing/2014/main" id="{B4F11A28-5AD8-4C25-4C9B-6E5C03D54BD0}"/>
              </a:ext>
            </a:extLst>
          </p:cNvPr>
          <p:cNvSpPr txBox="1"/>
          <p:nvPr/>
        </p:nvSpPr>
        <p:spPr>
          <a:xfrm>
            <a:off x="8198013" y="718505"/>
            <a:ext cx="380232" cy="553998"/>
          </a:xfrm>
          <a:prstGeom prst="rect">
            <a:avLst/>
          </a:prstGeom>
          <a:noFill/>
        </p:spPr>
        <p:txBody>
          <a:bodyPr wrap="none" rtlCol="0">
            <a:spAutoFit/>
          </a:bodyPr>
          <a:lstStyle/>
          <a:p>
            <a:r>
              <a:rPr lang="pt-BR" sz="3000" b="1" dirty="0">
                <a:solidFill>
                  <a:schemeClr val="tx2"/>
                </a:solidFill>
                <a:latin typeface="Calibri" panose="020F0502020204030204" pitchFamily="34" charset="0"/>
                <a:cs typeface="Calibri" panose="020F0502020204030204" pitchFamily="34" charset="0"/>
              </a:rPr>
              <a:t>1</a:t>
            </a:r>
          </a:p>
        </p:txBody>
      </p:sp>
      <p:cxnSp>
        <p:nvCxnSpPr>
          <p:cNvPr id="43" name="Conector Reto 42">
            <a:extLst>
              <a:ext uri="{FF2B5EF4-FFF2-40B4-BE49-F238E27FC236}">
                <a16:creationId xmlns:a16="http://schemas.microsoft.com/office/drawing/2014/main" id="{AA03F230-878B-7651-C452-7D054F6B5B0C}"/>
              </a:ext>
            </a:extLst>
          </p:cNvPr>
          <p:cNvCxnSpPr>
            <a:cxnSpLocks/>
            <a:endCxn id="26" idx="1"/>
          </p:cNvCxnSpPr>
          <p:nvPr/>
        </p:nvCxnSpPr>
        <p:spPr>
          <a:xfrm>
            <a:off x="3993988" y="995505"/>
            <a:ext cx="4135109"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6" name="Conector Reto 45">
            <a:extLst>
              <a:ext uri="{FF2B5EF4-FFF2-40B4-BE49-F238E27FC236}">
                <a16:creationId xmlns:a16="http://schemas.microsoft.com/office/drawing/2014/main" id="{F8002A52-7548-5575-B4B1-D2E104C9881E}"/>
              </a:ext>
            </a:extLst>
          </p:cNvPr>
          <p:cNvCxnSpPr>
            <a:cxnSpLocks/>
            <a:stCxn id="26" idx="2"/>
          </p:cNvCxnSpPr>
          <p:nvPr/>
        </p:nvCxnSpPr>
        <p:spPr>
          <a:xfrm>
            <a:off x="8393492" y="1302685"/>
            <a:ext cx="0" cy="133765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ítulo 1">
            <a:extLst>
              <a:ext uri="{FF2B5EF4-FFF2-40B4-BE49-F238E27FC236}">
                <a16:creationId xmlns:a16="http://schemas.microsoft.com/office/drawing/2014/main" id="{60A6C59C-E9AD-F8C4-EF32-A69D167D6AC8}"/>
              </a:ext>
            </a:extLst>
          </p:cNvPr>
          <p:cNvSpPr txBox="1">
            <a:spLocks/>
          </p:cNvSpPr>
          <p:nvPr/>
        </p:nvSpPr>
        <p:spPr>
          <a:xfrm>
            <a:off x="8893669" y="1452461"/>
            <a:ext cx="2691090" cy="102993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Barlow Condensed"/>
              <a:buNone/>
              <a:defRPr sz="4500" b="1" i="0" u="none" strike="noStrike" cap="none">
                <a:solidFill>
                  <a:schemeClr val="dk1"/>
                </a:solidFill>
                <a:latin typeface="Calibri" panose="020F0502020204030204" pitchFamily="34" charset="0"/>
                <a:ea typeface="Barlow Condensed"/>
                <a:cs typeface="Calibri" panose="020F0502020204030204" pitchFamily="34" charset="0"/>
                <a:sym typeface="Barlow Condensed"/>
              </a:defRPr>
            </a:lvl1pPr>
            <a:lvl2pPr marR="0" lvl="1"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2pPr>
            <a:lvl3pPr marR="0" lvl="2"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3pPr>
            <a:lvl4pPr marR="0" lvl="3"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4pPr>
            <a:lvl5pPr marR="0" lvl="4"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5pPr>
            <a:lvl6pPr marR="0" lvl="5"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6pPr>
            <a:lvl7pPr marR="0" lvl="6"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7pPr>
            <a:lvl8pPr marR="0" lvl="7"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8pPr>
            <a:lvl9pPr marR="0" lvl="8"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9pPr>
          </a:lstStyle>
          <a:p>
            <a:pPr>
              <a:lnSpc>
                <a:spcPct val="70000"/>
              </a:lnSpc>
            </a:pPr>
            <a:r>
              <a:rPr lang="pt-BR" sz="3500" kern="0" dirty="0">
                <a:solidFill>
                  <a:schemeClr val="accent3">
                    <a:lumMod val="75000"/>
                  </a:schemeClr>
                </a:solidFill>
              </a:rPr>
              <a:t>Conceito de</a:t>
            </a:r>
          </a:p>
          <a:p>
            <a:pPr>
              <a:lnSpc>
                <a:spcPct val="70000"/>
              </a:lnSpc>
            </a:pPr>
            <a:r>
              <a:rPr lang="pt-BR" sz="3500" kern="0" dirty="0">
                <a:solidFill>
                  <a:schemeClr val="accent3">
                    <a:lumMod val="75000"/>
                  </a:schemeClr>
                </a:solidFill>
              </a:rPr>
              <a:t>números</a:t>
            </a:r>
          </a:p>
        </p:txBody>
      </p:sp>
      <p:cxnSp>
        <p:nvCxnSpPr>
          <p:cNvPr id="54" name="Conector Reto 53">
            <a:extLst>
              <a:ext uri="{FF2B5EF4-FFF2-40B4-BE49-F238E27FC236}">
                <a16:creationId xmlns:a16="http://schemas.microsoft.com/office/drawing/2014/main" id="{D4B50077-1EB1-D1D1-47B4-C8997F4A3DFB}"/>
              </a:ext>
            </a:extLst>
          </p:cNvPr>
          <p:cNvCxnSpPr>
            <a:cxnSpLocks/>
          </p:cNvCxnSpPr>
          <p:nvPr/>
        </p:nvCxnSpPr>
        <p:spPr>
          <a:xfrm>
            <a:off x="8665915" y="996997"/>
            <a:ext cx="3526085"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69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path" presetSubtype="0" repeatCount="indefinite" accel="50000" decel="50000" fill="hold" nodeType="withEffect">
                                  <p:stCondLst>
                                    <p:cond delay="0"/>
                                  </p:stCondLst>
                                  <p:childTnLst>
                                    <p:animMotion origin="layout" path="M -0.01641 0 C -0.01641 0.00671 -0.01432 0.01319 -0.01029 0.01736 C -0.01029 0.01759 -0.00417 0.02315 -0.00417 0.02292 C -0.00078 0.02616 0.0013 0.03032 0.0013 0.03495 C 0.0013 0.04398 -0.00664 0.05116 -0.01641 0.05162 C -0.02656 0.05116 -0.03425 0.04398 -0.03425 0.03495 C -0.03425 0.03032 -0.03229 0.02616 -0.02904 0.02292 C -0.02904 0.02315 -0.02266 0.01759 -0.02266 0.01736 C -0.01914 0.01319 -0.01693 0.00671 -0.01641 0 Z " pathEditMode="relative" rAng="0" ptsTypes="AAAAAAAAA">
                                      <p:cBhvr>
                                        <p:cTn id="6" dur="5000" fill="hold"/>
                                        <p:tgtEl>
                                          <p:spTgt spid="4"/>
                                        </p:tgtEl>
                                        <p:attrNameLst>
                                          <p:attrName>ppt_x</p:attrName>
                                          <p:attrName>ppt_y</p:attrName>
                                        </p:attrNameLst>
                                      </p:cBhvr>
                                      <p:rCtr x="-13" y="2569"/>
                                    </p:animMotion>
                                  </p:childTnLst>
                                </p:cTn>
                              </p:par>
                              <p:par>
                                <p:cTn id="7" presetID="31" presetClass="path" presetSubtype="0" repeatCount="indefinite" accel="50000" decel="50000" fill="hold" nodeType="withEffect">
                                  <p:stCondLst>
                                    <p:cond delay="0"/>
                                  </p:stCondLst>
                                  <p:childTnLst>
                                    <p:animMotion origin="layout" path="M -0.00013 3.7037E-6 C 4.16667E-7 -0.00093 0.00078 -0.00903 0.0026 -0.00857 C 0.00547 -0.00764 0.00651 -0.00186 0.00911 -0.00764 C 0.01068 -0.01111 0.01263 -0.01968 0.01393 -0.01945 C 0.01719 -0.01922 0.01797 -0.01019 0.01797 -0.00232 C 0.01797 0.00926 0.0138 0.01898 0.00872 0.02014 C 0.00378 0.02083 -0.00052 0.00856 -0.00013 3.7037E-6 Z " pathEditMode="relative" rAng="0" ptsTypes="AAAAAAA">
                                      <p:cBhvr>
                                        <p:cTn id="8" dur="5000" fill="hold"/>
                                        <p:tgtEl>
                                          <p:spTgt spid="9231"/>
                                        </p:tgtEl>
                                        <p:attrNameLst>
                                          <p:attrName>ppt_x</p:attrName>
                                          <p:attrName>ppt_y</p:attrName>
                                        </p:attrNameLst>
                                      </p:cBhvr>
                                      <p:rCtr x="898" y="23"/>
                                    </p:animMotion>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1000"/>
                                        <p:tgtEl>
                                          <p:spTgt spid="4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up)">
                                      <p:cBhvr>
                                        <p:cTn id="21" dur="500"/>
                                        <p:tgtEl>
                                          <p:spTgt spid="31"/>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up)">
                                      <p:cBhvr>
                                        <p:cTn id="25" dur="500"/>
                                        <p:tgtEl>
                                          <p:spTgt spid="4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left)">
                                      <p:cBhvr>
                                        <p:cTn id="29" dur="500"/>
                                        <p:tgtEl>
                                          <p:spTgt spid="47"/>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up)">
                                      <p:cBhvr>
                                        <p:cTn id="33" dur="500"/>
                                        <p:tgtEl>
                                          <p:spTgt spid="20"/>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par>
                                <p:cTn id="37" presetID="22" presetClass="entr" presetSubtype="8"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5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6" grpId="0" animBg="1"/>
      <p:bldP spid="31" grpId="0"/>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26AC5-FD26-40F3-A323-20DB801EE5F7}"/>
            </a:ext>
          </a:extLst>
        </p:cNvPr>
        <p:cNvGrpSpPr/>
        <p:nvPr/>
      </p:nvGrpSpPr>
      <p:grpSpPr>
        <a:xfrm>
          <a:off x="0" y="0"/>
          <a:ext cx="0" cy="0"/>
          <a:chOff x="0" y="0"/>
          <a:chExt cx="0" cy="0"/>
        </a:xfrm>
      </p:grpSpPr>
      <p:cxnSp>
        <p:nvCxnSpPr>
          <p:cNvPr id="40" name="Conector Reto 39">
            <a:extLst>
              <a:ext uri="{FF2B5EF4-FFF2-40B4-BE49-F238E27FC236}">
                <a16:creationId xmlns:a16="http://schemas.microsoft.com/office/drawing/2014/main" id="{8A6D825E-AAC5-6CAC-13B9-45D956EAEF4E}"/>
              </a:ext>
            </a:extLst>
          </p:cNvPr>
          <p:cNvCxnSpPr>
            <a:cxnSpLocks/>
            <a:endCxn id="29" idx="0"/>
          </p:cNvCxnSpPr>
          <p:nvPr/>
        </p:nvCxnSpPr>
        <p:spPr>
          <a:xfrm>
            <a:off x="9214763" y="995504"/>
            <a:ext cx="0" cy="770324"/>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4" name="Conector Reto 23">
            <a:extLst>
              <a:ext uri="{FF2B5EF4-FFF2-40B4-BE49-F238E27FC236}">
                <a16:creationId xmlns:a16="http://schemas.microsoft.com/office/drawing/2014/main" id="{4CE29ECF-A466-C889-FA80-50D8D63AED35}"/>
              </a:ext>
            </a:extLst>
          </p:cNvPr>
          <p:cNvCxnSpPr>
            <a:cxnSpLocks/>
          </p:cNvCxnSpPr>
          <p:nvPr/>
        </p:nvCxnSpPr>
        <p:spPr>
          <a:xfrm flipH="1">
            <a:off x="34457" y="995504"/>
            <a:ext cx="11631070"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220" name="Picture 4" descr="Vetor grátis conjunto de pedras de granito isoladas em branco">
            <a:extLst>
              <a:ext uri="{FF2B5EF4-FFF2-40B4-BE49-F238E27FC236}">
                <a16:creationId xmlns:a16="http://schemas.microsoft.com/office/drawing/2014/main" id="{17721FC0-B4E0-D9B2-B478-5769FA27F784}"/>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1740" t="50377" r="-227" b="2084"/>
          <a:stretch/>
        </p:blipFill>
        <p:spPr bwMode="auto">
          <a:xfrm>
            <a:off x="10248148" y="5438651"/>
            <a:ext cx="2384834" cy="1777922"/>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oogle Shape;2626;p55">
            <a:extLst>
              <a:ext uri="{FF2B5EF4-FFF2-40B4-BE49-F238E27FC236}">
                <a16:creationId xmlns:a16="http://schemas.microsoft.com/office/drawing/2014/main" id="{148E248D-411D-E46D-B1D7-2B80122E86C1}"/>
              </a:ext>
            </a:extLst>
          </p:cNvPr>
          <p:cNvGrpSpPr/>
          <p:nvPr/>
        </p:nvGrpSpPr>
        <p:grpSpPr>
          <a:xfrm rot="21388088">
            <a:off x="-353143" y="5106989"/>
            <a:ext cx="1739832" cy="2560082"/>
            <a:chOff x="1535297" y="2064520"/>
            <a:chExt cx="606266" cy="892091"/>
          </a:xfrm>
        </p:grpSpPr>
        <p:sp>
          <p:nvSpPr>
            <p:cNvPr id="6" name="Google Shape;2627;p55">
              <a:extLst>
                <a:ext uri="{FF2B5EF4-FFF2-40B4-BE49-F238E27FC236}">
                  <a16:creationId xmlns:a16="http://schemas.microsoft.com/office/drawing/2014/main" id="{A66F5521-9104-0BDB-F82E-683161FC8687}"/>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 name="Google Shape;2628;p55">
              <a:extLst>
                <a:ext uri="{FF2B5EF4-FFF2-40B4-BE49-F238E27FC236}">
                  <a16:creationId xmlns:a16="http://schemas.microsoft.com/office/drawing/2014/main" id="{DDAE1F37-A0ED-BEDC-00AA-0EA8837DF5EB}"/>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 name="Google Shape;2629;p55">
              <a:extLst>
                <a:ext uri="{FF2B5EF4-FFF2-40B4-BE49-F238E27FC236}">
                  <a16:creationId xmlns:a16="http://schemas.microsoft.com/office/drawing/2014/main" id="{69C44AA3-12F0-9234-15EC-3653449233D8}"/>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9" name="Google Shape;2630;p55">
              <a:extLst>
                <a:ext uri="{FF2B5EF4-FFF2-40B4-BE49-F238E27FC236}">
                  <a16:creationId xmlns:a16="http://schemas.microsoft.com/office/drawing/2014/main" id="{2BF83C6D-D8AF-725E-FC48-AB6A7698C90C}"/>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 name="Google Shape;2631;p55">
              <a:extLst>
                <a:ext uri="{FF2B5EF4-FFF2-40B4-BE49-F238E27FC236}">
                  <a16:creationId xmlns:a16="http://schemas.microsoft.com/office/drawing/2014/main" id="{7E5C12E0-F7DD-776E-AADD-E1C35E383B33}"/>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1" name="Google Shape;2632;p55">
              <a:extLst>
                <a:ext uri="{FF2B5EF4-FFF2-40B4-BE49-F238E27FC236}">
                  <a16:creationId xmlns:a16="http://schemas.microsoft.com/office/drawing/2014/main" id="{96128709-817F-37FF-9221-D2E92678893E}"/>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2633;p55">
              <a:extLst>
                <a:ext uri="{FF2B5EF4-FFF2-40B4-BE49-F238E27FC236}">
                  <a16:creationId xmlns:a16="http://schemas.microsoft.com/office/drawing/2014/main" id="{5ECE56A4-A22C-F5AF-63CB-3EFA964ED6ED}"/>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 name="Google Shape;2634;p55">
              <a:extLst>
                <a:ext uri="{FF2B5EF4-FFF2-40B4-BE49-F238E27FC236}">
                  <a16:creationId xmlns:a16="http://schemas.microsoft.com/office/drawing/2014/main" id="{AC1CF51C-B3B1-9D82-F73C-347410EE3570}"/>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2635;p55">
              <a:extLst>
                <a:ext uri="{FF2B5EF4-FFF2-40B4-BE49-F238E27FC236}">
                  <a16:creationId xmlns:a16="http://schemas.microsoft.com/office/drawing/2014/main" id="{F1E8D71B-17AF-9B85-880D-30F5CAC797A0}"/>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9231" name="Google Shape;2626;p55">
            <a:extLst>
              <a:ext uri="{FF2B5EF4-FFF2-40B4-BE49-F238E27FC236}">
                <a16:creationId xmlns:a16="http://schemas.microsoft.com/office/drawing/2014/main" id="{D436B3A1-6327-9231-913B-CA0F6E428BE1}"/>
              </a:ext>
            </a:extLst>
          </p:cNvPr>
          <p:cNvGrpSpPr/>
          <p:nvPr/>
        </p:nvGrpSpPr>
        <p:grpSpPr>
          <a:xfrm flipH="1">
            <a:off x="9490906" y="5167389"/>
            <a:ext cx="1739832" cy="2560082"/>
            <a:chOff x="1535297" y="2064520"/>
            <a:chExt cx="606266" cy="892091"/>
          </a:xfrm>
        </p:grpSpPr>
        <p:sp>
          <p:nvSpPr>
            <p:cNvPr id="9232" name="Google Shape;2627;p55">
              <a:extLst>
                <a:ext uri="{FF2B5EF4-FFF2-40B4-BE49-F238E27FC236}">
                  <a16:creationId xmlns:a16="http://schemas.microsoft.com/office/drawing/2014/main" id="{27C33B2F-5755-FACD-A22B-36CF46CFC967}"/>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33" name="Google Shape;2628;p55">
              <a:extLst>
                <a:ext uri="{FF2B5EF4-FFF2-40B4-BE49-F238E27FC236}">
                  <a16:creationId xmlns:a16="http://schemas.microsoft.com/office/drawing/2014/main" id="{8174313B-9C88-70AF-E265-F3CE0B46D5A4}"/>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34" name="Google Shape;2629;p55">
              <a:extLst>
                <a:ext uri="{FF2B5EF4-FFF2-40B4-BE49-F238E27FC236}">
                  <a16:creationId xmlns:a16="http://schemas.microsoft.com/office/drawing/2014/main" id="{C94F0B71-1CF7-EFDA-4A84-9DE5DD885EF7}"/>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9235" name="Google Shape;2630;p55">
              <a:extLst>
                <a:ext uri="{FF2B5EF4-FFF2-40B4-BE49-F238E27FC236}">
                  <a16:creationId xmlns:a16="http://schemas.microsoft.com/office/drawing/2014/main" id="{4FB3F850-F5F7-2629-E4D2-FE8E86A4F825}"/>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36" name="Google Shape;2631;p55">
              <a:extLst>
                <a:ext uri="{FF2B5EF4-FFF2-40B4-BE49-F238E27FC236}">
                  <a16:creationId xmlns:a16="http://schemas.microsoft.com/office/drawing/2014/main" id="{D8B0B6DD-CFAC-4B39-91B0-CB3A234DD796}"/>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9237" name="Google Shape;2632;p55">
              <a:extLst>
                <a:ext uri="{FF2B5EF4-FFF2-40B4-BE49-F238E27FC236}">
                  <a16:creationId xmlns:a16="http://schemas.microsoft.com/office/drawing/2014/main" id="{79059569-5AA8-2607-D619-78A385BA83A9}"/>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38" name="Google Shape;2633;p55">
              <a:extLst>
                <a:ext uri="{FF2B5EF4-FFF2-40B4-BE49-F238E27FC236}">
                  <a16:creationId xmlns:a16="http://schemas.microsoft.com/office/drawing/2014/main" id="{B8163EE2-4555-40D5-13DC-ECB9A6068578}"/>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39" name="Google Shape;2634;p55">
              <a:extLst>
                <a:ext uri="{FF2B5EF4-FFF2-40B4-BE49-F238E27FC236}">
                  <a16:creationId xmlns:a16="http://schemas.microsoft.com/office/drawing/2014/main" id="{08387416-AA11-059A-B52D-8166E096B484}"/>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40" name="Google Shape;2635;p55">
              <a:extLst>
                <a:ext uri="{FF2B5EF4-FFF2-40B4-BE49-F238E27FC236}">
                  <a16:creationId xmlns:a16="http://schemas.microsoft.com/office/drawing/2014/main" id="{3576E623-9935-2AB7-9956-E0F55EB29440}"/>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8" name="[SUP] Retângulo Arredondado 01">
            <a:extLst>
              <a:ext uri="{FF2B5EF4-FFF2-40B4-BE49-F238E27FC236}">
                <a16:creationId xmlns:a16="http://schemas.microsoft.com/office/drawing/2014/main" id="{C11D84E7-48CD-A20A-F3EA-0A345A5F619C}"/>
              </a:ext>
            </a:extLst>
          </p:cNvPr>
          <p:cNvSpPr/>
          <p:nvPr/>
        </p:nvSpPr>
        <p:spPr>
          <a:xfrm>
            <a:off x="621687" y="2640339"/>
            <a:ext cx="4901528" cy="2751164"/>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INF] Retângulo Arredondado 01">
            <a:extLst>
              <a:ext uri="{FF2B5EF4-FFF2-40B4-BE49-F238E27FC236}">
                <a16:creationId xmlns:a16="http://schemas.microsoft.com/office/drawing/2014/main" id="{D8DA1178-82AF-973D-BD82-20276390CE74}"/>
              </a:ext>
            </a:extLst>
          </p:cNvPr>
          <p:cNvSpPr/>
          <p:nvPr/>
        </p:nvSpPr>
        <p:spPr>
          <a:xfrm>
            <a:off x="605082" y="2640339"/>
            <a:ext cx="4934739" cy="2751163"/>
          </a:xfrm>
          <a:prstGeom prst="roundRect">
            <a:avLst>
              <a:gd name="adj" fmla="val 7504"/>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Google Shape;2524;p43">
            <a:extLst>
              <a:ext uri="{FF2B5EF4-FFF2-40B4-BE49-F238E27FC236}">
                <a16:creationId xmlns:a16="http://schemas.microsoft.com/office/drawing/2014/main" id="{F847E657-D4FF-0F10-7A97-812356E79C1B}"/>
              </a:ext>
            </a:extLst>
          </p:cNvPr>
          <p:cNvSpPr txBox="1">
            <a:spLocks/>
          </p:cNvSpPr>
          <p:nvPr/>
        </p:nvSpPr>
        <p:spPr>
          <a:xfrm>
            <a:off x="527783" y="2697627"/>
            <a:ext cx="4934739" cy="2599774"/>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139700" indent="0" algn="just">
              <a:buNone/>
            </a:pPr>
            <a:r>
              <a:rPr lang="pt-BR" sz="2200" dirty="0">
                <a:latin typeface="Calibri" panose="020F0502020204030204" pitchFamily="34" charset="0"/>
                <a:cs typeface="Calibri" panose="020F0502020204030204" pitchFamily="34" charset="0"/>
              </a:rPr>
              <a:t>E, assim, contando objetos com outros objetos, o homem começou a construir o conceito de número. O corpo humano teve um papel importantíssimo nesse processo, pois passou-se a relacionar a ideia de contagem com os </a:t>
            </a:r>
            <a:r>
              <a:rPr lang="pt-BR" sz="2200" b="1" dirty="0">
                <a:latin typeface="Calibri" panose="020F0502020204030204" pitchFamily="34" charset="0"/>
                <a:cs typeface="Calibri" panose="020F0502020204030204" pitchFamily="34" charset="0"/>
              </a:rPr>
              <a:t>dedos da mão.</a:t>
            </a:r>
          </a:p>
        </p:txBody>
      </p:sp>
      <p:sp>
        <p:nvSpPr>
          <p:cNvPr id="26" name="Retângulo Arredondado 25">
            <a:extLst>
              <a:ext uri="{FF2B5EF4-FFF2-40B4-BE49-F238E27FC236}">
                <a16:creationId xmlns:a16="http://schemas.microsoft.com/office/drawing/2014/main" id="{9EECB497-91F8-3A13-F28D-A123CBA1852B}"/>
              </a:ext>
            </a:extLst>
          </p:cNvPr>
          <p:cNvSpPr/>
          <p:nvPr/>
        </p:nvSpPr>
        <p:spPr>
          <a:xfrm>
            <a:off x="2067554" y="688324"/>
            <a:ext cx="528789"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30" name="Conector Reto 29">
            <a:extLst>
              <a:ext uri="{FF2B5EF4-FFF2-40B4-BE49-F238E27FC236}">
                <a16:creationId xmlns:a16="http://schemas.microsoft.com/office/drawing/2014/main" id="{DBD0796B-0575-252D-1045-C1B4E18604AD}"/>
              </a:ext>
            </a:extLst>
          </p:cNvPr>
          <p:cNvCxnSpPr>
            <a:cxnSpLocks/>
          </p:cNvCxnSpPr>
          <p:nvPr/>
        </p:nvCxnSpPr>
        <p:spPr>
          <a:xfrm>
            <a:off x="2591798" y="995504"/>
            <a:ext cx="480654"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 name="CaixaDeTexto 30">
            <a:extLst>
              <a:ext uri="{FF2B5EF4-FFF2-40B4-BE49-F238E27FC236}">
                <a16:creationId xmlns:a16="http://schemas.microsoft.com/office/drawing/2014/main" id="{240940F4-AC45-2615-1E82-7DA876EE1B41}"/>
              </a:ext>
            </a:extLst>
          </p:cNvPr>
          <p:cNvSpPr txBox="1"/>
          <p:nvPr/>
        </p:nvSpPr>
        <p:spPr>
          <a:xfrm>
            <a:off x="2136470" y="718505"/>
            <a:ext cx="380232" cy="553998"/>
          </a:xfrm>
          <a:prstGeom prst="rect">
            <a:avLst/>
          </a:prstGeom>
          <a:noFill/>
        </p:spPr>
        <p:txBody>
          <a:bodyPr wrap="none" rtlCol="0">
            <a:spAutoFit/>
          </a:bodyPr>
          <a:lstStyle/>
          <a:p>
            <a:r>
              <a:rPr lang="pt-BR" sz="3000" b="1" dirty="0">
                <a:solidFill>
                  <a:schemeClr val="tx2"/>
                </a:solidFill>
                <a:latin typeface="Calibri" panose="020F0502020204030204" pitchFamily="34" charset="0"/>
                <a:cs typeface="Calibri" panose="020F0502020204030204" pitchFamily="34" charset="0"/>
              </a:rPr>
              <a:t>1</a:t>
            </a:r>
          </a:p>
        </p:txBody>
      </p:sp>
      <p:cxnSp>
        <p:nvCxnSpPr>
          <p:cNvPr id="32" name="Conector Reto 31">
            <a:extLst>
              <a:ext uri="{FF2B5EF4-FFF2-40B4-BE49-F238E27FC236}">
                <a16:creationId xmlns:a16="http://schemas.microsoft.com/office/drawing/2014/main" id="{3D691C6C-86BD-C998-A4FF-151E87C1EBCE}"/>
              </a:ext>
            </a:extLst>
          </p:cNvPr>
          <p:cNvCxnSpPr>
            <a:cxnSpLocks/>
            <a:stCxn id="26" idx="2"/>
          </p:cNvCxnSpPr>
          <p:nvPr/>
        </p:nvCxnSpPr>
        <p:spPr>
          <a:xfrm>
            <a:off x="2331949" y="1302685"/>
            <a:ext cx="0" cy="1337654"/>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3" name="Conector Reto 42">
            <a:extLst>
              <a:ext uri="{FF2B5EF4-FFF2-40B4-BE49-F238E27FC236}">
                <a16:creationId xmlns:a16="http://schemas.microsoft.com/office/drawing/2014/main" id="{E94D355D-8F81-CEBA-0074-FE3668B1786F}"/>
              </a:ext>
            </a:extLst>
          </p:cNvPr>
          <p:cNvCxnSpPr>
            <a:cxnSpLocks/>
            <a:endCxn id="26" idx="1"/>
          </p:cNvCxnSpPr>
          <p:nvPr/>
        </p:nvCxnSpPr>
        <p:spPr>
          <a:xfrm>
            <a:off x="-2067555" y="995505"/>
            <a:ext cx="4135109"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6" name="Conector Reto 45">
            <a:extLst>
              <a:ext uri="{FF2B5EF4-FFF2-40B4-BE49-F238E27FC236}">
                <a16:creationId xmlns:a16="http://schemas.microsoft.com/office/drawing/2014/main" id="{82A4A959-96AB-7A1C-2EE7-5D45F5779DFE}"/>
              </a:ext>
            </a:extLst>
          </p:cNvPr>
          <p:cNvCxnSpPr>
            <a:cxnSpLocks/>
          </p:cNvCxnSpPr>
          <p:nvPr/>
        </p:nvCxnSpPr>
        <p:spPr>
          <a:xfrm>
            <a:off x="2331949" y="1302685"/>
            <a:ext cx="0" cy="133765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ítulo 1">
            <a:extLst>
              <a:ext uri="{FF2B5EF4-FFF2-40B4-BE49-F238E27FC236}">
                <a16:creationId xmlns:a16="http://schemas.microsoft.com/office/drawing/2014/main" id="{5EDF6607-D465-A008-2DC9-DC3F1F3B50F4}"/>
              </a:ext>
            </a:extLst>
          </p:cNvPr>
          <p:cNvSpPr txBox="1">
            <a:spLocks/>
          </p:cNvSpPr>
          <p:nvPr/>
        </p:nvSpPr>
        <p:spPr>
          <a:xfrm>
            <a:off x="2832126" y="1452461"/>
            <a:ext cx="2691090" cy="102993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Barlow Condensed"/>
              <a:buNone/>
              <a:defRPr sz="4500" b="1" i="0" u="none" strike="noStrike" cap="none">
                <a:solidFill>
                  <a:schemeClr val="dk1"/>
                </a:solidFill>
                <a:latin typeface="Calibri" panose="020F0502020204030204" pitchFamily="34" charset="0"/>
                <a:ea typeface="Barlow Condensed"/>
                <a:cs typeface="Calibri" panose="020F0502020204030204" pitchFamily="34" charset="0"/>
                <a:sym typeface="Barlow Condensed"/>
              </a:defRPr>
            </a:lvl1pPr>
            <a:lvl2pPr marR="0" lvl="1"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2pPr>
            <a:lvl3pPr marR="0" lvl="2"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3pPr>
            <a:lvl4pPr marR="0" lvl="3"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4pPr>
            <a:lvl5pPr marR="0" lvl="4"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5pPr>
            <a:lvl6pPr marR="0" lvl="5"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6pPr>
            <a:lvl7pPr marR="0" lvl="6"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7pPr>
            <a:lvl8pPr marR="0" lvl="7"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8pPr>
            <a:lvl9pPr marR="0" lvl="8"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9pPr>
          </a:lstStyle>
          <a:p>
            <a:pPr>
              <a:lnSpc>
                <a:spcPct val="70000"/>
              </a:lnSpc>
            </a:pPr>
            <a:r>
              <a:rPr lang="pt-BR" sz="3500" kern="0" dirty="0">
                <a:solidFill>
                  <a:schemeClr val="accent3">
                    <a:lumMod val="75000"/>
                  </a:schemeClr>
                </a:solidFill>
              </a:rPr>
              <a:t>Conceito de</a:t>
            </a:r>
          </a:p>
          <a:p>
            <a:pPr>
              <a:lnSpc>
                <a:spcPct val="70000"/>
              </a:lnSpc>
            </a:pPr>
            <a:r>
              <a:rPr lang="pt-BR" sz="3500" kern="0" dirty="0">
                <a:solidFill>
                  <a:schemeClr val="accent3">
                    <a:lumMod val="75000"/>
                  </a:schemeClr>
                </a:solidFill>
              </a:rPr>
              <a:t>números</a:t>
            </a:r>
          </a:p>
        </p:txBody>
      </p:sp>
      <p:sp>
        <p:nvSpPr>
          <p:cNvPr id="29" name="[SUP] Retângulo Arredondado 01">
            <a:extLst>
              <a:ext uri="{FF2B5EF4-FFF2-40B4-BE49-F238E27FC236}">
                <a16:creationId xmlns:a16="http://schemas.microsoft.com/office/drawing/2014/main" id="{A1A90341-4B24-5BEC-7012-3287113BBF01}"/>
              </a:ext>
            </a:extLst>
          </p:cNvPr>
          <p:cNvSpPr/>
          <p:nvPr/>
        </p:nvSpPr>
        <p:spPr>
          <a:xfrm>
            <a:off x="6763999" y="1765828"/>
            <a:ext cx="4901528" cy="1777922"/>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3" name="[INF] Retângulo Arredondado 01">
            <a:extLst>
              <a:ext uri="{FF2B5EF4-FFF2-40B4-BE49-F238E27FC236}">
                <a16:creationId xmlns:a16="http://schemas.microsoft.com/office/drawing/2014/main" id="{51088BC2-23AE-19F8-9CDA-E50A6D24257C}"/>
              </a:ext>
            </a:extLst>
          </p:cNvPr>
          <p:cNvSpPr/>
          <p:nvPr/>
        </p:nvSpPr>
        <p:spPr>
          <a:xfrm>
            <a:off x="6747394" y="1765828"/>
            <a:ext cx="4934739" cy="1777922"/>
          </a:xfrm>
          <a:prstGeom prst="roundRect">
            <a:avLst>
              <a:gd name="adj" fmla="val 7504"/>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Google Shape;2524;p43">
            <a:extLst>
              <a:ext uri="{FF2B5EF4-FFF2-40B4-BE49-F238E27FC236}">
                <a16:creationId xmlns:a16="http://schemas.microsoft.com/office/drawing/2014/main" id="{E320596E-51BD-5B77-23BA-7271DFFF902A}"/>
              </a:ext>
            </a:extLst>
          </p:cNvPr>
          <p:cNvSpPr txBox="1">
            <a:spLocks/>
          </p:cNvSpPr>
          <p:nvPr/>
        </p:nvSpPr>
        <p:spPr>
          <a:xfrm>
            <a:off x="6670095" y="2042830"/>
            <a:ext cx="4934739" cy="1436334"/>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200" dirty="0">
                <a:latin typeface="Calibri" panose="020F0502020204030204" pitchFamily="34" charset="0"/>
                <a:cs typeface="Calibri" panose="020F0502020204030204" pitchFamily="34" charset="0"/>
              </a:rPr>
              <a:t>...cinco dedos correspondiam a cinco peixes, cinco bastões, cinco animais, e assim por diante.</a:t>
            </a:r>
          </a:p>
        </p:txBody>
      </p:sp>
      <p:pic>
        <p:nvPicPr>
          <p:cNvPr id="37" name="Imagem 36" descr="Desenho de rosto de pessoa visto de perto&#10;&#10;Descrição gerada automaticamente com confiança média">
            <a:extLst>
              <a:ext uri="{FF2B5EF4-FFF2-40B4-BE49-F238E27FC236}">
                <a16:creationId xmlns:a16="http://schemas.microsoft.com/office/drawing/2014/main" id="{2EC13916-1D39-6107-1218-038952DA6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1614" y="2789499"/>
            <a:ext cx="2948621" cy="4138415"/>
          </a:xfrm>
          <a:prstGeom prst="rect">
            <a:avLst/>
          </a:prstGeom>
        </p:spPr>
      </p:pic>
      <p:sp>
        <p:nvSpPr>
          <p:cNvPr id="38" name="Retângulo Arredondado 37">
            <a:extLst>
              <a:ext uri="{FF2B5EF4-FFF2-40B4-BE49-F238E27FC236}">
                <a16:creationId xmlns:a16="http://schemas.microsoft.com/office/drawing/2014/main" id="{6869C342-0A7B-E47D-A713-41BA1471B1FF}"/>
              </a:ext>
            </a:extLst>
          </p:cNvPr>
          <p:cNvSpPr/>
          <p:nvPr/>
        </p:nvSpPr>
        <p:spPr>
          <a:xfrm>
            <a:off x="8949285" y="690017"/>
            <a:ext cx="528789"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aixaDeTexto 38">
            <a:extLst>
              <a:ext uri="{FF2B5EF4-FFF2-40B4-BE49-F238E27FC236}">
                <a16:creationId xmlns:a16="http://schemas.microsoft.com/office/drawing/2014/main" id="{260D31C1-0A82-CDCC-0D24-B7975A460BBC}"/>
              </a:ext>
            </a:extLst>
          </p:cNvPr>
          <p:cNvSpPr txBox="1"/>
          <p:nvPr/>
        </p:nvSpPr>
        <p:spPr>
          <a:xfrm>
            <a:off x="9018201" y="720198"/>
            <a:ext cx="380232" cy="553998"/>
          </a:xfrm>
          <a:prstGeom prst="rect">
            <a:avLst/>
          </a:prstGeom>
          <a:noFill/>
        </p:spPr>
        <p:txBody>
          <a:bodyPr wrap="square" rtlCol="0">
            <a:spAutoFit/>
          </a:bodyPr>
          <a:lstStyle/>
          <a:p>
            <a:r>
              <a:rPr lang="pt-BR" sz="3000" b="1" dirty="0">
                <a:solidFill>
                  <a:schemeClr val="tx2"/>
                </a:solidFill>
                <a:latin typeface="Calibri" panose="020F0502020204030204" pitchFamily="34" charset="0"/>
                <a:cs typeface="Calibri" panose="020F0502020204030204" pitchFamily="34" charset="0"/>
              </a:rPr>
              <a:t>2</a:t>
            </a:r>
          </a:p>
        </p:txBody>
      </p:sp>
      <p:cxnSp>
        <p:nvCxnSpPr>
          <p:cNvPr id="48" name="Conector Reto 47">
            <a:extLst>
              <a:ext uri="{FF2B5EF4-FFF2-40B4-BE49-F238E27FC236}">
                <a16:creationId xmlns:a16="http://schemas.microsoft.com/office/drawing/2014/main" id="{0FEEB82A-8FB1-30D8-9596-EAE3A55C0AE2}"/>
              </a:ext>
            </a:extLst>
          </p:cNvPr>
          <p:cNvCxnSpPr>
            <a:cxnSpLocks/>
            <a:stCxn id="38" idx="2"/>
          </p:cNvCxnSpPr>
          <p:nvPr/>
        </p:nvCxnSpPr>
        <p:spPr>
          <a:xfrm>
            <a:off x="9213680" y="1304378"/>
            <a:ext cx="1082" cy="46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Conector Reto 49">
            <a:extLst>
              <a:ext uri="{FF2B5EF4-FFF2-40B4-BE49-F238E27FC236}">
                <a16:creationId xmlns:a16="http://schemas.microsoft.com/office/drawing/2014/main" id="{E96B12F7-1EAD-288C-95BE-94FAD5E3854B}"/>
              </a:ext>
            </a:extLst>
          </p:cNvPr>
          <p:cNvCxnSpPr>
            <a:cxnSpLocks/>
            <a:stCxn id="26" idx="3"/>
            <a:endCxn id="38" idx="1"/>
          </p:cNvCxnSpPr>
          <p:nvPr/>
        </p:nvCxnSpPr>
        <p:spPr>
          <a:xfrm>
            <a:off x="2596343" y="995505"/>
            <a:ext cx="6352942" cy="1693"/>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5" name="Conector Reto 54">
            <a:extLst>
              <a:ext uri="{FF2B5EF4-FFF2-40B4-BE49-F238E27FC236}">
                <a16:creationId xmlns:a16="http://schemas.microsoft.com/office/drawing/2014/main" id="{1E9E0FB8-777D-F223-7DEB-D7629019FA90}"/>
              </a:ext>
            </a:extLst>
          </p:cNvPr>
          <p:cNvCxnSpPr>
            <a:cxnSpLocks/>
            <a:stCxn id="38" idx="3"/>
          </p:cNvCxnSpPr>
          <p:nvPr/>
        </p:nvCxnSpPr>
        <p:spPr>
          <a:xfrm>
            <a:off x="9478074" y="997198"/>
            <a:ext cx="2172325"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735129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path" presetSubtype="0" repeatCount="indefinite" accel="50000" decel="50000" fill="hold" nodeType="withEffect">
                                  <p:stCondLst>
                                    <p:cond delay="0"/>
                                  </p:stCondLst>
                                  <p:childTnLst>
                                    <p:animMotion origin="layout" path="M -0.01641 0 C -0.01641 0.00671 -0.01432 0.01319 -0.01029 0.01736 C -0.01029 0.01759 -0.00417 0.02315 -0.00417 0.02292 C -0.00078 0.02616 0.0013 0.03032 0.0013 0.03495 C 0.0013 0.04398 -0.00664 0.05116 -0.01641 0.05162 C -0.02656 0.05116 -0.03425 0.04398 -0.03425 0.03495 C -0.03425 0.03032 -0.03229 0.02616 -0.02904 0.02292 C -0.02904 0.02315 -0.02266 0.01759 -0.02266 0.01736 C -0.01914 0.01319 -0.01693 0.00671 -0.01641 0 Z " pathEditMode="relative" rAng="0" ptsTypes="AAAAAAAAA">
                                      <p:cBhvr>
                                        <p:cTn id="6" dur="5000" fill="hold"/>
                                        <p:tgtEl>
                                          <p:spTgt spid="4"/>
                                        </p:tgtEl>
                                        <p:attrNameLst>
                                          <p:attrName>ppt_x</p:attrName>
                                          <p:attrName>ppt_y</p:attrName>
                                        </p:attrNameLst>
                                      </p:cBhvr>
                                      <p:rCtr x="-13" y="2569"/>
                                    </p:animMotion>
                                  </p:childTnLst>
                                </p:cTn>
                              </p:par>
                              <p:par>
                                <p:cTn id="7" presetID="31" presetClass="path" presetSubtype="0" repeatCount="indefinite" accel="50000" decel="50000" fill="hold" nodeType="withEffect">
                                  <p:stCondLst>
                                    <p:cond delay="0"/>
                                  </p:stCondLst>
                                  <p:childTnLst>
                                    <p:animMotion origin="layout" path="M -0.00013 3.7037E-6 C 4.16667E-7 -0.00093 0.00078 -0.00903 0.0026 -0.00857 C 0.00547 -0.00764 0.00651 -0.00186 0.00911 -0.00764 C 0.01068 -0.01111 0.01263 -0.01968 0.01393 -0.01945 C 0.01719 -0.01922 0.01797 -0.01019 0.01797 -0.00232 C 0.01797 0.00926 0.0138 0.01898 0.00872 0.02014 C 0.00378 0.02083 -0.00052 0.00856 -0.00013 3.7037E-6 Z " pathEditMode="relative" rAng="0" ptsTypes="AAAAAAA">
                                      <p:cBhvr>
                                        <p:cTn id="8" dur="5000" fill="hold"/>
                                        <p:tgtEl>
                                          <p:spTgt spid="9231"/>
                                        </p:tgtEl>
                                        <p:attrNameLst>
                                          <p:attrName>ppt_x</p:attrName>
                                          <p:attrName>ppt_y</p:attrName>
                                        </p:attrNameLst>
                                      </p:cBhvr>
                                      <p:rCtr x="898" y="23"/>
                                    </p:animMotion>
                                  </p:childTnLst>
                                </p:cTn>
                              </p:par>
                              <p:par>
                                <p:cTn id="9" presetID="22" presetClass="entr" presetSubtype="8"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par>
                                <p:cTn id="12" presetID="22" presetClass="entr" presetSubtype="8" fill="hold" grpId="0" nodeType="withEffect">
                                  <p:stCondLst>
                                    <p:cond delay="500"/>
                                  </p:stCondLst>
                                  <p:childTnLst>
                                    <p:set>
                                      <p:cBhvr>
                                        <p:cTn id="13" dur="1" fill="hold">
                                          <p:stCondLst>
                                            <p:cond delay="0"/>
                                          </p:stCondLst>
                                        </p:cTn>
                                        <p:tgtEl>
                                          <p:spTgt spid="38"/>
                                        </p:tgtEl>
                                        <p:attrNameLst>
                                          <p:attrName>style.visibility</p:attrName>
                                        </p:attrNameLst>
                                      </p:cBhvr>
                                      <p:to>
                                        <p:strVal val="visible"/>
                                      </p:to>
                                    </p:set>
                                    <p:animEffect transition="in" filter="wipe(left)">
                                      <p:cBhvr>
                                        <p:cTn id="14" dur="500"/>
                                        <p:tgtEl>
                                          <p:spTgt spid="38"/>
                                        </p:tgtEl>
                                      </p:cBhvr>
                                    </p:animEffect>
                                  </p:childTnLst>
                                </p:cTn>
                              </p:par>
                              <p:par>
                                <p:cTn id="15" presetID="22" presetClass="entr" presetSubtype="1" fill="hold" grpId="0" nodeType="withEffect">
                                  <p:stCondLst>
                                    <p:cond delay="100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par>
                                <p:cTn id="18" presetID="22" presetClass="entr" presetSubtype="1" fill="hold" nodeType="withEffect">
                                  <p:stCondLst>
                                    <p:cond delay="1000"/>
                                  </p:stCondLst>
                                  <p:childTnLst>
                                    <p:set>
                                      <p:cBhvr>
                                        <p:cTn id="19" dur="1" fill="hold">
                                          <p:stCondLst>
                                            <p:cond delay="0"/>
                                          </p:stCondLst>
                                        </p:cTn>
                                        <p:tgtEl>
                                          <p:spTgt spid="48"/>
                                        </p:tgtEl>
                                        <p:attrNameLst>
                                          <p:attrName>style.visibility</p:attrName>
                                        </p:attrNameLst>
                                      </p:cBhvr>
                                      <p:to>
                                        <p:strVal val="visible"/>
                                      </p:to>
                                    </p:set>
                                    <p:animEffect transition="in" filter="wipe(up)">
                                      <p:cBhvr>
                                        <p:cTn id="20" dur="500"/>
                                        <p:tgtEl>
                                          <p:spTgt spid="48"/>
                                        </p:tgtEl>
                                      </p:cBhvr>
                                    </p:animEffect>
                                  </p:childTnLst>
                                </p:cTn>
                              </p:par>
                              <p:par>
                                <p:cTn id="21" presetID="22" presetClass="entr" presetSubtype="1" fill="hold" grpId="0" nodeType="withEffect">
                                  <p:stCondLst>
                                    <p:cond delay="100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par>
                                <p:cTn id="24" presetID="22" presetClass="entr" presetSubtype="1" fill="hold" grpId="0" nodeType="withEffect">
                                  <p:stCondLst>
                                    <p:cond delay="1000"/>
                                  </p:stCondLst>
                                  <p:childTnLst>
                                    <p:set>
                                      <p:cBhvr>
                                        <p:cTn id="25" dur="1" fill="hold">
                                          <p:stCondLst>
                                            <p:cond delay="0"/>
                                          </p:stCondLst>
                                        </p:cTn>
                                        <p:tgtEl>
                                          <p:spTgt spid="34"/>
                                        </p:tgtEl>
                                        <p:attrNameLst>
                                          <p:attrName>style.visibility</p:attrName>
                                        </p:attrNameLst>
                                      </p:cBhvr>
                                      <p:to>
                                        <p:strVal val="visible"/>
                                      </p:to>
                                    </p:set>
                                    <p:animEffect transition="in" filter="wipe(up)">
                                      <p:cBhvr>
                                        <p:cTn id="26" dur="500"/>
                                        <p:tgtEl>
                                          <p:spTgt spid="34"/>
                                        </p:tgtEl>
                                      </p:cBhvr>
                                    </p:animEffect>
                                  </p:childTnLst>
                                </p:cTn>
                              </p:par>
                              <p:par>
                                <p:cTn id="27" presetID="1" presetClass="entr" presetSubtype="0" fill="hold" nodeType="withEffect">
                                  <p:stCondLst>
                                    <p:cond delay="1000"/>
                                  </p:stCondLst>
                                  <p:childTnLst>
                                    <p:set>
                                      <p:cBhvr>
                                        <p:cTn id="28" dur="1" fill="hold">
                                          <p:stCondLst>
                                            <p:cond delay="0"/>
                                          </p:stCondLst>
                                        </p:cTn>
                                        <p:tgtEl>
                                          <p:spTgt spid="37"/>
                                        </p:tgtEl>
                                        <p:attrNameLst>
                                          <p:attrName>style.visibility</p:attrName>
                                        </p:attrNameLst>
                                      </p:cBhvr>
                                      <p:to>
                                        <p:strVal val="visible"/>
                                      </p:to>
                                    </p:set>
                                  </p:childTnLst>
                                </p:cTn>
                              </p:par>
                              <p:par>
                                <p:cTn id="29" presetID="22" presetClass="entr" presetSubtype="8"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15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8" grpId="0" animBg="1"/>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Logotipo&#10;&#10;Descrição gerada automaticamente">
            <a:extLst>
              <a:ext uri="{FF2B5EF4-FFF2-40B4-BE49-F238E27FC236}">
                <a16:creationId xmlns:a16="http://schemas.microsoft.com/office/drawing/2014/main" id="{54A3E574-C545-458D-0C83-564E6AB45B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437" y="834207"/>
            <a:ext cx="5095223" cy="5515259"/>
          </a:xfrm>
          <a:prstGeom prst="rect">
            <a:avLst/>
          </a:prstGeom>
        </p:spPr>
      </p:pic>
      <p:sp>
        <p:nvSpPr>
          <p:cNvPr id="3" name="Conector Fora de Página 2">
            <a:extLst>
              <a:ext uri="{FF2B5EF4-FFF2-40B4-BE49-F238E27FC236}">
                <a16:creationId xmlns:a16="http://schemas.microsoft.com/office/drawing/2014/main" id="{748E935B-9D33-B0BD-09E4-7230E79D0C05}"/>
              </a:ext>
            </a:extLst>
          </p:cNvPr>
          <p:cNvSpPr/>
          <p:nvPr/>
        </p:nvSpPr>
        <p:spPr>
          <a:xfrm>
            <a:off x="10878063" y="1052186"/>
            <a:ext cx="688932" cy="688932"/>
          </a:xfrm>
          <a:prstGeom prst="flowChartOffpageConnector">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Google Shape;2902;p54">
            <a:extLst>
              <a:ext uri="{FF2B5EF4-FFF2-40B4-BE49-F238E27FC236}">
                <a16:creationId xmlns:a16="http://schemas.microsoft.com/office/drawing/2014/main" id="{10A7A32B-BB3B-9654-590B-1146D4C7610C}"/>
              </a:ext>
            </a:extLst>
          </p:cNvPr>
          <p:cNvSpPr txBox="1">
            <a:spLocks/>
          </p:cNvSpPr>
          <p:nvPr/>
        </p:nvSpPr>
        <p:spPr>
          <a:xfrm>
            <a:off x="5611660" y="2209706"/>
            <a:ext cx="4626782" cy="1843600"/>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pt-BR" sz="7000" b="1" kern="0" dirty="0">
                <a:solidFill>
                  <a:schemeClr val="bg2"/>
                </a:solidFill>
                <a:latin typeface="Calibri" panose="020F0502020204030204" pitchFamily="34" charset="0"/>
                <a:ea typeface="Roboto" panose="02000000000000000000" pitchFamily="2" charset="0"/>
                <a:cs typeface="Calibri" panose="020F0502020204030204" pitchFamily="34" charset="0"/>
              </a:rPr>
              <a:t>3.000 </a:t>
            </a:r>
            <a:r>
              <a:rPr lang="pt-BR" sz="7000" b="1" kern="0" dirty="0" err="1">
                <a:solidFill>
                  <a:schemeClr val="bg2"/>
                </a:solidFill>
                <a:latin typeface="Calibri" panose="020F0502020204030204" pitchFamily="34" charset="0"/>
                <a:ea typeface="Roboto" panose="02000000000000000000" pitchFamily="2" charset="0"/>
                <a:cs typeface="Calibri" panose="020F0502020204030204" pitchFamily="34" charset="0"/>
              </a:rPr>
              <a:t>a.C</a:t>
            </a:r>
            <a:endParaRPr lang="pt-BR" sz="7000" b="1" kern="0" dirty="0">
              <a:solidFill>
                <a:schemeClr val="bg2"/>
              </a:solidFill>
              <a:latin typeface="Calibri" panose="020F0502020204030204" pitchFamily="34" charset="0"/>
              <a:ea typeface="Roboto" panose="02000000000000000000" pitchFamily="2" charset="0"/>
              <a:cs typeface="Calibri" panose="020F0502020204030204" pitchFamily="34" charset="0"/>
            </a:endParaRPr>
          </a:p>
        </p:txBody>
      </p:sp>
      <p:cxnSp>
        <p:nvCxnSpPr>
          <p:cNvPr id="5" name="Conector Reto 4">
            <a:extLst>
              <a:ext uri="{FF2B5EF4-FFF2-40B4-BE49-F238E27FC236}">
                <a16:creationId xmlns:a16="http://schemas.microsoft.com/office/drawing/2014/main" id="{D266127C-3B28-B2CD-36C1-6EAA0822832B}"/>
              </a:ext>
            </a:extLst>
          </p:cNvPr>
          <p:cNvCxnSpPr>
            <a:cxnSpLocks/>
          </p:cNvCxnSpPr>
          <p:nvPr/>
        </p:nvCxnSpPr>
        <p:spPr>
          <a:xfrm>
            <a:off x="11222529" y="1820789"/>
            <a:ext cx="0" cy="5193786"/>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Conector Reto 7">
            <a:extLst>
              <a:ext uri="{FF2B5EF4-FFF2-40B4-BE49-F238E27FC236}">
                <a16:creationId xmlns:a16="http://schemas.microsoft.com/office/drawing/2014/main" id="{7BC6AA4E-849E-EF5F-8FEA-D9F3E628BC7B}"/>
              </a:ext>
            </a:extLst>
          </p:cNvPr>
          <p:cNvCxnSpPr>
            <a:cxnSpLocks/>
          </p:cNvCxnSpPr>
          <p:nvPr/>
        </p:nvCxnSpPr>
        <p:spPr>
          <a:xfrm>
            <a:off x="10452178" y="3281818"/>
            <a:ext cx="770351"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Título 6">
            <a:extLst>
              <a:ext uri="{FF2B5EF4-FFF2-40B4-BE49-F238E27FC236}">
                <a16:creationId xmlns:a16="http://schemas.microsoft.com/office/drawing/2014/main" id="{AE185C24-C8E7-EA31-5DE5-EE8EBE5B31E2}"/>
              </a:ext>
            </a:extLst>
          </p:cNvPr>
          <p:cNvSpPr txBox="1">
            <a:spLocks/>
          </p:cNvSpPr>
          <p:nvPr/>
        </p:nvSpPr>
        <p:spPr>
          <a:xfrm>
            <a:off x="7967353" y="3441140"/>
            <a:ext cx="2271089" cy="763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1pPr>
            <a:lvl2pPr marR="0" lvl="1"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2pPr>
            <a:lvl3pPr marR="0" lvl="2"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3pPr>
            <a:lvl4pPr marR="0" lvl="3"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4pPr>
            <a:lvl5pPr marR="0" lvl="4"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5pPr>
            <a:lvl6pPr marR="0" lvl="5"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6pPr>
            <a:lvl7pPr marR="0" lvl="6"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7pPr>
            <a:lvl8pPr marR="0" lvl="7"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8pPr>
            <a:lvl9pPr marR="0" lvl="8"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9pPr>
          </a:lstStyle>
          <a:p>
            <a:pPr algn="r"/>
            <a:r>
              <a:rPr lang="pt-BR" sz="3500" b="1" kern="0" dirty="0">
                <a:solidFill>
                  <a:schemeClr val="accent4">
                    <a:lumMod val="75000"/>
                  </a:schemeClr>
                </a:solidFill>
                <a:latin typeface="Calibri" panose="020F0502020204030204" pitchFamily="34" charset="0"/>
                <a:ea typeface="Roboto" panose="02000000000000000000" pitchFamily="2" charset="0"/>
                <a:cs typeface="Calibri" panose="020F0502020204030204" pitchFamily="34" charset="0"/>
              </a:rPr>
              <a:t>Sumérios</a:t>
            </a:r>
          </a:p>
        </p:txBody>
      </p:sp>
      <p:cxnSp>
        <p:nvCxnSpPr>
          <p:cNvPr id="13" name="Conector Reto 12">
            <a:extLst>
              <a:ext uri="{FF2B5EF4-FFF2-40B4-BE49-F238E27FC236}">
                <a16:creationId xmlns:a16="http://schemas.microsoft.com/office/drawing/2014/main" id="{B3AC04D8-1162-34DB-A895-2A25515A5D61}"/>
              </a:ext>
            </a:extLst>
          </p:cNvPr>
          <p:cNvCxnSpPr>
            <a:cxnSpLocks/>
          </p:cNvCxnSpPr>
          <p:nvPr/>
        </p:nvCxnSpPr>
        <p:spPr>
          <a:xfrm>
            <a:off x="10452178" y="3277995"/>
            <a:ext cx="7703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Reto 13">
            <a:extLst>
              <a:ext uri="{FF2B5EF4-FFF2-40B4-BE49-F238E27FC236}">
                <a16:creationId xmlns:a16="http://schemas.microsoft.com/office/drawing/2014/main" id="{C8F48926-40FD-5E73-1F65-AB136B4D5428}"/>
              </a:ext>
            </a:extLst>
          </p:cNvPr>
          <p:cNvCxnSpPr>
            <a:cxnSpLocks/>
          </p:cNvCxnSpPr>
          <p:nvPr/>
        </p:nvCxnSpPr>
        <p:spPr>
          <a:xfrm>
            <a:off x="11222529" y="1820789"/>
            <a:ext cx="0" cy="145720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to 15">
            <a:extLst>
              <a:ext uri="{FF2B5EF4-FFF2-40B4-BE49-F238E27FC236}">
                <a16:creationId xmlns:a16="http://schemas.microsoft.com/office/drawing/2014/main" id="{7CD8DD3C-ACC3-CC25-DF91-DBD936302A05}"/>
              </a:ext>
            </a:extLst>
          </p:cNvPr>
          <p:cNvCxnSpPr>
            <a:cxnSpLocks/>
          </p:cNvCxnSpPr>
          <p:nvPr/>
        </p:nvCxnSpPr>
        <p:spPr>
          <a:xfrm>
            <a:off x="11222529" y="3277995"/>
            <a:ext cx="0" cy="36807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ector Fora de Página 17">
            <a:extLst>
              <a:ext uri="{FF2B5EF4-FFF2-40B4-BE49-F238E27FC236}">
                <a16:creationId xmlns:a16="http://schemas.microsoft.com/office/drawing/2014/main" id="{4DF4049D-4FC6-7A16-3123-D74C5EAFEE6F}"/>
              </a:ext>
            </a:extLst>
          </p:cNvPr>
          <p:cNvSpPr/>
          <p:nvPr/>
        </p:nvSpPr>
        <p:spPr>
          <a:xfrm>
            <a:off x="10878063" y="1048363"/>
            <a:ext cx="688932" cy="688932"/>
          </a:xfrm>
          <a:prstGeom prst="flowChartOffpageConnector">
            <a:avLst/>
          </a:prstGeom>
          <a:solidFill>
            <a:srgbClr val="854B0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Google Shape;637;p11">
            <a:extLst>
              <a:ext uri="{FF2B5EF4-FFF2-40B4-BE49-F238E27FC236}">
                <a16:creationId xmlns:a16="http://schemas.microsoft.com/office/drawing/2014/main" id="{36B92EC9-70F7-3478-206A-70D6D63F3E49}"/>
              </a:ext>
            </a:extLst>
          </p:cNvPr>
          <p:cNvSpPr/>
          <p:nvPr/>
        </p:nvSpPr>
        <p:spPr>
          <a:xfrm>
            <a:off x="5734754" y="1187413"/>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 name="Google Shape;637;p11">
            <a:extLst>
              <a:ext uri="{FF2B5EF4-FFF2-40B4-BE49-F238E27FC236}">
                <a16:creationId xmlns:a16="http://schemas.microsoft.com/office/drawing/2014/main" id="{C61F6777-2152-943B-637E-8ED7E2AD8BFB}"/>
              </a:ext>
            </a:extLst>
          </p:cNvPr>
          <p:cNvSpPr/>
          <p:nvPr/>
        </p:nvSpPr>
        <p:spPr>
          <a:xfrm>
            <a:off x="393343" y="1820789"/>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 name="Google Shape;637;p11">
            <a:extLst>
              <a:ext uri="{FF2B5EF4-FFF2-40B4-BE49-F238E27FC236}">
                <a16:creationId xmlns:a16="http://schemas.microsoft.com/office/drawing/2014/main" id="{6E503CE8-6CAD-3390-0549-EBFD08326C7F}"/>
              </a:ext>
            </a:extLst>
          </p:cNvPr>
          <p:cNvSpPr/>
          <p:nvPr/>
        </p:nvSpPr>
        <p:spPr>
          <a:xfrm flipH="1">
            <a:off x="2560378" y="303118"/>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22" name="Picture 4" descr="Vetor grátis conjunto de pedras de granito isoladas em branco">
            <a:extLst>
              <a:ext uri="{FF2B5EF4-FFF2-40B4-BE49-F238E27FC236}">
                <a16:creationId xmlns:a16="http://schemas.microsoft.com/office/drawing/2014/main" id="{10B89B2A-C73A-961C-8116-4EFAB193CAD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1740" t="50377" r="-227" b="2084"/>
          <a:stretch/>
        </p:blipFill>
        <p:spPr bwMode="auto">
          <a:xfrm>
            <a:off x="10248148" y="5438651"/>
            <a:ext cx="2384834" cy="1777922"/>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oogle Shape;2626;p55">
            <a:extLst>
              <a:ext uri="{FF2B5EF4-FFF2-40B4-BE49-F238E27FC236}">
                <a16:creationId xmlns:a16="http://schemas.microsoft.com/office/drawing/2014/main" id="{A902C6D9-5A11-0F4B-1B99-F59ABF9D8C2C}"/>
              </a:ext>
            </a:extLst>
          </p:cNvPr>
          <p:cNvGrpSpPr/>
          <p:nvPr/>
        </p:nvGrpSpPr>
        <p:grpSpPr>
          <a:xfrm rot="21388088">
            <a:off x="-353143" y="5106989"/>
            <a:ext cx="1739832" cy="2560082"/>
            <a:chOff x="1535297" y="2064520"/>
            <a:chExt cx="606266" cy="892091"/>
          </a:xfrm>
        </p:grpSpPr>
        <p:sp>
          <p:nvSpPr>
            <p:cNvPr id="24" name="Google Shape;2627;p55">
              <a:extLst>
                <a:ext uri="{FF2B5EF4-FFF2-40B4-BE49-F238E27FC236}">
                  <a16:creationId xmlns:a16="http://schemas.microsoft.com/office/drawing/2014/main" id="{F0DCFED1-F2E7-422C-8822-5E28A2079EC1}"/>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 name="Google Shape;2628;p55">
              <a:extLst>
                <a:ext uri="{FF2B5EF4-FFF2-40B4-BE49-F238E27FC236}">
                  <a16:creationId xmlns:a16="http://schemas.microsoft.com/office/drawing/2014/main" id="{384F3F0B-9C9D-CB11-E2C4-08E732AE8514}"/>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 name="Google Shape;2629;p55">
              <a:extLst>
                <a:ext uri="{FF2B5EF4-FFF2-40B4-BE49-F238E27FC236}">
                  <a16:creationId xmlns:a16="http://schemas.microsoft.com/office/drawing/2014/main" id="{25747AE2-C3DA-36A8-14E9-9DD2412D650B}"/>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27" name="Google Shape;2630;p55">
              <a:extLst>
                <a:ext uri="{FF2B5EF4-FFF2-40B4-BE49-F238E27FC236}">
                  <a16:creationId xmlns:a16="http://schemas.microsoft.com/office/drawing/2014/main" id="{120A3791-0793-02AD-B067-029E77F1E109}"/>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 name="Google Shape;2631;p55">
              <a:extLst>
                <a:ext uri="{FF2B5EF4-FFF2-40B4-BE49-F238E27FC236}">
                  <a16:creationId xmlns:a16="http://schemas.microsoft.com/office/drawing/2014/main" id="{278B48F0-79F7-7107-BB58-0D7B712BA8EB}"/>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29" name="Google Shape;2632;p55">
              <a:extLst>
                <a:ext uri="{FF2B5EF4-FFF2-40B4-BE49-F238E27FC236}">
                  <a16:creationId xmlns:a16="http://schemas.microsoft.com/office/drawing/2014/main" id="{EF4C090F-1215-5A42-56CC-13DA409E0E7E}"/>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 name="Google Shape;2633;p55">
              <a:extLst>
                <a:ext uri="{FF2B5EF4-FFF2-40B4-BE49-F238E27FC236}">
                  <a16:creationId xmlns:a16="http://schemas.microsoft.com/office/drawing/2014/main" id="{2C630018-19A1-EC11-C31F-B74BC23E45F6}"/>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 name="Google Shape;2634;p55">
              <a:extLst>
                <a:ext uri="{FF2B5EF4-FFF2-40B4-BE49-F238E27FC236}">
                  <a16:creationId xmlns:a16="http://schemas.microsoft.com/office/drawing/2014/main" id="{62ED4331-7157-3C58-E1E0-C5CA5CF72A06}"/>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 name="Google Shape;2635;p55">
              <a:extLst>
                <a:ext uri="{FF2B5EF4-FFF2-40B4-BE49-F238E27FC236}">
                  <a16:creationId xmlns:a16="http://schemas.microsoft.com/office/drawing/2014/main" id="{DD680842-8CB3-1CEB-4343-4B33C1BD1C31}"/>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33" name="Google Shape;2626;p55">
            <a:extLst>
              <a:ext uri="{FF2B5EF4-FFF2-40B4-BE49-F238E27FC236}">
                <a16:creationId xmlns:a16="http://schemas.microsoft.com/office/drawing/2014/main" id="{FFDF4798-1344-DDD8-778C-E719E3825146}"/>
              </a:ext>
            </a:extLst>
          </p:cNvPr>
          <p:cNvGrpSpPr/>
          <p:nvPr/>
        </p:nvGrpSpPr>
        <p:grpSpPr>
          <a:xfrm flipH="1">
            <a:off x="9490906" y="5167389"/>
            <a:ext cx="1739832" cy="2560082"/>
            <a:chOff x="1535297" y="2064520"/>
            <a:chExt cx="606266" cy="892091"/>
          </a:xfrm>
        </p:grpSpPr>
        <p:sp>
          <p:nvSpPr>
            <p:cNvPr id="34" name="Google Shape;2627;p55">
              <a:extLst>
                <a:ext uri="{FF2B5EF4-FFF2-40B4-BE49-F238E27FC236}">
                  <a16:creationId xmlns:a16="http://schemas.microsoft.com/office/drawing/2014/main" id="{9516B47E-EE94-E7AA-E917-7362D310CE20}"/>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5" name="Google Shape;2628;p55">
              <a:extLst>
                <a:ext uri="{FF2B5EF4-FFF2-40B4-BE49-F238E27FC236}">
                  <a16:creationId xmlns:a16="http://schemas.microsoft.com/office/drawing/2014/main" id="{92484CBF-941D-84ED-D1A6-B98AB03196C2}"/>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6" name="Google Shape;2629;p55">
              <a:extLst>
                <a:ext uri="{FF2B5EF4-FFF2-40B4-BE49-F238E27FC236}">
                  <a16:creationId xmlns:a16="http://schemas.microsoft.com/office/drawing/2014/main" id="{DEC50D7C-B4F6-A734-F33A-0741AFE04B27}"/>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37" name="Google Shape;2630;p55">
              <a:extLst>
                <a:ext uri="{FF2B5EF4-FFF2-40B4-BE49-F238E27FC236}">
                  <a16:creationId xmlns:a16="http://schemas.microsoft.com/office/drawing/2014/main" id="{C1B3711E-A1DB-FBCC-0F6C-9FC25F65274D}"/>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8" name="Google Shape;2631;p55">
              <a:extLst>
                <a:ext uri="{FF2B5EF4-FFF2-40B4-BE49-F238E27FC236}">
                  <a16:creationId xmlns:a16="http://schemas.microsoft.com/office/drawing/2014/main" id="{02701CC8-C579-DF8D-F33C-FFBD990BC138}"/>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39" name="Google Shape;2632;p55">
              <a:extLst>
                <a:ext uri="{FF2B5EF4-FFF2-40B4-BE49-F238E27FC236}">
                  <a16:creationId xmlns:a16="http://schemas.microsoft.com/office/drawing/2014/main" id="{AFAC0E9F-BA92-387A-900D-5AD96682B144}"/>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0" name="Google Shape;2633;p55">
              <a:extLst>
                <a:ext uri="{FF2B5EF4-FFF2-40B4-BE49-F238E27FC236}">
                  <a16:creationId xmlns:a16="http://schemas.microsoft.com/office/drawing/2014/main" id="{A2383380-8FA6-D36C-E8FD-0BDAD8C16A04}"/>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1" name="Google Shape;2634;p55">
              <a:extLst>
                <a:ext uri="{FF2B5EF4-FFF2-40B4-BE49-F238E27FC236}">
                  <a16:creationId xmlns:a16="http://schemas.microsoft.com/office/drawing/2014/main" id="{C92EAFB9-38AB-7E53-5DC6-A6FEF2D1358D}"/>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2" name="Google Shape;2635;p55">
              <a:extLst>
                <a:ext uri="{FF2B5EF4-FFF2-40B4-BE49-F238E27FC236}">
                  <a16:creationId xmlns:a16="http://schemas.microsoft.com/office/drawing/2014/main" id="{45BEBA05-BF53-97FE-DC26-118F199353E6}"/>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extLst>
      <p:ext uri="{BB962C8B-B14F-4D97-AF65-F5344CB8AC3E}">
        <p14:creationId xmlns:p14="http://schemas.microsoft.com/office/powerpoint/2010/main" val="313019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right)">
                                      <p:cBhvr>
                                        <p:cTn id="22" dur="500"/>
                                        <p:tgtEl>
                                          <p:spTgt spid="12"/>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par>
                                <p:cTn id="27" presetID="18" presetClass="path" presetSubtype="0" repeatCount="indefinite" accel="50000" decel="50000" fill="hold" nodeType="withEffect">
                                  <p:stCondLst>
                                    <p:cond delay="0"/>
                                  </p:stCondLst>
                                  <p:childTnLst>
                                    <p:animMotion origin="layout" path="M -0.01641 0 C -0.01641 0.00671 -0.01432 0.01319 -0.01029 0.01736 C -0.01029 0.01759 -0.00417 0.02315 -0.00417 0.02292 C -0.00078 0.02616 0.0013 0.03032 0.0013 0.03495 C 0.0013 0.04398 -0.00664 0.05116 -0.01641 0.05162 C -0.02656 0.05116 -0.03425 0.04398 -0.03425 0.03495 C -0.03425 0.03032 -0.03229 0.02616 -0.02904 0.02292 C -0.02904 0.02315 -0.02266 0.01759 -0.02266 0.01736 C -0.01914 0.01319 -0.01693 0.00671 -0.01641 0 Z " pathEditMode="relative" rAng="0" ptsTypes="AAAAAAAAA">
                                      <p:cBhvr>
                                        <p:cTn id="28" dur="5000" fill="hold"/>
                                        <p:tgtEl>
                                          <p:spTgt spid="23"/>
                                        </p:tgtEl>
                                        <p:attrNameLst>
                                          <p:attrName>ppt_x</p:attrName>
                                          <p:attrName>ppt_y</p:attrName>
                                        </p:attrNameLst>
                                      </p:cBhvr>
                                      <p:rCtr x="-13" y="2569"/>
                                    </p:animMotion>
                                  </p:childTnLst>
                                </p:cTn>
                              </p:par>
                              <p:par>
                                <p:cTn id="29" presetID="31" presetClass="path" presetSubtype="0" repeatCount="indefinite" accel="50000" decel="50000" fill="hold" nodeType="withEffect">
                                  <p:stCondLst>
                                    <p:cond delay="0"/>
                                  </p:stCondLst>
                                  <p:childTnLst>
                                    <p:animMotion origin="layout" path="M -0.00013 3.7037E-6 C 4.16667E-7 -0.00093 0.00078 -0.00903 0.0026 -0.00857 C 0.00547 -0.00764 0.00651 -0.00186 0.00911 -0.00764 C 0.01068 -0.01111 0.01263 -0.01968 0.01393 -0.01945 C 0.01719 -0.01922 0.01797 -0.01019 0.01797 -0.00232 C 0.01797 0.00926 0.0138 0.01898 0.00872 0.02014 C 0.00378 0.02083 -0.00052 0.00856 -0.00013 3.7037E-6 Z " pathEditMode="relative" rAng="0" ptsTypes="AAAAAAA">
                                      <p:cBhvr>
                                        <p:cTn id="30" dur="5000" fill="hold"/>
                                        <p:tgtEl>
                                          <p:spTgt spid="33"/>
                                        </p:tgtEl>
                                        <p:attrNameLst>
                                          <p:attrName>ppt_x</p:attrName>
                                          <p:attrName>ppt_y</p:attrName>
                                        </p:attrNameLst>
                                      </p:cBhvr>
                                      <p:rCtr x="898"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BBA5A-4909-E42F-19B7-78499C7FF726}"/>
            </a:ext>
          </a:extLst>
        </p:cNvPr>
        <p:cNvGrpSpPr/>
        <p:nvPr/>
      </p:nvGrpSpPr>
      <p:grpSpPr>
        <a:xfrm>
          <a:off x="0" y="0"/>
          <a:ext cx="0" cy="0"/>
          <a:chOff x="0" y="0"/>
          <a:chExt cx="0" cy="0"/>
        </a:xfrm>
      </p:grpSpPr>
      <p:cxnSp>
        <p:nvCxnSpPr>
          <p:cNvPr id="5" name="Conector Reto 4">
            <a:extLst>
              <a:ext uri="{FF2B5EF4-FFF2-40B4-BE49-F238E27FC236}">
                <a16:creationId xmlns:a16="http://schemas.microsoft.com/office/drawing/2014/main" id="{E515EC5E-551C-F870-CD4D-8E97F6ED83F3}"/>
              </a:ext>
            </a:extLst>
          </p:cNvPr>
          <p:cNvCxnSpPr>
            <a:cxnSpLocks/>
          </p:cNvCxnSpPr>
          <p:nvPr/>
        </p:nvCxnSpPr>
        <p:spPr>
          <a:xfrm>
            <a:off x="11222529" y="0"/>
            <a:ext cx="0" cy="4917057"/>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Conector Reto 15">
            <a:extLst>
              <a:ext uri="{FF2B5EF4-FFF2-40B4-BE49-F238E27FC236}">
                <a16:creationId xmlns:a16="http://schemas.microsoft.com/office/drawing/2014/main" id="{235B90AE-39EA-7643-62F0-47598A9AC597}"/>
              </a:ext>
            </a:extLst>
          </p:cNvPr>
          <p:cNvCxnSpPr>
            <a:cxnSpLocks/>
          </p:cNvCxnSpPr>
          <p:nvPr/>
        </p:nvCxnSpPr>
        <p:spPr>
          <a:xfrm>
            <a:off x="11222529" y="-147918"/>
            <a:ext cx="0" cy="5064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Conector Reto 5">
            <a:extLst>
              <a:ext uri="{FF2B5EF4-FFF2-40B4-BE49-F238E27FC236}">
                <a16:creationId xmlns:a16="http://schemas.microsoft.com/office/drawing/2014/main" id="{8AD329F1-C377-7097-AAD0-373245DE99A0}"/>
              </a:ext>
            </a:extLst>
          </p:cNvPr>
          <p:cNvCxnSpPr>
            <a:cxnSpLocks/>
            <a:endCxn id="25" idx="0"/>
          </p:cNvCxnSpPr>
          <p:nvPr/>
        </p:nvCxnSpPr>
        <p:spPr>
          <a:xfrm flipH="1" flipV="1">
            <a:off x="8389878" y="1765827"/>
            <a:ext cx="265129" cy="48493"/>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Conector Reto 6">
            <a:extLst>
              <a:ext uri="{FF2B5EF4-FFF2-40B4-BE49-F238E27FC236}">
                <a16:creationId xmlns:a16="http://schemas.microsoft.com/office/drawing/2014/main" id="{BF7206A1-3254-165E-9B03-D3FC8B9D3FB1}"/>
              </a:ext>
            </a:extLst>
          </p:cNvPr>
          <p:cNvCxnSpPr>
            <a:cxnSpLocks/>
          </p:cNvCxnSpPr>
          <p:nvPr/>
        </p:nvCxnSpPr>
        <p:spPr>
          <a:xfrm flipH="1">
            <a:off x="34457" y="995504"/>
            <a:ext cx="11188072"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Conector Reto 16">
            <a:extLst>
              <a:ext uri="{FF2B5EF4-FFF2-40B4-BE49-F238E27FC236}">
                <a16:creationId xmlns:a16="http://schemas.microsoft.com/office/drawing/2014/main" id="{E27C9F8B-7D7C-B198-7B37-84EC62A2BE9B}"/>
              </a:ext>
            </a:extLst>
          </p:cNvPr>
          <p:cNvCxnSpPr>
            <a:cxnSpLocks/>
          </p:cNvCxnSpPr>
          <p:nvPr/>
        </p:nvCxnSpPr>
        <p:spPr>
          <a:xfrm>
            <a:off x="3316081" y="995504"/>
            <a:ext cx="480654"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SUP] Retângulo Arredondado 01">
            <a:extLst>
              <a:ext uri="{FF2B5EF4-FFF2-40B4-BE49-F238E27FC236}">
                <a16:creationId xmlns:a16="http://schemas.microsoft.com/office/drawing/2014/main" id="{56AAE499-A9C9-2555-EBA6-DDE359BA4B03}"/>
              </a:ext>
            </a:extLst>
          </p:cNvPr>
          <p:cNvSpPr/>
          <p:nvPr/>
        </p:nvSpPr>
        <p:spPr>
          <a:xfrm>
            <a:off x="6167441" y="1765827"/>
            <a:ext cx="4444874" cy="3787795"/>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INF] Retângulo Arredondado 01">
            <a:extLst>
              <a:ext uri="{FF2B5EF4-FFF2-40B4-BE49-F238E27FC236}">
                <a16:creationId xmlns:a16="http://schemas.microsoft.com/office/drawing/2014/main" id="{3A9EACF1-9C27-BBEC-C514-6F885671D3FA}"/>
              </a:ext>
            </a:extLst>
          </p:cNvPr>
          <p:cNvSpPr/>
          <p:nvPr/>
        </p:nvSpPr>
        <p:spPr>
          <a:xfrm>
            <a:off x="6159234" y="1765828"/>
            <a:ext cx="4437558" cy="3795014"/>
          </a:xfrm>
          <a:prstGeom prst="roundRect">
            <a:avLst>
              <a:gd name="adj" fmla="val 7504"/>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Google Shape;2524;p43">
            <a:extLst>
              <a:ext uri="{FF2B5EF4-FFF2-40B4-BE49-F238E27FC236}">
                <a16:creationId xmlns:a16="http://schemas.microsoft.com/office/drawing/2014/main" id="{AC70B8F9-539F-4471-C44A-0F383EBF5B18}"/>
              </a:ext>
            </a:extLst>
          </p:cNvPr>
          <p:cNvSpPr txBox="1">
            <a:spLocks/>
          </p:cNvSpPr>
          <p:nvPr/>
        </p:nvSpPr>
        <p:spPr>
          <a:xfrm>
            <a:off x="6222363" y="2042829"/>
            <a:ext cx="4266382" cy="3518013"/>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400" dirty="0">
                <a:solidFill>
                  <a:srgbClr val="231F20"/>
                </a:solidFill>
                <a:latin typeface="Calibri" panose="020F0502020204030204" pitchFamily="34" charset="0"/>
                <a:cs typeface="Calibri" panose="020F0502020204030204" pitchFamily="34" charset="0"/>
              </a:rPr>
              <a:t>Por volta de 3000 a.C., os sumérios inventaram a </a:t>
            </a:r>
            <a:r>
              <a:rPr lang="pt-BR" sz="2400" b="1" dirty="0">
                <a:solidFill>
                  <a:srgbClr val="231F20"/>
                </a:solidFill>
                <a:latin typeface="Calibri" panose="020F0502020204030204" pitchFamily="34" charset="0"/>
                <a:cs typeface="Calibri" panose="020F0502020204030204" pitchFamily="34" charset="0"/>
              </a:rPr>
              <a:t>escrita cuneiforme</a:t>
            </a:r>
            <a:r>
              <a:rPr lang="pt-BR" sz="2400" dirty="0">
                <a:solidFill>
                  <a:srgbClr val="231F20"/>
                </a:solidFill>
                <a:latin typeface="Calibri" panose="020F0502020204030204" pitchFamily="34" charset="0"/>
                <a:cs typeface="Calibri" panose="020F0502020204030204" pitchFamily="34" charset="0"/>
              </a:rPr>
              <a:t>, a primeira escrita que registrava os </a:t>
            </a:r>
            <a:r>
              <a:rPr lang="pt-BR" sz="2400" b="1" dirty="0">
                <a:solidFill>
                  <a:srgbClr val="231F20"/>
                </a:solidFill>
                <a:latin typeface="Calibri" panose="020F0502020204030204" pitchFamily="34" charset="0"/>
                <a:cs typeface="Calibri" panose="020F0502020204030204" pitchFamily="34" charset="0"/>
              </a:rPr>
              <a:t>sons da língua</a:t>
            </a:r>
            <a:r>
              <a:rPr lang="pt-BR" sz="2400" dirty="0">
                <a:solidFill>
                  <a:srgbClr val="231F20"/>
                </a:solidFill>
                <a:latin typeface="Calibri" panose="020F0502020204030204" pitchFamily="34" charset="0"/>
                <a:cs typeface="Calibri" panose="020F0502020204030204" pitchFamily="34" charset="0"/>
              </a:rPr>
              <a:t>. Nessa época, calcula-se que os sumérios também desenvolveram uma forma de </a:t>
            </a:r>
            <a:r>
              <a:rPr lang="pt-BR" sz="2400" b="1" dirty="0">
                <a:solidFill>
                  <a:srgbClr val="231F20"/>
                </a:solidFill>
                <a:latin typeface="Calibri" panose="020F0502020204030204" pitchFamily="34" charset="0"/>
                <a:cs typeface="Calibri" panose="020F0502020204030204" pitchFamily="34" charset="0"/>
              </a:rPr>
              <a:t>registrar os números.</a:t>
            </a:r>
            <a:endParaRPr lang="pt-BR" sz="2400" b="1" dirty="0">
              <a:latin typeface="Calibri" panose="020F0502020204030204" pitchFamily="34" charset="0"/>
              <a:cs typeface="Calibri" panose="020F0502020204030204" pitchFamily="34" charset="0"/>
            </a:endParaRPr>
          </a:p>
        </p:txBody>
      </p:sp>
      <p:sp>
        <p:nvSpPr>
          <p:cNvPr id="28" name="Retângulo Arredondado 27">
            <a:extLst>
              <a:ext uri="{FF2B5EF4-FFF2-40B4-BE49-F238E27FC236}">
                <a16:creationId xmlns:a16="http://schemas.microsoft.com/office/drawing/2014/main" id="{669F2346-2E1F-4047-013A-911658F66134}"/>
              </a:ext>
            </a:extLst>
          </p:cNvPr>
          <p:cNvSpPr/>
          <p:nvPr/>
        </p:nvSpPr>
        <p:spPr>
          <a:xfrm>
            <a:off x="8429341" y="690017"/>
            <a:ext cx="528789"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aixaDeTexto 28">
            <a:extLst>
              <a:ext uri="{FF2B5EF4-FFF2-40B4-BE49-F238E27FC236}">
                <a16:creationId xmlns:a16="http://schemas.microsoft.com/office/drawing/2014/main" id="{DCA57CA0-BEB5-464E-5A2D-E3AD9E139334}"/>
              </a:ext>
            </a:extLst>
          </p:cNvPr>
          <p:cNvSpPr txBox="1"/>
          <p:nvPr/>
        </p:nvSpPr>
        <p:spPr>
          <a:xfrm>
            <a:off x="8498257" y="720198"/>
            <a:ext cx="380232" cy="553998"/>
          </a:xfrm>
          <a:prstGeom prst="rect">
            <a:avLst/>
          </a:prstGeom>
          <a:noFill/>
        </p:spPr>
        <p:txBody>
          <a:bodyPr wrap="square" rtlCol="0">
            <a:spAutoFit/>
          </a:bodyPr>
          <a:lstStyle/>
          <a:p>
            <a:r>
              <a:rPr lang="pt-BR" sz="3000" b="1" dirty="0">
                <a:solidFill>
                  <a:schemeClr val="tx2"/>
                </a:solidFill>
                <a:latin typeface="Calibri" panose="020F0502020204030204" pitchFamily="34" charset="0"/>
                <a:cs typeface="Calibri" panose="020F0502020204030204" pitchFamily="34" charset="0"/>
              </a:rPr>
              <a:t>1</a:t>
            </a:r>
          </a:p>
        </p:txBody>
      </p:sp>
      <p:cxnSp>
        <p:nvCxnSpPr>
          <p:cNvPr id="30" name="Conector Reto 29">
            <a:extLst>
              <a:ext uri="{FF2B5EF4-FFF2-40B4-BE49-F238E27FC236}">
                <a16:creationId xmlns:a16="http://schemas.microsoft.com/office/drawing/2014/main" id="{FBF7C176-1DE6-EF9D-7E14-6DEAE9D88525}"/>
              </a:ext>
            </a:extLst>
          </p:cNvPr>
          <p:cNvCxnSpPr>
            <a:cxnSpLocks/>
            <a:stCxn id="28" idx="2"/>
          </p:cNvCxnSpPr>
          <p:nvPr/>
        </p:nvCxnSpPr>
        <p:spPr>
          <a:xfrm>
            <a:off x="8693736" y="1304378"/>
            <a:ext cx="1082" cy="46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ector Reto 30">
            <a:extLst>
              <a:ext uri="{FF2B5EF4-FFF2-40B4-BE49-F238E27FC236}">
                <a16:creationId xmlns:a16="http://schemas.microsoft.com/office/drawing/2014/main" id="{8FFE3D01-7124-8416-83E3-E3C56079D68C}"/>
              </a:ext>
            </a:extLst>
          </p:cNvPr>
          <p:cNvCxnSpPr>
            <a:cxnSpLocks/>
            <a:endCxn id="28" idx="1"/>
          </p:cNvCxnSpPr>
          <p:nvPr/>
        </p:nvCxnSpPr>
        <p:spPr>
          <a:xfrm>
            <a:off x="0" y="997198"/>
            <a:ext cx="8429341"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2" name="Conector Reto 31">
            <a:extLst>
              <a:ext uri="{FF2B5EF4-FFF2-40B4-BE49-F238E27FC236}">
                <a16:creationId xmlns:a16="http://schemas.microsoft.com/office/drawing/2014/main" id="{83C81BD4-6493-3043-F1B6-1EE1F8D91160}"/>
              </a:ext>
            </a:extLst>
          </p:cNvPr>
          <p:cNvCxnSpPr>
            <a:cxnSpLocks/>
            <a:stCxn id="28" idx="3"/>
          </p:cNvCxnSpPr>
          <p:nvPr/>
        </p:nvCxnSpPr>
        <p:spPr>
          <a:xfrm>
            <a:off x="8958130" y="997198"/>
            <a:ext cx="2264399"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pic>
        <p:nvPicPr>
          <p:cNvPr id="53" name="Picture 2" descr="Vetor grátis escrita sumeriana cuneiforme acadiana">
            <a:extLst>
              <a:ext uri="{FF2B5EF4-FFF2-40B4-BE49-F238E27FC236}">
                <a16:creationId xmlns:a16="http://schemas.microsoft.com/office/drawing/2014/main" id="{F2BCC26A-AA08-4E20-2531-512E7CF21EDC}"/>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5003" y="2042829"/>
            <a:ext cx="4717701" cy="3429000"/>
          </a:xfrm>
          <a:prstGeom prst="rect">
            <a:avLst/>
          </a:prstGeom>
          <a:noFill/>
          <a:extLst>
            <a:ext uri="{909E8E84-426E-40DD-AFC4-6F175D3DCCD1}">
              <a14:hiddenFill xmlns:a14="http://schemas.microsoft.com/office/drawing/2010/main">
                <a:solidFill>
                  <a:srgbClr val="FFFFFF"/>
                </a:solidFill>
              </a14:hiddenFill>
            </a:ext>
          </a:extLst>
        </p:spPr>
      </p:pic>
      <p:sp>
        <p:nvSpPr>
          <p:cNvPr id="57" name="Google Shape;637;p11">
            <a:extLst>
              <a:ext uri="{FF2B5EF4-FFF2-40B4-BE49-F238E27FC236}">
                <a16:creationId xmlns:a16="http://schemas.microsoft.com/office/drawing/2014/main" id="{B440D926-1D6B-5B95-4422-BF13F1865435}"/>
              </a:ext>
            </a:extLst>
          </p:cNvPr>
          <p:cNvSpPr/>
          <p:nvPr/>
        </p:nvSpPr>
        <p:spPr>
          <a:xfrm>
            <a:off x="5734754" y="1187413"/>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8" name="Google Shape;637;p11">
            <a:extLst>
              <a:ext uri="{FF2B5EF4-FFF2-40B4-BE49-F238E27FC236}">
                <a16:creationId xmlns:a16="http://schemas.microsoft.com/office/drawing/2014/main" id="{74389BA5-EA38-CAB8-0C66-CEDB4EACD2E8}"/>
              </a:ext>
            </a:extLst>
          </p:cNvPr>
          <p:cNvSpPr/>
          <p:nvPr/>
        </p:nvSpPr>
        <p:spPr>
          <a:xfrm>
            <a:off x="393343" y="1820789"/>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637;p11">
            <a:extLst>
              <a:ext uri="{FF2B5EF4-FFF2-40B4-BE49-F238E27FC236}">
                <a16:creationId xmlns:a16="http://schemas.microsoft.com/office/drawing/2014/main" id="{5D26ED03-35EA-F675-28EF-01C2A9AA9F6C}"/>
              </a:ext>
            </a:extLst>
          </p:cNvPr>
          <p:cNvSpPr/>
          <p:nvPr/>
        </p:nvSpPr>
        <p:spPr>
          <a:xfrm flipH="1">
            <a:off x="2560378" y="303118"/>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Conector Fora de Página 60">
            <a:extLst>
              <a:ext uri="{FF2B5EF4-FFF2-40B4-BE49-F238E27FC236}">
                <a16:creationId xmlns:a16="http://schemas.microsoft.com/office/drawing/2014/main" id="{0EDC749C-9BDE-1478-112E-DE74EA3D9610}"/>
              </a:ext>
            </a:extLst>
          </p:cNvPr>
          <p:cNvSpPr/>
          <p:nvPr/>
        </p:nvSpPr>
        <p:spPr>
          <a:xfrm flipV="1">
            <a:off x="11070967" y="5967023"/>
            <a:ext cx="303124" cy="303124"/>
          </a:xfrm>
          <a:prstGeom prst="flowChartOffpageConnector">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Conector Fora de Página 61">
            <a:extLst>
              <a:ext uri="{FF2B5EF4-FFF2-40B4-BE49-F238E27FC236}">
                <a16:creationId xmlns:a16="http://schemas.microsoft.com/office/drawing/2014/main" id="{EF9469F1-2E0A-B6B2-D2F0-D6B98AC7D7E9}"/>
              </a:ext>
            </a:extLst>
          </p:cNvPr>
          <p:cNvSpPr/>
          <p:nvPr/>
        </p:nvSpPr>
        <p:spPr>
          <a:xfrm flipV="1">
            <a:off x="11070967" y="5963200"/>
            <a:ext cx="303124" cy="303124"/>
          </a:xfrm>
          <a:prstGeom prst="flowChartOffpageConnector">
            <a:avLst/>
          </a:prstGeom>
          <a:solidFill>
            <a:srgbClr val="854B0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3" name="Picture 4" descr="Vetor grátis conjunto de pedras de granito isoladas em branco">
            <a:extLst>
              <a:ext uri="{FF2B5EF4-FFF2-40B4-BE49-F238E27FC236}">
                <a16:creationId xmlns:a16="http://schemas.microsoft.com/office/drawing/2014/main" id="{B27B11FB-2306-9682-8538-4C38FAF3E2DF}"/>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1740" t="50377" r="-227" b="2084"/>
          <a:stretch/>
        </p:blipFill>
        <p:spPr bwMode="auto">
          <a:xfrm>
            <a:off x="10248148" y="5438651"/>
            <a:ext cx="2384834" cy="1777922"/>
          </a:xfrm>
          <a:prstGeom prst="rect">
            <a:avLst/>
          </a:prstGeom>
          <a:noFill/>
          <a:extLst>
            <a:ext uri="{909E8E84-426E-40DD-AFC4-6F175D3DCCD1}">
              <a14:hiddenFill xmlns:a14="http://schemas.microsoft.com/office/drawing/2010/main">
                <a:solidFill>
                  <a:srgbClr val="FFFFFF"/>
                </a:solidFill>
              </a14:hiddenFill>
            </a:ext>
          </a:extLst>
        </p:spPr>
      </p:pic>
      <p:grpSp>
        <p:nvGrpSpPr>
          <p:cNvPr id="64" name="Google Shape;2626;p55">
            <a:extLst>
              <a:ext uri="{FF2B5EF4-FFF2-40B4-BE49-F238E27FC236}">
                <a16:creationId xmlns:a16="http://schemas.microsoft.com/office/drawing/2014/main" id="{FB18E29D-97B5-7427-F683-618D1164BD0C}"/>
              </a:ext>
            </a:extLst>
          </p:cNvPr>
          <p:cNvGrpSpPr/>
          <p:nvPr/>
        </p:nvGrpSpPr>
        <p:grpSpPr>
          <a:xfrm rot="21388088">
            <a:off x="-353143" y="5106989"/>
            <a:ext cx="1739832" cy="2560082"/>
            <a:chOff x="1535297" y="2064520"/>
            <a:chExt cx="606266" cy="892091"/>
          </a:xfrm>
        </p:grpSpPr>
        <p:sp>
          <p:nvSpPr>
            <p:cNvPr id="65" name="Google Shape;2627;p55">
              <a:extLst>
                <a:ext uri="{FF2B5EF4-FFF2-40B4-BE49-F238E27FC236}">
                  <a16:creationId xmlns:a16="http://schemas.microsoft.com/office/drawing/2014/main" id="{9B69783D-AECD-CCE6-99F0-35ABFCE46981}"/>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6" name="Google Shape;2628;p55">
              <a:extLst>
                <a:ext uri="{FF2B5EF4-FFF2-40B4-BE49-F238E27FC236}">
                  <a16:creationId xmlns:a16="http://schemas.microsoft.com/office/drawing/2014/main" id="{B544AFE0-4650-D1FE-6287-EB83AC1E7C98}"/>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7" name="Google Shape;2629;p55">
              <a:extLst>
                <a:ext uri="{FF2B5EF4-FFF2-40B4-BE49-F238E27FC236}">
                  <a16:creationId xmlns:a16="http://schemas.microsoft.com/office/drawing/2014/main" id="{AA2BC703-376D-A2CE-4FAE-A2F44FC8DE14}"/>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68" name="Google Shape;2630;p55">
              <a:extLst>
                <a:ext uri="{FF2B5EF4-FFF2-40B4-BE49-F238E27FC236}">
                  <a16:creationId xmlns:a16="http://schemas.microsoft.com/office/drawing/2014/main" id="{C4DD5E2C-35B2-E3E6-80B1-9A00D500160F}"/>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9" name="Google Shape;2631;p55">
              <a:extLst>
                <a:ext uri="{FF2B5EF4-FFF2-40B4-BE49-F238E27FC236}">
                  <a16:creationId xmlns:a16="http://schemas.microsoft.com/office/drawing/2014/main" id="{DB56A1F9-0E18-45A1-CAE0-AB35E1415B28}"/>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70" name="Google Shape;2632;p55">
              <a:extLst>
                <a:ext uri="{FF2B5EF4-FFF2-40B4-BE49-F238E27FC236}">
                  <a16:creationId xmlns:a16="http://schemas.microsoft.com/office/drawing/2014/main" id="{461D6EB7-ACFC-108E-44E4-7D27304BFF14}"/>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1" name="Google Shape;2633;p55">
              <a:extLst>
                <a:ext uri="{FF2B5EF4-FFF2-40B4-BE49-F238E27FC236}">
                  <a16:creationId xmlns:a16="http://schemas.microsoft.com/office/drawing/2014/main" id="{5E51E748-F48B-B555-EEBD-383DF86572B6}"/>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2" name="Google Shape;2634;p55">
              <a:extLst>
                <a:ext uri="{FF2B5EF4-FFF2-40B4-BE49-F238E27FC236}">
                  <a16:creationId xmlns:a16="http://schemas.microsoft.com/office/drawing/2014/main" id="{5A6B0327-1AB5-15E6-705D-00BE0DD8AFCF}"/>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3" name="Google Shape;2635;p55">
              <a:extLst>
                <a:ext uri="{FF2B5EF4-FFF2-40B4-BE49-F238E27FC236}">
                  <a16:creationId xmlns:a16="http://schemas.microsoft.com/office/drawing/2014/main" id="{8D86F01C-F6E2-152B-ADFA-BA9B79DF5983}"/>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74" name="Google Shape;2626;p55">
            <a:extLst>
              <a:ext uri="{FF2B5EF4-FFF2-40B4-BE49-F238E27FC236}">
                <a16:creationId xmlns:a16="http://schemas.microsoft.com/office/drawing/2014/main" id="{726658AC-19AC-087B-7919-82D556FEE0FB}"/>
              </a:ext>
            </a:extLst>
          </p:cNvPr>
          <p:cNvGrpSpPr/>
          <p:nvPr/>
        </p:nvGrpSpPr>
        <p:grpSpPr>
          <a:xfrm flipH="1">
            <a:off x="9490906" y="5167389"/>
            <a:ext cx="1739832" cy="2560082"/>
            <a:chOff x="1535297" y="2064520"/>
            <a:chExt cx="606266" cy="892091"/>
          </a:xfrm>
        </p:grpSpPr>
        <p:sp>
          <p:nvSpPr>
            <p:cNvPr id="75" name="Google Shape;2627;p55">
              <a:extLst>
                <a:ext uri="{FF2B5EF4-FFF2-40B4-BE49-F238E27FC236}">
                  <a16:creationId xmlns:a16="http://schemas.microsoft.com/office/drawing/2014/main" id="{35698509-B414-FAF3-6BB6-6C984B967E91}"/>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6" name="Google Shape;2628;p55">
              <a:extLst>
                <a:ext uri="{FF2B5EF4-FFF2-40B4-BE49-F238E27FC236}">
                  <a16:creationId xmlns:a16="http://schemas.microsoft.com/office/drawing/2014/main" id="{29B07D31-C1FB-65B7-BF92-8AEA5DE13F32}"/>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7" name="Google Shape;2629;p55">
              <a:extLst>
                <a:ext uri="{FF2B5EF4-FFF2-40B4-BE49-F238E27FC236}">
                  <a16:creationId xmlns:a16="http://schemas.microsoft.com/office/drawing/2014/main" id="{E493A51E-089F-BDFB-B848-0C81219868BB}"/>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78" name="Google Shape;2630;p55">
              <a:extLst>
                <a:ext uri="{FF2B5EF4-FFF2-40B4-BE49-F238E27FC236}">
                  <a16:creationId xmlns:a16="http://schemas.microsoft.com/office/drawing/2014/main" id="{E2E70C4D-1BD3-E8BE-F16D-B602B8FF8E77}"/>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 name="Google Shape;2631;p55">
              <a:extLst>
                <a:ext uri="{FF2B5EF4-FFF2-40B4-BE49-F238E27FC236}">
                  <a16:creationId xmlns:a16="http://schemas.microsoft.com/office/drawing/2014/main" id="{802C8961-6BF7-9C92-1423-B4948219818B}"/>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80" name="Google Shape;2632;p55">
              <a:extLst>
                <a:ext uri="{FF2B5EF4-FFF2-40B4-BE49-F238E27FC236}">
                  <a16:creationId xmlns:a16="http://schemas.microsoft.com/office/drawing/2014/main" id="{98BEB5E4-E651-FFD2-3F9B-C4751B0EF886}"/>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 name="Google Shape;2633;p55">
              <a:extLst>
                <a:ext uri="{FF2B5EF4-FFF2-40B4-BE49-F238E27FC236}">
                  <a16:creationId xmlns:a16="http://schemas.microsoft.com/office/drawing/2014/main" id="{7D79EE08-AD4C-85C8-F96F-DAD923D7E927}"/>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 name="Google Shape;2634;p55">
              <a:extLst>
                <a:ext uri="{FF2B5EF4-FFF2-40B4-BE49-F238E27FC236}">
                  <a16:creationId xmlns:a16="http://schemas.microsoft.com/office/drawing/2014/main" id="{84BBD8D3-4154-93CF-4040-80A5E4936929}"/>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 name="Google Shape;2635;p55">
              <a:extLst>
                <a:ext uri="{FF2B5EF4-FFF2-40B4-BE49-F238E27FC236}">
                  <a16:creationId xmlns:a16="http://schemas.microsoft.com/office/drawing/2014/main" id="{B81C8F11-7B39-E2E6-1991-3B6179693E02}"/>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Tree>
    <p:extLst>
      <p:ext uri="{BB962C8B-B14F-4D97-AF65-F5344CB8AC3E}">
        <p14:creationId xmlns:p14="http://schemas.microsoft.com/office/powerpoint/2010/main" val="7563802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right)">
                                      <p:cBhvr>
                                        <p:cTn id="11" dur="500"/>
                                        <p:tgtEl>
                                          <p:spTgt spid="3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up)">
                                      <p:cBhvr>
                                        <p:cTn id="18" dur="500"/>
                                        <p:tgtEl>
                                          <p:spTgt spid="29"/>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up)">
                                      <p:cBhvr>
                                        <p:cTn id="22" dur="500"/>
                                        <p:tgtEl>
                                          <p:spTgt spid="30"/>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up)">
                                      <p:cBhvr>
                                        <p:cTn id="26" dur="500"/>
                                        <p:tgtEl>
                                          <p:spTgt spid="26"/>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up)">
                                      <p:cBhvr>
                                        <p:cTn id="29" dur="500"/>
                                        <p:tgtEl>
                                          <p:spTgt spid="27"/>
                                        </p:tgtEl>
                                      </p:cBhvr>
                                    </p:animEffect>
                                  </p:childTnLst>
                                </p:cTn>
                              </p:par>
                              <p:par>
                                <p:cTn id="30" presetID="22" presetClass="entr" presetSubtype="2"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right)">
                                      <p:cBhvr>
                                        <p:cTn id="32" dur="5000"/>
                                        <p:tgtEl>
                                          <p:spTgt spid="31"/>
                                        </p:tgtEl>
                                      </p:cBhvr>
                                    </p:animEffect>
                                  </p:childTnLst>
                                </p:cTn>
                              </p:par>
                            </p:childTnLst>
                          </p:cTn>
                        </p:par>
                        <p:par>
                          <p:cTn id="33" fill="hold">
                            <p:stCondLst>
                              <p:cond delay="7000"/>
                            </p:stCondLst>
                            <p:childTnLst>
                              <p:par>
                                <p:cTn id="34" presetID="1" presetClass="entr" presetSubtype="0" fill="hold" nodeType="afterEffect">
                                  <p:stCondLst>
                                    <p:cond delay="0"/>
                                  </p:stCondLst>
                                  <p:childTnLst>
                                    <p:set>
                                      <p:cBhvr>
                                        <p:cTn id="35" dur="1" fill="hold">
                                          <p:stCondLst>
                                            <p:cond delay="0"/>
                                          </p:stCondLst>
                                        </p:cTn>
                                        <p:tgtEl>
                                          <p:spTgt spid="53"/>
                                        </p:tgtEl>
                                        <p:attrNameLst>
                                          <p:attrName>style.visibility</p:attrName>
                                        </p:attrNameLst>
                                      </p:cBhvr>
                                      <p:to>
                                        <p:strVal val="visible"/>
                                      </p:to>
                                    </p:set>
                                  </p:childTnLst>
                                </p:cTn>
                              </p:par>
                            </p:childTnLst>
                          </p:cTn>
                        </p:par>
                        <p:par>
                          <p:cTn id="36" fill="hold">
                            <p:stCondLst>
                              <p:cond delay="7000"/>
                            </p:stCondLst>
                            <p:childTnLst>
                              <p:par>
                                <p:cTn id="37" presetID="22" presetClass="entr" presetSubtype="1" fill="hold" grpId="0"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up)">
                                      <p:cBhvr>
                                        <p:cTn id="39" dur="500"/>
                                        <p:tgtEl>
                                          <p:spTgt spid="62"/>
                                        </p:tgtEl>
                                      </p:cBhvr>
                                    </p:animEffect>
                                  </p:childTnLst>
                                </p:cTn>
                              </p:par>
                              <p:par>
                                <p:cTn id="40" presetID="18" presetClass="path" presetSubtype="0" repeatCount="indefinite" accel="50000" decel="50000" fill="hold" nodeType="withEffect">
                                  <p:stCondLst>
                                    <p:cond delay="0"/>
                                  </p:stCondLst>
                                  <p:childTnLst>
                                    <p:animMotion origin="layout" path="M -0.01641 0 C -0.01641 0.00671 -0.01432 0.01319 -0.01029 0.01736 C -0.01029 0.01759 -0.00417 0.02315 -0.00417 0.02292 C -0.00078 0.02616 0.0013 0.03032 0.0013 0.03495 C 0.0013 0.04398 -0.00664 0.05116 -0.01641 0.05162 C -0.02656 0.05116 -0.03425 0.04398 -0.03425 0.03495 C -0.03425 0.03032 -0.03229 0.02616 -0.02904 0.02292 C -0.02904 0.02315 -0.02266 0.01759 -0.02266 0.01736 C -0.01914 0.01319 -0.01693 0.00671 -0.01641 0 Z " pathEditMode="relative" rAng="0" ptsTypes="AAAAAAAAA">
                                      <p:cBhvr>
                                        <p:cTn id="41" dur="5000" fill="hold"/>
                                        <p:tgtEl>
                                          <p:spTgt spid="64"/>
                                        </p:tgtEl>
                                        <p:attrNameLst>
                                          <p:attrName>ppt_x</p:attrName>
                                          <p:attrName>ppt_y</p:attrName>
                                        </p:attrNameLst>
                                      </p:cBhvr>
                                      <p:rCtr x="-13" y="2569"/>
                                    </p:animMotion>
                                  </p:childTnLst>
                                </p:cTn>
                              </p:par>
                              <p:par>
                                <p:cTn id="42" presetID="31" presetClass="path" presetSubtype="0" repeatCount="indefinite" accel="50000" decel="50000" fill="hold" nodeType="withEffect">
                                  <p:stCondLst>
                                    <p:cond delay="0"/>
                                  </p:stCondLst>
                                  <p:childTnLst>
                                    <p:animMotion origin="layout" path="M -0.00013 3.7037E-6 C 4.16667E-7 -0.00093 0.00078 -0.00903 0.0026 -0.00857 C 0.00547 -0.00764 0.00651 -0.00186 0.00911 -0.00764 C 0.01068 -0.01111 0.01263 -0.01968 0.01393 -0.01945 C 0.01719 -0.01922 0.01797 -0.01019 0.01797 -0.00232 C 0.01797 0.00926 0.0138 0.01898 0.00872 0.02014 C 0.00378 0.02083 -0.00052 0.00856 -0.00013 3.7037E-6 Z " pathEditMode="relative" rAng="0" ptsTypes="AAAAAAA">
                                      <p:cBhvr>
                                        <p:cTn id="43" dur="5000" fill="hold"/>
                                        <p:tgtEl>
                                          <p:spTgt spid="74"/>
                                        </p:tgtEl>
                                        <p:attrNameLst>
                                          <p:attrName>ppt_x</p:attrName>
                                          <p:attrName>ppt_y</p:attrName>
                                        </p:attrNameLst>
                                      </p:cBhvr>
                                      <p:rCtr x="898"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6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ACB75-4382-19AE-616C-07A4FCBFB3EE}"/>
            </a:ext>
          </a:extLst>
        </p:cNvPr>
        <p:cNvGrpSpPr/>
        <p:nvPr/>
      </p:nvGrpSpPr>
      <p:grpSpPr>
        <a:xfrm>
          <a:off x="0" y="0"/>
          <a:ext cx="0" cy="0"/>
          <a:chOff x="0" y="0"/>
          <a:chExt cx="0" cy="0"/>
        </a:xfrm>
      </p:grpSpPr>
      <p:cxnSp>
        <p:nvCxnSpPr>
          <p:cNvPr id="87" name="Conector Reto 86">
            <a:extLst>
              <a:ext uri="{FF2B5EF4-FFF2-40B4-BE49-F238E27FC236}">
                <a16:creationId xmlns:a16="http://schemas.microsoft.com/office/drawing/2014/main" id="{BEC8D5E0-270C-80F4-100D-601FD02A6B1B}"/>
              </a:ext>
            </a:extLst>
          </p:cNvPr>
          <p:cNvCxnSpPr>
            <a:cxnSpLocks/>
          </p:cNvCxnSpPr>
          <p:nvPr/>
        </p:nvCxnSpPr>
        <p:spPr>
          <a:xfrm flipV="1">
            <a:off x="5268898" y="995504"/>
            <a:ext cx="0" cy="742008"/>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7" name="[SUP] Retângulo Arredondado 01">
            <a:extLst>
              <a:ext uri="{FF2B5EF4-FFF2-40B4-BE49-F238E27FC236}">
                <a16:creationId xmlns:a16="http://schemas.microsoft.com/office/drawing/2014/main" id="{ED12F46D-9C4D-DA05-7956-AC0D21671BED}"/>
              </a:ext>
            </a:extLst>
          </p:cNvPr>
          <p:cNvSpPr/>
          <p:nvPr/>
        </p:nvSpPr>
        <p:spPr>
          <a:xfrm>
            <a:off x="3077309" y="1729622"/>
            <a:ext cx="4444874" cy="823360"/>
          </a:xfrm>
          <a:prstGeom prst="roundRect">
            <a:avLst>
              <a:gd name="adj" fmla="val 27186"/>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 name="Conector Reto 5">
            <a:extLst>
              <a:ext uri="{FF2B5EF4-FFF2-40B4-BE49-F238E27FC236}">
                <a16:creationId xmlns:a16="http://schemas.microsoft.com/office/drawing/2014/main" id="{14D06FEB-39C4-3DB2-9A67-A33F1E9D80B9}"/>
              </a:ext>
            </a:extLst>
          </p:cNvPr>
          <p:cNvCxnSpPr>
            <a:cxnSpLocks/>
          </p:cNvCxnSpPr>
          <p:nvPr/>
        </p:nvCxnSpPr>
        <p:spPr>
          <a:xfrm flipV="1">
            <a:off x="9557165" y="995503"/>
            <a:ext cx="0" cy="734119"/>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Conector Reto 6">
            <a:extLst>
              <a:ext uri="{FF2B5EF4-FFF2-40B4-BE49-F238E27FC236}">
                <a16:creationId xmlns:a16="http://schemas.microsoft.com/office/drawing/2014/main" id="{183B0C72-97F6-0F64-19D3-18F21C2FF222}"/>
              </a:ext>
            </a:extLst>
          </p:cNvPr>
          <p:cNvCxnSpPr>
            <a:cxnSpLocks/>
          </p:cNvCxnSpPr>
          <p:nvPr/>
        </p:nvCxnSpPr>
        <p:spPr>
          <a:xfrm flipH="1">
            <a:off x="-119270" y="995504"/>
            <a:ext cx="12455044"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SUP] Retângulo Arredondado 01">
            <a:extLst>
              <a:ext uri="{FF2B5EF4-FFF2-40B4-BE49-F238E27FC236}">
                <a16:creationId xmlns:a16="http://schemas.microsoft.com/office/drawing/2014/main" id="{56299A82-8417-C043-409E-F3C8723C09D5}"/>
              </a:ext>
            </a:extLst>
          </p:cNvPr>
          <p:cNvSpPr/>
          <p:nvPr/>
        </p:nvSpPr>
        <p:spPr>
          <a:xfrm>
            <a:off x="7956800" y="1731322"/>
            <a:ext cx="3396753" cy="2899760"/>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6" name="[INF] Retângulo Arredondado 01">
            <a:extLst>
              <a:ext uri="{FF2B5EF4-FFF2-40B4-BE49-F238E27FC236}">
                <a16:creationId xmlns:a16="http://schemas.microsoft.com/office/drawing/2014/main" id="{35B480E7-46BE-7F6A-42D3-0BAD7F044FC3}"/>
              </a:ext>
            </a:extLst>
          </p:cNvPr>
          <p:cNvSpPr/>
          <p:nvPr/>
        </p:nvSpPr>
        <p:spPr>
          <a:xfrm>
            <a:off x="7956801" y="1731321"/>
            <a:ext cx="3381230" cy="2906981"/>
          </a:xfrm>
          <a:prstGeom prst="roundRect">
            <a:avLst>
              <a:gd name="adj" fmla="val 7504"/>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Google Shape;2524;p43">
            <a:extLst>
              <a:ext uri="{FF2B5EF4-FFF2-40B4-BE49-F238E27FC236}">
                <a16:creationId xmlns:a16="http://schemas.microsoft.com/office/drawing/2014/main" id="{C1DBE418-A63E-E90C-984E-AD29ADA4F00E}"/>
              </a:ext>
            </a:extLst>
          </p:cNvPr>
          <p:cNvSpPr txBox="1">
            <a:spLocks/>
          </p:cNvSpPr>
          <p:nvPr/>
        </p:nvSpPr>
        <p:spPr>
          <a:xfrm>
            <a:off x="8093740" y="2008323"/>
            <a:ext cx="3136244" cy="2449396"/>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400" dirty="0">
                <a:solidFill>
                  <a:srgbClr val="231F20"/>
                </a:solidFill>
                <a:latin typeface="Calibri" panose="020F0502020204030204" pitchFamily="34" charset="0"/>
                <a:cs typeface="Calibri" panose="020F0502020204030204" pitchFamily="34" charset="0"/>
              </a:rPr>
              <a:t>Possuíam três</a:t>
            </a:r>
          </a:p>
          <a:p>
            <a:pPr algn="ctr"/>
            <a:r>
              <a:rPr lang="pt-BR" sz="2400" dirty="0">
                <a:solidFill>
                  <a:srgbClr val="231F20"/>
                </a:solidFill>
                <a:latin typeface="Calibri" panose="020F0502020204030204" pitchFamily="34" charset="0"/>
                <a:cs typeface="Calibri" panose="020F0502020204030204" pitchFamily="34" charset="0"/>
              </a:rPr>
              <a:t>sistemas diferentes de contagem. Um deles na </a:t>
            </a:r>
            <a:r>
              <a:rPr lang="pt-BR" sz="2400" b="1" dirty="0">
                <a:solidFill>
                  <a:srgbClr val="231F20"/>
                </a:solidFill>
                <a:latin typeface="Calibri" panose="020F0502020204030204" pitchFamily="34" charset="0"/>
                <a:cs typeface="Calibri" panose="020F0502020204030204" pitchFamily="34" charset="0"/>
              </a:rPr>
              <a:t>base 5</a:t>
            </a:r>
            <a:r>
              <a:rPr lang="pt-BR" sz="2400" dirty="0">
                <a:solidFill>
                  <a:srgbClr val="231F20"/>
                </a:solidFill>
                <a:latin typeface="Calibri" panose="020F0502020204030204" pitchFamily="34" charset="0"/>
                <a:cs typeface="Calibri" panose="020F0502020204030204" pitchFamily="34" charset="0"/>
              </a:rPr>
              <a:t>, outro na </a:t>
            </a:r>
            <a:r>
              <a:rPr lang="pt-BR" sz="2400" b="1" dirty="0">
                <a:solidFill>
                  <a:srgbClr val="231F20"/>
                </a:solidFill>
                <a:latin typeface="Calibri" panose="020F0502020204030204" pitchFamily="34" charset="0"/>
                <a:cs typeface="Calibri" panose="020F0502020204030204" pitchFamily="34" charset="0"/>
              </a:rPr>
              <a:t>base 12 </a:t>
            </a:r>
            <a:r>
              <a:rPr lang="pt-BR" sz="2400" dirty="0">
                <a:solidFill>
                  <a:srgbClr val="231F20"/>
                </a:solidFill>
                <a:latin typeface="Calibri" panose="020F0502020204030204" pitchFamily="34" charset="0"/>
                <a:cs typeface="Calibri" panose="020F0502020204030204" pitchFamily="34" charset="0"/>
              </a:rPr>
              <a:t>e outro na </a:t>
            </a:r>
            <a:r>
              <a:rPr lang="pt-BR" sz="2400" b="1" dirty="0">
                <a:solidFill>
                  <a:srgbClr val="231F20"/>
                </a:solidFill>
                <a:latin typeface="Calibri" panose="020F0502020204030204" pitchFamily="34" charset="0"/>
                <a:cs typeface="Calibri" panose="020F0502020204030204" pitchFamily="34" charset="0"/>
              </a:rPr>
              <a:t>base 60</a:t>
            </a:r>
            <a:r>
              <a:rPr lang="pt-BR" sz="2400" dirty="0">
                <a:solidFill>
                  <a:srgbClr val="231F20"/>
                </a:solidFill>
                <a:latin typeface="Calibri" panose="020F0502020204030204" pitchFamily="34" charset="0"/>
                <a:cs typeface="Calibri" panose="020F0502020204030204" pitchFamily="34" charset="0"/>
              </a:rPr>
              <a:t>.</a:t>
            </a:r>
            <a:endParaRPr lang="pt-BR" sz="2400" dirty="0">
              <a:latin typeface="Calibri" panose="020F0502020204030204" pitchFamily="34" charset="0"/>
              <a:cs typeface="Calibri" panose="020F0502020204030204" pitchFamily="34" charset="0"/>
            </a:endParaRPr>
          </a:p>
        </p:txBody>
      </p:sp>
      <p:sp>
        <p:nvSpPr>
          <p:cNvPr id="28" name="Retângulo Arredondado 27">
            <a:extLst>
              <a:ext uri="{FF2B5EF4-FFF2-40B4-BE49-F238E27FC236}">
                <a16:creationId xmlns:a16="http://schemas.microsoft.com/office/drawing/2014/main" id="{6350895A-6636-23E6-CA34-D6F01D5A09F1}"/>
              </a:ext>
            </a:extLst>
          </p:cNvPr>
          <p:cNvSpPr/>
          <p:nvPr/>
        </p:nvSpPr>
        <p:spPr>
          <a:xfrm>
            <a:off x="9298133" y="693310"/>
            <a:ext cx="528789"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CaixaDeTexto 28">
            <a:extLst>
              <a:ext uri="{FF2B5EF4-FFF2-40B4-BE49-F238E27FC236}">
                <a16:creationId xmlns:a16="http://schemas.microsoft.com/office/drawing/2014/main" id="{7FF65672-40BB-1059-854F-369B98025BAA}"/>
              </a:ext>
            </a:extLst>
          </p:cNvPr>
          <p:cNvSpPr txBox="1"/>
          <p:nvPr/>
        </p:nvSpPr>
        <p:spPr>
          <a:xfrm>
            <a:off x="9367049" y="723491"/>
            <a:ext cx="380232" cy="553998"/>
          </a:xfrm>
          <a:prstGeom prst="rect">
            <a:avLst/>
          </a:prstGeom>
          <a:noFill/>
        </p:spPr>
        <p:txBody>
          <a:bodyPr wrap="square" rtlCol="0">
            <a:spAutoFit/>
          </a:bodyPr>
          <a:lstStyle/>
          <a:p>
            <a:r>
              <a:rPr lang="pt-BR" sz="3000" b="1" dirty="0">
                <a:solidFill>
                  <a:schemeClr val="tx2"/>
                </a:solidFill>
                <a:latin typeface="Calibri" panose="020F0502020204030204" pitchFamily="34" charset="0"/>
                <a:cs typeface="Calibri" panose="020F0502020204030204" pitchFamily="34" charset="0"/>
              </a:rPr>
              <a:t>2</a:t>
            </a:r>
          </a:p>
        </p:txBody>
      </p:sp>
      <p:cxnSp>
        <p:nvCxnSpPr>
          <p:cNvPr id="30" name="Conector Reto 29">
            <a:extLst>
              <a:ext uri="{FF2B5EF4-FFF2-40B4-BE49-F238E27FC236}">
                <a16:creationId xmlns:a16="http://schemas.microsoft.com/office/drawing/2014/main" id="{225DFE09-D3CF-97C0-ECF5-3EAC16536468}"/>
              </a:ext>
            </a:extLst>
          </p:cNvPr>
          <p:cNvCxnSpPr>
            <a:cxnSpLocks/>
          </p:cNvCxnSpPr>
          <p:nvPr/>
        </p:nvCxnSpPr>
        <p:spPr>
          <a:xfrm>
            <a:off x="9557165" y="1315561"/>
            <a:ext cx="0" cy="42195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ector Reto 30">
            <a:extLst>
              <a:ext uri="{FF2B5EF4-FFF2-40B4-BE49-F238E27FC236}">
                <a16:creationId xmlns:a16="http://schemas.microsoft.com/office/drawing/2014/main" id="{5E8B3B3C-D4CB-810E-91C2-E192B2A06261}"/>
              </a:ext>
            </a:extLst>
          </p:cNvPr>
          <p:cNvCxnSpPr>
            <a:cxnSpLocks/>
            <a:endCxn id="28" idx="1"/>
          </p:cNvCxnSpPr>
          <p:nvPr/>
        </p:nvCxnSpPr>
        <p:spPr>
          <a:xfrm>
            <a:off x="5533292" y="1000491"/>
            <a:ext cx="3764841"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2" name="Conector Reto 31">
            <a:extLst>
              <a:ext uri="{FF2B5EF4-FFF2-40B4-BE49-F238E27FC236}">
                <a16:creationId xmlns:a16="http://schemas.microsoft.com/office/drawing/2014/main" id="{A720DAA5-4E9D-F05F-403A-1874665E0686}"/>
              </a:ext>
            </a:extLst>
          </p:cNvPr>
          <p:cNvCxnSpPr>
            <a:cxnSpLocks/>
            <a:stCxn id="28" idx="3"/>
          </p:cNvCxnSpPr>
          <p:nvPr/>
        </p:nvCxnSpPr>
        <p:spPr>
          <a:xfrm>
            <a:off x="9826922" y="1000491"/>
            <a:ext cx="2636405"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57" name="Google Shape;637;p11">
            <a:extLst>
              <a:ext uri="{FF2B5EF4-FFF2-40B4-BE49-F238E27FC236}">
                <a16:creationId xmlns:a16="http://schemas.microsoft.com/office/drawing/2014/main" id="{AF5D94DD-945D-A74F-A6A5-B2B82E2ECE49}"/>
              </a:ext>
            </a:extLst>
          </p:cNvPr>
          <p:cNvSpPr/>
          <p:nvPr/>
        </p:nvSpPr>
        <p:spPr>
          <a:xfrm>
            <a:off x="5734754" y="1187413"/>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8" name="Google Shape;637;p11">
            <a:extLst>
              <a:ext uri="{FF2B5EF4-FFF2-40B4-BE49-F238E27FC236}">
                <a16:creationId xmlns:a16="http://schemas.microsoft.com/office/drawing/2014/main" id="{66CB3A4A-571E-C073-F4BB-BCEA0D065BD6}"/>
              </a:ext>
            </a:extLst>
          </p:cNvPr>
          <p:cNvSpPr/>
          <p:nvPr/>
        </p:nvSpPr>
        <p:spPr>
          <a:xfrm>
            <a:off x="393343" y="1820789"/>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637;p11">
            <a:extLst>
              <a:ext uri="{FF2B5EF4-FFF2-40B4-BE49-F238E27FC236}">
                <a16:creationId xmlns:a16="http://schemas.microsoft.com/office/drawing/2014/main" id="{D686593D-4C36-71C8-7C52-EADF2AF126AD}"/>
              </a:ext>
            </a:extLst>
          </p:cNvPr>
          <p:cNvSpPr/>
          <p:nvPr/>
        </p:nvSpPr>
        <p:spPr>
          <a:xfrm flipH="1">
            <a:off x="2560378" y="303118"/>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Conector Fora de Página 60">
            <a:extLst>
              <a:ext uri="{FF2B5EF4-FFF2-40B4-BE49-F238E27FC236}">
                <a16:creationId xmlns:a16="http://schemas.microsoft.com/office/drawing/2014/main" id="{B3B439A4-DE66-EA84-225A-3467D550C783}"/>
              </a:ext>
            </a:extLst>
          </p:cNvPr>
          <p:cNvSpPr/>
          <p:nvPr/>
        </p:nvSpPr>
        <p:spPr>
          <a:xfrm flipV="1">
            <a:off x="11070967" y="5967023"/>
            <a:ext cx="303124" cy="303124"/>
          </a:xfrm>
          <a:prstGeom prst="flowChartOffpageConnector">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Conector Fora de Página 61">
            <a:extLst>
              <a:ext uri="{FF2B5EF4-FFF2-40B4-BE49-F238E27FC236}">
                <a16:creationId xmlns:a16="http://schemas.microsoft.com/office/drawing/2014/main" id="{0904E3DC-8C8F-E62D-AFF1-83DC01BA9F53}"/>
              </a:ext>
            </a:extLst>
          </p:cNvPr>
          <p:cNvSpPr/>
          <p:nvPr/>
        </p:nvSpPr>
        <p:spPr>
          <a:xfrm flipV="1">
            <a:off x="11070967" y="5963200"/>
            <a:ext cx="303124" cy="303124"/>
          </a:xfrm>
          <a:prstGeom prst="flowChartOffpageConnector">
            <a:avLst/>
          </a:prstGeom>
          <a:solidFill>
            <a:srgbClr val="854B0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3" name="Picture 4" descr="Vetor grátis conjunto de pedras de granito isoladas em branco">
            <a:extLst>
              <a:ext uri="{FF2B5EF4-FFF2-40B4-BE49-F238E27FC236}">
                <a16:creationId xmlns:a16="http://schemas.microsoft.com/office/drawing/2014/main" id="{9C63BA4B-131B-5553-BA8F-CA97703E8934}"/>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1740" t="50377" r="-227" b="2084"/>
          <a:stretch/>
        </p:blipFill>
        <p:spPr bwMode="auto">
          <a:xfrm>
            <a:off x="10248148" y="5438651"/>
            <a:ext cx="2384834" cy="1777922"/>
          </a:xfrm>
          <a:prstGeom prst="rect">
            <a:avLst/>
          </a:prstGeom>
          <a:noFill/>
          <a:extLst>
            <a:ext uri="{909E8E84-426E-40DD-AFC4-6F175D3DCCD1}">
              <a14:hiddenFill xmlns:a14="http://schemas.microsoft.com/office/drawing/2010/main">
                <a:solidFill>
                  <a:srgbClr val="FFFFFF"/>
                </a:solidFill>
              </a14:hiddenFill>
            </a:ext>
          </a:extLst>
        </p:spPr>
      </p:pic>
      <p:grpSp>
        <p:nvGrpSpPr>
          <p:cNvPr id="64" name="Google Shape;2626;p55">
            <a:extLst>
              <a:ext uri="{FF2B5EF4-FFF2-40B4-BE49-F238E27FC236}">
                <a16:creationId xmlns:a16="http://schemas.microsoft.com/office/drawing/2014/main" id="{D443E6C0-9DA8-A606-DCF2-5DDB82E14C78}"/>
              </a:ext>
            </a:extLst>
          </p:cNvPr>
          <p:cNvGrpSpPr/>
          <p:nvPr/>
        </p:nvGrpSpPr>
        <p:grpSpPr>
          <a:xfrm rot="21388088">
            <a:off x="-353143" y="5106989"/>
            <a:ext cx="1739832" cy="2560082"/>
            <a:chOff x="1535297" y="2064520"/>
            <a:chExt cx="606266" cy="892091"/>
          </a:xfrm>
        </p:grpSpPr>
        <p:sp>
          <p:nvSpPr>
            <p:cNvPr id="65" name="Google Shape;2627;p55">
              <a:extLst>
                <a:ext uri="{FF2B5EF4-FFF2-40B4-BE49-F238E27FC236}">
                  <a16:creationId xmlns:a16="http://schemas.microsoft.com/office/drawing/2014/main" id="{89F1F641-D4A0-EEE7-D64D-A93297233180}"/>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6" name="Google Shape;2628;p55">
              <a:extLst>
                <a:ext uri="{FF2B5EF4-FFF2-40B4-BE49-F238E27FC236}">
                  <a16:creationId xmlns:a16="http://schemas.microsoft.com/office/drawing/2014/main" id="{C6811214-59B4-E93F-7F08-E3E7FBB6E6F4}"/>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7" name="Google Shape;2629;p55">
              <a:extLst>
                <a:ext uri="{FF2B5EF4-FFF2-40B4-BE49-F238E27FC236}">
                  <a16:creationId xmlns:a16="http://schemas.microsoft.com/office/drawing/2014/main" id="{EDC1FE2C-CCC2-F077-4E42-0D6EAAAE7761}"/>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68" name="Google Shape;2630;p55">
              <a:extLst>
                <a:ext uri="{FF2B5EF4-FFF2-40B4-BE49-F238E27FC236}">
                  <a16:creationId xmlns:a16="http://schemas.microsoft.com/office/drawing/2014/main" id="{A8B0566C-D914-E371-8FCF-A07E239318F6}"/>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9" name="Google Shape;2631;p55">
              <a:extLst>
                <a:ext uri="{FF2B5EF4-FFF2-40B4-BE49-F238E27FC236}">
                  <a16:creationId xmlns:a16="http://schemas.microsoft.com/office/drawing/2014/main" id="{3041F42D-F1C9-9F66-1038-1DAE214BFB9C}"/>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70" name="Google Shape;2632;p55">
              <a:extLst>
                <a:ext uri="{FF2B5EF4-FFF2-40B4-BE49-F238E27FC236}">
                  <a16:creationId xmlns:a16="http://schemas.microsoft.com/office/drawing/2014/main" id="{DB5445AC-02E7-AB0E-6B26-DE66600B4BF3}"/>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1" name="Google Shape;2633;p55">
              <a:extLst>
                <a:ext uri="{FF2B5EF4-FFF2-40B4-BE49-F238E27FC236}">
                  <a16:creationId xmlns:a16="http://schemas.microsoft.com/office/drawing/2014/main" id="{A30E49DB-2946-6079-C07F-65BBE42320DA}"/>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2" name="Google Shape;2634;p55">
              <a:extLst>
                <a:ext uri="{FF2B5EF4-FFF2-40B4-BE49-F238E27FC236}">
                  <a16:creationId xmlns:a16="http://schemas.microsoft.com/office/drawing/2014/main" id="{CBB94F65-16A4-0D3F-ABC2-7869B68F9E98}"/>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3" name="Google Shape;2635;p55">
              <a:extLst>
                <a:ext uri="{FF2B5EF4-FFF2-40B4-BE49-F238E27FC236}">
                  <a16:creationId xmlns:a16="http://schemas.microsoft.com/office/drawing/2014/main" id="{FE7552A3-3C83-8E2F-08E7-0292018B3237}"/>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74" name="Google Shape;2626;p55">
            <a:extLst>
              <a:ext uri="{FF2B5EF4-FFF2-40B4-BE49-F238E27FC236}">
                <a16:creationId xmlns:a16="http://schemas.microsoft.com/office/drawing/2014/main" id="{553554D7-2892-59DE-825E-38FD3DFDCEE9}"/>
              </a:ext>
            </a:extLst>
          </p:cNvPr>
          <p:cNvGrpSpPr/>
          <p:nvPr/>
        </p:nvGrpSpPr>
        <p:grpSpPr>
          <a:xfrm flipH="1">
            <a:off x="9490906" y="5167389"/>
            <a:ext cx="1739832" cy="2560082"/>
            <a:chOff x="1535297" y="2064520"/>
            <a:chExt cx="606266" cy="892091"/>
          </a:xfrm>
        </p:grpSpPr>
        <p:sp>
          <p:nvSpPr>
            <p:cNvPr id="75" name="Google Shape;2627;p55">
              <a:extLst>
                <a:ext uri="{FF2B5EF4-FFF2-40B4-BE49-F238E27FC236}">
                  <a16:creationId xmlns:a16="http://schemas.microsoft.com/office/drawing/2014/main" id="{42F8DED1-AD17-3A94-6EA8-CB2C4B526D59}"/>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6" name="Google Shape;2628;p55">
              <a:extLst>
                <a:ext uri="{FF2B5EF4-FFF2-40B4-BE49-F238E27FC236}">
                  <a16:creationId xmlns:a16="http://schemas.microsoft.com/office/drawing/2014/main" id="{77AEE39E-EA16-9667-B4BA-57C539A4C35D}"/>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7" name="Google Shape;2629;p55">
              <a:extLst>
                <a:ext uri="{FF2B5EF4-FFF2-40B4-BE49-F238E27FC236}">
                  <a16:creationId xmlns:a16="http://schemas.microsoft.com/office/drawing/2014/main" id="{C80BDF79-F7F9-2389-AD74-3D4A1554A253}"/>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78" name="Google Shape;2630;p55">
              <a:extLst>
                <a:ext uri="{FF2B5EF4-FFF2-40B4-BE49-F238E27FC236}">
                  <a16:creationId xmlns:a16="http://schemas.microsoft.com/office/drawing/2014/main" id="{64BCDFB9-54CB-0B4D-363D-136131031BF0}"/>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 name="Google Shape;2631;p55">
              <a:extLst>
                <a:ext uri="{FF2B5EF4-FFF2-40B4-BE49-F238E27FC236}">
                  <a16:creationId xmlns:a16="http://schemas.microsoft.com/office/drawing/2014/main" id="{CBABD5AF-79BF-FE46-E8B6-E1C79139DEA8}"/>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80" name="Google Shape;2632;p55">
              <a:extLst>
                <a:ext uri="{FF2B5EF4-FFF2-40B4-BE49-F238E27FC236}">
                  <a16:creationId xmlns:a16="http://schemas.microsoft.com/office/drawing/2014/main" id="{E4EA811B-626E-B8CA-8393-D9062A693D5E}"/>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 name="Google Shape;2633;p55">
              <a:extLst>
                <a:ext uri="{FF2B5EF4-FFF2-40B4-BE49-F238E27FC236}">
                  <a16:creationId xmlns:a16="http://schemas.microsoft.com/office/drawing/2014/main" id="{AC80C1D3-0783-D3EF-3A27-B34051BF887A}"/>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 name="Google Shape;2634;p55">
              <a:extLst>
                <a:ext uri="{FF2B5EF4-FFF2-40B4-BE49-F238E27FC236}">
                  <a16:creationId xmlns:a16="http://schemas.microsoft.com/office/drawing/2014/main" id="{19409CAF-670D-FE78-B48E-F7D00A97F206}"/>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 name="Google Shape;2635;p55">
              <a:extLst>
                <a:ext uri="{FF2B5EF4-FFF2-40B4-BE49-F238E27FC236}">
                  <a16:creationId xmlns:a16="http://schemas.microsoft.com/office/drawing/2014/main" id="{7E5704D0-8C12-AB84-8CB3-192C1460B226}"/>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cxnSp>
        <p:nvCxnSpPr>
          <p:cNvPr id="10" name="Conector Reto 9">
            <a:extLst>
              <a:ext uri="{FF2B5EF4-FFF2-40B4-BE49-F238E27FC236}">
                <a16:creationId xmlns:a16="http://schemas.microsoft.com/office/drawing/2014/main" id="{03E97518-F0A2-90BF-93C4-7013CBD6D960}"/>
              </a:ext>
            </a:extLst>
          </p:cNvPr>
          <p:cNvCxnSpPr>
            <a:cxnSpLocks/>
            <a:stCxn id="37" idx="2"/>
            <a:endCxn id="11" idx="0"/>
          </p:cNvCxnSpPr>
          <p:nvPr/>
        </p:nvCxnSpPr>
        <p:spPr>
          <a:xfrm>
            <a:off x="5299746" y="2552982"/>
            <a:ext cx="2661" cy="461804"/>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 name="[SUP] Retângulo Arredondado 01">
            <a:extLst>
              <a:ext uri="{FF2B5EF4-FFF2-40B4-BE49-F238E27FC236}">
                <a16:creationId xmlns:a16="http://schemas.microsoft.com/office/drawing/2014/main" id="{4725E61E-18B7-25A6-2271-D89563306DB3}"/>
              </a:ext>
            </a:extLst>
          </p:cNvPr>
          <p:cNvSpPr/>
          <p:nvPr/>
        </p:nvSpPr>
        <p:spPr>
          <a:xfrm>
            <a:off x="3079970" y="3014786"/>
            <a:ext cx="4444874" cy="3324896"/>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Google Shape;2524;p43">
            <a:extLst>
              <a:ext uri="{FF2B5EF4-FFF2-40B4-BE49-F238E27FC236}">
                <a16:creationId xmlns:a16="http://schemas.microsoft.com/office/drawing/2014/main" id="{C20B1328-AB2B-8431-AF6E-0939474E7B9E}"/>
              </a:ext>
            </a:extLst>
          </p:cNvPr>
          <p:cNvSpPr txBox="1">
            <a:spLocks/>
          </p:cNvSpPr>
          <p:nvPr/>
        </p:nvSpPr>
        <p:spPr>
          <a:xfrm>
            <a:off x="3134892" y="3270436"/>
            <a:ext cx="4266382" cy="294194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400" dirty="0">
                <a:solidFill>
                  <a:srgbClr val="231F20"/>
                </a:solidFill>
                <a:latin typeface="Calibri" panose="020F0502020204030204" pitchFamily="34" charset="0"/>
                <a:cs typeface="Calibri" panose="020F0502020204030204" pitchFamily="34" charset="0"/>
              </a:rPr>
              <a:t>Utilizava os dedos das mãos no processo de contagem, onde uma mão era utilizada para contar, e a outra auxiliava as contagens, “armazenando" a quantidade dos “cinco” contados.</a:t>
            </a:r>
            <a:endParaRPr lang="pt-BR" sz="2400" dirty="0">
              <a:latin typeface="Calibri" panose="020F0502020204030204" pitchFamily="34" charset="0"/>
              <a:cs typeface="Calibri" panose="020F0502020204030204" pitchFamily="34" charset="0"/>
            </a:endParaRPr>
          </a:p>
        </p:txBody>
      </p:sp>
      <p:sp>
        <p:nvSpPr>
          <p:cNvPr id="15" name="Retângulo Arredondado 14">
            <a:extLst>
              <a:ext uri="{FF2B5EF4-FFF2-40B4-BE49-F238E27FC236}">
                <a16:creationId xmlns:a16="http://schemas.microsoft.com/office/drawing/2014/main" id="{C4C7909F-8EB4-9755-8679-B8C29451B776}"/>
              </a:ext>
            </a:extLst>
          </p:cNvPr>
          <p:cNvSpPr/>
          <p:nvPr/>
        </p:nvSpPr>
        <p:spPr>
          <a:xfrm>
            <a:off x="5004503" y="653817"/>
            <a:ext cx="528789"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aixaDeTexto 17">
            <a:extLst>
              <a:ext uri="{FF2B5EF4-FFF2-40B4-BE49-F238E27FC236}">
                <a16:creationId xmlns:a16="http://schemas.microsoft.com/office/drawing/2014/main" id="{F09B4CAD-5BDB-9DC7-049E-6E61FBFFCFF8}"/>
              </a:ext>
            </a:extLst>
          </p:cNvPr>
          <p:cNvSpPr txBox="1"/>
          <p:nvPr/>
        </p:nvSpPr>
        <p:spPr>
          <a:xfrm>
            <a:off x="5073419" y="683998"/>
            <a:ext cx="380232" cy="553998"/>
          </a:xfrm>
          <a:prstGeom prst="rect">
            <a:avLst/>
          </a:prstGeom>
          <a:noFill/>
        </p:spPr>
        <p:txBody>
          <a:bodyPr wrap="square" rtlCol="0">
            <a:spAutoFit/>
          </a:bodyPr>
          <a:lstStyle/>
          <a:p>
            <a:r>
              <a:rPr lang="pt-BR" sz="3000" b="1" dirty="0">
                <a:solidFill>
                  <a:schemeClr val="tx2"/>
                </a:solidFill>
                <a:latin typeface="Calibri" panose="020F0502020204030204" pitchFamily="34" charset="0"/>
                <a:cs typeface="Calibri" panose="020F0502020204030204" pitchFamily="34" charset="0"/>
              </a:rPr>
              <a:t>3</a:t>
            </a:r>
          </a:p>
        </p:txBody>
      </p:sp>
      <p:cxnSp>
        <p:nvCxnSpPr>
          <p:cNvPr id="19" name="Conector Reto 18">
            <a:extLst>
              <a:ext uri="{FF2B5EF4-FFF2-40B4-BE49-F238E27FC236}">
                <a16:creationId xmlns:a16="http://schemas.microsoft.com/office/drawing/2014/main" id="{1E312050-7156-0A94-AADB-9264AC3681C7}"/>
              </a:ext>
            </a:extLst>
          </p:cNvPr>
          <p:cNvCxnSpPr>
            <a:cxnSpLocks/>
            <a:stCxn id="15" idx="2"/>
          </p:cNvCxnSpPr>
          <p:nvPr/>
        </p:nvCxnSpPr>
        <p:spPr>
          <a:xfrm>
            <a:off x="5268898" y="1268178"/>
            <a:ext cx="1082" cy="46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2" descr="1 2 3 4 5 Hand Sticker by Yeremia Adicipta">
            <a:extLst>
              <a:ext uri="{FF2B5EF4-FFF2-40B4-BE49-F238E27FC236}">
                <a16:creationId xmlns:a16="http://schemas.microsoft.com/office/drawing/2014/main" id="{CD47DFCD-333C-A18C-7EC6-E122F2D056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88" y="2997763"/>
            <a:ext cx="3705225" cy="4572000"/>
          </a:xfrm>
          <a:prstGeom prst="rect">
            <a:avLst/>
          </a:prstGeom>
          <a:noFill/>
          <a:extLst>
            <a:ext uri="{909E8E84-426E-40DD-AFC4-6F175D3DCCD1}">
              <a14:hiddenFill xmlns:a14="http://schemas.microsoft.com/office/drawing/2010/main">
                <a:solidFill>
                  <a:srgbClr val="FFFFFF"/>
                </a:solidFill>
              </a14:hiddenFill>
            </a:ext>
          </a:extLst>
        </p:spPr>
      </p:pic>
      <p:sp>
        <p:nvSpPr>
          <p:cNvPr id="39" name="Google Shape;2524;p43">
            <a:extLst>
              <a:ext uri="{FF2B5EF4-FFF2-40B4-BE49-F238E27FC236}">
                <a16:creationId xmlns:a16="http://schemas.microsoft.com/office/drawing/2014/main" id="{BB075300-BDA7-5C2C-2E66-E16D580225C4}"/>
              </a:ext>
            </a:extLst>
          </p:cNvPr>
          <p:cNvSpPr txBox="1">
            <a:spLocks/>
          </p:cNvSpPr>
          <p:nvPr/>
        </p:nvSpPr>
        <p:spPr>
          <a:xfrm>
            <a:off x="3063939" y="1781410"/>
            <a:ext cx="4266382" cy="659418"/>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800" b="1" dirty="0">
                <a:solidFill>
                  <a:schemeClr val="bg2"/>
                </a:solidFill>
                <a:latin typeface="Calibri" panose="020F0502020204030204" pitchFamily="34" charset="0"/>
                <a:cs typeface="Calibri" panose="020F0502020204030204" pitchFamily="34" charset="0"/>
              </a:rPr>
              <a:t>Sistema de base 5</a:t>
            </a:r>
          </a:p>
        </p:txBody>
      </p:sp>
      <p:sp>
        <p:nvSpPr>
          <p:cNvPr id="42" name="[SUP] Retângulo Arredondado 01">
            <a:extLst>
              <a:ext uri="{FF2B5EF4-FFF2-40B4-BE49-F238E27FC236}">
                <a16:creationId xmlns:a16="http://schemas.microsoft.com/office/drawing/2014/main" id="{F3BFC451-033E-B7AD-8B59-035189A87017}"/>
              </a:ext>
            </a:extLst>
          </p:cNvPr>
          <p:cNvSpPr/>
          <p:nvPr/>
        </p:nvSpPr>
        <p:spPr>
          <a:xfrm>
            <a:off x="3085070" y="1722092"/>
            <a:ext cx="4444874" cy="823360"/>
          </a:xfrm>
          <a:prstGeom prst="roundRect">
            <a:avLst>
              <a:gd name="adj" fmla="val 27186"/>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5" name="[SUP] Retângulo Arredondado 01">
            <a:extLst>
              <a:ext uri="{FF2B5EF4-FFF2-40B4-BE49-F238E27FC236}">
                <a16:creationId xmlns:a16="http://schemas.microsoft.com/office/drawing/2014/main" id="{DC173960-9AD3-0B13-6FB9-102BB78D4328}"/>
              </a:ext>
            </a:extLst>
          </p:cNvPr>
          <p:cNvSpPr/>
          <p:nvPr/>
        </p:nvSpPr>
        <p:spPr>
          <a:xfrm>
            <a:off x="3077309" y="3029016"/>
            <a:ext cx="4444874" cy="3324896"/>
          </a:xfrm>
          <a:prstGeom prst="roundRect">
            <a:avLst>
              <a:gd name="adj" fmla="val 7504"/>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0" name="Conector Reto 49">
            <a:extLst>
              <a:ext uri="{FF2B5EF4-FFF2-40B4-BE49-F238E27FC236}">
                <a16:creationId xmlns:a16="http://schemas.microsoft.com/office/drawing/2014/main" id="{E2C5F692-2B66-CD21-4776-83364B21312A}"/>
              </a:ext>
            </a:extLst>
          </p:cNvPr>
          <p:cNvCxnSpPr>
            <a:cxnSpLocks/>
          </p:cNvCxnSpPr>
          <p:nvPr/>
        </p:nvCxnSpPr>
        <p:spPr>
          <a:xfrm>
            <a:off x="-119270" y="995504"/>
            <a:ext cx="5136582"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5" name="Conector Reto 54">
            <a:extLst>
              <a:ext uri="{FF2B5EF4-FFF2-40B4-BE49-F238E27FC236}">
                <a16:creationId xmlns:a16="http://schemas.microsoft.com/office/drawing/2014/main" id="{F9A0B7B5-0752-CD01-428E-1D1437DB0266}"/>
              </a:ext>
            </a:extLst>
          </p:cNvPr>
          <p:cNvCxnSpPr>
            <a:cxnSpLocks/>
          </p:cNvCxnSpPr>
          <p:nvPr/>
        </p:nvCxnSpPr>
        <p:spPr>
          <a:xfrm>
            <a:off x="5303132" y="2544648"/>
            <a:ext cx="1082" cy="46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986561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right)">
                                      <p:cBhvr>
                                        <p:cTn id="7" dur="500"/>
                                        <p:tgtEl>
                                          <p:spTgt spid="3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up)">
                                      <p:cBhvr>
                                        <p:cTn id="14" dur="500"/>
                                        <p:tgtEl>
                                          <p:spTgt spid="29"/>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up)">
                                      <p:cBhvr>
                                        <p:cTn id="18" dur="500"/>
                                        <p:tgtEl>
                                          <p:spTgt spid="30"/>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up)">
                                      <p:cBhvr>
                                        <p:cTn id="25" dur="500"/>
                                        <p:tgtEl>
                                          <p:spTgt spid="27"/>
                                        </p:tgtEl>
                                      </p:cBhvr>
                                    </p:animEffect>
                                  </p:childTnLst>
                                </p:cTn>
                              </p:par>
                              <p:par>
                                <p:cTn id="26" presetID="18" presetClass="path" presetSubtype="0" repeatCount="indefinite" accel="50000" decel="50000" fill="hold" nodeType="withEffect">
                                  <p:stCondLst>
                                    <p:cond delay="0"/>
                                  </p:stCondLst>
                                  <p:childTnLst>
                                    <p:animMotion origin="layout" path="M -0.01641 0 C -0.01641 0.00671 -0.01432 0.01319 -0.01029 0.01736 C -0.01029 0.01759 -0.00417 0.02315 -0.00417 0.02292 C -0.00078 0.02616 0.0013 0.03032 0.0013 0.03495 C 0.0013 0.04398 -0.00664 0.05116 -0.01641 0.05162 C -0.02656 0.05116 -0.03425 0.04398 -0.03425 0.03495 C -0.03425 0.03032 -0.03229 0.02616 -0.02904 0.02292 C -0.02904 0.02315 -0.02266 0.01759 -0.02266 0.01736 C -0.01914 0.01319 -0.01693 0.00671 -0.01641 0 Z " pathEditMode="relative" rAng="0" ptsTypes="AAAAAAAAA">
                                      <p:cBhvr>
                                        <p:cTn id="27" dur="5000" fill="hold"/>
                                        <p:tgtEl>
                                          <p:spTgt spid="64"/>
                                        </p:tgtEl>
                                        <p:attrNameLst>
                                          <p:attrName>ppt_x</p:attrName>
                                          <p:attrName>ppt_y</p:attrName>
                                        </p:attrNameLst>
                                      </p:cBhvr>
                                      <p:rCtr x="-13" y="2569"/>
                                    </p:animMotion>
                                  </p:childTnLst>
                                </p:cTn>
                              </p:par>
                              <p:par>
                                <p:cTn id="28" presetID="31" presetClass="path" presetSubtype="0" repeatCount="indefinite" accel="50000" decel="50000" fill="hold" nodeType="withEffect">
                                  <p:stCondLst>
                                    <p:cond delay="0"/>
                                  </p:stCondLst>
                                  <p:childTnLst>
                                    <p:animMotion origin="layout" path="M -0.00013 3.7037E-6 C 4.16667E-7 -0.00093 0.00078 -0.00903 0.0026 -0.00857 C 0.00547 -0.00764 0.00651 -0.00186 0.00911 -0.00764 C 0.01068 -0.01111 0.01263 -0.01968 0.01393 -0.01945 C 0.01719 -0.01922 0.01797 -0.01019 0.01797 -0.00232 C 0.01797 0.00926 0.0138 0.01898 0.00872 0.02014 C 0.00378 0.02083 -0.00052 0.00856 -0.00013 3.7037E-6 Z " pathEditMode="relative" rAng="0" ptsTypes="AAAAAAA">
                                      <p:cBhvr>
                                        <p:cTn id="29" dur="5000" fill="hold"/>
                                        <p:tgtEl>
                                          <p:spTgt spid="74"/>
                                        </p:tgtEl>
                                        <p:attrNameLst>
                                          <p:attrName>ppt_x</p:attrName>
                                          <p:attrName>ppt_y</p:attrName>
                                        </p:attrNameLst>
                                      </p:cBhvr>
                                      <p:rCtr x="898" y="23"/>
                                    </p:animMotion>
                                  </p:childTnLst>
                                </p:cTn>
                              </p:par>
                            </p:childTnLst>
                          </p:cTn>
                        </p:par>
                        <p:par>
                          <p:cTn id="30" fill="hold">
                            <p:stCondLst>
                              <p:cond delay="6500"/>
                            </p:stCondLst>
                            <p:childTnLst>
                              <p:par>
                                <p:cTn id="31" presetID="22" presetClass="entr" presetSubtype="1" fill="hold" grpId="0"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wipe(up)">
                                      <p:cBhvr>
                                        <p:cTn id="33" dur="500"/>
                                        <p:tgtEl>
                                          <p:spTgt spid="6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right)">
                                      <p:cBhvr>
                                        <p:cTn id="38" dur="500"/>
                                        <p:tgtEl>
                                          <p:spTgt spid="31"/>
                                        </p:tgtEl>
                                      </p:cBhvr>
                                    </p:animEffect>
                                  </p:childTnLst>
                                </p:cTn>
                              </p:par>
                            </p:childTnLst>
                          </p:cTn>
                        </p:par>
                        <p:par>
                          <p:cTn id="39" fill="hold">
                            <p:stCondLst>
                              <p:cond delay="1000"/>
                            </p:stCondLst>
                            <p:childTnLst>
                              <p:par>
                                <p:cTn id="40" presetID="22" presetClass="entr" presetSubtype="2"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right)">
                                      <p:cBhvr>
                                        <p:cTn id="42" dur="500"/>
                                        <p:tgtEl>
                                          <p:spTgt spid="15"/>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1500"/>
                            </p:stCondLst>
                            <p:childTnLst>
                              <p:par>
                                <p:cTn id="47" presetID="22" presetClass="entr" presetSubtype="1"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up)">
                                      <p:cBhvr>
                                        <p:cTn id="49" dur="500"/>
                                        <p:tgtEl>
                                          <p:spTgt spid="19"/>
                                        </p:tgtEl>
                                      </p:cBhvr>
                                    </p:animEffect>
                                  </p:childTnLst>
                                </p:cTn>
                              </p:par>
                            </p:childTnLst>
                          </p:cTn>
                        </p:par>
                        <p:par>
                          <p:cTn id="50" fill="hold">
                            <p:stCondLst>
                              <p:cond delay="2000"/>
                            </p:stCondLst>
                            <p:childTnLst>
                              <p:par>
                                <p:cTn id="51" presetID="22" presetClass="entr" presetSubtype="1"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up)">
                                      <p:cBhvr>
                                        <p:cTn id="53" dur="500"/>
                                        <p:tgtEl>
                                          <p:spTgt spid="42"/>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up)">
                                      <p:cBhvr>
                                        <p:cTn id="56" dur="500"/>
                                        <p:tgtEl>
                                          <p:spTgt spid="39"/>
                                        </p:tgtEl>
                                      </p:cBhvr>
                                    </p:animEffect>
                                  </p:childTnLst>
                                </p:cTn>
                              </p:par>
                            </p:childTnLst>
                          </p:cTn>
                        </p:par>
                        <p:par>
                          <p:cTn id="57" fill="hold">
                            <p:stCondLst>
                              <p:cond delay="2500"/>
                            </p:stCondLst>
                            <p:childTnLst>
                              <p:par>
                                <p:cTn id="58" presetID="22" presetClass="entr" presetSubtype="1" fill="hold" nodeType="after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wipe(up)">
                                      <p:cBhvr>
                                        <p:cTn id="60" dur="500"/>
                                        <p:tgtEl>
                                          <p:spTgt spid="55"/>
                                        </p:tgtEl>
                                      </p:cBhvr>
                                    </p:animEffect>
                                  </p:childTnLst>
                                </p:cTn>
                              </p:par>
                            </p:childTnLst>
                          </p:cTn>
                        </p:par>
                        <p:par>
                          <p:cTn id="61" fill="hold">
                            <p:stCondLst>
                              <p:cond delay="3000"/>
                            </p:stCondLst>
                            <p:childTnLst>
                              <p:par>
                                <p:cTn id="62" presetID="22" presetClass="entr" presetSubtype="1"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wipe(up)">
                                      <p:cBhvr>
                                        <p:cTn id="64" dur="500"/>
                                        <p:tgtEl>
                                          <p:spTgt spid="45"/>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up)">
                                      <p:cBhvr>
                                        <p:cTn id="67" dur="500"/>
                                        <p:tgtEl>
                                          <p:spTgt spid="13"/>
                                        </p:tgtEl>
                                      </p:cBhvr>
                                    </p:animEffect>
                                  </p:childTnLst>
                                </p:cTn>
                              </p:par>
                              <p:par>
                                <p:cTn id="68" presetID="22" presetClass="entr" presetSubtype="2" fill="hold" nodeType="with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wipe(right)">
                                      <p:cBhvr>
                                        <p:cTn id="70" dur="500"/>
                                        <p:tgtEl>
                                          <p:spTgt spid="50"/>
                                        </p:tgtEl>
                                      </p:cBhvr>
                                    </p:animEffect>
                                  </p:childTnLst>
                                </p:cTn>
                              </p:par>
                            </p:childTnLst>
                          </p:cTn>
                        </p:par>
                        <p:par>
                          <p:cTn id="71" fill="hold">
                            <p:stCondLst>
                              <p:cond delay="3500"/>
                            </p:stCondLst>
                            <p:childTnLst>
                              <p:par>
                                <p:cTn id="72" presetID="22" presetClass="entr" presetSubtype="4" fill="hold"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down)">
                                      <p:cBhvr>
                                        <p:cTn id="7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62" grpId="0" animBg="1"/>
      <p:bldP spid="13" grpId="0"/>
      <p:bldP spid="15" grpId="0" animBg="1"/>
      <p:bldP spid="18" grpId="0"/>
      <p:bldP spid="39" grpId="0"/>
      <p:bldP spid="42" grpId="0" animBg="1"/>
      <p:bldP spid="4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306B5-7B2F-68B8-FC74-3E1E887E0C52}"/>
            </a:ext>
          </a:extLst>
        </p:cNvPr>
        <p:cNvGrpSpPr/>
        <p:nvPr/>
      </p:nvGrpSpPr>
      <p:grpSpPr>
        <a:xfrm>
          <a:off x="0" y="0"/>
          <a:ext cx="0" cy="0"/>
          <a:chOff x="0" y="0"/>
          <a:chExt cx="0" cy="0"/>
        </a:xfrm>
      </p:grpSpPr>
      <p:sp>
        <p:nvSpPr>
          <p:cNvPr id="37" name="[SUP] Retângulo Arredondado 01">
            <a:extLst>
              <a:ext uri="{FF2B5EF4-FFF2-40B4-BE49-F238E27FC236}">
                <a16:creationId xmlns:a16="http://schemas.microsoft.com/office/drawing/2014/main" id="{D8D9B25D-4615-58F0-5E7E-42117AC417E9}"/>
              </a:ext>
            </a:extLst>
          </p:cNvPr>
          <p:cNvSpPr/>
          <p:nvPr/>
        </p:nvSpPr>
        <p:spPr>
          <a:xfrm>
            <a:off x="621607" y="1729622"/>
            <a:ext cx="4444874" cy="823360"/>
          </a:xfrm>
          <a:prstGeom prst="roundRect">
            <a:avLst>
              <a:gd name="adj" fmla="val 27186"/>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CF48085D-AD2C-C7A1-A212-FC2357B74A1C}"/>
              </a:ext>
            </a:extLst>
          </p:cNvPr>
          <p:cNvCxnSpPr>
            <a:cxnSpLocks/>
          </p:cNvCxnSpPr>
          <p:nvPr/>
        </p:nvCxnSpPr>
        <p:spPr>
          <a:xfrm flipH="1">
            <a:off x="-119270" y="995504"/>
            <a:ext cx="12455044"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1" name="Conector Reto 30">
            <a:extLst>
              <a:ext uri="{FF2B5EF4-FFF2-40B4-BE49-F238E27FC236}">
                <a16:creationId xmlns:a16="http://schemas.microsoft.com/office/drawing/2014/main" id="{B860A1D2-5CA3-D6EA-734B-9B6F9A36CCB5}"/>
              </a:ext>
            </a:extLst>
          </p:cNvPr>
          <p:cNvCxnSpPr>
            <a:cxnSpLocks/>
          </p:cNvCxnSpPr>
          <p:nvPr/>
        </p:nvCxnSpPr>
        <p:spPr>
          <a:xfrm>
            <a:off x="3077590" y="1000491"/>
            <a:ext cx="925818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57" name="Google Shape;637;p11">
            <a:extLst>
              <a:ext uri="{FF2B5EF4-FFF2-40B4-BE49-F238E27FC236}">
                <a16:creationId xmlns:a16="http://schemas.microsoft.com/office/drawing/2014/main" id="{6C64389C-D5D4-92D3-0E62-B752B20199D0}"/>
              </a:ext>
            </a:extLst>
          </p:cNvPr>
          <p:cNvSpPr/>
          <p:nvPr/>
        </p:nvSpPr>
        <p:spPr>
          <a:xfrm>
            <a:off x="9703496" y="1187413"/>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8" name="Google Shape;637;p11">
            <a:extLst>
              <a:ext uri="{FF2B5EF4-FFF2-40B4-BE49-F238E27FC236}">
                <a16:creationId xmlns:a16="http://schemas.microsoft.com/office/drawing/2014/main" id="{17FF5FAF-75B5-69EA-E53A-E71FA208961F}"/>
              </a:ext>
            </a:extLst>
          </p:cNvPr>
          <p:cNvSpPr/>
          <p:nvPr/>
        </p:nvSpPr>
        <p:spPr>
          <a:xfrm>
            <a:off x="1347065" y="1062762"/>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637;p11">
            <a:extLst>
              <a:ext uri="{FF2B5EF4-FFF2-40B4-BE49-F238E27FC236}">
                <a16:creationId xmlns:a16="http://schemas.microsoft.com/office/drawing/2014/main" id="{A8BF629B-DA49-5727-74DB-C5B382A1A010}"/>
              </a:ext>
            </a:extLst>
          </p:cNvPr>
          <p:cNvSpPr/>
          <p:nvPr/>
        </p:nvSpPr>
        <p:spPr>
          <a:xfrm flipH="1">
            <a:off x="6529120" y="303118"/>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Conector Fora de Página 60">
            <a:extLst>
              <a:ext uri="{FF2B5EF4-FFF2-40B4-BE49-F238E27FC236}">
                <a16:creationId xmlns:a16="http://schemas.microsoft.com/office/drawing/2014/main" id="{03179616-9E67-AE50-4E16-29A886265974}"/>
              </a:ext>
            </a:extLst>
          </p:cNvPr>
          <p:cNvSpPr/>
          <p:nvPr/>
        </p:nvSpPr>
        <p:spPr>
          <a:xfrm flipV="1">
            <a:off x="11070967" y="5967023"/>
            <a:ext cx="303124" cy="303124"/>
          </a:xfrm>
          <a:prstGeom prst="flowChartOffpageConnector">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Conector Fora de Página 61">
            <a:extLst>
              <a:ext uri="{FF2B5EF4-FFF2-40B4-BE49-F238E27FC236}">
                <a16:creationId xmlns:a16="http://schemas.microsoft.com/office/drawing/2014/main" id="{198B621A-BA51-9279-E2D7-B71B0F4EB20C}"/>
              </a:ext>
            </a:extLst>
          </p:cNvPr>
          <p:cNvSpPr/>
          <p:nvPr/>
        </p:nvSpPr>
        <p:spPr>
          <a:xfrm flipV="1">
            <a:off x="11070967" y="5963200"/>
            <a:ext cx="303124" cy="303124"/>
          </a:xfrm>
          <a:prstGeom prst="flowChartOffpageConnector">
            <a:avLst/>
          </a:prstGeom>
          <a:solidFill>
            <a:srgbClr val="854B0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3" name="Picture 4" descr="Vetor grátis conjunto de pedras de granito isoladas em branco">
            <a:extLst>
              <a:ext uri="{FF2B5EF4-FFF2-40B4-BE49-F238E27FC236}">
                <a16:creationId xmlns:a16="http://schemas.microsoft.com/office/drawing/2014/main" id="{0CE90E19-76E1-FCC0-07C4-FB330278AB0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1740" t="50377" r="-227" b="2084"/>
          <a:stretch/>
        </p:blipFill>
        <p:spPr bwMode="auto">
          <a:xfrm>
            <a:off x="10248148" y="5438651"/>
            <a:ext cx="2384834" cy="1777922"/>
          </a:xfrm>
          <a:prstGeom prst="rect">
            <a:avLst/>
          </a:prstGeom>
          <a:noFill/>
          <a:extLst>
            <a:ext uri="{909E8E84-426E-40DD-AFC4-6F175D3DCCD1}">
              <a14:hiddenFill xmlns:a14="http://schemas.microsoft.com/office/drawing/2010/main">
                <a:solidFill>
                  <a:srgbClr val="FFFFFF"/>
                </a:solidFill>
              </a14:hiddenFill>
            </a:ext>
          </a:extLst>
        </p:spPr>
      </p:pic>
      <p:grpSp>
        <p:nvGrpSpPr>
          <p:cNvPr id="64" name="Google Shape;2626;p55">
            <a:extLst>
              <a:ext uri="{FF2B5EF4-FFF2-40B4-BE49-F238E27FC236}">
                <a16:creationId xmlns:a16="http://schemas.microsoft.com/office/drawing/2014/main" id="{2A0AD738-0343-ECD9-9106-78C3F71D7FF9}"/>
              </a:ext>
            </a:extLst>
          </p:cNvPr>
          <p:cNvGrpSpPr/>
          <p:nvPr/>
        </p:nvGrpSpPr>
        <p:grpSpPr>
          <a:xfrm rot="21388088">
            <a:off x="-353143" y="5106989"/>
            <a:ext cx="1739832" cy="2560082"/>
            <a:chOff x="1535297" y="2064520"/>
            <a:chExt cx="606266" cy="892091"/>
          </a:xfrm>
        </p:grpSpPr>
        <p:sp>
          <p:nvSpPr>
            <p:cNvPr id="65" name="Google Shape;2627;p55">
              <a:extLst>
                <a:ext uri="{FF2B5EF4-FFF2-40B4-BE49-F238E27FC236}">
                  <a16:creationId xmlns:a16="http://schemas.microsoft.com/office/drawing/2014/main" id="{9E31A6E1-1554-A606-34B9-546778C4FCFF}"/>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6" name="Google Shape;2628;p55">
              <a:extLst>
                <a:ext uri="{FF2B5EF4-FFF2-40B4-BE49-F238E27FC236}">
                  <a16:creationId xmlns:a16="http://schemas.microsoft.com/office/drawing/2014/main" id="{3F6E75B6-8B05-9CA1-AF07-4264D853996F}"/>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7" name="Google Shape;2629;p55">
              <a:extLst>
                <a:ext uri="{FF2B5EF4-FFF2-40B4-BE49-F238E27FC236}">
                  <a16:creationId xmlns:a16="http://schemas.microsoft.com/office/drawing/2014/main" id="{A358E795-714D-A38F-47B5-A1D446BEDB74}"/>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68" name="Google Shape;2630;p55">
              <a:extLst>
                <a:ext uri="{FF2B5EF4-FFF2-40B4-BE49-F238E27FC236}">
                  <a16:creationId xmlns:a16="http://schemas.microsoft.com/office/drawing/2014/main" id="{A1F81A46-9CEC-FB9A-CBDD-46ECCE17D10C}"/>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9" name="Google Shape;2631;p55">
              <a:extLst>
                <a:ext uri="{FF2B5EF4-FFF2-40B4-BE49-F238E27FC236}">
                  <a16:creationId xmlns:a16="http://schemas.microsoft.com/office/drawing/2014/main" id="{9F5CC433-838F-0DE8-6446-C01C2BA56877}"/>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70" name="Google Shape;2632;p55">
              <a:extLst>
                <a:ext uri="{FF2B5EF4-FFF2-40B4-BE49-F238E27FC236}">
                  <a16:creationId xmlns:a16="http://schemas.microsoft.com/office/drawing/2014/main" id="{DE36C49D-1CE1-974F-368B-6AA87CD042D5}"/>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1" name="Google Shape;2633;p55">
              <a:extLst>
                <a:ext uri="{FF2B5EF4-FFF2-40B4-BE49-F238E27FC236}">
                  <a16:creationId xmlns:a16="http://schemas.microsoft.com/office/drawing/2014/main" id="{A1255499-A230-DD4E-D4B1-94D2B833056B}"/>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2" name="Google Shape;2634;p55">
              <a:extLst>
                <a:ext uri="{FF2B5EF4-FFF2-40B4-BE49-F238E27FC236}">
                  <a16:creationId xmlns:a16="http://schemas.microsoft.com/office/drawing/2014/main" id="{938D6553-79C9-436E-23AF-243E7DF61B93}"/>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3" name="Google Shape;2635;p55">
              <a:extLst>
                <a:ext uri="{FF2B5EF4-FFF2-40B4-BE49-F238E27FC236}">
                  <a16:creationId xmlns:a16="http://schemas.microsoft.com/office/drawing/2014/main" id="{DF19C782-26FB-671C-A784-B87AFBC2E370}"/>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74" name="Google Shape;2626;p55">
            <a:extLst>
              <a:ext uri="{FF2B5EF4-FFF2-40B4-BE49-F238E27FC236}">
                <a16:creationId xmlns:a16="http://schemas.microsoft.com/office/drawing/2014/main" id="{9197A1A1-E126-35CE-C6A4-5B3FE9C61F8E}"/>
              </a:ext>
            </a:extLst>
          </p:cNvPr>
          <p:cNvGrpSpPr/>
          <p:nvPr/>
        </p:nvGrpSpPr>
        <p:grpSpPr>
          <a:xfrm flipH="1">
            <a:off x="9490906" y="5167389"/>
            <a:ext cx="1739832" cy="2560082"/>
            <a:chOff x="1535297" y="2064520"/>
            <a:chExt cx="606266" cy="892091"/>
          </a:xfrm>
        </p:grpSpPr>
        <p:sp>
          <p:nvSpPr>
            <p:cNvPr id="75" name="Google Shape;2627;p55">
              <a:extLst>
                <a:ext uri="{FF2B5EF4-FFF2-40B4-BE49-F238E27FC236}">
                  <a16:creationId xmlns:a16="http://schemas.microsoft.com/office/drawing/2014/main" id="{CE08F70B-F00E-3049-88F0-B79A9433152C}"/>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6" name="Google Shape;2628;p55">
              <a:extLst>
                <a:ext uri="{FF2B5EF4-FFF2-40B4-BE49-F238E27FC236}">
                  <a16:creationId xmlns:a16="http://schemas.microsoft.com/office/drawing/2014/main" id="{B65172E8-D780-BBDF-E9FB-C3292D2AD355}"/>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7" name="Google Shape;2629;p55">
              <a:extLst>
                <a:ext uri="{FF2B5EF4-FFF2-40B4-BE49-F238E27FC236}">
                  <a16:creationId xmlns:a16="http://schemas.microsoft.com/office/drawing/2014/main" id="{6FBE7D90-353F-1B1D-CBB9-91A51327F8A9}"/>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78" name="Google Shape;2630;p55">
              <a:extLst>
                <a:ext uri="{FF2B5EF4-FFF2-40B4-BE49-F238E27FC236}">
                  <a16:creationId xmlns:a16="http://schemas.microsoft.com/office/drawing/2014/main" id="{FEA658F4-2342-6EB2-5897-B8DBA2AEA846}"/>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 name="Google Shape;2631;p55">
              <a:extLst>
                <a:ext uri="{FF2B5EF4-FFF2-40B4-BE49-F238E27FC236}">
                  <a16:creationId xmlns:a16="http://schemas.microsoft.com/office/drawing/2014/main" id="{8BABB751-66A2-F9F7-E696-A557D36294A0}"/>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80" name="Google Shape;2632;p55">
              <a:extLst>
                <a:ext uri="{FF2B5EF4-FFF2-40B4-BE49-F238E27FC236}">
                  <a16:creationId xmlns:a16="http://schemas.microsoft.com/office/drawing/2014/main" id="{FA54C580-A2CD-1332-AA52-948009E2EF2C}"/>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 name="Google Shape;2633;p55">
              <a:extLst>
                <a:ext uri="{FF2B5EF4-FFF2-40B4-BE49-F238E27FC236}">
                  <a16:creationId xmlns:a16="http://schemas.microsoft.com/office/drawing/2014/main" id="{72EC3316-370B-BB40-A79F-8EEDBF19DA7D}"/>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 name="Google Shape;2634;p55">
              <a:extLst>
                <a:ext uri="{FF2B5EF4-FFF2-40B4-BE49-F238E27FC236}">
                  <a16:creationId xmlns:a16="http://schemas.microsoft.com/office/drawing/2014/main" id="{F26A77C5-F690-FEDF-7467-32543DFC0797}"/>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 name="Google Shape;2635;p55">
              <a:extLst>
                <a:ext uri="{FF2B5EF4-FFF2-40B4-BE49-F238E27FC236}">
                  <a16:creationId xmlns:a16="http://schemas.microsoft.com/office/drawing/2014/main" id="{C06BB0EB-FF44-6C91-EE35-2EB905C78A5D}"/>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cxnSp>
        <p:nvCxnSpPr>
          <p:cNvPr id="10" name="Conector Reto 9">
            <a:extLst>
              <a:ext uri="{FF2B5EF4-FFF2-40B4-BE49-F238E27FC236}">
                <a16:creationId xmlns:a16="http://schemas.microsoft.com/office/drawing/2014/main" id="{FD4C395E-EA60-ABE3-3497-3A592FD7E44D}"/>
              </a:ext>
            </a:extLst>
          </p:cNvPr>
          <p:cNvCxnSpPr>
            <a:cxnSpLocks/>
            <a:stCxn id="42" idx="2"/>
          </p:cNvCxnSpPr>
          <p:nvPr/>
        </p:nvCxnSpPr>
        <p:spPr>
          <a:xfrm>
            <a:off x="2851805" y="2545452"/>
            <a:ext cx="0" cy="489272"/>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 name="[SUP] Retângulo Arredondado 01">
            <a:extLst>
              <a:ext uri="{FF2B5EF4-FFF2-40B4-BE49-F238E27FC236}">
                <a16:creationId xmlns:a16="http://schemas.microsoft.com/office/drawing/2014/main" id="{2FEDF1E4-3AEE-7081-F596-BDBAF6FF1DEB}"/>
              </a:ext>
            </a:extLst>
          </p:cNvPr>
          <p:cNvSpPr/>
          <p:nvPr/>
        </p:nvSpPr>
        <p:spPr>
          <a:xfrm>
            <a:off x="629368" y="3020494"/>
            <a:ext cx="5962734" cy="3051196"/>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Google Shape;2524;p43">
            <a:extLst>
              <a:ext uri="{FF2B5EF4-FFF2-40B4-BE49-F238E27FC236}">
                <a16:creationId xmlns:a16="http://schemas.microsoft.com/office/drawing/2014/main" id="{4B312178-0629-8775-87E1-8387B81D3DB6}"/>
              </a:ext>
            </a:extLst>
          </p:cNvPr>
          <p:cNvSpPr txBox="1">
            <a:spLocks/>
          </p:cNvSpPr>
          <p:nvPr/>
        </p:nvSpPr>
        <p:spPr>
          <a:xfrm>
            <a:off x="722993" y="3129753"/>
            <a:ext cx="5745539" cy="294194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just"/>
            <a:r>
              <a:rPr lang="pt-BR" sz="2400" b="1" i="1" dirty="0">
                <a:solidFill>
                  <a:srgbClr val="231F20"/>
                </a:solidFill>
                <a:latin typeface="Calibri" panose="020F0502020204030204" pitchFamily="34" charset="0"/>
                <a:cs typeface="Calibri" panose="020F0502020204030204" pitchFamily="34" charset="0"/>
              </a:rPr>
              <a:t>O sistema de base 12 </a:t>
            </a:r>
            <a:r>
              <a:rPr lang="pt-BR" sz="2400" dirty="0">
                <a:solidFill>
                  <a:srgbClr val="231F20"/>
                </a:solidFill>
                <a:latin typeface="Calibri" panose="020F0502020204030204" pitchFamily="34" charset="0"/>
                <a:cs typeface="Calibri" panose="020F0502020204030204" pitchFamily="34" charset="0"/>
              </a:rPr>
              <a:t>utilizava as três falanges dos dedos e um dos polegares para auxiliar na contagem (apoiava-se o polegar em cada uma das falanges, sendo assim possível a contagem até 12). Combinando esses dois sistemas, temos outro de base 60.</a:t>
            </a:r>
            <a:endParaRPr lang="pt-BR" sz="2400" dirty="0">
              <a:latin typeface="Calibri" panose="020F0502020204030204" pitchFamily="34" charset="0"/>
              <a:cs typeface="Calibri" panose="020F0502020204030204" pitchFamily="34" charset="0"/>
            </a:endParaRPr>
          </a:p>
        </p:txBody>
      </p:sp>
      <p:sp>
        <p:nvSpPr>
          <p:cNvPr id="15" name="Retângulo Arredondado 14">
            <a:extLst>
              <a:ext uri="{FF2B5EF4-FFF2-40B4-BE49-F238E27FC236}">
                <a16:creationId xmlns:a16="http://schemas.microsoft.com/office/drawing/2014/main" id="{529556D1-A712-4649-0419-E5F662485938}"/>
              </a:ext>
            </a:extLst>
          </p:cNvPr>
          <p:cNvSpPr/>
          <p:nvPr/>
        </p:nvSpPr>
        <p:spPr>
          <a:xfrm>
            <a:off x="2548801" y="653817"/>
            <a:ext cx="528789"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aixaDeTexto 17">
            <a:extLst>
              <a:ext uri="{FF2B5EF4-FFF2-40B4-BE49-F238E27FC236}">
                <a16:creationId xmlns:a16="http://schemas.microsoft.com/office/drawing/2014/main" id="{7C1C7CB3-F97F-C5BC-68B6-6E0025816568}"/>
              </a:ext>
            </a:extLst>
          </p:cNvPr>
          <p:cNvSpPr txBox="1"/>
          <p:nvPr/>
        </p:nvSpPr>
        <p:spPr>
          <a:xfrm>
            <a:off x="2617717" y="683998"/>
            <a:ext cx="380232" cy="553998"/>
          </a:xfrm>
          <a:prstGeom prst="rect">
            <a:avLst/>
          </a:prstGeom>
          <a:noFill/>
        </p:spPr>
        <p:txBody>
          <a:bodyPr wrap="square" rtlCol="0">
            <a:spAutoFit/>
          </a:bodyPr>
          <a:lstStyle/>
          <a:p>
            <a:r>
              <a:rPr lang="pt-BR" sz="3000" b="1" dirty="0">
                <a:solidFill>
                  <a:schemeClr val="tx2"/>
                </a:solidFill>
                <a:latin typeface="Calibri" panose="020F0502020204030204" pitchFamily="34" charset="0"/>
                <a:cs typeface="Calibri" panose="020F0502020204030204" pitchFamily="34" charset="0"/>
              </a:rPr>
              <a:t>4</a:t>
            </a:r>
          </a:p>
        </p:txBody>
      </p:sp>
      <p:cxnSp>
        <p:nvCxnSpPr>
          <p:cNvPr id="19" name="Conector Reto 18">
            <a:extLst>
              <a:ext uri="{FF2B5EF4-FFF2-40B4-BE49-F238E27FC236}">
                <a16:creationId xmlns:a16="http://schemas.microsoft.com/office/drawing/2014/main" id="{CDAB7865-9420-0D3F-A723-7464986CABDD}"/>
              </a:ext>
            </a:extLst>
          </p:cNvPr>
          <p:cNvCxnSpPr>
            <a:cxnSpLocks/>
            <a:stCxn id="15" idx="2"/>
          </p:cNvCxnSpPr>
          <p:nvPr/>
        </p:nvCxnSpPr>
        <p:spPr>
          <a:xfrm>
            <a:off x="2813196" y="1268178"/>
            <a:ext cx="1082" cy="46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Google Shape;2524;p43">
            <a:extLst>
              <a:ext uri="{FF2B5EF4-FFF2-40B4-BE49-F238E27FC236}">
                <a16:creationId xmlns:a16="http://schemas.microsoft.com/office/drawing/2014/main" id="{8FF95A4A-50E7-A1EF-DDB6-5259DF2E42AB}"/>
              </a:ext>
            </a:extLst>
          </p:cNvPr>
          <p:cNvSpPr txBox="1">
            <a:spLocks/>
          </p:cNvSpPr>
          <p:nvPr/>
        </p:nvSpPr>
        <p:spPr>
          <a:xfrm>
            <a:off x="608237" y="1781410"/>
            <a:ext cx="4266382" cy="659418"/>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800" b="1" dirty="0">
                <a:solidFill>
                  <a:schemeClr val="bg2"/>
                </a:solidFill>
                <a:latin typeface="Calibri" panose="020F0502020204030204" pitchFamily="34" charset="0"/>
                <a:cs typeface="Calibri" panose="020F0502020204030204" pitchFamily="34" charset="0"/>
              </a:rPr>
              <a:t>Sistema de base 12</a:t>
            </a:r>
          </a:p>
        </p:txBody>
      </p:sp>
      <p:sp>
        <p:nvSpPr>
          <p:cNvPr id="42" name="[SUP] Retângulo Arredondado 01">
            <a:extLst>
              <a:ext uri="{FF2B5EF4-FFF2-40B4-BE49-F238E27FC236}">
                <a16:creationId xmlns:a16="http://schemas.microsoft.com/office/drawing/2014/main" id="{3F0FE4A2-71F7-9AD6-7E9B-9CAC586300F6}"/>
              </a:ext>
            </a:extLst>
          </p:cNvPr>
          <p:cNvSpPr/>
          <p:nvPr/>
        </p:nvSpPr>
        <p:spPr>
          <a:xfrm>
            <a:off x="629368" y="1722092"/>
            <a:ext cx="4444874" cy="823360"/>
          </a:xfrm>
          <a:prstGeom prst="roundRect">
            <a:avLst>
              <a:gd name="adj" fmla="val 27186"/>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5" name="[SUP] Retângulo Arredondado 01">
            <a:extLst>
              <a:ext uri="{FF2B5EF4-FFF2-40B4-BE49-F238E27FC236}">
                <a16:creationId xmlns:a16="http://schemas.microsoft.com/office/drawing/2014/main" id="{42EA9B14-6955-FB81-5CD9-33175E3CF7CE}"/>
              </a:ext>
            </a:extLst>
          </p:cNvPr>
          <p:cNvSpPr/>
          <p:nvPr/>
        </p:nvSpPr>
        <p:spPr>
          <a:xfrm>
            <a:off x="629368" y="3034724"/>
            <a:ext cx="5960073" cy="3045905"/>
          </a:xfrm>
          <a:prstGeom prst="roundRect">
            <a:avLst>
              <a:gd name="adj" fmla="val 7504"/>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4" name="Conector Reto 13">
            <a:extLst>
              <a:ext uri="{FF2B5EF4-FFF2-40B4-BE49-F238E27FC236}">
                <a16:creationId xmlns:a16="http://schemas.microsoft.com/office/drawing/2014/main" id="{B0F5506F-FFF1-677F-269C-7A6819AEF333}"/>
              </a:ext>
            </a:extLst>
          </p:cNvPr>
          <p:cNvCxnSpPr>
            <a:cxnSpLocks/>
          </p:cNvCxnSpPr>
          <p:nvPr/>
        </p:nvCxnSpPr>
        <p:spPr>
          <a:xfrm flipH="1">
            <a:off x="6091962" y="2440828"/>
            <a:ext cx="880657" cy="579666"/>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0" name="[SUP] Retângulo Arredondado 01">
            <a:extLst>
              <a:ext uri="{FF2B5EF4-FFF2-40B4-BE49-F238E27FC236}">
                <a16:creationId xmlns:a16="http://schemas.microsoft.com/office/drawing/2014/main" id="{B934C4C7-4DA5-E9D0-BC3B-7398FD384676}"/>
              </a:ext>
            </a:extLst>
          </p:cNvPr>
          <p:cNvSpPr/>
          <p:nvPr/>
        </p:nvSpPr>
        <p:spPr>
          <a:xfrm>
            <a:off x="6973220" y="1727063"/>
            <a:ext cx="4613203" cy="3051196"/>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Google Shape;2524;p43">
            <a:extLst>
              <a:ext uri="{FF2B5EF4-FFF2-40B4-BE49-F238E27FC236}">
                <a16:creationId xmlns:a16="http://schemas.microsoft.com/office/drawing/2014/main" id="{3A049247-97F5-429E-C1AB-0E8299E8BD0F}"/>
              </a:ext>
            </a:extLst>
          </p:cNvPr>
          <p:cNvSpPr txBox="1">
            <a:spLocks/>
          </p:cNvSpPr>
          <p:nvPr/>
        </p:nvSpPr>
        <p:spPr>
          <a:xfrm>
            <a:off x="7017689" y="1836322"/>
            <a:ext cx="4445165" cy="294194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just"/>
            <a:r>
              <a:rPr lang="pt-BR" sz="2400" dirty="0">
                <a:solidFill>
                  <a:srgbClr val="231F20"/>
                </a:solidFill>
                <a:latin typeface="Calibri" panose="020F0502020204030204" pitchFamily="34" charset="0"/>
                <a:cs typeface="Calibri" panose="020F0502020204030204" pitchFamily="34" charset="0"/>
              </a:rPr>
              <a:t>Essa nova técnica era praticada da seguinte maneira: na mão direita, contavam-se as falanges de 12 em 12, armazenando cada contagem de 12 em um dos dedos da mão esquerda até completar os cinco dedos desta.</a:t>
            </a:r>
            <a:endParaRPr lang="pt-BR" sz="2400" dirty="0">
              <a:latin typeface="Calibri" panose="020F0502020204030204" pitchFamily="34" charset="0"/>
              <a:cs typeface="Calibri" panose="020F0502020204030204" pitchFamily="34" charset="0"/>
            </a:endParaRPr>
          </a:p>
        </p:txBody>
      </p:sp>
      <p:sp>
        <p:nvSpPr>
          <p:cNvPr id="22" name="[SUP] Retângulo Arredondado 01">
            <a:extLst>
              <a:ext uri="{FF2B5EF4-FFF2-40B4-BE49-F238E27FC236}">
                <a16:creationId xmlns:a16="http://schemas.microsoft.com/office/drawing/2014/main" id="{F770637C-4D70-3D59-4C90-8A5BF5382EAA}"/>
              </a:ext>
            </a:extLst>
          </p:cNvPr>
          <p:cNvSpPr/>
          <p:nvPr/>
        </p:nvSpPr>
        <p:spPr>
          <a:xfrm>
            <a:off x="6972619" y="1741293"/>
            <a:ext cx="4611144" cy="3045905"/>
          </a:xfrm>
          <a:prstGeom prst="roundRect">
            <a:avLst>
              <a:gd name="adj" fmla="val 7504"/>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3" name="Google Shape;2524;p43">
            <a:extLst>
              <a:ext uri="{FF2B5EF4-FFF2-40B4-BE49-F238E27FC236}">
                <a16:creationId xmlns:a16="http://schemas.microsoft.com/office/drawing/2014/main" id="{425166F4-BD12-1EBC-DFCE-27E1EEB25AAF}"/>
              </a:ext>
            </a:extLst>
          </p:cNvPr>
          <p:cNvSpPr txBox="1">
            <a:spLocks/>
          </p:cNvSpPr>
          <p:nvPr/>
        </p:nvSpPr>
        <p:spPr>
          <a:xfrm>
            <a:off x="6855966" y="5174609"/>
            <a:ext cx="3188943" cy="117809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1800" dirty="0">
                <a:solidFill>
                  <a:srgbClr val="231F20"/>
                </a:solidFill>
                <a:latin typeface="Calibri" panose="020F0502020204030204" pitchFamily="34" charset="0"/>
                <a:cs typeface="Calibri" panose="020F0502020204030204" pitchFamily="34" charset="0"/>
              </a:rPr>
              <a:t>Essa é uma hipótese sobre a origem do sistema </a:t>
            </a:r>
            <a:r>
              <a:rPr lang="pt-BR" sz="1800" b="1" dirty="0">
                <a:solidFill>
                  <a:srgbClr val="231F20"/>
                </a:solidFill>
                <a:latin typeface="Calibri" panose="020F0502020204030204" pitchFamily="34" charset="0"/>
                <a:cs typeface="Calibri" panose="020F0502020204030204" pitchFamily="34" charset="0"/>
              </a:rPr>
              <a:t>sexagesimal da cultura dos sumérios</a:t>
            </a:r>
            <a:r>
              <a:rPr lang="pt-BR" sz="1800" dirty="0">
                <a:solidFill>
                  <a:srgbClr val="231F20"/>
                </a:solidFill>
                <a:latin typeface="Calibri" panose="020F0502020204030204" pitchFamily="34" charset="0"/>
                <a:cs typeface="Calibri" panose="020F0502020204030204" pitchFamily="34" charset="0"/>
              </a:rPr>
              <a:t>.</a:t>
            </a:r>
            <a:endParaRPr lang="pt-BR" sz="1800" dirty="0">
              <a:latin typeface="Calibri" panose="020F0502020204030204" pitchFamily="34" charset="0"/>
              <a:cs typeface="Calibri" panose="020F0502020204030204" pitchFamily="34" charset="0"/>
            </a:endParaRPr>
          </a:p>
        </p:txBody>
      </p:sp>
      <p:cxnSp>
        <p:nvCxnSpPr>
          <p:cNvPr id="35" name="Conector Reto 34">
            <a:extLst>
              <a:ext uri="{FF2B5EF4-FFF2-40B4-BE49-F238E27FC236}">
                <a16:creationId xmlns:a16="http://schemas.microsoft.com/office/drawing/2014/main" id="{66C49837-102D-7114-6F0B-E4E207406629}"/>
              </a:ext>
            </a:extLst>
          </p:cNvPr>
          <p:cNvCxnSpPr>
            <a:cxnSpLocks/>
          </p:cNvCxnSpPr>
          <p:nvPr/>
        </p:nvCxnSpPr>
        <p:spPr>
          <a:xfrm>
            <a:off x="2850964" y="2551929"/>
            <a:ext cx="1082" cy="46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ector Reto 35">
            <a:extLst>
              <a:ext uri="{FF2B5EF4-FFF2-40B4-BE49-F238E27FC236}">
                <a16:creationId xmlns:a16="http://schemas.microsoft.com/office/drawing/2014/main" id="{B000B281-6302-010C-A912-E8B17268CCB8}"/>
              </a:ext>
            </a:extLst>
          </p:cNvPr>
          <p:cNvCxnSpPr>
            <a:cxnSpLocks/>
          </p:cNvCxnSpPr>
          <p:nvPr/>
        </p:nvCxnSpPr>
        <p:spPr>
          <a:xfrm flipH="1">
            <a:off x="6091361" y="2431117"/>
            <a:ext cx="881258" cy="60360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Conector Reto 48">
            <a:extLst>
              <a:ext uri="{FF2B5EF4-FFF2-40B4-BE49-F238E27FC236}">
                <a16:creationId xmlns:a16="http://schemas.microsoft.com/office/drawing/2014/main" id="{04E31699-B5E6-8698-8018-1665568CC6C6}"/>
              </a:ext>
            </a:extLst>
          </p:cNvPr>
          <p:cNvCxnSpPr>
            <a:cxnSpLocks/>
          </p:cNvCxnSpPr>
          <p:nvPr/>
        </p:nvCxnSpPr>
        <p:spPr>
          <a:xfrm>
            <a:off x="-119270" y="995504"/>
            <a:ext cx="2668071"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019271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up)">
                                      <p:cBhvr>
                                        <p:cTn id="14" dur="500"/>
                                        <p:tgtEl>
                                          <p:spTgt spid="18"/>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up)">
                                      <p:cBhvr>
                                        <p:cTn id="18" dur="500"/>
                                        <p:tgtEl>
                                          <p:spTgt spid="1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up)">
                                      <p:cBhvr>
                                        <p:cTn id="25" dur="500"/>
                                        <p:tgtEl>
                                          <p:spTgt spid="39"/>
                                        </p:tgtEl>
                                      </p:cBhvr>
                                    </p:animEffect>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up)">
                                      <p:cBhvr>
                                        <p:cTn id="29" dur="500"/>
                                        <p:tgtEl>
                                          <p:spTgt spid="35"/>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up)">
                                      <p:cBhvr>
                                        <p:cTn id="33" dur="500"/>
                                        <p:tgtEl>
                                          <p:spTgt spid="45"/>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up)">
                                      <p:cBhvr>
                                        <p:cTn id="40" dur="500"/>
                                        <p:tgtEl>
                                          <p:spTgt spid="62"/>
                                        </p:tgtEl>
                                      </p:cBhvr>
                                    </p:animEffect>
                                  </p:childTnLst>
                                </p:cTn>
                              </p:par>
                              <p:par>
                                <p:cTn id="41" presetID="31" presetClass="path" presetSubtype="0" repeatCount="indefinite" accel="50000" decel="50000" fill="hold" nodeType="withEffect">
                                  <p:stCondLst>
                                    <p:cond delay="0"/>
                                  </p:stCondLst>
                                  <p:childTnLst>
                                    <p:animMotion origin="layout" path="M -0.00013 3.7037E-6 C 4.16667E-7 -0.00093 0.00078 -0.00903 0.0026 -0.00857 C 0.00547 -0.00764 0.00651 -0.00186 0.00911 -0.00764 C 0.01068 -0.01111 0.01263 -0.01968 0.01393 -0.01945 C 0.01719 -0.01922 0.01797 -0.01019 0.01797 -0.00232 C 0.01797 0.00926 0.0138 0.01898 0.00872 0.02014 C 0.00378 0.02083 -0.00052 0.00856 -0.00013 3.7037E-6 Z " pathEditMode="relative" rAng="0" ptsTypes="AAAAAAA">
                                      <p:cBhvr>
                                        <p:cTn id="42" dur="5000" fill="hold"/>
                                        <p:tgtEl>
                                          <p:spTgt spid="74"/>
                                        </p:tgtEl>
                                        <p:attrNameLst>
                                          <p:attrName>ppt_x</p:attrName>
                                          <p:attrName>ppt_y</p:attrName>
                                        </p:attrNameLst>
                                      </p:cBhvr>
                                      <p:rCtr x="898" y="23"/>
                                    </p:animMotion>
                                  </p:childTnLst>
                                </p:cTn>
                              </p:par>
                              <p:par>
                                <p:cTn id="43" presetID="18" presetClass="path" presetSubtype="0" repeatCount="indefinite" accel="50000" decel="50000" fill="hold" nodeType="withEffect">
                                  <p:stCondLst>
                                    <p:cond delay="0"/>
                                  </p:stCondLst>
                                  <p:childTnLst>
                                    <p:animMotion origin="layout" path="M -0.01641 0 C -0.01641 0.00671 -0.01432 0.01319 -0.01029 0.01736 C -0.01029 0.01759 -0.00417 0.02315 -0.00417 0.02292 C -0.00078 0.02616 0.0013 0.03032 0.0013 0.03495 C 0.0013 0.04398 -0.00664 0.05116 -0.01641 0.05162 C -0.02656 0.05116 -0.03425 0.04398 -0.03425 0.03495 C -0.03425 0.03032 -0.03229 0.02616 -0.02904 0.02292 C -0.02904 0.02315 -0.02266 0.01759 -0.02266 0.01736 C -0.01914 0.01319 -0.01693 0.00671 -0.01641 0 Z " pathEditMode="relative" rAng="0" ptsTypes="AAAAAAAAA">
                                      <p:cBhvr>
                                        <p:cTn id="44" dur="5000" fill="hold"/>
                                        <p:tgtEl>
                                          <p:spTgt spid="64"/>
                                        </p:tgtEl>
                                        <p:attrNameLst>
                                          <p:attrName>ppt_x</p:attrName>
                                          <p:attrName>ppt_y</p:attrName>
                                        </p:attrNameLst>
                                      </p:cBhvr>
                                      <p:rCtr x="-13" y="2569"/>
                                    </p:animMotion>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ipe(left)">
                                      <p:cBhvr>
                                        <p:cTn id="49" dur="500"/>
                                        <p:tgtEl>
                                          <p:spTgt spid="36"/>
                                        </p:tgtEl>
                                      </p:cBhvr>
                                    </p:animEffect>
                                  </p:childTnLst>
                                </p:cTn>
                              </p:par>
                            </p:childTnLst>
                          </p:cTn>
                        </p:par>
                        <p:par>
                          <p:cTn id="50" fill="hold">
                            <p:stCondLst>
                              <p:cond delay="500"/>
                            </p:stCondLst>
                            <p:childTnLst>
                              <p:par>
                                <p:cTn id="51" presetID="22" presetClass="entr" presetSubtype="1"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up)">
                                      <p:cBhvr>
                                        <p:cTn id="53" dur="500"/>
                                        <p:tgtEl>
                                          <p:spTgt spid="22"/>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childTnLst>
                          </p:cTn>
                        </p:par>
                        <p:par>
                          <p:cTn id="61" fill="hold">
                            <p:stCondLst>
                              <p:cond delay="1500"/>
                            </p:stCondLst>
                            <p:childTnLst>
                              <p:par>
                                <p:cTn id="62" presetID="22" presetClass="entr" presetSubtype="2"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right)">
                                      <p:cBhvr>
                                        <p:cTn id="6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13" grpId="0"/>
      <p:bldP spid="15" grpId="0" animBg="1"/>
      <p:bldP spid="18" grpId="0"/>
      <p:bldP spid="39" grpId="0"/>
      <p:bldP spid="42" grpId="0" animBg="1"/>
      <p:bldP spid="45" grpId="0" animBg="1"/>
      <p:bldP spid="21" grpId="0"/>
      <p:bldP spid="22" grpId="0" animBg="1"/>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D55B9-F198-E843-209F-CE62389410DC}"/>
            </a:ext>
          </a:extLst>
        </p:cNvPr>
        <p:cNvGrpSpPr/>
        <p:nvPr/>
      </p:nvGrpSpPr>
      <p:grpSpPr>
        <a:xfrm>
          <a:off x="0" y="0"/>
          <a:ext cx="0" cy="0"/>
          <a:chOff x="0" y="0"/>
          <a:chExt cx="0" cy="0"/>
        </a:xfrm>
      </p:grpSpPr>
      <p:cxnSp>
        <p:nvCxnSpPr>
          <p:cNvPr id="7" name="Conector Reto 6">
            <a:extLst>
              <a:ext uri="{FF2B5EF4-FFF2-40B4-BE49-F238E27FC236}">
                <a16:creationId xmlns:a16="http://schemas.microsoft.com/office/drawing/2014/main" id="{FC4ABE7D-D0A7-F8ED-A565-758CAE92D76F}"/>
              </a:ext>
            </a:extLst>
          </p:cNvPr>
          <p:cNvCxnSpPr>
            <a:cxnSpLocks/>
          </p:cNvCxnSpPr>
          <p:nvPr/>
        </p:nvCxnSpPr>
        <p:spPr>
          <a:xfrm flipH="1">
            <a:off x="-119270" y="995504"/>
            <a:ext cx="12455044"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1" name="Conector Reto 30">
            <a:extLst>
              <a:ext uri="{FF2B5EF4-FFF2-40B4-BE49-F238E27FC236}">
                <a16:creationId xmlns:a16="http://schemas.microsoft.com/office/drawing/2014/main" id="{20CA2E57-5079-F129-D34A-277EA4B708FB}"/>
              </a:ext>
            </a:extLst>
          </p:cNvPr>
          <p:cNvCxnSpPr>
            <a:cxnSpLocks/>
          </p:cNvCxnSpPr>
          <p:nvPr/>
        </p:nvCxnSpPr>
        <p:spPr>
          <a:xfrm>
            <a:off x="-119270" y="1000491"/>
            <a:ext cx="124550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57" name="Google Shape;637;p11">
            <a:extLst>
              <a:ext uri="{FF2B5EF4-FFF2-40B4-BE49-F238E27FC236}">
                <a16:creationId xmlns:a16="http://schemas.microsoft.com/office/drawing/2014/main" id="{0419138C-710B-1D51-8AA2-B194924CFB20}"/>
              </a:ext>
            </a:extLst>
          </p:cNvPr>
          <p:cNvSpPr/>
          <p:nvPr/>
        </p:nvSpPr>
        <p:spPr>
          <a:xfrm>
            <a:off x="9703496" y="1187413"/>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8" name="Google Shape;637;p11">
            <a:extLst>
              <a:ext uri="{FF2B5EF4-FFF2-40B4-BE49-F238E27FC236}">
                <a16:creationId xmlns:a16="http://schemas.microsoft.com/office/drawing/2014/main" id="{A9F8A4AA-1213-2A6A-F065-C85F81564F5C}"/>
              </a:ext>
            </a:extLst>
          </p:cNvPr>
          <p:cNvSpPr/>
          <p:nvPr/>
        </p:nvSpPr>
        <p:spPr>
          <a:xfrm>
            <a:off x="528877" y="1392829"/>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637;p11">
            <a:extLst>
              <a:ext uri="{FF2B5EF4-FFF2-40B4-BE49-F238E27FC236}">
                <a16:creationId xmlns:a16="http://schemas.microsoft.com/office/drawing/2014/main" id="{26303E20-69D2-95BB-E3BA-D416B0540DA8}"/>
              </a:ext>
            </a:extLst>
          </p:cNvPr>
          <p:cNvSpPr/>
          <p:nvPr/>
        </p:nvSpPr>
        <p:spPr>
          <a:xfrm flipH="1">
            <a:off x="6529120" y="303118"/>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Conector Fora de Página 60">
            <a:extLst>
              <a:ext uri="{FF2B5EF4-FFF2-40B4-BE49-F238E27FC236}">
                <a16:creationId xmlns:a16="http://schemas.microsoft.com/office/drawing/2014/main" id="{54D667EC-9072-0D2B-9DD7-52FF7308BEBD}"/>
              </a:ext>
            </a:extLst>
          </p:cNvPr>
          <p:cNvSpPr/>
          <p:nvPr/>
        </p:nvSpPr>
        <p:spPr>
          <a:xfrm flipV="1">
            <a:off x="11070967" y="5967023"/>
            <a:ext cx="303124" cy="303124"/>
          </a:xfrm>
          <a:prstGeom prst="flowChartOffpageConnector">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Conector Fora de Página 61">
            <a:extLst>
              <a:ext uri="{FF2B5EF4-FFF2-40B4-BE49-F238E27FC236}">
                <a16:creationId xmlns:a16="http://schemas.microsoft.com/office/drawing/2014/main" id="{F6470B92-1E08-2793-8820-3F7CC014AD97}"/>
              </a:ext>
            </a:extLst>
          </p:cNvPr>
          <p:cNvSpPr/>
          <p:nvPr/>
        </p:nvSpPr>
        <p:spPr>
          <a:xfrm flipV="1">
            <a:off x="11070967" y="5963200"/>
            <a:ext cx="303124" cy="303124"/>
          </a:xfrm>
          <a:prstGeom prst="flowChartOffpageConnector">
            <a:avLst/>
          </a:prstGeom>
          <a:solidFill>
            <a:srgbClr val="854B0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3" name="Picture 4" descr="Vetor grátis conjunto de pedras de granito isoladas em branco">
            <a:extLst>
              <a:ext uri="{FF2B5EF4-FFF2-40B4-BE49-F238E27FC236}">
                <a16:creationId xmlns:a16="http://schemas.microsoft.com/office/drawing/2014/main" id="{F64C128A-81BC-9A14-6497-F031E683C4C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1740" t="50377" r="-227" b="2084"/>
          <a:stretch/>
        </p:blipFill>
        <p:spPr bwMode="auto">
          <a:xfrm>
            <a:off x="10248148" y="5438651"/>
            <a:ext cx="2384834" cy="1777922"/>
          </a:xfrm>
          <a:prstGeom prst="rect">
            <a:avLst/>
          </a:prstGeom>
          <a:noFill/>
          <a:extLst>
            <a:ext uri="{909E8E84-426E-40DD-AFC4-6F175D3DCCD1}">
              <a14:hiddenFill xmlns:a14="http://schemas.microsoft.com/office/drawing/2010/main">
                <a:solidFill>
                  <a:srgbClr val="FFFFFF"/>
                </a:solidFill>
              </a14:hiddenFill>
            </a:ext>
          </a:extLst>
        </p:spPr>
      </p:pic>
      <p:grpSp>
        <p:nvGrpSpPr>
          <p:cNvPr id="64" name="Google Shape;2626;p55">
            <a:extLst>
              <a:ext uri="{FF2B5EF4-FFF2-40B4-BE49-F238E27FC236}">
                <a16:creationId xmlns:a16="http://schemas.microsoft.com/office/drawing/2014/main" id="{EB289AF3-6361-3EE9-37A5-68A36D322355}"/>
              </a:ext>
            </a:extLst>
          </p:cNvPr>
          <p:cNvGrpSpPr/>
          <p:nvPr/>
        </p:nvGrpSpPr>
        <p:grpSpPr>
          <a:xfrm rot="21388088">
            <a:off x="-353143" y="5106989"/>
            <a:ext cx="1739832" cy="2560082"/>
            <a:chOff x="1535297" y="2064520"/>
            <a:chExt cx="606266" cy="892091"/>
          </a:xfrm>
        </p:grpSpPr>
        <p:sp>
          <p:nvSpPr>
            <p:cNvPr id="65" name="Google Shape;2627;p55">
              <a:extLst>
                <a:ext uri="{FF2B5EF4-FFF2-40B4-BE49-F238E27FC236}">
                  <a16:creationId xmlns:a16="http://schemas.microsoft.com/office/drawing/2014/main" id="{C8881FF1-63C1-AC01-B862-8F5EC4AB055F}"/>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6" name="Google Shape;2628;p55">
              <a:extLst>
                <a:ext uri="{FF2B5EF4-FFF2-40B4-BE49-F238E27FC236}">
                  <a16:creationId xmlns:a16="http://schemas.microsoft.com/office/drawing/2014/main" id="{F97DA4FB-2B95-16C9-691B-BB8605694D3A}"/>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7" name="Google Shape;2629;p55">
              <a:extLst>
                <a:ext uri="{FF2B5EF4-FFF2-40B4-BE49-F238E27FC236}">
                  <a16:creationId xmlns:a16="http://schemas.microsoft.com/office/drawing/2014/main" id="{47188449-41CA-4408-AC4F-170BEDBF96D2}"/>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68" name="Google Shape;2630;p55">
              <a:extLst>
                <a:ext uri="{FF2B5EF4-FFF2-40B4-BE49-F238E27FC236}">
                  <a16:creationId xmlns:a16="http://schemas.microsoft.com/office/drawing/2014/main" id="{F58BDAEA-DB25-F9BC-9D3F-013056C5FDC1}"/>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9" name="Google Shape;2631;p55">
              <a:extLst>
                <a:ext uri="{FF2B5EF4-FFF2-40B4-BE49-F238E27FC236}">
                  <a16:creationId xmlns:a16="http://schemas.microsoft.com/office/drawing/2014/main" id="{EB370695-098B-4ED1-8199-956175BE3429}"/>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70" name="Google Shape;2632;p55">
              <a:extLst>
                <a:ext uri="{FF2B5EF4-FFF2-40B4-BE49-F238E27FC236}">
                  <a16:creationId xmlns:a16="http://schemas.microsoft.com/office/drawing/2014/main" id="{22087367-E2F0-99E0-6842-D1663ECA83F2}"/>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1" name="Google Shape;2633;p55">
              <a:extLst>
                <a:ext uri="{FF2B5EF4-FFF2-40B4-BE49-F238E27FC236}">
                  <a16:creationId xmlns:a16="http://schemas.microsoft.com/office/drawing/2014/main" id="{189A9D51-D970-C21C-0419-F5F4168B71AD}"/>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2" name="Google Shape;2634;p55">
              <a:extLst>
                <a:ext uri="{FF2B5EF4-FFF2-40B4-BE49-F238E27FC236}">
                  <a16:creationId xmlns:a16="http://schemas.microsoft.com/office/drawing/2014/main" id="{D3DC4B1C-9D18-A4BC-250F-3B684DDE4976}"/>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3" name="Google Shape;2635;p55">
              <a:extLst>
                <a:ext uri="{FF2B5EF4-FFF2-40B4-BE49-F238E27FC236}">
                  <a16:creationId xmlns:a16="http://schemas.microsoft.com/office/drawing/2014/main" id="{DDB2CECA-79C0-A68B-FFE3-C397A1621A90}"/>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74" name="Google Shape;2626;p55">
            <a:extLst>
              <a:ext uri="{FF2B5EF4-FFF2-40B4-BE49-F238E27FC236}">
                <a16:creationId xmlns:a16="http://schemas.microsoft.com/office/drawing/2014/main" id="{FC92FE18-F1E9-DF42-8B04-462E82E8B13A}"/>
              </a:ext>
            </a:extLst>
          </p:cNvPr>
          <p:cNvGrpSpPr/>
          <p:nvPr/>
        </p:nvGrpSpPr>
        <p:grpSpPr>
          <a:xfrm flipH="1">
            <a:off x="9490906" y="5167389"/>
            <a:ext cx="1739832" cy="2560082"/>
            <a:chOff x="1535297" y="2064520"/>
            <a:chExt cx="606266" cy="892091"/>
          </a:xfrm>
        </p:grpSpPr>
        <p:sp>
          <p:nvSpPr>
            <p:cNvPr id="75" name="Google Shape;2627;p55">
              <a:extLst>
                <a:ext uri="{FF2B5EF4-FFF2-40B4-BE49-F238E27FC236}">
                  <a16:creationId xmlns:a16="http://schemas.microsoft.com/office/drawing/2014/main" id="{D4FD612C-6A24-93E9-4FC4-9D03F435B31A}"/>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6" name="Google Shape;2628;p55">
              <a:extLst>
                <a:ext uri="{FF2B5EF4-FFF2-40B4-BE49-F238E27FC236}">
                  <a16:creationId xmlns:a16="http://schemas.microsoft.com/office/drawing/2014/main" id="{491A6DCE-DD1C-274E-1742-AECE342A5C68}"/>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7" name="Google Shape;2629;p55">
              <a:extLst>
                <a:ext uri="{FF2B5EF4-FFF2-40B4-BE49-F238E27FC236}">
                  <a16:creationId xmlns:a16="http://schemas.microsoft.com/office/drawing/2014/main" id="{C137C126-5D8C-93C8-D5E8-D2B8EC42E53D}"/>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78" name="Google Shape;2630;p55">
              <a:extLst>
                <a:ext uri="{FF2B5EF4-FFF2-40B4-BE49-F238E27FC236}">
                  <a16:creationId xmlns:a16="http://schemas.microsoft.com/office/drawing/2014/main" id="{62D462E8-353E-4967-E48F-5A3B367643BB}"/>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 name="Google Shape;2631;p55">
              <a:extLst>
                <a:ext uri="{FF2B5EF4-FFF2-40B4-BE49-F238E27FC236}">
                  <a16:creationId xmlns:a16="http://schemas.microsoft.com/office/drawing/2014/main" id="{2F571C6E-4D29-EA10-E114-D03466B3D485}"/>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80" name="Google Shape;2632;p55">
              <a:extLst>
                <a:ext uri="{FF2B5EF4-FFF2-40B4-BE49-F238E27FC236}">
                  <a16:creationId xmlns:a16="http://schemas.microsoft.com/office/drawing/2014/main" id="{EC792EB6-910C-C7E9-3AE1-2AB044C96E67}"/>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 name="Google Shape;2633;p55">
              <a:extLst>
                <a:ext uri="{FF2B5EF4-FFF2-40B4-BE49-F238E27FC236}">
                  <a16:creationId xmlns:a16="http://schemas.microsoft.com/office/drawing/2014/main" id="{13F085D2-757A-E01D-D06B-0B6C4C7F43D2}"/>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 name="Google Shape;2634;p55">
              <a:extLst>
                <a:ext uri="{FF2B5EF4-FFF2-40B4-BE49-F238E27FC236}">
                  <a16:creationId xmlns:a16="http://schemas.microsoft.com/office/drawing/2014/main" id="{44AD593C-90FE-0337-B3BC-87F411B7CAAB}"/>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 name="Google Shape;2635;p55">
              <a:extLst>
                <a:ext uri="{FF2B5EF4-FFF2-40B4-BE49-F238E27FC236}">
                  <a16:creationId xmlns:a16="http://schemas.microsoft.com/office/drawing/2014/main" id="{6F4CF60E-F65E-FB97-B06D-1102CC9C5D86}"/>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33" name="Google Shape;2524;p43">
            <a:extLst>
              <a:ext uri="{FF2B5EF4-FFF2-40B4-BE49-F238E27FC236}">
                <a16:creationId xmlns:a16="http://schemas.microsoft.com/office/drawing/2014/main" id="{024F6DAE-4E99-483B-D0A4-1487A81B382D}"/>
              </a:ext>
            </a:extLst>
          </p:cNvPr>
          <p:cNvSpPr txBox="1">
            <a:spLocks/>
          </p:cNvSpPr>
          <p:nvPr/>
        </p:nvSpPr>
        <p:spPr>
          <a:xfrm>
            <a:off x="829326" y="2107680"/>
            <a:ext cx="2273012" cy="658038"/>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500" b="1" dirty="0">
                <a:solidFill>
                  <a:srgbClr val="231F20"/>
                </a:solidFill>
                <a:latin typeface="Calibri" panose="020F0502020204030204" pitchFamily="34" charset="0"/>
                <a:cs typeface="Calibri" panose="020F0502020204030204" pitchFamily="34" charset="0"/>
              </a:rPr>
              <a:t>Mão esquerda</a:t>
            </a:r>
            <a:endParaRPr lang="pt-BR" sz="2500" b="1" dirty="0">
              <a:latin typeface="Calibri" panose="020F0502020204030204" pitchFamily="34" charset="0"/>
              <a:cs typeface="Calibri" panose="020F0502020204030204" pitchFamily="34" charset="0"/>
            </a:endParaRPr>
          </a:p>
        </p:txBody>
      </p:sp>
      <p:pic>
        <p:nvPicPr>
          <p:cNvPr id="6" name="Imagem 5" descr="Luvas pretas em fundo branco&#10;&#10;Descrição gerada automaticamente com confiança média">
            <a:extLst>
              <a:ext uri="{FF2B5EF4-FFF2-40B4-BE49-F238E27FC236}">
                <a16:creationId xmlns:a16="http://schemas.microsoft.com/office/drawing/2014/main" id="{3F395F1C-5108-33F6-776B-C2CF8907D5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7938" y="1000491"/>
            <a:ext cx="5586333" cy="5067091"/>
          </a:xfrm>
          <a:prstGeom prst="rect">
            <a:avLst/>
          </a:prstGeom>
        </p:spPr>
      </p:pic>
      <p:sp>
        <p:nvSpPr>
          <p:cNvPr id="9" name="Google Shape;2524;p43">
            <a:extLst>
              <a:ext uri="{FF2B5EF4-FFF2-40B4-BE49-F238E27FC236}">
                <a16:creationId xmlns:a16="http://schemas.microsoft.com/office/drawing/2014/main" id="{4F17C65E-04FF-C1FE-C9D9-8985E4129C30}"/>
              </a:ext>
            </a:extLst>
          </p:cNvPr>
          <p:cNvSpPr txBox="1">
            <a:spLocks/>
          </p:cNvSpPr>
          <p:nvPr/>
        </p:nvSpPr>
        <p:spPr>
          <a:xfrm>
            <a:off x="883725" y="2607130"/>
            <a:ext cx="2273012" cy="1620188"/>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2200" dirty="0">
                <a:solidFill>
                  <a:srgbClr val="231F20"/>
                </a:solidFill>
                <a:latin typeface="Calibri" panose="020F0502020204030204" pitchFamily="34" charset="0"/>
                <a:cs typeface="Calibri" panose="020F0502020204030204" pitchFamily="34" charset="0"/>
              </a:rPr>
              <a:t>Contagem dos dedos, cada um valendo uma dúzia</a:t>
            </a:r>
            <a:endParaRPr lang="pt-BR" sz="2200" dirty="0">
              <a:latin typeface="Calibri" panose="020F0502020204030204" pitchFamily="34" charset="0"/>
              <a:cs typeface="Calibri" panose="020F0502020204030204" pitchFamily="34" charset="0"/>
            </a:endParaRPr>
          </a:p>
        </p:txBody>
      </p:sp>
      <p:sp>
        <p:nvSpPr>
          <p:cNvPr id="12" name="Google Shape;2524;p43">
            <a:extLst>
              <a:ext uri="{FF2B5EF4-FFF2-40B4-BE49-F238E27FC236}">
                <a16:creationId xmlns:a16="http://schemas.microsoft.com/office/drawing/2014/main" id="{E6CB81AE-747E-0B92-21CC-438F72096606}"/>
              </a:ext>
            </a:extLst>
          </p:cNvPr>
          <p:cNvSpPr txBox="1">
            <a:spLocks/>
          </p:cNvSpPr>
          <p:nvPr/>
        </p:nvSpPr>
        <p:spPr>
          <a:xfrm>
            <a:off x="8585329" y="2107680"/>
            <a:ext cx="2273012" cy="658038"/>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pt-BR" sz="2500" b="1" dirty="0">
                <a:solidFill>
                  <a:srgbClr val="231F20"/>
                </a:solidFill>
                <a:latin typeface="Calibri" panose="020F0502020204030204" pitchFamily="34" charset="0"/>
                <a:cs typeface="Calibri" panose="020F0502020204030204" pitchFamily="34" charset="0"/>
              </a:rPr>
              <a:t>Mão direita</a:t>
            </a:r>
            <a:endParaRPr lang="pt-BR" sz="2500" b="1" dirty="0">
              <a:latin typeface="Calibri" panose="020F0502020204030204" pitchFamily="34" charset="0"/>
              <a:cs typeface="Calibri" panose="020F0502020204030204" pitchFamily="34" charset="0"/>
            </a:endParaRPr>
          </a:p>
        </p:txBody>
      </p:sp>
      <p:sp>
        <p:nvSpPr>
          <p:cNvPr id="16" name="Google Shape;2524;p43">
            <a:extLst>
              <a:ext uri="{FF2B5EF4-FFF2-40B4-BE49-F238E27FC236}">
                <a16:creationId xmlns:a16="http://schemas.microsoft.com/office/drawing/2014/main" id="{FF5AA1CD-6BD3-18DB-918A-574BA7592C44}"/>
              </a:ext>
            </a:extLst>
          </p:cNvPr>
          <p:cNvSpPr txBox="1">
            <a:spLocks/>
          </p:cNvSpPr>
          <p:nvPr/>
        </p:nvSpPr>
        <p:spPr>
          <a:xfrm>
            <a:off x="8639728" y="2607129"/>
            <a:ext cx="2273012" cy="1957601"/>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pt-BR" sz="2200" dirty="0">
                <a:solidFill>
                  <a:srgbClr val="231F20"/>
                </a:solidFill>
                <a:latin typeface="Calibri" panose="020F0502020204030204" pitchFamily="34" charset="0"/>
                <a:cs typeface="Calibri" panose="020F0502020204030204" pitchFamily="34" charset="0"/>
              </a:rPr>
              <a:t>Contagem das falanges pelo polegar oposto, cada um valendo uma unidade.</a:t>
            </a:r>
            <a:endParaRPr lang="pt-BR"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752652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0"/>
                                        <p:tgtEl>
                                          <p:spTgt spid="31"/>
                                        </p:tgtEl>
                                      </p:cBhvr>
                                    </p:animEffect>
                                  </p:childTnLst>
                                </p:cTn>
                              </p:par>
                            </p:childTnLst>
                          </p:cTn>
                        </p:par>
                        <p:par>
                          <p:cTn id="8" fill="hold">
                            <p:stCondLst>
                              <p:cond delay="5000"/>
                            </p:stCondLst>
                            <p:childTnLst>
                              <p:par>
                                <p:cTn id="9" presetID="22" presetClass="entr" presetSubtype="2"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right)">
                                      <p:cBhvr>
                                        <p:cTn id="11" dur="500"/>
                                        <p:tgtEl>
                                          <p:spTgt spid="31"/>
                                        </p:tgtEl>
                                      </p:cBhvr>
                                    </p:animEffect>
                                  </p:childTnLst>
                                </p:cTn>
                              </p:par>
                            </p:childTnLst>
                          </p:cTn>
                        </p:par>
                        <p:par>
                          <p:cTn id="12" fill="hold">
                            <p:stCondLst>
                              <p:cond delay="5500"/>
                            </p:stCondLst>
                            <p:childTnLst>
                              <p:par>
                                <p:cTn id="13" presetID="22" presetClass="entr" presetSubtype="1" fill="hold" grpId="0" nodeType="after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wipe(up)">
                                      <p:cBhvr>
                                        <p:cTn id="15" dur="500"/>
                                        <p:tgtEl>
                                          <p:spTgt spid="62"/>
                                        </p:tgtEl>
                                      </p:cBhvr>
                                    </p:animEffect>
                                  </p:childTnLst>
                                </p:cTn>
                              </p:par>
                              <p:par>
                                <p:cTn id="16" presetID="31" presetClass="path" presetSubtype="0" repeatCount="indefinite" accel="50000" decel="50000" fill="hold" nodeType="withEffect">
                                  <p:stCondLst>
                                    <p:cond delay="0"/>
                                  </p:stCondLst>
                                  <p:childTnLst>
                                    <p:animMotion origin="layout" path="M -0.00013 3.7037E-6 C 4.16667E-7 -0.00093 0.00078 -0.00903 0.0026 -0.00857 C 0.00547 -0.00764 0.00651 -0.00186 0.00911 -0.00764 C 0.01068 -0.01111 0.01263 -0.01968 0.01393 -0.01945 C 0.01719 -0.01922 0.01797 -0.01019 0.01797 -0.00232 C 0.01797 0.00926 0.0138 0.01898 0.00872 0.02014 C 0.00378 0.02083 -0.00052 0.00856 -0.00013 3.7037E-6 Z " pathEditMode="relative" rAng="0" ptsTypes="AAAAAAA">
                                      <p:cBhvr>
                                        <p:cTn id="17" dur="5000" fill="hold"/>
                                        <p:tgtEl>
                                          <p:spTgt spid="74"/>
                                        </p:tgtEl>
                                        <p:attrNameLst>
                                          <p:attrName>ppt_x</p:attrName>
                                          <p:attrName>ppt_y</p:attrName>
                                        </p:attrNameLst>
                                      </p:cBhvr>
                                      <p:rCtr x="898" y="23"/>
                                    </p:animMotion>
                                  </p:childTnLst>
                                </p:cTn>
                              </p:par>
                              <p:par>
                                <p:cTn id="18" presetID="18" presetClass="path" presetSubtype="0" repeatCount="indefinite" accel="50000" decel="50000" fill="hold" nodeType="withEffect">
                                  <p:stCondLst>
                                    <p:cond delay="0"/>
                                  </p:stCondLst>
                                  <p:childTnLst>
                                    <p:animMotion origin="layout" path="M -0.01641 0 C -0.01641 0.00671 -0.01432 0.01319 -0.01029 0.01736 C -0.01029 0.01759 -0.00417 0.02315 -0.00417 0.02292 C -0.00078 0.02616 0.0013 0.03032 0.0013 0.03495 C 0.0013 0.04398 -0.00664 0.05116 -0.01641 0.05162 C -0.02656 0.05116 -0.03425 0.04398 -0.03425 0.03495 C -0.03425 0.03032 -0.03229 0.02616 -0.02904 0.02292 C -0.02904 0.02315 -0.02266 0.01759 -0.02266 0.01736 C -0.01914 0.01319 -0.01693 0.00671 -0.01641 0 Z " pathEditMode="relative" rAng="0" ptsTypes="AAAAAAAAA">
                                      <p:cBhvr>
                                        <p:cTn id="19" dur="5000" fill="hold"/>
                                        <p:tgtEl>
                                          <p:spTgt spid="64"/>
                                        </p:tgtEl>
                                        <p:attrNameLst>
                                          <p:attrName>ppt_x</p:attrName>
                                          <p:attrName>ppt_y</p:attrName>
                                        </p:attrNameLst>
                                      </p:cBhvr>
                                      <p:rCtr x="-13" y="25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7E112-B051-66B8-C128-74A41C040137}"/>
            </a:ext>
          </a:extLst>
        </p:cNvPr>
        <p:cNvGrpSpPr/>
        <p:nvPr/>
      </p:nvGrpSpPr>
      <p:grpSpPr>
        <a:xfrm>
          <a:off x="0" y="0"/>
          <a:ext cx="0" cy="0"/>
          <a:chOff x="0" y="0"/>
          <a:chExt cx="0" cy="0"/>
        </a:xfrm>
      </p:grpSpPr>
      <p:cxnSp>
        <p:nvCxnSpPr>
          <p:cNvPr id="4" name="Conector Reto 3">
            <a:extLst>
              <a:ext uri="{FF2B5EF4-FFF2-40B4-BE49-F238E27FC236}">
                <a16:creationId xmlns:a16="http://schemas.microsoft.com/office/drawing/2014/main" id="{A829479F-D64A-8CBA-F488-EAD9053E1B21}"/>
              </a:ext>
            </a:extLst>
          </p:cNvPr>
          <p:cNvCxnSpPr>
            <a:cxnSpLocks/>
          </p:cNvCxnSpPr>
          <p:nvPr/>
        </p:nvCxnSpPr>
        <p:spPr>
          <a:xfrm flipV="1">
            <a:off x="824305" y="995504"/>
            <a:ext cx="0" cy="5862496"/>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7" name="[SUP] Retângulo Arredondado 01">
            <a:extLst>
              <a:ext uri="{FF2B5EF4-FFF2-40B4-BE49-F238E27FC236}">
                <a16:creationId xmlns:a16="http://schemas.microsoft.com/office/drawing/2014/main" id="{FE4991AE-B17D-0B94-B8A0-AEFB17009E71}"/>
              </a:ext>
            </a:extLst>
          </p:cNvPr>
          <p:cNvSpPr/>
          <p:nvPr/>
        </p:nvSpPr>
        <p:spPr>
          <a:xfrm>
            <a:off x="4006301" y="1729622"/>
            <a:ext cx="4444874" cy="823360"/>
          </a:xfrm>
          <a:prstGeom prst="roundRect">
            <a:avLst>
              <a:gd name="adj" fmla="val 27186"/>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A738478D-3AAD-C0F2-EBFC-D0C9C56D4823}"/>
              </a:ext>
            </a:extLst>
          </p:cNvPr>
          <p:cNvCxnSpPr>
            <a:cxnSpLocks/>
          </p:cNvCxnSpPr>
          <p:nvPr/>
        </p:nvCxnSpPr>
        <p:spPr>
          <a:xfrm flipH="1">
            <a:off x="824305" y="995504"/>
            <a:ext cx="11511469"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1" name="Conector Reto 30">
            <a:extLst>
              <a:ext uri="{FF2B5EF4-FFF2-40B4-BE49-F238E27FC236}">
                <a16:creationId xmlns:a16="http://schemas.microsoft.com/office/drawing/2014/main" id="{55003DD7-635F-9158-EFF7-92577BB738DD}"/>
              </a:ext>
            </a:extLst>
          </p:cNvPr>
          <p:cNvCxnSpPr>
            <a:cxnSpLocks/>
          </p:cNvCxnSpPr>
          <p:nvPr/>
        </p:nvCxnSpPr>
        <p:spPr>
          <a:xfrm>
            <a:off x="6462284" y="1000491"/>
            <a:ext cx="5873490"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57" name="Google Shape;637;p11">
            <a:extLst>
              <a:ext uri="{FF2B5EF4-FFF2-40B4-BE49-F238E27FC236}">
                <a16:creationId xmlns:a16="http://schemas.microsoft.com/office/drawing/2014/main" id="{7E3E9AD1-C315-6386-22DE-3E7780BF0851}"/>
              </a:ext>
            </a:extLst>
          </p:cNvPr>
          <p:cNvSpPr/>
          <p:nvPr/>
        </p:nvSpPr>
        <p:spPr>
          <a:xfrm>
            <a:off x="9703496" y="1187413"/>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8" name="Google Shape;637;p11">
            <a:extLst>
              <a:ext uri="{FF2B5EF4-FFF2-40B4-BE49-F238E27FC236}">
                <a16:creationId xmlns:a16="http://schemas.microsoft.com/office/drawing/2014/main" id="{5C85E289-F381-7A2F-65DC-187280A84888}"/>
              </a:ext>
            </a:extLst>
          </p:cNvPr>
          <p:cNvSpPr/>
          <p:nvPr/>
        </p:nvSpPr>
        <p:spPr>
          <a:xfrm>
            <a:off x="1347065" y="1062762"/>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637;p11">
            <a:extLst>
              <a:ext uri="{FF2B5EF4-FFF2-40B4-BE49-F238E27FC236}">
                <a16:creationId xmlns:a16="http://schemas.microsoft.com/office/drawing/2014/main" id="{DD7636AF-86A6-266A-FA66-35DB7BDD309F}"/>
              </a:ext>
            </a:extLst>
          </p:cNvPr>
          <p:cNvSpPr/>
          <p:nvPr/>
        </p:nvSpPr>
        <p:spPr>
          <a:xfrm flipH="1">
            <a:off x="6529120" y="303118"/>
            <a:ext cx="1007340" cy="410832"/>
          </a:xfrm>
          <a:custGeom>
            <a:avLst/>
            <a:gdLst/>
            <a:ahLst/>
            <a:cxnLst/>
            <a:rect l="l" t="t" r="r" b="b"/>
            <a:pathLst>
              <a:path w="20437" h="8335" extrusionOk="0">
                <a:moveTo>
                  <a:pt x="8207" y="0"/>
                </a:moveTo>
                <a:cubicBezTo>
                  <a:pt x="7386" y="0"/>
                  <a:pt x="6564" y="245"/>
                  <a:pt x="5902" y="729"/>
                </a:cubicBezTo>
                <a:cubicBezTo>
                  <a:pt x="4669" y="1581"/>
                  <a:pt x="4023" y="3196"/>
                  <a:pt x="4287" y="4664"/>
                </a:cubicBezTo>
                <a:cubicBezTo>
                  <a:pt x="3869" y="4075"/>
                  <a:pt x="3155" y="3756"/>
                  <a:pt x="2441" y="3756"/>
                </a:cubicBezTo>
                <a:cubicBezTo>
                  <a:pt x="2052" y="3756"/>
                  <a:pt x="1663" y="3851"/>
                  <a:pt x="1322" y="4047"/>
                </a:cubicBezTo>
                <a:cubicBezTo>
                  <a:pt x="382" y="4635"/>
                  <a:pt x="0" y="5985"/>
                  <a:pt x="529" y="6954"/>
                </a:cubicBezTo>
                <a:lnTo>
                  <a:pt x="617" y="8334"/>
                </a:lnTo>
                <a:lnTo>
                  <a:pt x="20201" y="8334"/>
                </a:lnTo>
                <a:cubicBezTo>
                  <a:pt x="20436" y="6631"/>
                  <a:pt x="19497" y="4781"/>
                  <a:pt x="17940" y="3989"/>
                </a:cubicBezTo>
                <a:cubicBezTo>
                  <a:pt x="17344" y="3667"/>
                  <a:pt x="16667" y="3512"/>
                  <a:pt x="15987" y="3512"/>
                </a:cubicBezTo>
                <a:cubicBezTo>
                  <a:pt x="14928" y="3512"/>
                  <a:pt x="13865" y="3890"/>
                  <a:pt x="13096" y="4605"/>
                </a:cubicBezTo>
                <a:cubicBezTo>
                  <a:pt x="12420" y="3049"/>
                  <a:pt x="11628" y="1346"/>
                  <a:pt x="10130" y="495"/>
                </a:cubicBezTo>
                <a:cubicBezTo>
                  <a:pt x="9549" y="164"/>
                  <a:pt x="8878" y="0"/>
                  <a:pt x="8207" y="0"/>
                </a:cubicBezTo>
                <a:close/>
              </a:path>
            </a:pathLst>
          </a:custGeom>
          <a:solidFill>
            <a:schemeClr val="bg1">
              <a:lumMod val="40000"/>
              <a:lumOff val="60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0" name="Conector Reto 9">
            <a:extLst>
              <a:ext uri="{FF2B5EF4-FFF2-40B4-BE49-F238E27FC236}">
                <a16:creationId xmlns:a16="http://schemas.microsoft.com/office/drawing/2014/main" id="{6A95401A-39EF-835C-7952-2C0A21FFAC65}"/>
              </a:ext>
            </a:extLst>
          </p:cNvPr>
          <p:cNvCxnSpPr>
            <a:cxnSpLocks/>
            <a:stCxn id="42" idx="2"/>
          </p:cNvCxnSpPr>
          <p:nvPr/>
        </p:nvCxnSpPr>
        <p:spPr>
          <a:xfrm>
            <a:off x="6236499" y="2545452"/>
            <a:ext cx="0" cy="489272"/>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 name="[SUP] Retângulo Arredondado 01">
            <a:extLst>
              <a:ext uri="{FF2B5EF4-FFF2-40B4-BE49-F238E27FC236}">
                <a16:creationId xmlns:a16="http://schemas.microsoft.com/office/drawing/2014/main" id="{74D53702-8832-DD29-3181-F7D1EAFA72BD}"/>
              </a:ext>
            </a:extLst>
          </p:cNvPr>
          <p:cNvSpPr/>
          <p:nvPr/>
        </p:nvSpPr>
        <p:spPr>
          <a:xfrm>
            <a:off x="2665934" y="3020494"/>
            <a:ext cx="7310862" cy="3051196"/>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Google Shape;2524;p43">
            <a:extLst>
              <a:ext uri="{FF2B5EF4-FFF2-40B4-BE49-F238E27FC236}">
                <a16:creationId xmlns:a16="http://schemas.microsoft.com/office/drawing/2014/main" id="{DFA9E4FC-22F2-00D3-5CCF-25FA7B448791}"/>
              </a:ext>
            </a:extLst>
          </p:cNvPr>
          <p:cNvSpPr txBox="1">
            <a:spLocks/>
          </p:cNvSpPr>
          <p:nvPr/>
        </p:nvSpPr>
        <p:spPr>
          <a:xfrm>
            <a:off x="2665935" y="3129753"/>
            <a:ext cx="7187292" cy="294194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just"/>
            <a:r>
              <a:rPr lang="pt-BR" sz="2400" dirty="0">
                <a:solidFill>
                  <a:srgbClr val="231F20"/>
                </a:solidFill>
                <a:latin typeface="Calibri" panose="020F0502020204030204" pitchFamily="34" charset="0"/>
                <a:cs typeface="Calibri" panose="020F0502020204030204" pitchFamily="34" charset="0"/>
              </a:rPr>
              <a:t>Tudo o que se pode dizer sobre o porquê da criação dessa base 60 é suposição. Alguns estudiosos do assunto acreditam que esse sistema tenha sido usado por permitir várias </a:t>
            </a:r>
            <a:r>
              <a:rPr lang="pt-BR" sz="2400" b="1" dirty="0">
                <a:solidFill>
                  <a:srgbClr val="231F20"/>
                </a:solidFill>
                <a:latin typeface="Calibri" panose="020F0502020204030204" pitchFamily="34" charset="0"/>
                <a:cs typeface="Calibri" panose="020F0502020204030204" pitchFamily="34" charset="0"/>
              </a:rPr>
              <a:t>divisões exatas</a:t>
            </a:r>
            <a:r>
              <a:rPr lang="pt-BR" sz="2400" dirty="0">
                <a:solidFill>
                  <a:srgbClr val="231F20"/>
                </a:solidFill>
                <a:latin typeface="Calibri" panose="020F0502020204030204" pitchFamily="34" charset="0"/>
                <a:cs typeface="Calibri" panose="020F0502020204030204" pitchFamily="34" charset="0"/>
              </a:rPr>
              <a:t>, como </a:t>
            </a:r>
            <a:r>
              <a:rPr lang="pt-BR" sz="2400" b="1" dirty="0">
                <a:solidFill>
                  <a:srgbClr val="231F20"/>
                </a:solidFill>
                <a:latin typeface="Calibri" panose="020F0502020204030204" pitchFamily="34" charset="0"/>
                <a:cs typeface="Calibri" panose="020F0502020204030204" pitchFamily="34" charset="0"/>
              </a:rPr>
              <a:t>metades, quartos, quintos, sextos, décimos</a:t>
            </a:r>
            <a:r>
              <a:rPr lang="pt-BR" sz="2400" dirty="0">
                <a:solidFill>
                  <a:srgbClr val="231F20"/>
                </a:solidFill>
                <a:latin typeface="Calibri" panose="020F0502020204030204" pitchFamily="34" charset="0"/>
                <a:cs typeface="Calibri" panose="020F0502020204030204" pitchFamily="34" charset="0"/>
              </a:rPr>
              <a:t> etc. Hoje, ainda usamos a base 60 quando calculamos, por exemplo, </a:t>
            </a:r>
            <a:r>
              <a:rPr lang="pt-BR" sz="2400" b="1" dirty="0">
                <a:solidFill>
                  <a:srgbClr val="231F20"/>
                </a:solidFill>
                <a:latin typeface="Calibri" panose="020F0502020204030204" pitchFamily="34" charset="0"/>
                <a:cs typeface="Calibri" panose="020F0502020204030204" pitchFamily="34" charset="0"/>
              </a:rPr>
              <a:t>ângulos e graus </a:t>
            </a:r>
            <a:r>
              <a:rPr lang="pt-BR" sz="2400" dirty="0">
                <a:solidFill>
                  <a:srgbClr val="231F20"/>
                </a:solidFill>
                <a:latin typeface="Calibri" panose="020F0502020204030204" pitchFamily="34" charset="0"/>
                <a:cs typeface="Calibri" panose="020F0502020204030204" pitchFamily="34" charset="0"/>
              </a:rPr>
              <a:t>e quando medimos o tempo.</a:t>
            </a:r>
            <a:endParaRPr lang="pt-BR" sz="2400" dirty="0">
              <a:latin typeface="Calibri" panose="020F0502020204030204" pitchFamily="34" charset="0"/>
              <a:cs typeface="Calibri" panose="020F0502020204030204" pitchFamily="34" charset="0"/>
            </a:endParaRPr>
          </a:p>
        </p:txBody>
      </p:sp>
      <p:sp>
        <p:nvSpPr>
          <p:cNvPr id="15" name="Retângulo Arredondado 14">
            <a:extLst>
              <a:ext uri="{FF2B5EF4-FFF2-40B4-BE49-F238E27FC236}">
                <a16:creationId xmlns:a16="http://schemas.microsoft.com/office/drawing/2014/main" id="{236393EA-20DA-855C-A3B1-6DC121538991}"/>
              </a:ext>
            </a:extLst>
          </p:cNvPr>
          <p:cNvSpPr/>
          <p:nvPr/>
        </p:nvSpPr>
        <p:spPr>
          <a:xfrm>
            <a:off x="5933495" y="653817"/>
            <a:ext cx="528789"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aixaDeTexto 17">
            <a:extLst>
              <a:ext uri="{FF2B5EF4-FFF2-40B4-BE49-F238E27FC236}">
                <a16:creationId xmlns:a16="http://schemas.microsoft.com/office/drawing/2014/main" id="{C25F3CB0-0277-B14A-2BF4-04FD3DF36BA3}"/>
              </a:ext>
            </a:extLst>
          </p:cNvPr>
          <p:cNvSpPr txBox="1"/>
          <p:nvPr/>
        </p:nvSpPr>
        <p:spPr>
          <a:xfrm>
            <a:off x="6002411" y="683998"/>
            <a:ext cx="380232" cy="553998"/>
          </a:xfrm>
          <a:prstGeom prst="rect">
            <a:avLst/>
          </a:prstGeom>
          <a:noFill/>
        </p:spPr>
        <p:txBody>
          <a:bodyPr wrap="square" rtlCol="0">
            <a:spAutoFit/>
          </a:bodyPr>
          <a:lstStyle/>
          <a:p>
            <a:r>
              <a:rPr lang="pt-BR" sz="3000" b="1" dirty="0">
                <a:solidFill>
                  <a:schemeClr val="tx2"/>
                </a:solidFill>
                <a:latin typeface="Calibri" panose="020F0502020204030204" pitchFamily="34" charset="0"/>
                <a:cs typeface="Calibri" panose="020F0502020204030204" pitchFamily="34" charset="0"/>
              </a:rPr>
              <a:t>5</a:t>
            </a:r>
          </a:p>
        </p:txBody>
      </p:sp>
      <p:cxnSp>
        <p:nvCxnSpPr>
          <p:cNvPr id="19" name="Conector Reto 18">
            <a:extLst>
              <a:ext uri="{FF2B5EF4-FFF2-40B4-BE49-F238E27FC236}">
                <a16:creationId xmlns:a16="http://schemas.microsoft.com/office/drawing/2014/main" id="{889C23CC-1D02-F087-DC43-E4424D0D59C2}"/>
              </a:ext>
            </a:extLst>
          </p:cNvPr>
          <p:cNvCxnSpPr>
            <a:cxnSpLocks/>
            <a:stCxn id="15" idx="2"/>
          </p:cNvCxnSpPr>
          <p:nvPr/>
        </p:nvCxnSpPr>
        <p:spPr>
          <a:xfrm>
            <a:off x="6197890" y="1268178"/>
            <a:ext cx="1082" cy="46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Google Shape;2524;p43">
            <a:extLst>
              <a:ext uri="{FF2B5EF4-FFF2-40B4-BE49-F238E27FC236}">
                <a16:creationId xmlns:a16="http://schemas.microsoft.com/office/drawing/2014/main" id="{C7750E09-A82B-D9BC-BB13-362A64C1987A}"/>
              </a:ext>
            </a:extLst>
          </p:cNvPr>
          <p:cNvSpPr txBox="1">
            <a:spLocks/>
          </p:cNvSpPr>
          <p:nvPr/>
        </p:nvSpPr>
        <p:spPr>
          <a:xfrm>
            <a:off x="3992931" y="1781410"/>
            <a:ext cx="4266382" cy="659418"/>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800" b="1" dirty="0">
                <a:solidFill>
                  <a:schemeClr val="bg2"/>
                </a:solidFill>
                <a:latin typeface="Calibri" panose="020F0502020204030204" pitchFamily="34" charset="0"/>
                <a:cs typeface="Calibri" panose="020F0502020204030204" pitchFamily="34" charset="0"/>
              </a:rPr>
              <a:t>Sistema de base 60</a:t>
            </a:r>
          </a:p>
        </p:txBody>
      </p:sp>
      <p:sp>
        <p:nvSpPr>
          <p:cNvPr id="42" name="[SUP] Retângulo Arredondado 01">
            <a:extLst>
              <a:ext uri="{FF2B5EF4-FFF2-40B4-BE49-F238E27FC236}">
                <a16:creationId xmlns:a16="http://schemas.microsoft.com/office/drawing/2014/main" id="{002C48CF-03B3-8F9A-D66A-759711E90E4B}"/>
              </a:ext>
            </a:extLst>
          </p:cNvPr>
          <p:cNvSpPr/>
          <p:nvPr/>
        </p:nvSpPr>
        <p:spPr>
          <a:xfrm>
            <a:off x="4014062" y="1722092"/>
            <a:ext cx="4444874" cy="823360"/>
          </a:xfrm>
          <a:prstGeom prst="roundRect">
            <a:avLst>
              <a:gd name="adj" fmla="val 27186"/>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5" name="[SUP] Retângulo Arredondado 01">
            <a:extLst>
              <a:ext uri="{FF2B5EF4-FFF2-40B4-BE49-F238E27FC236}">
                <a16:creationId xmlns:a16="http://schemas.microsoft.com/office/drawing/2014/main" id="{464ACBA7-8B9F-2B7E-3A6B-0B8A785E85E0}"/>
              </a:ext>
            </a:extLst>
          </p:cNvPr>
          <p:cNvSpPr/>
          <p:nvPr/>
        </p:nvSpPr>
        <p:spPr>
          <a:xfrm>
            <a:off x="2642870" y="3034724"/>
            <a:ext cx="7331265" cy="3045905"/>
          </a:xfrm>
          <a:prstGeom prst="roundRect">
            <a:avLst>
              <a:gd name="adj" fmla="val 7504"/>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35" name="Conector Reto 34">
            <a:extLst>
              <a:ext uri="{FF2B5EF4-FFF2-40B4-BE49-F238E27FC236}">
                <a16:creationId xmlns:a16="http://schemas.microsoft.com/office/drawing/2014/main" id="{053E64C6-D3EC-F886-2D24-356BE03E1474}"/>
              </a:ext>
            </a:extLst>
          </p:cNvPr>
          <p:cNvCxnSpPr>
            <a:cxnSpLocks/>
          </p:cNvCxnSpPr>
          <p:nvPr/>
        </p:nvCxnSpPr>
        <p:spPr>
          <a:xfrm>
            <a:off x="6235658" y="2551929"/>
            <a:ext cx="1082" cy="46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Conector Reto 48">
            <a:extLst>
              <a:ext uri="{FF2B5EF4-FFF2-40B4-BE49-F238E27FC236}">
                <a16:creationId xmlns:a16="http://schemas.microsoft.com/office/drawing/2014/main" id="{3C7DDB04-7423-AACE-2363-41F0EC143CC9}"/>
              </a:ext>
            </a:extLst>
          </p:cNvPr>
          <p:cNvCxnSpPr>
            <a:cxnSpLocks/>
          </p:cNvCxnSpPr>
          <p:nvPr/>
        </p:nvCxnSpPr>
        <p:spPr>
          <a:xfrm flipH="1">
            <a:off x="824305" y="995504"/>
            <a:ext cx="7762" cy="5960809"/>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pic>
        <p:nvPicPr>
          <p:cNvPr id="63" name="Picture 4" descr="Vetor grátis conjunto de pedras de granito isoladas em branco">
            <a:extLst>
              <a:ext uri="{FF2B5EF4-FFF2-40B4-BE49-F238E27FC236}">
                <a16:creationId xmlns:a16="http://schemas.microsoft.com/office/drawing/2014/main" id="{0FADEDDD-3056-9204-F75E-BE4335EE72C3}"/>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1740" t="50377" r="-227" b="2084"/>
          <a:stretch/>
        </p:blipFill>
        <p:spPr bwMode="auto">
          <a:xfrm>
            <a:off x="10248148" y="5438651"/>
            <a:ext cx="2384834" cy="1777922"/>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oogle Shape;2626;p55">
            <a:extLst>
              <a:ext uri="{FF2B5EF4-FFF2-40B4-BE49-F238E27FC236}">
                <a16:creationId xmlns:a16="http://schemas.microsoft.com/office/drawing/2014/main" id="{888EEC67-7C3F-A503-A4F7-C5DEF018A8A0}"/>
              </a:ext>
            </a:extLst>
          </p:cNvPr>
          <p:cNvGrpSpPr/>
          <p:nvPr/>
        </p:nvGrpSpPr>
        <p:grpSpPr>
          <a:xfrm flipH="1">
            <a:off x="9490906" y="5167389"/>
            <a:ext cx="1739832" cy="2560082"/>
            <a:chOff x="1535297" y="2064520"/>
            <a:chExt cx="606266" cy="892091"/>
          </a:xfrm>
        </p:grpSpPr>
        <p:sp>
          <p:nvSpPr>
            <p:cNvPr id="75" name="Google Shape;2627;p55">
              <a:extLst>
                <a:ext uri="{FF2B5EF4-FFF2-40B4-BE49-F238E27FC236}">
                  <a16:creationId xmlns:a16="http://schemas.microsoft.com/office/drawing/2014/main" id="{95F5A801-E373-737F-7BC6-AC8FBAD77B76}"/>
                </a:ext>
              </a:extLst>
            </p:cNvPr>
            <p:cNvSpPr/>
            <p:nvPr/>
          </p:nvSpPr>
          <p:spPr>
            <a:xfrm>
              <a:off x="1931910"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rgbClr val="B1641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6" name="Google Shape;2628;p55">
              <a:extLst>
                <a:ext uri="{FF2B5EF4-FFF2-40B4-BE49-F238E27FC236}">
                  <a16:creationId xmlns:a16="http://schemas.microsoft.com/office/drawing/2014/main" id="{DF89A5E3-3A8A-CF39-030F-3E1BACBC1C92}"/>
                </a:ext>
              </a:extLst>
            </p:cNvPr>
            <p:cNvSpPr/>
            <p:nvPr/>
          </p:nvSpPr>
          <p:spPr>
            <a:xfrm>
              <a:off x="1881346" y="2067036"/>
              <a:ext cx="8352" cy="886355"/>
            </a:xfrm>
            <a:custGeom>
              <a:avLst/>
              <a:gdLst/>
              <a:ahLst/>
              <a:cxnLst/>
              <a:rect l="l" t="t" r="r" b="b"/>
              <a:pathLst>
                <a:path w="166" h="17617" extrusionOk="0">
                  <a:moveTo>
                    <a:pt x="0" y="0"/>
                  </a:moveTo>
                  <a:lnTo>
                    <a:pt x="0" y="17617"/>
                  </a:lnTo>
                  <a:lnTo>
                    <a:pt x="165" y="17617"/>
                  </a:lnTo>
                  <a:lnTo>
                    <a:pt x="16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7" name="Google Shape;2629;p55">
              <a:extLst>
                <a:ext uri="{FF2B5EF4-FFF2-40B4-BE49-F238E27FC236}">
                  <a16:creationId xmlns:a16="http://schemas.microsoft.com/office/drawing/2014/main" id="{77198757-A6CF-5E77-C06E-D9553331DDCD}"/>
                </a:ext>
              </a:extLst>
            </p:cNvPr>
            <p:cNvSpPr/>
            <p:nvPr/>
          </p:nvSpPr>
          <p:spPr>
            <a:xfrm>
              <a:off x="1911685" y="2105072"/>
              <a:ext cx="8402" cy="849023"/>
            </a:xfrm>
            <a:custGeom>
              <a:avLst/>
              <a:gdLst/>
              <a:ahLst/>
              <a:cxnLst/>
              <a:rect l="l" t="t" r="r" b="b"/>
              <a:pathLst>
                <a:path w="167" h="16875" extrusionOk="0">
                  <a:moveTo>
                    <a:pt x="0" y="1"/>
                  </a:moveTo>
                  <a:lnTo>
                    <a:pt x="0" y="16875"/>
                  </a:lnTo>
                  <a:lnTo>
                    <a:pt x="167" y="16875"/>
                  </a:lnTo>
                  <a:lnTo>
                    <a:pt x="167"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78" name="Google Shape;2630;p55">
              <a:extLst>
                <a:ext uri="{FF2B5EF4-FFF2-40B4-BE49-F238E27FC236}">
                  <a16:creationId xmlns:a16="http://schemas.microsoft.com/office/drawing/2014/main" id="{5143F658-AE4C-C6D3-6F12-66C6302AE8B9}"/>
                </a:ext>
              </a:extLst>
            </p:cNvPr>
            <p:cNvSpPr/>
            <p:nvPr/>
          </p:nvSpPr>
          <p:spPr>
            <a:xfrm>
              <a:off x="1535297" y="2291983"/>
              <a:ext cx="355458" cy="661458"/>
            </a:xfrm>
            <a:custGeom>
              <a:avLst/>
              <a:gdLst/>
              <a:ahLst/>
              <a:cxnLst/>
              <a:rect l="l" t="t" r="r" b="b"/>
              <a:pathLst>
                <a:path w="7065" h="13147" extrusionOk="0">
                  <a:moveTo>
                    <a:pt x="0" y="0"/>
                  </a:moveTo>
                  <a:cubicBezTo>
                    <a:pt x="0" y="0"/>
                    <a:pt x="3739" y="3485"/>
                    <a:pt x="4618" y="5249"/>
                  </a:cubicBezTo>
                  <a:cubicBezTo>
                    <a:pt x="5497" y="7012"/>
                    <a:pt x="5981" y="13081"/>
                    <a:pt x="6436" y="13146"/>
                  </a:cubicBezTo>
                  <a:cubicBezTo>
                    <a:pt x="6440" y="13146"/>
                    <a:pt x="6444" y="13147"/>
                    <a:pt x="6449" y="13147"/>
                  </a:cubicBezTo>
                  <a:cubicBezTo>
                    <a:pt x="7064" y="13147"/>
                    <a:pt x="5998" y="6462"/>
                    <a:pt x="5137" y="4998"/>
                  </a:cubicBezTo>
                  <a:cubicBezTo>
                    <a:pt x="3641" y="2453"/>
                    <a:pt x="0" y="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 name="Google Shape;2631;p55">
              <a:extLst>
                <a:ext uri="{FF2B5EF4-FFF2-40B4-BE49-F238E27FC236}">
                  <a16:creationId xmlns:a16="http://schemas.microsoft.com/office/drawing/2014/main" id="{0235465B-5BDF-B63B-C8F1-403E828BE1C1}"/>
                </a:ext>
              </a:extLst>
            </p:cNvPr>
            <p:cNvSpPr/>
            <p:nvPr/>
          </p:nvSpPr>
          <p:spPr>
            <a:xfrm>
              <a:off x="1667418" y="2612927"/>
              <a:ext cx="182987" cy="340515"/>
            </a:xfrm>
            <a:custGeom>
              <a:avLst/>
              <a:gdLst/>
              <a:ahLst/>
              <a:cxnLst/>
              <a:rect l="l" t="t" r="r" b="b"/>
              <a:pathLst>
                <a:path w="3637" h="6768" extrusionOk="0">
                  <a:moveTo>
                    <a:pt x="0" y="0"/>
                  </a:moveTo>
                  <a:lnTo>
                    <a:pt x="0" y="0"/>
                  </a:lnTo>
                  <a:cubicBezTo>
                    <a:pt x="0" y="1"/>
                    <a:pt x="1925" y="1794"/>
                    <a:pt x="2378" y="2702"/>
                  </a:cubicBezTo>
                  <a:cubicBezTo>
                    <a:pt x="2831" y="3610"/>
                    <a:pt x="3079" y="6734"/>
                    <a:pt x="3313" y="6767"/>
                  </a:cubicBezTo>
                  <a:cubicBezTo>
                    <a:pt x="3316" y="6767"/>
                    <a:pt x="3318" y="6767"/>
                    <a:pt x="3320" y="6767"/>
                  </a:cubicBezTo>
                  <a:cubicBezTo>
                    <a:pt x="3636" y="6767"/>
                    <a:pt x="3088" y="3327"/>
                    <a:pt x="2645" y="2573"/>
                  </a:cubicBezTo>
                  <a:cubicBezTo>
                    <a:pt x="1875" y="1263"/>
                    <a:pt x="0" y="1"/>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80" name="Google Shape;2632;p55">
              <a:extLst>
                <a:ext uri="{FF2B5EF4-FFF2-40B4-BE49-F238E27FC236}">
                  <a16:creationId xmlns:a16="http://schemas.microsoft.com/office/drawing/2014/main" id="{1B5C683E-6D5E-AC71-0EDB-C6F6C043BEA6}"/>
                </a:ext>
              </a:extLst>
            </p:cNvPr>
            <p:cNvSpPr/>
            <p:nvPr/>
          </p:nvSpPr>
          <p:spPr>
            <a:xfrm>
              <a:off x="1587069" y="2082482"/>
              <a:ext cx="341370" cy="871614"/>
            </a:xfrm>
            <a:custGeom>
              <a:avLst/>
              <a:gdLst/>
              <a:ahLst/>
              <a:cxnLst/>
              <a:rect l="l" t="t" r="r" b="b"/>
              <a:pathLst>
                <a:path w="6785" h="17324" extrusionOk="0">
                  <a:moveTo>
                    <a:pt x="1" y="0"/>
                  </a:moveTo>
                  <a:cubicBezTo>
                    <a:pt x="1" y="1"/>
                    <a:pt x="3147" y="3867"/>
                    <a:pt x="4111" y="6080"/>
                  </a:cubicBezTo>
                  <a:cubicBezTo>
                    <a:pt x="5076" y="8295"/>
                    <a:pt x="4520" y="17324"/>
                    <a:pt x="6363" y="17324"/>
                  </a:cubicBezTo>
                  <a:cubicBezTo>
                    <a:pt x="6785" y="17324"/>
                    <a:pt x="5260" y="7419"/>
                    <a:pt x="4372" y="5602"/>
                  </a:cubicBezTo>
                  <a:cubicBezTo>
                    <a:pt x="2841" y="2466"/>
                    <a:pt x="1" y="0"/>
                    <a:pt x="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 name="Google Shape;2633;p55">
              <a:extLst>
                <a:ext uri="{FF2B5EF4-FFF2-40B4-BE49-F238E27FC236}">
                  <a16:creationId xmlns:a16="http://schemas.microsoft.com/office/drawing/2014/main" id="{EF7E727E-885E-579D-0EF2-4138F410405A}"/>
                </a:ext>
              </a:extLst>
            </p:cNvPr>
            <p:cNvSpPr/>
            <p:nvPr/>
          </p:nvSpPr>
          <p:spPr>
            <a:xfrm>
              <a:off x="1910830" y="2336157"/>
              <a:ext cx="230733" cy="620001"/>
            </a:xfrm>
            <a:custGeom>
              <a:avLst/>
              <a:gdLst/>
              <a:ahLst/>
              <a:cxnLst/>
              <a:rect l="l" t="t" r="r" b="b"/>
              <a:pathLst>
                <a:path w="4586" h="12323" extrusionOk="0">
                  <a:moveTo>
                    <a:pt x="4585" y="0"/>
                  </a:moveTo>
                  <a:cubicBezTo>
                    <a:pt x="4585" y="0"/>
                    <a:pt x="2618" y="2052"/>
                    <a:pt x="1800" y="4358"/>
                  </a:cubicBezTo>
                  <a:cubicBezTo>
                    <a:pt x="1327" y="5694"/>
                    <a:pt x="1" y="12322"/>
                    <a:pt x="344" y="12322"/>
                  </a:cubicBezTo>
                  <a:cubicBezTo>
                    <a:pt x="344" y="12322"/>
                    <a:pt x="344" y="12322"/>
                    <a:pt x="345" y="12322"/>
                  </a:cubicBezTo>
                  <a:cubicBezTo>
                    <a:pt x="1581" y="12283"/>
                    <a:pt x="1595" y="6251"/>
                    <a:pt x="2076" y="4638"/>
                  </a:cubicBezTo>
                  <a:cubicBezTo>
                    <a:pt x="2559" y="3027"/>
                    <a:pt x="4585" y="0"/>
                    <a:pt x="4585"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 name="Google Shape;2634;p55">
              <a:extLst>
                <a:ext uri="{FF2B5EF4-FFF2-40B4-BE49-F238E27FC236}">
                  <a16:creationId xmlns:a16="http://schemas.microsoft.com/office/drawing/2014/main" id="{230CA26C-4284-126F-3435-B07EF501E22C}"/>
                </a:ext>
              </a:extLst>
            </p:cNvPr>
            <p:cNvSpPr/>
            <p:nvPr/>
          </p:nvSpPr>
          <p:spPr>
            <a:xfrm>
              <a:off x="1962903" y="2687892"/>
              <a:ext cx="99065" cy="266254"/>
            </a:xfrm>
            <a:custGeom>
              <a:avLst/>
              <a:gdLst/>
              <a:ahLst/>
              <a:cxnLst/>
              <a:rect l="l" t="t" r="r" b="b"/>
              <a:pathLst>
                <a:path w="1969" h="5292" extrusionOk="0">
                  <a:moveTo>
                    <a:pt x="1969" y="0"/>
                  </a:moveTo>
                  <a:cubicBezTo>
                    <a:pt x="1968" y="0"/>
                    <a:pt x="1125" y="882"/>
                    <a:pt x="773" y="1872"/>
                  </a:cubicBezTo>
                  <a:cubicBezTo>
                    <a:pt x="570" y="2446"/>
                    <a:pt x="0" y="5292"/>
                    <a:pt x="148" y="5292"/>
                  </a:cubicBezTo>
                  <a:cubicBezTo>
                    <a:pt x="148" y="5292"/>
                    <a:pt x="148" y="5292"/>
                    <a:pt x="148" y="5292"/>
                  </a:cubicBezTo>
                  <a:cubicBezTo>
                    <a:pt x="679" y="5275"/>
                    <a:pt x="684" y="2684"/>
                    <a:pt x="892" y="1992"/>
                  </a:cubicBezTo>
                  <a:cubicBezTo>
                    <a:pt x="1099" y="1301"/>
                    <a:pt x="1968" y="1"/>
                    <a:pt x="19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 name="Google Shape;2635;p55">
              <a:extLst>
                <a:ext uri="{FF2B5EF4-FFF2-40B4-BE49-F238E27FC236}">
                  <a16:creationId xmlns:a16="http://schemas.microsoft.com/office/drawing/2014/main" id="{CA88C02A-C193-3AB2-A9AB-8DF9D925198B}"/>
                </a:ext>
              </a:extLst>
            </p:cNvPr>
            <p:cNvSpPr/>
            <p:nvPr/>
          </p:nvSpPr>
          <p:spPr>
            <a:xfrm>
              <a:off x="1753301" y="2064520"/>
              <a:ext cx="178710" cy="892091"/>
            </a:xfrm>
            <a:custGeom>
              <a:avLst/>
              <a:gdLst/>
              <a:ahLst/>
              <a:cxnLst/>
              <a:rect l="l" t="t" r="r" b="b"/>
              <a:pathLst>
                <a:path w="3552" h="17731" extrusionOk="0">
                  <a:moveTo>
                    <a:pt x="0" y="0"/>
                  </a:moveTo>
                  <a:cubicBezTo>
                    <a:pt x="0" y="1"/>
                    <a:pt x="2040" y="4211"/>
                    <a:pt x="2353" y="6542"/>
                  </a:cubicBezTo>
                  <a:cubicBezTo>
                    <a:pt x="2667" y="8871"/>
                    <a:pt x="2799" y="17729"/>
                    <a:pt x="3111" y="17731"/>
                  </a:cubicBezTo>
                  <a:cubicBezTo>
                    <a:pt x="3111" y="17731"/>
                    <a:pt x="3111" y="17731"/>
                    <a:pt x="3111" y="17731"/>
                  </a:cubicBezTo>
                  <a:cubicBezTo>
                    <a:pt x="3551" y="17731"/>
                    <a:pt x="3122" y="8005"/>
                    <a:pt x="2766" y="6083"/>
                  </a:cubicBezTo>
                  <a:cubicBezTo>
                    <a:pt x="2152" y="2767"/>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cxnSp>
        <p:nvCxnSpPr>
          <p:cNvPr id="25" name="Conector Reto 24">
            <a:extLst>
              <a:ext uri="{FF2B5EF4-FFF2-40B4-BE49-F238E27FC236}">
                <a16:creationId xmlns:a16="http://schemas.microsoft.com/office/drawing/2014/main" id="{3B142D6B-3CA7-A1B0-EC97-C56993106DC3}"/>
              </a:ext>
            </a:extLst>
          </p:cNvPr>
          <p:cNvCxnSpPr>
            <a:cxnSpLocks/>
          </p:cNvCxnSpPr>
          <p:nvPr/>
        </p:nvCxnSpPr>
        <p:spPr>
          <a:xfrm>
            <a:off x="824305" y="995504"/>
            <a:ext cx="5109190"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4506396"/>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500"/>
                                        <p:tgtEl>
                                          <p:spTgt spid="15"/>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up)">
                                      <p:cBhvr>
                                        <p:cTn id="14" dur="500"/>
                                        <p:tgtEl>
                                          <p:spTgt spid="18"/>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up)">
                                      <p:cBhvr>
                                        <p:cTn id="18" dur="500"/>
                                        <p:tgtEl>
                                          <p:spTgt spid="1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up)">
                                      <p:cBhvr>
                                        <p:cTn id="25" dur="500"/>
                                        <p:tgtEl>
                                          <p:spTgt spid="39"/>
                                        </p:tgtEl>
                                      </p:cBhvr>
                                    </p:animEffect>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up)">
                                      <p:cBhvr>
                                        <p:cTn id="29" dur="500"/>
                                        <p:tgtEl>
                                          <p:spTgt spid="35"/>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up)">
                                      <p:cBhvr>
                                        <p:cTn id="33" dur="500"/>
                                        <p:tgtEl>
                                          <p:spTgt spid="45"/>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par>
                                <p:cTn id="37" presetID="31" presetClass="path" presetSubtype="0" repeatCount="indefinite" accel="50000" decel="50000" fill="hold" nodeType="withEffect">
                                  <p:stCondLst>
                                    <p:cond delay="0"/>
                                  </p:stCondLst>
                                  <p:childTnLst>
                                    <p:animMotion origin="layout" path="M -0.00013 3.7037E-6 C 4.16667E-7 -0.00093 0.00078 -0.00903 0.0026 -0.00857 C 0.00547 -0.00764 0.00651 -0.00186 0.00911 -0.00764 C 0.01068 -0.01111 0.01263 -0.01968 0.01393 -0.01945 C 0.01719 -0.01922 0.01797 -0.01019 0.01797 -0.00232 C 0.01797 0.00926 0.0138 0.01898 0.00872 0.02014 C 0.00378 0.02083 -0.00052 0.00856 -0.00013 3.7037E-6 Z " pathEditMode="relative" rAng="0" ptsTypes="AAAAAAA">
                                      <p:cBhvr>
                                        <p:cTn id="38" dur="5000" fill="hold"/>
                                        <p:tgtEl>
                                          <p:spTgt spid="74"/>
                                        </p:tgtEl>
                                        <p:attrNameLst>
                                          <p:attrName>ppt_x</p:attrName>
                                          <p:attrName>ppt_y</p:attrName>
                                        </p:attrNameLst>
                                      </p:cBhvr>
                                      <p:rCtr x="89800" y="2300"/>
                                    </p:animMotion>
                                  </p:childTnLst>
                                </p:cTn>
                              </p:par>
                            </p:childTnLst>
                          </p:cTn>
                        </p:par>
                        <p:par>
                          <p:cTn id="39" fill="hold">
                            <p:stCondLst>
                              <p:cond delay="7500"/>
                            </p:stCondLst>
                            <p:childTnLst>
                              <p:par>
                                <p:cTn id="40" presetID="22" presetClass="entr" presetSubtype="1"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up)">
                                      <p:cBhvr>
                                        <p:cTn id="42" dur="500"/>
                                        <p:tgtEl>
                                          <p:spTgt spid="25"/>
                                        </p:tgtEl>
                                      </p:cBhvr>
                                    </p:animEffect>
                                  </p:childTnLst>
                                </p:cTn>
                              </p:par>
                            </p:childTnLst>
                          </p:cTn>
                        </p:par>
                        <p:par>
                          <p:cTn id="43" fill="hold">
                            <p:stCondLst>
                              <p:cond delay="8000"/>
                            </p:stCondLst>
                            <p:childTnLst>
                              <p:par>
                                <p:cTn id="44" presetID="22" presetClass="entr" presetSubtype="2" fill="hold"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wipe(right)">
                                      <p:cBhvr>
                                        <p:cTn id="4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8" grpId="0"/>
      <p:bldP spid="39" grpId="0"/>
      <p:bldP spid="42" grpId="0" animBg="1"/>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7BCBF-24C0-C16B-0104-86CDC03E5A78}"/>
            </a:ext>
          </a:extLst>
        </p:cNvPr>
        <p:cNvGrpSpPr/>
        <p:nvPr/>
      </p:nvGrpSpPr>
      <p:grpSpPr>
        <a:xfrm>
          <a:off x="0" y="0"/>
          <a:ext cx="0" cy="0"/>
          <a:chOff x="0" y="0"/>
          <a:chExt cx="0" cy="0"/>
        </a:xfrm>
      </p:grpSpPr>
      <p:pic>
        <p:nvPicPr>
          <p:cNvPr id="16" name="Google Shape;1478;p24">
            <a:extLst>
              <a:ext uri="{FF2B5EF4-FFF2-40B4-BE49-F238E27FC236}">
                <a16:creationId xmlns:a16="http://schemas.microsoft.com/office/drawing/2014/main" id="{B77E4182-EEE5-C5E6-F4E2-299ED1C8D7CD}"/>
              </a:ext>
            </a:extLst>
          </p:cNvPr>
          <p:cNvPicPr preferRelativeResize="0"/>
          <p:nvPr/>
        </p:nvPicPr>
        <p:blipFill rotWithShape="1">
          <a:blip r:embed="rId2">
            <a:alphaModFix amt="85000"/>
          </a:blip>
          <a:srcRect t="84375"/>
          <a:stretch/>
        </p:blipFill>
        <p:spPr>
          <a:xfrm rot="10800000" flipH="1">
            <a:off x="100" y="5786438"/>
            <a:ext cx="12192000" cy="1071562"/>
          </a:xfrm>
          <a:prstGeom prst="rect">
            <a:avLst/>
          </a:prstGeom>
          <a:noFill/>
          <a:ln>
            <a:noFill/>
          </a:ln>
        </p:spPr>
      </p:pic>
      <p:cxnSp>
        <p:nvCxnSpPr>
          <p:cNvPr id="4" name="Conector Reto 3">
            <a:extLst>
              <a:ext uri="{FF2B5EF4-FFF2-40B4-BE49-F238E27FC236}">
                <a16:creationId xmlns:a16="http://schemas.microsoft.com/office/drawing/2014/main" id="{5A1308A1-2574-EF9B-D82B-4558E7F34FBF}"/>
              </a:ext>
            </a:extLst>
          </p:cNvPr>
          <p:cNvCxnSpPr>
            <a:cxnSpLocks/>
          </p:cNvCxnSpPr>
          <p:nvPr/>
        </p:nvCxnSpPr>
        <p:spPr>
          <a:xfrm flipV="1">
            <a:off x="824305" y="0"/>
            <a:ext cx="0" cy="685800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Conector Reto 6">
            <a:extLst>
              <a:ext uri="{FF2B5EF4-FFF2-40B4-BE49-F238E27FC236}">
                <a16:creationId xmlns:a16="http://schemas.microsoft.com/office/drawing/2014/main" id="{243A4247-D098-91D9-1802-84A03507C443}"/>
              </a:ext>
            </a:extLst>
          </p:cNvPr>
          <p:cNvCxnSpPr>
            <a:cxnSpLocks/>
          </p:cNvCxnSpPr>
          <p:nvPr/>
        </p:nvCxnSpPr>
        <p:spPr>
          <a:xfrm flipH="1">
            <a:off x="824305" y="1549686"/>
            <a:ext cx="755113" cy="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9" name="Conector Reto 48">
            <a:extLst>
              <a:ext uri="{FF2B5EF4-FFF2-40B4-BE49-F238E27FC236}">
                <a16:creationId xmlns:a16="http://schemas.microsoft.com/office/drawing/2014/main" id="{36E9696A-258D-E071-868F-4C26D1F2E128}"/>
              </a:ext>
            </a:extLst>
          </p:cNvPr>
          <p:cNvCxnSpPr>
            <a:cxnSpLocks/>
          </p:cNvCxnSpPr>
          <p:nvPr/>
        </p:nvCxnSpPr>
        <p:spPr>
          <a:xfrm>
            <a:off x="824305" y="0"/>
            <a:ext cx="0" cy="1549686"/>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Conector Reto 24">
            <a:extLst>
              <a:ext uri="{FF2B5EF4-FFF2-40B4-BE49-F238E27FC236}">
                <a16:creationId xmlns:a16="http://schemas.microsoft.com/office/drawing/2014/main" id="{DEEA8C22-F179-1261-84D5-B9F3647BE285}"/>
              </a:ext>
            </a:extLst>
          </p:cNvPr>
          <p:cNvCxnSpPr>
            <a:cxnSpLocks/>
          </p:cNvCxnSpPr>
          <p:nvPr/>
        </p:nvCxnSpPr>
        <p:spPr>
          <a:xfrm>
            <a:off x="824305" y="1549686"/>
            <a:ext cx="755113"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9" name="Google Shape;2902;p54">
            <a:extLst>
              <a:ext uri="{FF2B5EF4-FFF2-40B4-BE49-F238E27FC236}">
                <a16:creationId xmlns:a16="http://schemas.microsoft.com/office/drawing/2014/main" id="{55086B6A-7B6C-819E-7CFE-9A641EDA0E46}"/>
              </a:ext>
            </a:extLst>
          </p:cNvPr>
          <p:cNvSpPr txBox="1">
            <a:spLocks/>
          </p:cNvSpPr>
          <p:nvPr/>
        </p:nvSpPr>
        <p:spPr>
          <a:xfrm>
            <a:off x="1848537" y="702530"/>
            <a:ext cx="5888846" cy="1843600"/>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70000"/>
              </a:lnSpc>
            </a:pPr>
            <a:r>
              <a:rPr lang="pt-BR" sz="7000" b="1" kern="0" dirty="0">
                <a:solidFill>
                  <a:schemeClr val="bg2"/>
                </a:solidFill>
                <a:latin typeface="Calibri" panose="020F0502020204030204" pitchFamily="34" charset="0"/>
                <a:ea typeface="Roboto" panose="02000000000000000000" pitchFamily="2" charset="0"/>
                <a:cs typeface="Calibri" panose="020F0502020204030204" pitchFamily="34" charset="0"/>
              </a:rPr>
              <a:t>Sistema de</a:t>
            </a:r>
          </a:p>
          <a:p>
            <a:pPr>
              <a:lnSpc>
                <a:spcPct val="70000"/>
              </a:lnSpc>
            </a:pPr>
            <a:r>
              <a:rPr lang="pt-BR" sz="7000" b="1" kern="0" dirty="0">
                <a:solidFill>
                  <a:schemeClr val="bg2"/>
                </a:solidFill>
                <a:latin typeface="Calibri" panose="020F0502020204030204" pitchFamily="34" charset="0"/>
                <a:ea typeface="Roboto" panose="02000000000000000000" pitchFamily="2" charset="0"/>
                <a:cs typeface="Calibri" panose="020F0502020204030204" pitchFamily="34" charset="0"/>
              </a:rPr>
              <a:t>numeração</a:t>
            </a:r>
          </a:p>
        </p:txBody>
      </p:sp>
      <p:sp>
        <p:nvSpPr>
          <p:cNvPr id="14" name="Elipse 10">
            <a:extLst>
              <a:ext uri="{FF2B5EF4-FFF2-40B4-BE49-F238E27FC236}">
                <a16:creationId xmlns:a16="http://schemas.microsoft.com/office/drawing/2014/main" id="{B2155E35-A7D4-2F28-A1D8-2BA91334E221}"/>
              </a:ext>
            </a:extLst>
          </p:cNvPr>
          <p:cNvSpPr/>
          <p:nvPr/>
        </p:nvSpPr>
        <p:spPr>
          <a:xfrm>
            <a:off x="1579418" y="1475042"/>
            <a:ext cx="149288" cy="149288"/>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Título 6">
            <a:extLst>
              <a:ext uri="{FF2B5EF4-FFF2-40B4-BE49-F238E27FC236}">
                <a16:creationId xmlns:a16="http://schemas.microsoft.com/office/drawing/2014/main" id="{B5765C07-59E1-BF44-9C1A-FE76A7075FD4}"/>
              </a:ext>
            </a:extLst>
          </p:cNvPr>
          <p:cNvSpPr txBox="1">
            <a:spLocks/>
          </p:cNvSpPr>
          <p:nvPr/>
        </p:nvSpPr>
        <p:spPr>
          <a:xfrm>
            <a:off x="1848537" y="2390492"/>
            <a:ext cx="6248709" cy="763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1pPr>
            <a:lvl2pPr marR="0" lvl="1"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2pPr>
            <a:lvl3pPr marR="0" lvl="2"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3pPr>
            <a:lvl4pPr marR="0" lvl="3"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4pPr>
            <a:lvl5pPr marR="0" lvl="4"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5pPr>
            <a:lvl6pPr marR="0" lvl="5"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6pPr>
            <a:lvl7pPr marR="0" lvl="6"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7pPr>
            <a:lvl8pPr marR="0" lvl="7"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8pPr>
            <a:lvl9pPr marR="0" lvl="8" algn="l" rtl="0">
              <a:lnSpc>
                <a:spcPct val="100000"/>
              </a:lnSpc>
              <a:spcBef>
                <a:spcPts val="0"/>
              </a:spcBef>
              <a:spcAft>
                <a:spcPts val="0"/>
              </a:spcAft>
              <a:buClr>
                <a:schemeClr val="dk1"/>
              </a:buClr>
              <a:buSzPts val="3600"/>
              <a:buFont typeface="Barlow Condensed"/>
              <a:buNone/>
              <a:defRPr sz="3600" b="0" i="0" u="none" strike="noStrike" cap="none">
                <a:solidFill>
                  <a:schemeClr val="dk1"/>
                </a:solidFill>
                <a:latin typeface="Barlow Condensed"/>
                <a:ea typeface="Barlow Condensed"/>
                <a:cs typeface="Barlow Condensed"/>
                <a:sym typeface="Barlow Condensed"/>
              </a:defRPr>
            </a:lvl9pPr>
          </a:lstStyle>
          <a:p>
            <a:pPr algn="r"/>
            <a:r>
              <a:rPr lang="pt-BR" sz="3500" b="1" kern="0" dirty="0">
                <a:solidFill>
                  <a:schemeClr val="accent4">
                    <a:lumMod val="75000"/>
                  </a:schemeClr>
                </a:solidFill>
                <a:latin typeface="Calibri" panose="020F0502020204030204" pitchFamily="34" charset="0"/>
                <a:ea typeface="Roboto" panose="02000000000000000000" pitchFamily="2" charset="0"/>
                <a:cs typeface="Calibri" panose="020F0502020204030204" pitchFamily="34" charset="0"/>
              </a:rPr>
              <a:t>Egípcio, Romanos e Indo-arábico</a:t>
            </a:r>
          </a:p>
        </p:txBody>
      </p:sp>
      <p:cxnSp>
        <p:nvCxnSpPr>
          <p:cNvPr id="11" name="Conector Reto 10">
            <a:extLst>
              <a:ext uri="{FF2B5EF4-FFF2-40B4-BE49-F238E27FC236}">
                <a16:creationId xmlns:a16="http://schemas.microsoft.com/office/drawing/2014/main" id="{B453CE08-8CC3-344E-6977-23DB8BB2EDC0}"/>
              </a:ext>
            </a:extLst>
          </p:cNvPr>
          <p:cNvCxnSpPr>
            <a:cxnSpLocks/>
          </p:cNvCxnSpPr>
          <p:nvPr/>
        </p:nvCxnSpPr>
        <p:spPr>
          <a:xfrm>
            <a:off x="824305" y="1549686"/>
            <a:ext cx="0" cy="543633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82034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500"/>
                                        <p:tgtEl>
                                          <p:spTgt spid="4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1000"/>
                                        <p:tgtEl>
                                          <p:spTgt spid="14"/>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animBg="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BE375-C806-E425-832E-822A340DDF70}"/>
            </a:ext>
          </a:extLst>
        </p:cNvPr>
        <p:cNvGrpSpPr/>
        <p:nvPr/>
      </p:nvGrpSpPr>
      <p:grpSpPr>
        <a:xfrm>
          <a:off x="0" y="0"/>
          <a:ext cx="0" cy="0"/>
          <a:chOff x="0" y="0"/>
          <a:chExt cx="0" cy="0"/>
        </a:xfrm>
      </p:grpSpPr>
      <p:cxnSp>
        <p:nvCxnSpPr>
          <p:cNvPr id="6" name="Conector Reto 5">
            <a:extLst>
              <a:ext uri="{FF2B5EF4-FFF2-40B4-BE49-F238E27FC236}">
                <a16:creationId xmlns:a16="http://schemas.microsoft.com/office/drawing/2014/main" id="{23A3FAA6-370A-76BA-E4FA-70E7E859303F}"/>
              </a:ext>
            </a:extLst>
          </p:cNvPr>
          <p:cNvCxnSpPr>
            <a:cxnSpLocks/>
          </p:cNvCxnSpPr>
          <p:nvPr/>
        </p:nvCxnSpPr>
        <p:spPr>
          <a:xfrm flipV="1">
            <a:off x="824305" y="0"/>
            <a:ext cx="0" cy="685800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Conector Reto 7">
            <a:extLst>
              <a:ext uri="{FF2B5EF4-FFF2-40B4-BE49-F238E27FC236}">
                <a16:creationId xmlns:a16="http://schemas.microsoft.com/office/drawing/2014/main" id="{4819AED1-7B53-CE40-7970-A35627DAE166}"/>
              </a:ext>
            </a:extLst>
          </p:cNvPr>
          <p:cNvCxnSpPr>
            <a:cxnSpLocks/>
          </p:cNvCxnSpPr>
          <p:nvPr/>
        </p:nvCxnSpPr>
        <p:spPr>
          <a:xfrm>
            <a:off x="824305" y="0"/>
            <a:ext cx="0" cy="637585"/>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SUP] Retângulo Arredondado 01">
            <a:extLst>
              <a:ext uri="{FF2B5EF4-FFF2-40B4-BE49-F238E27FC236}">
                <a16:creationId xmlns:a16="http://schemas.microsoft.com/office/drawing/2014/main" id="{36157198-43C0-BE42-07FB-38DE404F3ED1}"/>
              </a:ext>
            </a:extLst>
          </p:cNvPr>
          <p:cNvSpPr/>
          <p:nvPr/>
        </p:nvSpPr>
        <p:spPr>
          <a:xfrm>
            <a:off x="1680310" y="512779"/>
            <a:ext cx="9859648" cy="1304969"/>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Google Shape;2524;p43">
            <a:extLst>
              <a:ext uri="{FF2B5EF4-FFF2-40B4-BE49-F238E27FC236}">
                <a16:creationId xmlns:a16="http://schemas.microsoft.com/office/drawing/2014/main" id="{1E308C48-6CC8-4E4E-27DA-160EEE9AB562}"/>
              </a:ext>
            </a:extLst>
          </p:cNvPr>
          <p:cNvSpPr txBox="1">
            <a:spLocks/>
          </p:cNvSpPr>
          <p:nvPr/>
        </p:nvSpPr>
        <p:spPr>
          <a:xfrm>
            <a:off x="1848522" y="561689"/>
            <a:ext cx="9691415" cy="1261351"/>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2200" dirty="0">
                <a:solidFill>
                  <a:schemeClr val="accent6"/>
                </a:solidFill>
                <a:latin typeface="Calibri" panose="020F0502020204030204" pitchFamily="34" charset="0"/>
                <a:cs typeface="Calibri" panose="020F0502020204030204" pitchFamily="34" charset="0"/>
              </a:rPr>
              <a:t>                                     Observe que para cada unidade tem-se um traço. Quando se forma a dezena, tem-se um arco, que indica um sistema decimal, ou seja, um sistema em que se conta de dez em dez. Vejamos um exemplo:</a:t>
            </a:r>
          </a:p>
        </p:txBody>
      </p:sp>
      <p:cxnSp>
        <p:nvCxnSpPr>
          <p:cNvPr id="15" name="Conector Reto 14">
            <a:extLst>
              <a:ext uri="{FF2B5EF4-FFF2-40B4-BE49-F238E27FC236}">
                <a16:creationId xmlns:a16="http://schemas.microsoft.com/office/drawing/2014/main" id="{92801A96-0C88-55CF-620F-DBAE8D7D5D1B}"/>
              </a:ext>
            </a:extLst>
          </p:cNvPr>
          <p:cNvCxnSpPr>
            <a:cxnSpLocks/>
          </p:cNvCxnSpPr>
          <p:nvPr/>
        </p:nvCxnSpPr>
        <p:spPr>
          <a:xfrm flipH="1">
            <a:off x="824305" y="624628"/>
            <a:ext cx="577860" cy="129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SUP] Retângulo Arredondado 01">
            <a:extLst>
              <a:ext uri="{FF2B5EF4-FFF2-40B4-BE49-F238E27FC236}">
                <a16:creationId xmlns:a16="http://schemas.microsoft.com/office/drawing/2014/main" id="{222924A7-8A9B-1738-8FCE-E8DEBE6B919A}"/>
              </a:ext>
            </a:extLst>
          </p:cNvPr>
          <p:cNvSpPr/>
          <p:nvPr/>
        </p:nvSpPr>
        <p:spPr>
          <a:xfrm>
            <a:off x="1671284" y="518071"/>
            <a:ext cx="9868674" cy="1304969"/>
          </a:xfrm>
          <a:prstGeom prst="roundRect">
            <a:avLst>
              <a:gd name="adj" fmla="val 7504"/>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9" name="Conector Reto 18">
            <a:extLst>
              <a:ext uri="{FF2B5EF4-FFF2-40B4-BE49-F238E27FC236}">
                <a16:creationId xmlns:a16="http://schemas.microsoft.com/office/drawing/2014/main" id="{80259CDD-A038-9D80-8D82-82D59BD25598}"/>
              </a:ext>
            </a:extLst>
          </p:cNvPr>
          <p:cNvCxnSpPr>
            <a:cxnSpLocks/>
          </p:cNvCxnSpPr>
          <p:nvPr/>
        </p:nvCxnSpPr>
        <p:spPr>
          <a:xfrm>
            <a:off x="6610134" y="1838262"/>
            <a:ext cx="0" cy="2793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tângulo Arredondado 12">
            <a:extLst>
              <a:ext uri="{FF2B5EF4-FFF2-40B4-BE49-F238E27FC236}">
                <a16:creationId xmlns:a16="http://schemas.microsoft.com/office/drawing/2014/main" id="{606BEEC9-2DFE-C55F-EF53-DF7D2BEDBF2D}"/>
              </a:ext>
            </a:extLst>
          </p:cNvPr>
          <p:cNvSpPr/>
          <p:nvPr/>
        </p:nvSpPr>
        <p:spPr>
          <a:xfrm>
            <a:off x="1406888" y="320791"/>
            <a:ext cx="2788591"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a:extLst>
              <a:ext uri="{FF2B5EF4-FFF2-40B4-BE49-F238E27FC236}">
                <a16:creationId xmlns:a16="http://schemas.microsoft.com/office/drawing/2014/main" id="{90E36C1E-19B2-1C93-9A9B-FB42CE779635}"/>
              </a:ext>
            </a:extLst>
          </p:cNvPr>
          <p:cNvPicPr>
            <a:picLocks noChangeAspect="1"/>
          </p:cNvPicPr>
          <p:nvPr/>
        </p:nvPicPr>
        <p:blipFill>
          <a:blip r:embed="rId3"/>
          <a:srcRect l="1158" t="4883" r="1668" b="1578"/>
          <a:stretch/>
        </p:blipFill>
        <p:spPr>
          <a:xfrm>
            <a:off x="3000376" y="2148660"/>
            <a:ext cx="7181848" cy="1533379"/>
          </a:xfrm>
          <a:prstGeom prst="rect">
            <a:avLst/>
          </a:prstGeom>
        </p:spPr>
      </p:pic>
      <p:sp>
        <p:nvSpPr>
          <p:cNvPr id="21" name="Google Shape;2524;p43">
            <a:extLst>
              <a:ext uri="{FF2B5EF4-FFF2-40B4-BE49-F238E27FC236}">
                <a16:creationId xmlns:a16="http://schemas.microsoft.com/office/drawing/2014/main" id="{51F08495-AD2E-905E-3600-CAE68079B885}"/>
              </a:ext>
            </a:extLst>
          </p:cNvPr>
          <p:cNvSpPr txBox="1">
            <a:spLocks/>
          </p:cNvSpPr>
          <p:nvPr/>
        </p:nvSpPr>
        <p:spPr>
          <a:xfrm>
            <a:off x="1559963" y="3720096"/>
            <a:ext cx="9979974" cy="946324"/>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2200" dirty="0">
                <a:solidFill>
                  <a:schemeClr val="accent6"/>
                </a:solidFill>
                <a:latin typeface="Calibri" panose="020F0502020204030204" pitchFamily="34" charset="0"/>
                <a:cs typeface="Calibri" panose="020F0502020204030204" pitchFamily="34" charset="0"/>
              </a:rPr>
              <a:t>Com estes sete símbolos era possível escrever números utilizando as seguintes regras:</a:t>
            </a:r>
          </a:p>
        </p:txBody>
      </p:sp>
      <p:sp>
        <p:nvSpPr>
          <p:cNvPr id="23" name="Conector Fora de Página 22">
            <a:extLst>
              <a:ext uri="{FF2B5EF4-FFF2-40B4-BE49-F238E27FC236}">
                <a16:creationId xmlns:a16="http://schemas.microsoft.com/office/drawing/2014/main" id="{9FE0F53A-C77F-4636-E2E0-6868216CFEAA}"/>
              </a:ext>
            </a:extLst>
          </p:cNvPr>
          <p:cNvSpPr/>
          <p:nvPr/>
        </p:nvSpPr>
        <p:spPr>
          <a:xfrm>
            <a:off x="1665921" y="4566227"/>
            <a:ext cx="471156" cy="557247"/>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4815 w 10000"/>
              <a:gd name="connsiteY1" fmla="*/ 93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 name="connsiteX0" fmla="*/ 0 w 10000"/>
              <a:gd name="connsiteY0" fmla="*/ 0 h 10000"/>
              <a:gd name="connsiteX1" fmla="*/ 4908 w 10000"/>
              <a:gd name="connsiteY1" fmla="*/ 2963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 name="connsiteX0" fmla="*/ 0 w 10000"/>
              <a:gd name="connsiteY0" fmla="*/ 0 h 10000"/>
              <a:gd name="connsiteX1" fmla="*/ 5061 w 10000"/>
              <a:gd name="connsiteY1" fmla="*/ 1567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0"/>
                </a:moveTo>
                <a:lnTo>
                  <a:pt x="5061" y="1567"/>
                </a:lnTo>
                <a:lnTo>
                  <a:pt x="10000" y="0"/>
                </a:lnTo>
                <a:lnTo>
                  <a:pt x="10000" y="8000"/>
                </a:lnTo>
                <a:lnTo>
                  <a:pt x="5000" y="10000"/>
                </a:lnTo>
                <a:lnTo>
                  <a:pt x="0" y="8000"/>
                </a:lnTo>
                <a:lnTo>
                  <a:pt x="0" y="0"/>
                </a:lnTo>
                <a:close/>
              </a:path>
            </a:pathLst>
          </a:custGeom>
          <a:solidFill>
            <a:schemeClr val="accent1">
              <a:lumMod val="40000"/>
              <a:lumOff val="60000"/>
            </a:schemeClr>
          </a:solidFill>
          <a:ln w="635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Google Shape;2524;p43">
            <a:extLst>
              <a:ext uri="{FF2B5EF4-FFF2-40B4-BE49-F238E27FC236}">
                <a16:creationId xmlns:a16="http://schemas.microsoft.com/office/drawing/2014/main" id="{D3ECF3CC-6CBF-47BA-9033-7AC70FFEBEAD}"/>
              </a:ext>
            </a:extLst>
          </p:cNvPr>
          <p:cNvSpPr txBox="1">
            <a:spLocks/>
          </p:cNvSpPr>
          <p:nvPr/>
        </p:nvSpPr>
        <p:spPr>
          <a:xfrm>
            <a:off x="2259969" y="4374635"/>
            <a:ext cx="1710445" cy="2072803"/>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2000" dirty="0">
                <a:solidFill>
                  <a:schemeClr val="accent6"/>
                </a:solidFill>
                <a:latin typeface="Calibri" panose="020F0502020204030204" pitchFamily="34" charset="0"/>
                <a:cs typeface="Calibri" panose="020F0502020204030204" pitchFamily="34" charset="0"/>
              </a:rPr>
              <a:t>Cada símbolo podia ser repetido no máximo nove vezes.</a:t>
            </a:r>
          </a:p>
          <a:p>
            <a:endParaRPr lang="pt-BR" sz="2000" dirty="0">
              <a:solidFill>
                <a:schemeClr val="accent6"/>
              </a:solidFill>
              <a:latin typeface="Calibri" panose="020F0502020204030204" pitchFamily="34" charset="0"/>
              <a:cs typeface="Calibri" panose="020F0502020204030204" pitchFamily="34" charset="0"/>
            </a:endParaRPr>
          </a:p>
        </p:txBody>
      </p:sp>
      <p:sp>
        <p:nvSpPr>
          <p:cNvPr id="14" name="CaixaDeTexto 13">
            <a:extLst>
              <a:ext uri="{FF2B5EF4-FFF2-40B4-BE49-F238E27FC236}">
                <a16:creationId xmlns:a16="http://schemas.microsoft.com/office/drawing/2014/main" id="{1DC45874-BA9E-91F5-EF32-C2E36FF37D7C}"/>
              </a:ext>
            </a:extLst>
          </p:cNvPr>
          <p:cNvSpPr txBox="1"/>
          <p:nvPr/>
        </p:nvSpPr>
        <p:spPr>
          <a:xfrm>
            <a:off x="1745562" y="4644795"/>
            <a:ext cx="380232" cy="400110"/>
          </a:xfrm>
          <a:prstGeom prst="rect">
            <a:avLst/>
          </a:prstGeom>
          <a:noFill/>
        </p:spPr>
        <p:txBody>
          <a:bodyPr wrap="square" rtlCol="0">
            <a:spAutoFit/>
          </a:bodyPr>
          <a:lstStyle/>
          <a:p>
            <a:r>
              <a:rPr lang="pt-BR" sz="2000" b="1" dirty="0">
                <a:solidFill>
                  <a:schemeClr val="tx2"/>
                </a:solidFill>
                <a:latin typeface="Calibri" panose="020F0502020204030204" pitchFamily="34" charset="0"/>
                <a:cs typeface="Calibri" panose="020F0502020204030204" pitchFamily="34" charset="0"/>
              </a:rPr>
              <a:t>1</a:t>
            </a:r>
          </a:p>
        </p:txBody>
      </p:sp>
      <p:sp>
        <p:nvSpPr>
          <p:cNvPr id="26" name="Conector Fora de Página 22">
            <a:extLst>
              <a:ext uri="{FF2B5EF4-FFF2-40B4-BE49-F238E27FC236}">
                <a16:creationId xmlns:a16="http://schemas.microsoft.com/office/drawing/2014/main" id="{E3012A94-08E8-3609-8464-93E52F9A3797}"/>
              </a:ext>
            </a:extLst>
          </p:cNvPr>
          <p:cNvSpPr/>
          <p:nvPr/>
        </p:nvSpPr>
        <p:spPr>
          <a:xfrm>
            <a:off x="4017106" y="4546684"/>
            <a:ext cx="471156" cy="557247"/>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4815 w 10000"/>
              <a:gd name="connsiteY1" fmla="*/ 93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 name="connsiteX0" fmla="*/ 0 w 10000"/>
              <a:gd name="connsiteY0" fmla="*/ 0 h 10000"/>
              <a:gd name="connsiteX1" fmla="*/ 4908 w 10000"/>
              <a:gd name="connsiteY1" fmla="*/ 2963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 name="connsiteX0" fmla="*/ 0 w 10000"/>
              <a:gd name="connsiteY0" fmla="*/ 0 h 10000"/>
              <a:gd name="connsiteX1" fmla="*/ 5061 w 10000"/>
              <a:gd name="connsiteY1" fmla="*/ 1567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0"/>
                </a:moveTo>
                <a:lnTo>
                  <a:pt x="5061" y="1567"/>
                </a:lnTo>
                <a:lnTo>
                  <a:pt x="10000" y="0"/>
                </a:lnTo>
                <a:lnTo>
                  <a:pt x="10000" y="8000"/>
                </a:lnTo>
                <a:lnTo>
                  <a:pt x="5000" y="10000"/>
                </a:lnTo>
                <a:lnTo>
                  <a:pt x="0" y="8000"/>
                </a:lnTo>
                <a:lnTo>
                  <a:pt x="0" y="0"/>
                </a:lnTo>
                <a:close/>
              </a:path>
            </a:pathLst>
          </a:custGeom>
          <a:solidFill>
            <a:schemeClr val="accent1">
              <a:lumMod val="40000"/>
              <a:lumOff val="60000"/>
            </a:schemeClr>
          </a:solidFill>
          <a:ln w="635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Google Shape;2524;p43">
            <a:extLst>
              <a:ext uri="{FF2B5EF4-FFF2-40B4-BE49-F238E27FC236}">
                <a16:creationId xmlns:a16="http://schemas.microsoft.com/office/drawing/2014/main" id="{8965D7BB-C1BC-DE3E-4534-489F16B16FAF}"/>
              </a:ext>
            </a:extLst>
          </p:cNvPr>
          <p:cNvSpPr txBox="1">
            <a:spLocks/>
          </p:cNvSpPr>
          <p:nvPr/>
        </p:nvSpPr>
        <p:spPr>
          <a:xfrm>
            <a:off x="4611154" y="4374635"/>
            <a:ext cx="2284943" cy="209234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2000" dirty="0">
                <a:solidFill>
                  <a:schemeClr val="accent6"/>
                </a:solidFill>
                <a:latin typeface="Calibri" panose="020F0502020204030204" pitchFamily="34" charset="0"/>
                <a:cs typeface="Calibri" panose="020F0502020204030204" pitchFamily="34" charset="0"/>
              </a:rPr>
              <a:t>A cada dez símbolos repetidos fazia-se a troca por outro, de um agrupamento superior.</a:t>
            </a:r>
          </a:p>
        </p:txBody>
      </p:sp>
      <p:sp>
        <p:nvSpPr>
          <p:cNvPr id="28" name="CaixaDeTexto 27">
            <a:extLst>
              <a:ext uri="{FF2B5EF4-FFF2-40B4-BE49-F238E27FC236}">
                <a16:creationId xmlns:a16="http://schemas.microsoft.com/office/drawing/2014/main" id="{A24DDB4A-12DA-FC39-6BFF-E07EDA3522D2}"/>
              </a:ext>
            </a:extLst>
          </p:cNvPr>
          <p:cNvSpPr txBox="1"/>
          <p:nvPr/>
        </p:nvSpPr>
        <p:spPr>
          <a:xfrm>
            <a:off x="4096747" y="4625252"/>
            <a:ext cx="380232" cy="400110"/>
          </a:xfrm>
          <a:prstGeom prst="rect">
            <a:avLst/>
          </a:prstGeom>
          <a:noFill/>
        </p:spPr>
        <p:txBody>
          <a:bodyPr wrap="square" rtlCol="0">
            <a:spAutoFit/>
          </a:bodyPr>
          <a:lstStyle/>
          <a:p>
            <a:r>
              <a:rPr lang="pt-BR" sz="2000" b="1" dirty="0">
                <a:solidFill>
                  <a:schemeClr val="tx2"/>
                </a:solidFill>
                <a:latin typeface="Calibri" panose="020F0502020204030204" pitchFamily="34" charset="0"/>
                <a:cs typeface="Calibri" panose="020F0502020204030204" pitchFamily="34" charset="0"/>
              </a:rPr>
              <a:t>2</a:t>
            </a:r>
          </a:p>
        </p:txBody>
      </p:sp>
      <p:sp>
        <p:nvSpPr>
          <p:cNvPr id="29" name="Conector Fora de Página 22">
            <a:extLst>
              <a:ext uri="{FF2B5EF4-FFF2-40B4-BE49-F238E27FC236}">
                <a16:creationId xmlns:a16="http://schemas.microsoft.com/office/drawing/2014/main" id="{94E7D8D0-0EA9-3336-0570-5E56524456DE}"/>
              </a:ext>
            </a:extLst>
          </p:cNvPr>
          <p:cNvSpPr/>
          <p:nvPr/>
        </p:nvSpPr>
        <p:spPr>
          <a:xfrm>
            <a:off x="6972297" y="4546684"/>
            <a:ext cx="471156" cy="557247"/>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4815 w 10000"/>
              <a:gd name="connsiteY1" fmla="*/ 93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 name="connsiteX0" fmla="*/ 0 w 10000"/>
              <a:gd name="connsiteY0" fmla="*/ 0 h 10000"/>
              <a:gd name="connsiteX1" fmla="*/ 4908 w 10000"/>
              <a:gd name="connsiteY1" fmla="*/ 2963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 name="connsiteX0" fmla="*/ 0 w 10000"/>
              <a:gd name="connsiteY0" fmla="*/ 0 h 10000"/>
              <a:gd name="connsiteX1" fmla="*/ 5061 w 10000"/>
              <a:gd name="connsiteY1" fmla="*/ 1567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0"/>
                </a:moveTo>
                <a:lnTo>
                  <a:pt x="5061" y="1567"/>
                </a:lnTo>
                <a:lnTo>
                  <a:pt x="10000" y="0"/>
                </a:lnTo>
                <a:lnTo>
                  <a:pt x="10000" y="8000"/>
                </a:lnTo>
                <a:lnTo>
                  <a:pt x="5000" y="10000"/>
                </a:lnTo>
                <a:lnTo>
                  <a:pt x="0" y="8000"/>
                </a:lnTo>
                <a:lnTo>
                  <a:pt x="0" y="0"/>
                </a:lnTo>
                <a:close/>
              </a:path>
            </a:pathLst>
          </a:custGeom>
          <a:solidFill>
            <a:schemeClr val="accent1">
              <a:lumMod val="40000"/>
              <a:lumOff val="60000"/>
            </a:schemeClr>
          </a:solidFill>
          <a:ln w="635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Google Shape;2524;p43">
            <a:extLst>
              <a:ext uri="{FF2B5EF4-FFF2-40B4-BE49-F238E27FC236}">
                <a16:creationId xmlns:a16="http://schemas.microsoft.com/office/drawing/2014/main" id="{E7B91F51-49E7-E853-DB0A-E1B23235C7D9}"/>
              </a:ext>
            </a:extLst>
          </p:cNvPr>
          <p:cNvSpPr txBox="1">
            <a:spLocks/>
          </p:cNvSpPr>
          <p:nvPr/>
        </p:nvSpPr>
        <p:spPr>
          <a:xfrm>
            <a:off x="7566346" y="4374635"/>
            <a:ext cx="2162050" cy="209234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2000" dirty="0">
                <a:solidFill>
                  <a:schemeClr val="accent6"/>
                </a:solidFill>
                <a:latin typeface="Calibri" panose="020F0502020204030204" pitchFamily="34" charset="0"/>
                <a:cs typeface="Calibri" panose="020F0502020204030204" pitchFamily="34" charset="0"/>
              </a:rPr>
              <a:t>Adicionavam-se os valores dos símbolos utilizados para encontrar o valor representado.</a:t>
            </a:r>
          </a:p>
        </p:txBody>
      </p:sp>
      <p:sp>
        <p:nvSpPr>
          <p:cNvPr id="31" name="CaixaDeTexto 30">
            <a:extLst>
              <a:ext uri="{FF2B5EF4-FFF2-40B4-BE49-F238E27FC236}">
                <a16:creationId xmlns:a16="http://schemas.microsoft.com/office/drawing/2014/main" id="{4C5EB5C6-92D4-4182-266E-D431CE9233EB}"/>
              </a:ext>
            </a:extLst>
          </p:cNvPr>
          <p:cNvSpPr txBox="1"/>
          <p:nvPr/>
        </p:nvSpPr>
        <p:spPr>
          <a:xfrm>
            <a:off x="7051938" y="4625252"/>
            <a:ext cx="380232" cy="400110"/>
          </a:xfrm>
          <a:prstGeom prst="rect">
            <a:avLst/>
          </a:prstGeom>
          <a:noFill/>
        </p:spPr>
        <p:txBody>
          <a:bodyPr wrap="square" rtlCol="0">
            <a:spAutoFit/>
          </a:bodyPr>
          <a:lstStyle/>
          <a:p>
            <a:r>
              <a:rPr lang="pt-BR" sz="2000" b="1" dirty="0">
                <a:solidFill>
                  <a:schemeClr val="tx2"/>
                </a:solidFill>
                <a:latin typeface="Calibri" panose="020F0502020204030204" pitchFamily="34" charset="0"/>
                <a:cs typeface="Calibri" panose="020F0502020204030204" pitchFamily="34" charset="0"/>
              </a:rPr>
              <a:t>3</a:t>
            </a:r>
          </a:p>
        </p:txBody>
      </p:sp>
      <p:sp>
        <p:nvSpPr>
          <p:cNvPr id="32" name="Conector Fora de Página 22">
            <a:extLst>
              <a:ext uri="{FF2B5EF4-FFF2-40B4-BE49-F238E27FC236}">
                <a16:creationId xmlns:a16="http://schemas.microsoft.com/office/drawing/2014/main" id="{74711B56-0FB7-D4DB-93D1-F50F88966F1F}"/>
              </a:ext>
            </a:extLst>
          </p:cNvPr>
          <p:cNvSpPr/>
          <p:nvPr/>
        </p:nvSpPr>
        <p:spPr>
          <a:xfrm>
            <a:off x="9521088" y="4566227"/>
            <a:ext cx="471156" cy="557247"/>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4815 w 10000"/>
              <a:gd name="connsiteY1" fmla="*/ 93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 name="connsiteX0" fmla="*/ 0 w 10000"/>
              <a:gd name="connsiteY0" fmla="*/ 0 h 10000"/>
              <a:gd name="connsiteX1" fmla="*/ 4908 w 10000"/>
              <a:gd name="connsiteY1" fmla="*/ 2963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 name="connsiteX0" fmla="*/ 0 w 10000"/>
              <a:gd name="connsiteY0" fmla="*/ 0 h 10000"/>
              <a:gd name="connsiteX1" fmla="*/ 5061 w 10000"/>
              <a:gd name="connsiteY1" fmla="*/ 1567 h 10000"/>
              <a:gd name="connsiteX2" fmla="*/ 10000 w 10000"/>
              <a:gd name="connsiteY2" fmla="*/ 0 h 10000"/>
              <a:gd name="connsiteX3" fmla="*/ 10000 w 10000"/>
              <a:gd name="connsiteY3" fmla="*/ 8000 h 10000"/>
              <a:gd name="connsiteX4" fmla="*/ 5000 w 10000"/>
              <a:gd name="connsiteY4" fmla="*/ 10000 h 10000"/>
              <a:gd name="connsiteX5" fmla="*/ 0 w 10000"/>
              <a:gd name="connsiteY5" fmla="*/ 8000 h 10000"/>
              <a:gd name="connsiteX6" fmla="*/ 0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0"/>
                </a:moveTo>
                <a:lnTo>
                  <a:pt x="5061" y="1567"/>
                </a:lnTo>
                <a:lnTo>
                  <a:pt x="10000" y="0"/>
                </a:lnTo>
                <a:lnTo>
                  <a:pt x="10000" y="8000"/>
                </a:lnTo>
                <a:lnTo>
                  <a:pt x="5000" y="10000"/>
                </a:lnTo>
                <a:lnTo>
                  <a:pt x="0" y="8000"/>
                </a:lnTo>
                <a:lnTo>
                  <a:pt x="0" y="0"/>
                </a:lnTo>
                <a:close/>
              </a:path>
            </a:pathLst>
          </a:custGeom>
          <a:solidFill>
            <a:schemeClr val="accent1">
              <a:lumMod val="40000"/>
              <a:lumOff val="60000"/>
            </a:schemeClr>
          </a:solidFill>
          <a:ln w="635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3" name="Google Shape;2524;p43">
            <a:extLst>
              <a:ext uri="{FF2B5EF4-FFF2-40B4-BE49-F238E27FC236}">
                <a16:creationId xmlns:a16="http://schemas.microsoft.com/office/drawing/2014/main" id="{E96D7F7D-A22F-21AB-4A2E-7A9226098BD2}"/>
              </a:ext>
            </a:extLst>
          </p:cNvPr>
          <p:cNvSpPr txBox="1">
            <a:spLocks/>
          </p:cNvSpPr>
          <p:nvPr/>
        </p:nvSpPr>
        <p:spPr>
          <a:xfrm>
            <a:off x="10115137" y="4374635"/>
            <a:ext cx="1424800" cy="2072802"/>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2000" dirty="0">
                <a:solidFill>
                  <a:schemeClr val="accent6"/>
                </a:solidFill>
                <a:latin typeface="Calibri" panose="020F0502020204030204" pitchFamily="34" charset="0"/>
                <a:cs typeface="Calibri" panose="020F0502020204030204" pitchFamily="34" charset="0"/>
              </a:rPr>
              <a:t>A posição dos símbolos não altera o numero escrito.</a:t>
            </a:r>
          </a:p>
        </p:txBody>
      </p:sp>
      <p:sp>
        <p:nvSpPr>
          <p:cNvPr id="34" name="CaixaDeTexto 33">
            <a:extLst>
              <a:ext uri="{FF2B5EF4-FFF2-40B4-BE49-F238E27FC236}">
                <a16:creationId xmlns:a16="http://schemas.microsoft.com/office/drawing/2014/main" id="{20BA3B20-C485-A982-C4C8-EE603DB24244}"/>
              </a:ext>
            </a:extLst>
          </p:cNvPr>
          <p:cNvSpPr txBox="1"/>
          <p:nvPr/>
        </p:nvSpPr>
        <p:spPr>
          <a:xfrm>
            <a:off x="9600729" y="4644795"/>
            <a:ext cx="380232" cy="400110"/>
          </a:xfrm>
          <a:prstGeom prst="rect">
            <a:avLst/>
          </a:prstGeom>
          <a:noFill/>
        </p:spPr>
        <p:txBody>
          <a:bodyPr wrap="square" rtlCol="0">
            <a:spAutoFit/>
          </a:bodyPr>
          <a:lstStyle/>
          <a:p>
            <a:r>
              <a:rPr lang="pt-BR" sz="2000" b="1" dirty="0">
                <a:solidFill>
                  <a:schemeClr val="tx2"/>
                </a:solidFill>
                <a:latin typeface="Calibri" panose="020F0502020204030204" pitchFamily="34" charset="0"/>
                <a:cs typeface="Calibri" panose="020F0502020204030204" pitchFamily="34" charset="0"/>
              </a:rPr>
              <a:t>4</a:t>
            </a:r>
          </a:p>
        </p:txBody>
      </p:sp>
      <p:sp>
        <p:nvSpPr>
          <p:cNvPr id="35" name="CaixaDeTexto 34">
            <a:extLst>
              <a:ext uri="{FF2B5EF4-FFF2-40B4-BE49-F238E27FC236}">
                <a16:creationId xmlns:a16="http://schemas.microsoft.com/office/drawing/2014/main" id="{5F1BB085-D64E-D062-F98A-C8E36CEBD61C}"/>
              </a:ext>
            </a:extLst>
          </p:cNvPr>
          <p:cNvSpPr txBox="1"/>
          <p:nvPr/>
        </p:nvSpPr>
        <p:spPr>
          <a:xfrm>
            <a:off x="1475804" y="330053"/>
            <a:ext cx="3365119" cy="553998"/>
          </a:xfrm>
          <a:prstGeom prst="rect">
            <a:avLst/>
          </a:prstGeom>
          <a:noFill/>
        </p:spPr>
        <p:txBody>
          <a:bodyPr wrap="square" rtlCol="0">
            <a:spAutoFit/>
          </a:bodyPr>
          <a:lstStyle/>
          <a:p>
            <a:r>
              <a:rPr lang="pt-BR" sz="3000" b="1" dirty="0">
                <a:solidFill>
                  <a:schemeClr val="tx2"/>
                </a:solidFill>
                <a:latin typeface="Calibri" panose="020F0502020204030204" pitchFamily="34" charset="0"/>
                <a:cs typeface="Calibri" panose="020F0502020204030204" pitchFamily="34" charset="0"/>
              </a:rPr>
              <a:t>Sistema Egípcio</a:t>
            </a:r>
          </a:p>
        </p:txBody>
      </p:sp>
      <p:pic>
        <p:nvPicPr>
          <p:cNvPr id="38" name="Imagem 37" descr="Desenho de uma pessoa&#10;&#10;Descrição gerada automaticamente com confiança baixa">
            <a:extLst>
              <a:ext uri="{FF2B5EF4-FFF2-40B4-BE49-F238E27FC236}">
                <a16:creationId xmlns:a16="http://schemas.microsoft.com/office/drawing/2014/main" id="{4A19CDD2-BDA6-EAFB-6DBB-3CDB9AC632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209" y="5657799"/>
            <a:ext cx="2032705" cy="1389444"/>
          </a:xfrm>
          <a:prstGeom prst="rect">
            <a:avLst/>
          </a:prstGeom>
        </p:spPr>
      </p:pic>
      <p:cxnSp>
        <p:nvCxnSpPr>
          <p:cNvPr id="40" name="Conector Reto 39">
            <a:extLst>
              <a:ext uri="{FF2B5EF4-FFF2-40B4-BE49-F238E27FC236}">
                <a16:creationId xmlns:a16="http://schemas.microsoft.com/office/drawing/2014/main" id="{E9A9D43A-1945-3A63-A9D8-4036B96CEBC3}"/>
              </a:ext>
            </a:extLst>
          </p:cNvPr>
          <p:cNvCxnSpPr>
            <a:cxnSpLocks/>
          </p:cNvCxnSpPr>
          <p:nvPr/>
        </p:nvCxnSpPr>
        <p:spPr>
          <a:xfrm>
            <a:off x="827616" y="637585"/>
            <a:ext cx="0" cy="5645228"/>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pic>
        <p:nvPicPr>
          <p:cNvPr id="37" name="Imagem 36" descr="Desenho de uma pessoa&#10;&#10;Descrição gerada automaticamente com confiança baixa">
            <a:extLst>
              <a:ext uri="{FF2B5EF4-FFF2-40B4-BE49-F238E27FC236}">
                <a16:creationId xmlns:a16="http://schemas.microsoft.com/office/drawing/2014/main" id="{4F941AE2-9E93-4346-8467-5954CC07F8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271" y="5420808"/>
            <a:ext cx="2646870" cy="1809253"/>
          </a:xfrm>
          <a:prstGeom prst="rect">
            <a:avLst/>
          </a:prstGeom>
        </p:spPr>
      </p:pic>
    </p:spTree>
    <p:extLst>
      <p:ext uri="{BB962C8B-B14F-4D97-AF65-F5344CB8AC3E}">
        <p14:creationId xmlns:p14="http://schemas.microsoft.com/office/powerpoint/2010/main" val="28797246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fill="hold" nodeType="withEffect">
                                  <p:stCondLst>
                                    <p:cond delay="0"/>
                                  </p:stCondLst>
                                  <p:childTnLst>
                                    <p:animMotion origin="layout" path="M -0.0043 -0.03333 C -0.00351 -0.02523 -0.00091 0.00625 -0.00156 0.01597 C -0.00234 0.0257 -0.00716 0.02639 -0.00846 0.02454 C -0.00976 0.02269 -0.00924 0.01412 -0.00937 0.00533 C -0.0095 -0.0037 -0.00937 -0.02916 -0.00937 -0.02893 C -0.00885 -0.03565 -0.00612 -0.03333 -0.00612 -0.0331 C -0.00534 -0.03379 -0.00508 -0.04166 -0.0043 -0.03333 Z " pathEditMode="relative" rAng="0" ptsTypes="AAAAAAA">
                                      <p:cBhvr>
                                        <p:cTn id="6" dur="5000" fill="hold"/>
                                        <p:tgtEl>
                                          <p:spTgt spid="37"/>
                                        </p:tgtEl>
                                        <p:attrNameLst>
                                          <p:attrName>ppt_x</p:attrName>
                                          <p:attrName>ppt_y</p:attrName>
                                        </p:attrNameLst>
                                      </p:cBhvr>
                                      <p:rCtr x="-130" y="2731"/>
                                    </p:animMotion>
                                  </p:childTnLst>
                                </p:cTn>
                              </p:par>
                              <p:par>
                                <p:cTn id="7" presetID="0" presetClass="path" presetSubtype="0" repeatCount="indefinite" accel="50000" decel="50000" fill="hold" nodeType="withEffect">
                                  <p:stCondLst>
                                    <p:cond delay="0"/>
                                  </p:stCondLst>
                                  <p:childTnLst>
                                    <p:animMotion origin="layout" path="M 0.00508 -0.00602 C 0.00547 -0.00648 0.00638 0.00092 0.00625 0.0044 C 0.00625 0.00787 0.00508 0.01458 0.00456 0.01481 C 0.00417 0.01528 0.00378 0.01018 0.00378 0.00671 C 0.00364 0.00324 0.00456 -0.00579 0.00508 -0.00602 Z " pathEditMode="relative" rAng="0" ptsTypes="AAAAA">
                                      <p:cBhvr>
                                        <p:cTn id="8" dur="2000" fill="hold"/>
                                        <p:tgtEl>
                                          <p:spTgt spid="38"/>
                                        </p:tgtEl>
                                        <p:attrNameLst>
                                          <p:attrName>ppt_x</p:attrName>
                                          <p:attrName>ppt_y</p:attrName>
                                        </p:attrNameLst>
                                      </p:cBhvr>
                                      <p:rCtr x="-13" y="1019"/>
                                    </p:animMotion>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par>
                                <p:cTn id="14" presetID="22" presetClass="entr" presetSubtype="8"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500"/>
                                        <p:tgtEl>
                                          <p:spTgt spid="12"/>
                                        </p:tgtEl>
                                      </p:cBhvr>
                                    </p:animEffect>
                                  </p:childTnLst>
                                </p:cTn>
                              </p:par>
                            </p:childTnLst>
                          </p:cTn>
                        </p:par>
                        <p:par>
                          <p:cTn id="31" fill="hold">
                            <p:stCondLst>
                              <p:cond delay="1500"/>
                            </p:stCondLst>
                            <p:childTnLst>
                              <p:par>
                                <p:cTn id="32" presetID="22" presetClass="entr" presetSubtype="1"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500"/>
                                        <p:tgtEl>
                                          <p:spTgt spid="19"/>
                                        </p:tgtEl>
                                      </p:cBhvr>
                                    </p:animEffect>
                                  </p:childTnLst>
                                </p:cTn>
                              </p:par>
                            </p:childTnLst>
                          </p:cTn>
                        </p:par>
                        <p:par>
                          <p:cTn id="35" fill="hold">
                            <p:stCondLst>
                              <p:cond delay="2000"/>
                            </p:stCondLst>
                            <p:childTnLst>
                              <p:par>
                                <p:cTn id="36" presetID="22" presetClass="entr" presetSubtype="1"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up)">
                                      <p:cBhvr>
                                        <p:cTn id="38" dur="500"/>
                                        <p:tgtEl>
                                          <p:spTgt spid="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up)">
                                      <p:cBhvr>
                                        <p:cTn id="62" dur="500"/>
                                        <p:tgtEl>
                                          <p:spTgt spid="2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left)">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left)">
                                      <p:cBhvr>
                                        <p:cTn id="70" dur="500"/>
                                        <p:tgtEl>
                                          <p:spTgt spid="2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wipe(up)">
                                      <p:cBhvr>
                                        <p:cTn id="73" dur="500"/>
                                        <p:tgtEl>
                                          <p:spTgt spid="31"/>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left)">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left)">
                                      <p:cBhvr>
                                        <p:cTn id="81" dur="500"/>
                                        <p:tgtEl>
                                          <p:spTgt spid="32"/>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left)">
                                      <p:cBhvr>
                                        <p:cTn id="84" dur="500"/>
                                        <p:tgtEl>
                                          <p:spTgt spid="34"/>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wipe(left)">
                                      <p:cBhvr>
                                        <p:cTn id="87" dur="500"/>
                                        <p:tgtEl>
                                          <p:spTgt spid="33"/>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1" fill="hold" nodeType="click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wipe(up)">
                                      <p:cBhvr>
                                        <p:cTn id="9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3" grpId="0" animBg="1"/>
      <p:bldP spid="21" grpId="0"/>
      <p:bldP spid="23" grpId="0" animBg="1"/>
      <p:bldP spid="24" grpId="0"/>
      <p:bldP spid="14" grpId="0"/>
      <p:bldP spid="26" grpId="0" animBg="1"/>
      <p:bldP spid="27" grpId="0"/>
      <p:bldP spid="28" grpId="0"/>
      <p:bldP spid="29" grpId="0" animBg="1"/>
      <p:bldP spid="30" grpId="0"/>
      <p:bldP spid="31" grpId="0"/>
      <p:bldP spid="32" grpId="0" animBg="1"/>
      <p:bldP spid="33" grpId="0"/>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to 5">
            <a:extLst>
              <a:ext uri="{FF2B5EF4-FFF2-40B4-BE49-F238E27FC236}">
                <a16:creationId xmlns:a16="http://schemas.microsoft.com/office/drawing/2014/main" id="{59C00A56-AFF0-104A-B41E-74F3CCD6089D}"/>
              </a:ext>
            </a:extLst>
          </p:cNvPr>
          <p:cNvCxnSpPr>
            <a:cxnSpLocks/>
          </p:cNvCxnSpPr>
          <p:nvPr/>
        </p:nvCxnSpPr>
        <p:spPr>
          <a:xfrm flipV="1">
            <a:off x="824305" y="0"/>
            <a:ext cx="0" cy="5994400"/>
          </a:xfrm>
          <a:prstGeom prst="line">
            <a:avLst/>
          </a:prstGeom>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to 11">
            <a:extLst>
              <a:ext uri="{FF2B5EF4-FFF2-40B4-BE49-F238E27FC236}">
                <a16:creationId xmlns:a16="http://schemas.microsoft.com/office/drawing/2014/main" id="{D9ECEAD9-3AAF-3A80-FB9C-ED4CC2C48F25}"/>
              </a:ext>
            </a:extLst>
          </p:cNvPr>
          <p:cNvCxnSpPr>
            <a:cxnSpLocks/>
          </p:cNvCxnSpPr>
          <p:nvPr/>
        </p:nvCxnSpPr>
        <p:spPr>
          <a:xfrm>
            <a:off x="824305" y="0"/>
            <a:ext cx="0" cy="599440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24" name="Google Shape;2902;p54">
            <a:extLst>
              <a:ext uri="{FF2B5EF4-FFF2-40B4-BE49-F238E27FC236}">
                <a16:creationId xmlns:a16="http://schemas.microsoft.com/office/drawing/2014/main" id="{6B05619A-C904-8415-0F3E-087542A0E3A9}"/>
              </a:ext>
            </a:extLst>
          </p:cNvPr>
          <p:cNvSpPr txBox="1">
            <a:spLocks/>
          </p:cNvSpPr>
          <p:nvPr/>
        </p:nvSpPr>
        <p:spPr>
          <a:xfrm>
            <a:off x="1418353" y="137878"/>
            <a:ext cx="6011148" cy="1132871"/>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70000"/>
              </a:lnSpc>
            </a:pPr>
            <a:r>
              <a:rPr lang="pt-BR" sz="3500" b="1" kern="0" dirty="0">
                <a:solidFill>
                  <a:schemeClr val="bg2"/>
                </a:solidFill>
                <a:latin typeface="Calibri" panose="020F0502020204030204" pitchFamily="34" charset="0"/>
                <a:ea typeface="Roboto" panose="02000000000000000000" pitchFamily="2" charset="0"/>
                <a:cs typeface="Calibri" panose="020F0502020204030204" pitchFamily="34" charset="0"/>
              </a:rPr>
              <a:t>Represente os </a:t>
            </a:r>
          </a:p>
          <a:p>
            <a:pPr>
              <a:lnSpc>
                <a:spcPct val="70000"/>
              </a:lnSpc>
            </a:pPr>
            <a:r>
              <a:rPr lang="pt-BR" sz="3500" b="1" kern="0" dirty="0">
                <a:solidFill>
                  <a:schemeClr val="bg2"/>
                </a:solidFill>
                <a:latin typeface="Calibri" panose="020F0502020204030204" pitchFamily="34" charset="0"/>
                <a:ea typeface="Roboto" panose="02000000000000000000" pitchFamily="2" charset="0"/>
                <a:cs typeface="Calibri" panose="020F0502020204030204" pitchFamily="34" charset="0"/>
              </a:rPr>
              <a:t>números a seguir</a:t>
            </a:r>
          </a:p>
        </p:txBody>
      </p:sp>
      <p:cxnSp>
        <p:nvCxnSpPr>
          <p:cNvPr id="27" name="CONECTOR MAIOR">
            <a:extLst>
              <a:ext uri="{FF2B5EF4-FFF2-40B4-BE49-F238E27FC236}">
                <a16:creationId xmlns:a16="http://schemas.microsoft.com/office/drawing/2014/main" id="{D36F2CDC-9837-3E3A-FDB0-3902124EE8A9}"/>
              </a:ext>
            </a:extLst>
          </p:cNvPr>
          <p:cNvCxnSpPr>
            <a:cxnSpLocks/>
          </p:cNvCxnSpPr>
          <p:nvPr/>
        </p:nvCxnSpPr>
        <p:spPr>
          <a:xfrm flipH="1">
            <a:off x="824305" y="1705477"/>
            <a:ext cx="11367695"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 name="TAG FUNDO 1">
            <a:extLst>
              <a:ext uri="{FF2B5EF4-FFF2-40B4-BE49-F238E27FC236}">
                <a16:creationId xmlns:a16="http://schemas.microsoft.com/office/drawing/2014/main" id="{051D8968-659B-4360-4C59-3471BC893C06}"/>
              </a:ext>
            </a:extLst>
          </p:cNvPr>
          <p:cNvSpPr/>
          <p:nvPr/>
        </p:nvSpPr>
        <p:spPr>
          <a:xfrm>
            <a:off x="2226828" y="1308556"/>
            <a:ext cx="956397" cy="956397"/>
          </a:xfrm>
          <a:prstGeom prst="flowChartOffpageConnector">
            <a:avLst/>
          </a:prstGeom>
          <a:solidFill>
            <a:schemeClr val="accent1">
              <a:lumMod val="40000"/>
              <a:lumOff val="6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a:extLst>
              <a:ext uri="{FF2B5EF4-FFF2-40B4-BE49-F238E27FC236}">
                <a16:creationId xmlns:a16="http://schemas.microsoft.com/office/drawing/2014/main" id="{C3869D31-F532-EF01-42EF-4195493AB15F}"/>
              </a:ext>
            </a:extLst>
          </p:cNvPr>
          <p:cNvSpPr txBox="1"/>
          <p:nvPr/>
        </p:nvSpPr>
        <p:spPr>
          <a:xfrm>
            <a:off x="2340902" y="1249290"/>
            <a:ext cx="728248" cy="1015663"/>
          </a:xfrm>
          <a:prstGeom prst="rect">
            <a:avLst/>
          </a:prstGeom>
          <a:noFill/>
        </p:spPr>
        <p:txBody>
          <a:bodyPr wrap="square" rtlCol="0">
            <a:spAutoFit/>
          </a:bodyPr>
          <a:lstStyle/>
          <a:p>
            <a:pPr algn="ctr"/>
            <a:r>
              <a:rPr lang="pt-BR" sz="6000" b="1" dirty="0">
                <a:latin typeface="Calibri" panose="020F0502020204030204" pitchFamily="34" charset="0"/>
                <a:ea typeface="Roboto" panose="02000000000000000000" pitchFamily="2" charset="0"/>
                <a:cs typeface="Calibri" panose="020F0502020204030204" pitchFamily="34" charset="0"/>
              </a:rPr>
              <a:t>7</a:t>
            </a:r>
          </a:p>
        </p:txBody>
      </p:sp>
      <p:sp>
        <p:nvSpPr>
          <p:cNvPr id="46" name="Arco 45">
            <a:extLst>
              <a:ext uri="{FF2B5EF4-FFF2-40B4-BE49-F238E27FC236}">
                <a16:creationId xmlns:a16="http://schemas.microsoft.com/office/drawing/2014/main" id="{A60DF0CE-4A75-29D5-48D8-E6BD6BE6C3F8}"/>
              </a:ext>
            </a:extLst>
          </p:cNvPr>
          <p:cNvSpPr/>
          <p:nvPr/>
        </p:nvSpPr>
        <p:spPr>
          <a:xfrm>
            <a:off x="5475301" y="3202146"/>
            <a:ext cx="597159" cy="1012371"/>
          </a:xfrm>
          <a:prstGeom prst="arc">
            <a:avLst>
              <a:gd name="adj1" fmla="val 11038333"/>
              <a:gd name="adj2" fmla="val 0"/>
            </a:avLst>
          </a:prstGeom>
          <a:ln w="2857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cxnSp>
        <p:nvCxnSpPr>
          <p:cNvPr id="47" name="Conector reto 6">
            <a:extLst>
              <a:ext uri="{FF2B5EF4-FFF2-40B4-BE49-F238E27FC236}">
                <a16:creationId xmlns:a16="http://schemas.microsoft.com/office/drawing/2014/main" id="{0BED9539-52F7-33FE-9753-1407BBCB606C}"/>
              </a:ext>
            </a:extLst>
          </p:cNvPr>
          <p:cNvCxnSpPr>
            <a:cxnSpLocks/>
          </p:cNvCxnSpPr>
          <p:nvPr/>
        </p:nvCxnSpPr>
        <p:spPr>
          <a:xfrm>
            <a:off x="5329549"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8" name="Conector reto 7">
            <a:extLst>
              <a:ext uri="{FF2B5EF4-FFF2-40B4-BE49-F238E27FC236}">
                <a16:creationId xmlns:a16="http://schemas.microsoft.com/office/drawing/2014/main" id="{A1CC9891-EFB6-34F4-5AEF-0524DA71659D}"/>
              </a:ext>
            </a:extLst>
          </p:cNvPr>
          <p:cNvCxnSpPr>
            <a:cxnSpLocks/>
          </p:cNvCxnSpPr>
          <p:nvPr/>
        </p:nvCxnSpPr>
        <p:spPr>
          <a:xfrm>
            <a:off x="5687222"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9" name="Conector reto 8">
            <a:extLst>
              <a:ext uri="{FF2B5EF4-FFF2-40B4-BE49-F238E27FC236}">
                <a16:creationId xmlns:a16="http://schemas.microsoft.com/office/drawing/2014/main" id="{3F46C667-9BD8-B74A-2BF2-E0BE9B5EA702}"/>
              </a:ext>
            </a:extLst>
          </p:cNvPr>
          <p:cNvCxnSpPr>
            <a:cxnSpLocks/>
          </p:cNvCxnSpPr>
          <p:nvPr/>
        </p:nvCxnSpPr>
        <p:spPr>
          <a:xfrm>
            <a:off x="6060447"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50" name="Conector reto 9">
            <a:extLst>
              <a:ext uri="{FF2B5EF4-FFF2-40B4-BE49-F238E27FC236}">
                <a16:creationId xmlns:a16="http://schemas.microsoft.com/office/drawing/2014/main" id="{35B13ECB-9404-FE74-0597-6D3912F2DB38}"/>
              </a:ext>
            </a:extLst>
          </p:cNvPr>
          <p:cNvCxnSpPr>
            <a:cxnSpLocks/>
          </p:cNvCxnSpPr>
          <p:nvPr/>
        </p:nvCxnSpPr>
        <p:spPr>
          <a:xfrm>
            <a:off x="6418120"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51" name="Conector reto 10">
            <a:extLst>
              <a:ext uri="{FF2B5EF4-FFF2-40B4-BE49-F238E27FC236}">
                <a16:creationId xmlns:a16="http://schemas.microsoft.com/office/drawing/2014/main" id="{E1813381-C2C8-A7DD-3EC3-D92614270EAA}"/>
              </a:ext>
            </a:extLst>
          </p:cNvPr>
          <p:cNvCxnSpPr>
            <a:cxnSpLocks/>
          </p:cNvCxnSpPr>
          <p:nvPr/>
        </p:nvCxnSpPr>
        <p:spPr>
          <a:xfrm>
            <a:off x="6791345"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52" name="Conector reto 12">
            <a:extLst>
              <a:ext uri="{FF2B5EF4-FFF2-40B4-BE49-F238E27FC236}">
                <a16:creationId xmlns:a16="http://schemas.microsoft.com/office/drawing/2014/main" id="{24B4EDD6-CC14-E5D7-16D9-1C32B280E2C0}"/>
              </a:ext>
            </a:extLst>
          </p:cNvPr>
          <p:cNvCxnSpPr>
            <a:cxnSpLocks/>
          </p:cNvCxnSpPr>
          <p:nvPr/>
        </p:nvCxnSpPr>
        <p:spPr>
          <a:xfrm>
            <a:off x="5329549" y="3963369"/>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53" name="Conector reto 13">
            <a:extLst>
              <a:ext uri="{FF2B5EF4-FFF2-40B4-BE49-F238E27FC236}">
                <a16:creationId xmlns:a16="http://schemas.microsoft.com/office/drawing/2014/main" id="{2AE61E4A-C4AA-1F41-D306-3C3B6CEF3A8B}"/>
              </a:ext>
            </a:extLst>
          </p:cNvPr>
          <p:cNvCxnSpPr>
            <a:cxnSpLocks/>
          </p:cNvCxnSpPr>
          <p:nvPr/>
        </p:nvCxnSpPr>
        <p:spPr>
          <a:xfrm>
            <a:off x="5687222" y="3963369"/>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54" name="Conector reto 14">
            <a:extLst>
              <a:ext uri="{FF2B5EF4-FFF2-40B4-BE49-F238E27FC236}">
                <a16:creationId xmlns:a16="http://schemas.microsoft.com/office/drawing/2014/main" id="{79DBD2B6-206A-5272-D0F3-858DB19C3DC3}"/>
              </a:ext>
            </a:extLst>
          </p:cNvPr>
          <p:cNvCxnSpPr>
            <a:cxnSpLocks/>
          </p:cNvCxnSpPr>
          <p:nvPr/>
        </p:nvCxnSpPr>
        <p:spPr>
          <a:xfrm>
            <a:off x="6060447" y="3963369"/>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55" name="Conector reto 15">
            <a:extLst>
              <a:ext uri="{FF2B5EF4-FFF2-40B4-BE49-F238E27FC236}">
                <a16:creationId xmlns:a16="http://schemas.microsoft.com/office/drawing/2014/main" id="{4C6724B9-E708-3072-A2A1-16B4343ADFDE}"/>
              </a:ext>
            </a:extLst>
          </p:cNvPr>
          <p:cNvCxnSpPr>
            <a:cxnSpLocks/>
          </p:cNvCxnSpPr>
          <p:nvPr/>
        </p:nvCxnSpPr>
        <p:spPr>
          <a:xfrm>
            <a:off x="6418120" y="3963369"/>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56" name="Conector reto 16">
            <a:extLst>
              <a:ext uri="{FF2B5EF4-FFF2-40B4-BE49-F238E27FC236}">
                <a16:creationId xmlns:a16="http://schemas.microsoft.com/office/drawing/2014/main" id="{404CAAAD-E588-D32A-ADAF-D61E43463341}"/>
              </a:ext>
            </a:extLst>
          </p:cNvPr>
          <p:cNvCxnSpPr>
            <a:cxnSpLocks/>
          </p:cNvCxnSpPr>
          <p:nvPr/>
        </p:nvCxnSpPr>
        <p:spPr>
          <a:xfrm>
            <a:off x="6791345" y="3963369"/>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57" name="Conector reto 17">
            <a:extLst>
              <a:ext uri="{FF2B5EF4-FFF2-40B4-BE49-F238E27FC236}">
                <a16:creationId xmlns:a16="http://schemas.microsoft.com/office/drawing/2014/main" id="{9886A55B-B0BC-E116-E984-010AF2BFE7C6}"/>
              </a:ext>
            </a:extLst>
          </p:cNvPr>
          <p:cNvCxnSpPr>
            <a:cxnSpLocks/>
          </p:cNvCxnSpPr>
          <p:nvPr/>
        </p:nvCxnSpPr>
        <p:spPr>
          <a:xfrm>
            <a:off x="7177009"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58" name="Conector reto 18">
            <a:extLst>
              <a:ext uri="{FF2B5EF4-FFF2-40B4-BE49-F238E27FC236}">
                <a16:creationId xmlns:a16="http://schemas.microsoft.com/office/drawing/2014/main" id="{2C3FC57E-C76C-4DC4-4559-BD3BBE1F136B}"/>
              </a:ext>
            </a:extLst>
          </p:cNvPr>
          <p:cNvCxnSpPr>
            <a:cxnSpLocks/>
          </p:cNvCxnSpPr>
          <p:nvPr/>
        </p:nvCxnSpPr>
        <p:spPr>
          <a:xfrm>
            <a:off x="7177009" y="3963369"/>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61" name="Conector reto 6">
            <a:extLst>
              <a:ext uri="{FF2B5EF4-FFF2-40B4-BE49-F238E27FC236}">
                <a16:creationId xmlns:a16="http://schemas.microsoft.com/office/drawing/2014/main" id="{AA6ADA6D-6DAE-25A3-9006-184BEAF2C1A8}"/>
              </a:ext>
            </a:extLst>
          </p:cNvPr>
          <p:cNvCxnSpPr>
            <a:cxnSpLocks/>
          </p:cNvCxnSpPr>
          <p:nvPr/>
        </p:nvCxnSpPr>
        <p:spPr>
          <a:xfrm>
            <a:off x="1780255"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62" name="Conector reto 7">
            <a:extLst>
              <a:ext uri="{FF2B5EF4-FFF2-40B4-BE49-F238E27FC236}">
                <a16:creationId xmlns:a16="http://schemas.microsoft.com/office/drawing/2014/main" id="{7802E688-8304-6145-731B-AB119AD691E9}"/>
              </a:ext>
            </a:extLst>
          </p:cNvPr>
          <p:cNvCxnSpPr>
            <a:cxnSpLocks/>
          </p:cNvCxnSpPr>
          <p:nvPr/>
        </p:nvCxnSpPr>
        <p:spPr>
          <a:xfrm>
            <a:off x="2137928"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63" name="Conector reto 8">
            <a:extLst>
              <a:ext uri="{FF2B5EF4-FFF2-40B4-BE49-F238E27FC236}">
                <a16:creationId xmlns:a16="http://schemas.microsoft.com/office/drawing/2014/main" id="{08BFFAFD-41FF-3F32-5BB6-1DD77020FF8F}"/>
              </a:ext>
            </a:extLst>
          </p:cNvPr>
          <p:cNvCxnSpPr>
            <a:cxnSpLocks/>
          </p:cNvCxnSpPr>
          <p:nvPr/>
        </p:nvCxnSpPr>
        <p:spPr>
          <a:xfrm>
            <a:off x="2511153"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096" name="Conector reto 9">
            <a:extLst>
              <a:ext uri="{FF2B5EF4-FFF2-40B4-BE49-F238E27FC236}">
                <a16:creationId xmlns:a16="http://schemas.microsoft.com/office/drawing/2014/main" id="{9C1D2F1C-B281-BE0E-F57F-ED71E168F42F}"/>
              </a:ext>
            </a:extLst>
          </p:cNvPr>
          <p:cNvCxnSpPr>
            <a:cxnSpLocks/>
          </p:cNvCxnSpPr>
          <p:nvPr/>
        </p:nvCxnSpPr>
        <p:spPr>
          <a:xfrm>
            <a:off x="2868826"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097" name="Conector reto 10">
            <a:extLst>
              <a:ext uri="{FF2B5EF4-FFF2-40B4-BE49-F238E27FC236}">
                <a16:creationId xmlns:a16="http://schemas.microsoft.com/office/drawing/2014/main" id="{528C6A29-071C-E233-D7F8-024A361B6E36}"/>
              </a:ext>
            </a:extLst>
          </p:cNvPr>
          <p:cNvCxnSpPr>
            <a:cxnSpLocks/>
          </p:cNvCxnSpPr>
          <p:nvPr/>
        </p:nvCxnSpPr>
        <p:spPr>
          <a:xfrm>
            <a:off x="3242051"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099" name="Conector reto 12">
            <a:extLst>
              <a:ext uri="{FF2B5EF4-FFF2-40B4-BE49-F238E27FC236}">
                <a16:creationId xmlns:a16="http://schemas.microsoft.com/office/drawing/2014/main" id="{B52FF102-FD6A-5BDB-B4BC-72FB37EB6D19}"/>
              </a:ext>
            </a:extLst>
          </p:cNvPr>
          <p:cNvCxnSpPr>
            <a:cxnSpLocks/>
          </p:cNvCxnSpPr>
          <p:nvPr/>
        </p:nvCxnSpPr>
        <p:spPr>
          <a:xfrm>
            <a:off x="1780255" y="3963369"/>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104" name="Conector reto 17">
            <a:extLst>
              <a:ext uri="{FF2B5EF4-FFF2-40B4-BE49-F238E27FC236}">
                <a16:creationId xmlns:a16="http://schemas.microsoft.com/office/drawing/2014/main" id="{2D1A2D75-973D-ED95-AC71-F24E457608F8}"/>
              </a:ext>
            </a:extLst>
          </p:cNvPr>
          <p:cNvCxnSpPr>
            <a:cxnSpLocks/>
          </p:cNvCxnSpPr>
          <p:nvPr/>
        </p:nvCxnSpPr>
        <p:spPr>
          <a:xfrm>
            <a:off x="3627715" y="2887238"/>
            <a:ext cx="0" cy="821094"/>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4106" name="Arco 4105">
            <a:extLst>
              <a:ext uri="{FF2B5EF4-FFF2-40B4-BE49-F238E27FC236}">
                <a16:creationId xmlns:a16="http://schemas.microsoft.com/office/drawing/2014/main" id="{E169E0B5-4D80-BBB6-44B4-F532EC03E43D}"/>
              </a:ext>
            </a:extLst>
          </p:cNvPr>
          <p:cNvSpPr/>
          <p:nvPr/>
        </p:nvSpPr>
        <p:spPr>
          <a:xfrm>
            <a:off x="8748708" y="3198854"/>
            <a:ext cx="597159" cy="1015663"/>
          </a:xfrm>
          <a:prstGeom prst="arc">
            <a:avLst>
              <a:gd name="adj1" fmla="val 11038333"/>
              <a:gd name="adj2" fmla="val 0"/>
            </a:avLst>
          </a:prstGeom>
          <a:ln w="2857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cxnSp>
        <p:nvCxnSpPr>
          <p:cNvPr id="4121" name="Conector Reto 4120">
            <a:extLst>
              <a:ext uri="{FF2B5EF4-FFF2-40B4-BE49-F238E27FC236}">
                <a16:creationId xmlns:a16="http://schemas.microsoft.com/office/drawing/2014/main" id="{3989080D-E938-08EA-95EF-F9BE21BF18AB}"/>
              </a:ext>
            </a:extLst>
          </p:cNvPr>
          <p:cNvCxnSpPr>
            <a:cxnSpLocks/>
          </p:cNvCxnSpPr>
          <p:nvPr/>
        </p:nvCxnSpPr>
        <p:spPr>
          <a:xfrm flipH="1">
            <a:off x="824304" y="1703032"/>
            <a:ext cx="1410168" cy="24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124" name="TAG FUNDO 2">
            <a:extLst>
              <a:ext uri="{FF2B5EF4-FFF2-40B4-BE49-F238E27FC236}">
                <a16:creationId xmlns:a16="http://schemas.microsoft.com/office/drawing/2014/main" id="{F7DED08E-BC1C-E556-BBFF-E76214945150}"/>
              </a:ext>
            </a:extLst>
          </p:cNvPr>
          <p:cNvSpPr/>
          <p:nvPr/>
        </p:nvSpPr>
        <p:spPr>
          <a:xfrm>
            <a:off x="5703249" y="1265557"/>
            <a:ext cx="956397" cy="956397"/>
          </a:xfrm>
          <a:prstGeom prst="flowChartOffpageConnector">
            <a:avLst/>
          </a:prstGeom>
          <a:solidFill>
            <a:schemeClr val="accent1">
              <a:lumMod val="40000"/>
              <a:lumOff val="6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25" name="CaixaDeTexto 4124">
            <a:extLst>
              <a:ext uri="{FF2B5EF4-FFF2-40B4-BE49-F238E27FC236}">
                <a16:creationId xmlns:a16="http://schemas.microsoft.com/office/drawing/2014/main" id="{0C3537DE-AA28-73C8-33F7-892309EC28FC}"/>
              </a:ext>
            </a:extLst>
          </p:cNvPr>
          <p:cNvSpPr txBox="1"/>
          <p:nvPr/>
        </p:nvSpPr>
        <p:spPr>
          <a:xfrm>
            <a:off x="5703253" y="1206291"/>
            <a:ext cx="956393" cy="1015663"/>
          </a:xfrm>
          <a:prstGeom prst="rect">
            <a:avLst/>
          </a:prstGeom>
          <a:noFill/>
        </p:spPr>
        <p:txBody>
          <a:bodyPr wrap="square" rtlCol="0">
            <a:spAutoFit/>
          </a:bodyPr>
          <a:lstStyle/>
          <a:p>
            <a:pPr algn="ctr"/>
            <a:r>
              <a:rPr lang="pt-BR" sz="6000" b="1" dirty="0">
                <a:latin typeface="Calibri" panose="020F0502020204030204" pitchFamily="34" charset="0"/>
                <a:ea typeface="Roboto" panose="02000000000000000000" pitchFamily="2" charset="0"/>
                <a:cs typeface="Calibri" panose="020F0502020204030204" pitchFamily="34" charset="0"/>
              </a:rPr>
              <a:t>12</a:t>
            </a:r>
          </a:p>
        </p:txBody>
      </p:sp>
      <p:sp>
        <p:nvSpPr>
          <p:cNvPr id="4126" name="Conector Fora de Página 4125">
            <a:extLst>
              <a:ext uri="{FF2B5EF4-FFF2-40B4-BE49-F238E27FC236}">
                <a16:creationId xmlns:a16="http://schemas.microsoft.com/office/drawing/2014/main" id="{8C81453A-C2EA-131E-D12F-F4BB110D72A7}"/>
              </a:ext>
            </a:extLst>
          </p:cNvPr>
          <p:cNvSpPr/>
          <p:nvPr/>
        </p:nvSpPr>
        <p:spPr>
          <a:xfrm>
            <a:off x="5710893" y="1265556"/>
            <a:ext cx="956397" cy="956397"/>
          </a:xfrm>
          <a:prstGeom prst="flowChartOffpageConnector">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27" name="TAG FUNDO 3">
            <a:extLst>
              <a:ext uri="{FF2B5EF4-FFF2-40B4-BE49-F238E27FC236}">
                <a16:creationId xmlns:a16="http://schemas.microsoft.com/office/drawing/2014/main" id="{1A0E2E56-FECB-9B03-F8A9-0776B072F6E9}"/>
              </a:ext>
            </a:extLst>
          </p:cNvPr>
          <p:cNvSpPr/>
          <p:nvPr/>
        </p:nvSpPr>
        <p:spPr>
          <a:xfrm>
            <a:off x="9001131" y="1265557"/>
            <a:ext cx="956397" cy="956397"/>
          </a:xfrm>
          <a:prstGeom prst="flowChartOffpageConnector">
            <a:avLst/>
          </a:prstGeom>
          <a:solidFill>
            <a:schemeClr val="accent1">
              <a:lumMod val="40000"/>
              <a:lumOff val="6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28" name="CaixaDeTexto 4127">
            <a:extLst>
              <a:ext uri="{FF2B5EF4-FFF2-40B4-BE49-F238E27FC236}">
                <a16:creationId xmlns:a16="http://schemas.microsoft.com/office/drawing/2014/main" id="{BBA17AE3-D812-6885-86F9-4880B4D811B5}"/>
              </a:ext>
            </a:extLst>
          </p:cNvPr>
          <p:cNvSpPr txBox="1"/>
          <p:nvPr/>
        </p:nvSpPr>
        <p:spPr>
          <a:xfrm>
            <a:off x="9001135" y="1206291"/>
            <a:ext cx="956393" cy="1015663"/>
          </a:xfrm>
          <a:prstGeom prst="rect">
            <a:avLst/>
          </a:prstGeom>
          <a:noFill/>
        </p:spPr>
        <p:txBody>
          <a:bodyPr wrap="square" rtlCol="0">
            <a:spAutoFit/>
          </a:bodyPr>
          <a:lstStyle/>
          <a:p>
            <a:pPr algn="ctr"/>
            <a:r>
              <a:rPr lang="pt-BR" sz="6000" b="1" dirty="0">
                <a:latin typeface="Calibri" panose="020F0502020204030204" pitchFamily="34" charset="0"/>
                <a:ea typeface="Roboto" panose="02000000000000000000" pitchFamily="2" charset="0"/>
                <a:cs typeface="Calibri" panose="020F0502020204030204" pitchFamily="34" charset="0"/>
              </a:rPr>
              <a:t>20</a:t>
            </a:r>
          </a:p>
        </p:txBody>
      </p:sp>
      <p:sp>
        <p:nvSpPr>
          <p:cNvPr id="4129" name="Conector Fora de Página 4128">
            <a:extLst>
              <a:ext uri="{FF2B5EF4-FFF2-40B4-BE49-F238E27FC236}">
                <a16:creationId xmlns:a16="http://schemas.microsoft.com/office/drawing/2014/main" id="{D429E5EC-566A-9991-F83C-DEC7E61D66DD}"/>
              </a:ext>
            </a:extLst>
          </p:cNvPr>
          <p:cNvSpPr/>
          <p:nvPr/>
        </p:nvSpPr>
        <p:spPr>
          <a:xfrm>
            <a:off x="9008775" y="1265556"/>
            <a:ext cx="956397" cy="956397"/>
          </a:xfrm>
          <a:prstGeom prst="flowChartOffpageConnector">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4130" name="Conector Reto 4129">
            <a:extLst>
              <a:ext uri="{FF2B5EF4-FFF2-40B4-BE49-F238E27FC236}">
                <a16:creationId xmlns:a16="http://schemas.microsoft.com/office/drawing/2014/main" id="{041BD455-6662-CBE8-EEED-4877B519299C}"/>
              </a:ext>
            </a:extLst>
          </p:cNvPr>
          <p:cNvCxnSpPr>
            <a:cxnSpLocks/>
            <a:stCxn id="4125" idx="1"/>
          </p:cNvCxnSpPr>
          <p:nvPr/>
        </p:nvCxnSpPr>
        <p:spPr>
          <a:xfrm flipH="1" flipV="1">
            <a:off x="3190869" y="1705477"/>
            <a:ext cx="2512384" cy="86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32" name="Conector Reto 4131">
            <a:extLst>
              <a:ext uri="{FF2B5EF4-FFF2-40B4-BE49-F238E27FC236}">
                <a16:creationId xmlns:a16="http://schemas.microsoft.com/office/drawing/2014/main" id="{5517C2F9-89B8-1B93-B00B-1AF541ABAA60}"/>
              </a:ext>
            </a:extLst>
          </p:cNvPr>
          <p:cNvCxnSpPr>
            <a:cxnSpLocks/>
            <a:stCxn id="4128" idx="1"/>
          </p:cNvCxnSpPr>
          <p:nvPr/>
        </p:nvCxnSpPr>
        <p:spPr>
          <a:xfrm flipH="1" flipV="1">
            <a:off x="6667286" y="1714122"/>
            <a:ext cx="2333849"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35" name="Conector Reto 4134" hidden="1">
            <a:extLst>
              <a:ext uri="{FF2B5EF4-FFF2-40B4-BE49-F238E27FC236}">
                <a16:creationId xmlns:a16="http://schemas.microsoft.com/office/drawing/2014/main" id="{7040C485-6493-0112-1781-3B207D273FF8}"/>
              </a:ext>
            </a:extLst>
          </p:cNvPr>
          <p:cNvCxnSpPr>
            <a:cxnSpLocks/>
          </p:cNvCxnSpPr>
          <p:nvPr/>
        </p:nvCxnSpPr>
        <p:spPr>
          <a:xfrm flipH="1" flipV="1">
            <a:off x="9952492" y="2375954"/>
            <a:ext cx="2333849"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4136" name="Imagem 4135" descr="Desenho de uma pessoa&#10;&#10;Descrição gerada automaticamente com confiança baixa">
            <a:extLst>
              <a:ext uri="{FF2B5EF4-FFF2-40B4-BE49-F238E27FC236}">
                <a16:creationId xmlns:a16="http://schemas.microsoft.com/office/drawing/2014/main" id="{E8F8A3AA-3297-BE17-9B81-98BA0BE1F7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09" y="5657799"/>
            <a:ext cx="2032705" cy="1389444"/>
          </a:xfrm>
          <a:prstGeom prst="rect">
            <a:avLst/>
          </a:prstGeom>
        </p:spPr>
      </p:pic>
      <p:pic>
        <p:nvPicPr>
          <p:cNvPr id="4137" name="Imagem 4136" descr="Desenho de uma pessoa&#10;&#10;Descrição gerada automaticamente com confiança baixa">
            <a:extLst>
              <a:ext uri="{FF2B5EF4-FFF2-40B4-BE49-F238E27FC236}">
                <a16:creationId xmlns:a16="http://schemas.microsoft.com/office/drawing/2014/main" id="{55113F79-330A-BCAE-7583-8757DBD4A2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271" y="5420808"/>
            <a:ext cx="2646870" cy="1809253"/>
          </a:xfrm>
          <a:prstGeom prst="rect">
            <a:avLst/>
          </a:prstGeom>
        </p:spPr>
      </p:pic>
      <p:sp>
        <p:nvSpPr>
          <p:cNvPr id="4123" name="Conector Fora de Página 4122">
            <a:extLst>
              <a:ext uri="{FF2B5EF4-FFF2-40B4-BE49-F238E27FC236}">
                <a16:creationId xmlns:a16="http://schemas.microsoft.com/office/drawing/2014/main" id="{5973ABD4-E190-6921-A40B-49E569AA2E14}"/>
              </a:ext>
            </a:extLst>
          </p:cNvPr>
          <p:cNvSpPr/>
          <p:nvPr/>
        </p:nvSpPr>
        <p:spPr>
          <a:xfrm>
            <a:off x="2234472" y="1308555"/>
            <a:ext cx="956397" cy="956397"/>
          </a:xfrm>
          <a:prstGeom prst="flowChartOffpageConnector">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50" name="Arco 4149">
            <a:extLst>
              <a:ext uri="{FF2B5EF4-FFF2-40B4-BE49-F238E27FC236}">
                <a16:creationId xmlns:a16="http://schemas.microsoft.com/office/drawing/2014/main" id="{EAA919F6-CDCA-6BE1-0589-58E1E102EB33}"/>
              </a:ext>
            </a:extLst>
          </p:cNvPr>
          <p:cNvSpPr/>
          <p:nvPr/>
        </p:nvSpPr>
        <p:spPr>
          <a:xfrm>
            <a:off x="9557063" y="3198854"/>
            <a:ext cx="597159" cy="1015663"/>
          </a:xfrm>
          <a:prstGeom prst="arc">
            <a:avLst>
              <a:gd name="adj1" fmla="val 11038333"/>
              <a:gd name="adj2" fmla="val 0"/>
            </a:avLst>
          </a:prstGeom>
          <a:ln w="2857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cxnSp>
        <p:nvCxnSpPr>
          <p:cNvPr id="4151" name="Conector Reto 4150">
            <a:extLst>
              <a:ext uri="{FF2B5EF4-FFF2-40B4-BE49-F238E27FC236}">
                <a16:creationId xmlns:a16="http://schemas.microsoft.com/office/drawing/2014/main" id="{CBFD1B9D-1C8A-337B-943C-3D1A0C3A646D}"/>
              </a:ext>
            </a:extLst>
          </p:cNvPr>
          <p:cNvCxnSpPr>
            <a:cxnSpLocks/>
          </p:cNvCxnSpPr>
          <p:nvPr/>
        </p:nvCxnSpPr>
        <p:spPr>
          <a:xfrm flipH="1" flipV="1">
            <a:off x="9972812" y="1696831"/>
            <a:ext cx="2333849"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20194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fill="hold" nodeType="afterEffect">
                                  <p:stCondLst>
                                    <p:cond delay="0"/>
                                  </p:stCondLst>
                                  <p:childTnLst>
                                    <p:animMotion origin="layout" path="M -0.0043 -0.03333 C -0.00351 -0.02523 -0.00091 0.00625 -0.00156 0.01597 C -0.00234 0.0257 -0.00716 0.02639 -0.00846 0.02454 C -0.00976 0.02269 -0.00924 0.01412 -0.00937 0.00533 C -0.0095 -0.0037 -0.00937 -0.02916 -0.00937 -0.02893 C -0.00885 -0.03565 -0.00612 -0.03333 -0.00612 -0.0331 C -0.00534 -0.03379 -0.00508 -0.04166 -0.0043 -0.03333 Z " pathEditMode="relative" rAng="0" ptsTypes="AAAAAAA">
                                      <p:cBhvr>
                                        <p:cTn id="6" dur="5000" fill="hold"/>
                                        <p:tgtEl>
                                          <p:spTgt spid="4137"/>
                                        </p:tgtEl>
                                        <p:attrNameLst>
                                          <p:attrName>ppt_x</p:attrName>
                                          <p:attrName>ppt_y</p:attrName>
                                        </p:attrNameLst>
                                      </p:cBhvr>
                                      <p:rCtr x="-130" y="2731"/>
                                    </p:animMotion>
                                  </p:childTnLst>
                                </p:cTn>
                              </p:par>
                              <p:par>
                                <p:cTn id="7" presetID="0" presetClass="path" presetSubtype="0" repeatCount="indefinite" accel="50000" decel="50000" fill="hold" nodeType="withEffect">
                                  <p:stCondLst>
                                    <p:cond delay="0"/>
                                  </p:stCondLst>
                                  <p:childTnLst>
                                    <p:animMotion origin="layout" path="M 0.00508 -0.00602 C 0.00547 -0.00648 0.00638 0.00092 0.00625 0.0044 C 0.00625 0.00787 0.00508 0.01458 0.00456 0.01481 C 0.00417 0.01528 0.00378 0.01018 0.00378 0.00671 C 0.00364 0.00324 0.00456 -0.00579 0.00508 -0.00602 Z " pathEditMode="relative" rAng="0" ptsTypes="AAAAA">
                                      <p:cBhvr>
                                        <p:cTn id="8" dur="2000" fill="hold"/>
                                        <p:tgtEl>
                                          <p:spTgt spid="4136"/>
                                        </p:tgtEl>
                                        <p:attrNameLst>
                                          <p:attrName>ppt_x</p:attrName>
                                          <p:attrName>ppt_y</p:attrName>
                                        </p:attrNameLst>
                                      </p:cBhvr>
                                      <p:rCtr x="-13" y="1019"/>
                                    </p:animMotion>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00"/>
                                        <p:tgtEl>
                                          <p:spTgt spid="12"/>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par>
                                <p:cTn id="18" presetID="22" presetClass="entr" presetSubtype="8"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124"/>
                                        </p:tgtEl>
                                        <p:attrNameLst>
                                          <p:attrName>style.visibility</p:attrName>
                                        </p:attrNameLst>
                                      </p:cBhvr>
                                      <p:to>
                                        <p:strVal val="visible"/>
                                      </p:to>
                                    </p:set>
                                    <p:animEffect transition="in" filter="wipe(left)">
                                      <p:cBhvr>
                                        <p:cTn id="26" dur="500"/>
                                        <p:tgtEl>
                                          <p:spTgt spid="412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127"/>
                                        </p:tgtEl>
                                        <p:attrNameLst>
                                          <p:attrName>style.visibility</p:attrName>
                                        </p:attrNameLst>
                                      </p:cBhvr>
                                      <p:to>
                                        <p:strVal val="visible"/>
                                      </p:to>
                                    </p:set>
                                    <p:animEffect transition="in" filter="wipe(left)">
                                      <p:cBhvr>
                                        <p:cTn id="29" dur="500"/>
                                        <p:tgtEl>
                                          <p:spTgt spid="4127"/>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4121"/>
                                        </p:tgtEl>
                                        <p:attrNameLst>
                                          <p:attrName>style.visibility</p:attrName>
                                        </p:attrNameLst>
                                      </p:cBhvr>
                                      <p:to>
                                        <p:strVal val="visible"/>
                                      </p:to>
                                    </p:set>
                                    <p:animEffect transition="in" filter="wipe(left)">
                                      <p:cBhvr>
                                        <p:cTn id="33" dur="500"/>
                                        <p:tgtEl>
                                          <p:spTgt spid="4121"/>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4123"/>
                                        </p:tgtEl>
                                        <p:attrNameLst>
                                          <p:attrName>style.visibility</p:attrName>
                                        </p:attrNameLst>
                                      </p:cBhvr>
                                      <p:to>
                                        <p:strVal val="visible"/>
                                      </p:to>
                                    </p:set>
                                    <p:animEffect transition="in" filter="wipe(up)">
                                      <p:cBhvr>
                                        <p:cTn id="37" dur="500"/>
                                        <p:tgtEl>
                                          <p:spTgt spid="4123"/>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up)">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down)">
                                      <p:cBhvr>
                                        <p:cTn id="45" dur="500"/>
                                        <p:tgtEl>
                                          <p:spTgt spid="61"/>
                                        </p:tgtEl>
                                      </p:cBhvr>
                                    </p:animEffect>
                                  </p:childTnLst>
                                </p:cTn>
                              </p:par>
                            </p:childTnLst>
                          </p:cTn>
                        </p:par>
                        <p:par>
                          <p:cTn id="46" fill="hold">
                            <p:stCondLst>
                              <p:cond delay="500"/>
                            </p:stCondLst>
                            <p:childTnLst>
                              <p:par>
                                <p:cTn id="47" presetID="22" presetClass="entr" presetSubtype="4" fill="hold" nodeType="after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wipe(down)">
                                      <p:cBhvr>
                                        <p:cTn id="49" dur="500"/>
                                        <p:tgtEl>
                                          <p:spTgt spid="62"/>
                                        </p:tgtEl>
                                      </p:cBhvr>
                                    </p:animEffect>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wipe(down)">
                                      <p:cBhvr>
                                        <p:cTn id="53" dur="500"/>
                                        <p:tgtEl>
                                          <p:spTgt spid="63"/>
                                        </p:tgtEl>
                                      </p:cBhvr>
                                    </p:animEffect>
                                  </p:childTnLst>
                                </p:cTn>
                              </p:par>
                            </p:childTnLst>
                          </p:cTn>
                        </p:par>
                        <p:par>
                          <p:cTn id="54" fill="hold">
                            <p:stCondLst>
                              <p:cond delay="1500"/>
                            </p:stCondLst>
                            <p:childTnLst>
                              <p:par>
                                <p:cTn id="55" presetID="22" presetClass="entr" presetSubtype="4" fill="hold" nodeType="afterEffect">
                                  <p:stCondLst>
                                    <p:cond delay="0"/>
                                  </p:stCondLst>
                                  <p:childTnLst>
                                    <p:set>
                                      <p:cBhvr>
                                        <p:cTn id="56" dur="1" fill="hold">
                                          <p:stCondLst>
                                            <p:cond delay="0"/>
                                          </p:stCondLst>
                                        </p:cTn>
                                        <p:tgtEl>
                                          <p:spTgt spid="4096"/>
                                        </p:tgtEl>
                                        <p:attrNameLst>
                                          <p:attrName>style.visibility</p:attrName>
                                        </p:attrNameLst>
                                      </p:cBhvr>
                                      <p:to>
                                        <p:strVal val="visible"/>
                                      </p:to>
                                    </p:set>
                                    <p:animEffect transition="in" filter="wipe(down)">
                                      <p:cBhvr>
                                        <p:cTn id="57" dur="500"/>
                                        <p:tgtEl>
                                          <p:spTgt spid="4096"/>
                                        </p:tgtEl>
                                      </p:cBhvr>
                                    </p:animEffect>
                                  </p:childTnLst>
                                </p:cTn>
                              </p:par>
                            </p:childTnLst>
                          </p:cTn>
                        </p:par>
                        <p:par>
                          <p:cTn id="58" fill="hold">
                            <p:stCondLst>
                              <p:cond delay="2000"/>
                            </p:stCondLst>
                            <p:childTnLst>
                              <p:par>
                                <p:cTn id="59" presetID="22" presetClass="entr" presetSubtype="4" fill="hold" nodeType="afterEffect">
                                  <p:stCondLst>
                                    <p:cond delay="0"/>
                                  </p:stCondLst>
                                  <p:childTnLst>
                                    <p:set>
                                      <p:cBhvr>
                                        <p:cTn id="60" dur="1" fill="hold">
                                          <p:stCondLst>
                                            <p:cond delay="0"/>
                                          </p:stCondLst>
                                        </p:cTn>
                                        <p:tgtEl>
                                          <p:spTgt spid="4097"/>
                                        </p:tgtEl>
                                        <p:attrNameLst>
                                          <p:attrName>style.visibility</p:attrName>
                                        </p:attrNameLst>
                                      </p:cBhvr>
                                      <p:to>
                                        <p:strVal val="visible"/>
                                      </p:to>
                                    </p:set>
                                    <p:animEffect transition="in" filter="wipe(down)">
                                      <p:cBhvr>
                                        <p:cTn id="61" dur="500"/>
                                        <p:tgtEl>
                                          <p:spTgt spid="4097"/>
                                        </p:tgtEl>
                                      </p:cBhvr>
                                    </p:animEffect>
                                  </p:childTnLst>
                                </p:cTn>
                              </p:par>
                            </p:childTnLst>
                          </p:cTn>
                        </p:par>
                        <p:par>
                          <p:cTn id="62" fill="hold">
                            <p:stCondLst>
                              <p:cond delay="2500"/>
                            </p:stCondLst>
                            <p:childTnLst>
                              <p:par>
                                <p:cTn id="63" presetID="22" presetClass="entr" presetSubtype="4" fill="hold" nodeType="afterEffect">
                                  <p:stCondLst>
                                    <p:cond delay="0"/>
                                  </p:stCondLst>
                                  <p:childTnLst>
                                    <p:set>
                                      <p:cBhvr>
                                        <p:cTn id="64" dur="1" fill="hold">
                                          <p:stCondLst>
                                            <p:cond delay="0"/>
                                          </p:stCondLst>
                                        </p:cTn>
                                        <p:tgtEl>
                                          <p:spTgt spid="4104"/>
                                        </p:tgtEl>
                                        <p:attrNameLst>
                                          <p:attrName>style.visibility</p:attrName>
                                        </p:attrNameLst>
                                      </p:cBhvr>
                                      <p:to>
                                        <p:strVal val="visible"/>
                                      </p:to>
                                    </p:set>
                                    <p:animEffect transition="in" filter="wipe(down)">
                                      <p:cBhvr>
                                        <p:cTn id="65" dur="500"/>
                                        <p:tgtEl>
                                          <p:spTgt spid="4104"/>
                                        </p:tgtEl>
                                      </p:cBhvr>
                                    </p:animEffect>
                                  </p:childTnLst>
                                </p:cTn>
                              </p:par>
                            </p:childTnLst>
                          </p:cTn>
                        </p:par>
                        <p:par>
                          <p:cTn id="66" fill="hold">
                            <p:stCondLst>
                              <p:cond delay="3000"/>
                            </p:stCondLst>
                            <p:childTnLst>
                              <p:par>
                                <p:cTn id="67" presetID="22" presetClass="entr" presetSubtype="4" fill="hold" nodeType="afterEffect">
                                  <p:stCondLst>
                                    <p:cond delay="0"/>
                                  </p:stCondLst>
                                  <p:childTnLst>
                                    <p:set>
                                      <p:cBhvr>
                                        <p:cTn id="68" dur="1" fill="hold">
                                          <p:stCondLst>
                                            <p:cond delay="0"/>
                                          </p:stCondLst>
                                        </p:cTn>
                                        <p:tgtEl>
                                          <p:spTgt spid="4099"/>
                                        </p:tgtEl>
                                        <p:attrNameLst>
                                          <p:attrName>style.visibility</p:attrName>
                                        </p:attrNameLst>
                                      </p:cBhvr>
                                      <p:to>
                                        <p:strVal val="visible"/>
                                      </p:to>
                                    </p:set>
                                    <p:animEffect transition="in" filter="wipe(down)">
                                      <p:cBhvr>
                                        <p:cTn id="69" dur="500"/>
                                        <p:tgtEl>
                                          <p:spTgt spid="4099"/>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4130"/>
                                        </p:tgtEl>
                                        <p:attrNameLst>
                                          <p:attrName>style.visibility</p:attrName>
                                        </p:attrNameLst>
                                      </p:cBhvr>
                                      <p:to>
                                        <p:strVal val="visible"/>
                                      </p:to>
                                    </p:set>
                                    <p:animEffect transition="in" filter="wipe(left)">
                                      <p:cBhvr>
                                        <p:cTn id="74" dur="500"/>
                                        <p:tgtEl>
                                          <p:spTgt spid="4130"/>
                                        </p:tgtEl>
                                      </p:cBhvr>
                                    </p:animEffect>
                                  </p:childTnLst>
                                </p:cTn>
                              </p:par>
                            </p:childTnLst>
                          </p:cTn>
                        </p:par>
                        <p:par>
                          <p:cTn id="75" fill="hold">
                            <p:stCondLst>
                              <p:cond delay="500"/>
                            </p:stCondLst>
                            <p:childTnLst>
                              <p:par>
                                <p:cTn id="76" presetID="22" presetClass="entr" presetSubtype="1" fill="hold" grpId="0" nodeType="afterEffect">
                                  <p:stCondLst>
                                    <p:cond delay="0"/>
                                  </p:stCondLst>
                                  <p:childTnLst>
                                    <p:set>
                                      <p:cBhvr>
                                        <p:cTn id="77" dur="1" fill="hold">
                                          <p:stCondLst>
                                            <p:cond delay="0"/>
                                          </p:stCondLst>
                                        </p:cTn>
                                        <p:tgtEl>
                                          <p:spTgt spid="4126"/>
                                        </p:tgtEl>
                                        <p:attrNameLst>
                                          <p:attrName>style.visibility</p:attrName>
                                        </p:attrNameLst>
                                      </p:cBhvr>
                                      <p:to>
                                        <p:strVal val="visible"/>
                                      </p:to>
                                    </p:set>
                                    <p:animEffect transition="in" filter="wipe(up)">
                                      <p:cBhvr>
                                        <p:cTn id="78" dur="500"/>
                                        <p:tgtEl>
                                          <p:spTgt spid="4126"/>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4125"/>
                                        </p:tgtEl>
                                        <p:attrNameLst>
                                          <p:attrName>style.visibility</p:attrName>
                                        </p:attrNameLst>
                                      </p:cBhvr>
                                      <p:to>
                                        <p:strVal val="visible"/>
                                      </p:to>
                                    </p:set>
                                    <p:animEffect transition="in" filter="wipe(up)">
                                      <p:cBhvr>
                                        <p:cTn id="81" dur="500"/>
                                        <p:tgtEl>
                                          <p:spTgt spid="4125"/>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nodeType="click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wipe(down)">
                                      <p:cBhvr>
                                        <p:cTn id="86" dur="500"/>
                                        <p:tgtEl>
                                          <p:spTgt spid="47"/>
                                        </p:tgtEl>
                                      </p:cBhvr>
                                    </p:animEffect>
                                  </p:childTnLst>
                                </p:cTn>
                              </p:par>
                            </p:childTnLst>
                          </p:cTn>
                        </p:par>
                        <p:par>
                          <p:cTn id="87" fill="hold">
                            <p:stCondLst>
                              <p:cond delay="500"/>
                            </p:stCondLst>
                            <p:childTnLst>
                              <p:par>
                                <p:cTn id="88" presetID="22" presetClass="entr" presetSubtype="4" fill="hold" nodeType="after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wipe(down)">
                                      <p:cBhvr>
                                        <p:cTn id="90" dur="500"/>
                                        <p:tgtEl>
                                          <p:spTgt spid="48"/>
                                        </p:tgtEl>
                                      </p:cBhvr>
                                    </p:animEffect>
                                  </p:childTnLst>
                                </p:cTn>
                              </p:par>
                            </p:childTnLst>
                          </p:cTn>
                        </p:par>
                        <p:par>
                          <p:cTn id="91" fill="hold">
                            <p:stCondLst>
                              <p:cond delay="1000"/>
                            </p:stCondLst>
                            <p:childTnLst>
                              <p:par>
                                <p:cTn id="92" presetID="22" presetClass="entr" presetSubtype="4" fill="hold" nodeType="afterEffect">
                                  <p:stCondLst>
                                    <p:cond delay="0"/>
                                  </p:stCondLst>
                                  <p:childTnLst>
                                    <p:set>
                                      <p:cBhvr>
                                        <p:cTn id="93" dur="1" fill="hold">
                                          <p:stCondLst>
                                            <p:cond delay="0"/>
                                          </p:stCondLst>
                                        </p:cTn>
                                        <p:tgtEl>
                                          <p:spTgt spid="49"/>
                                        </p:tgtEl>
                                        <p:attrNameLst>
                                          <p:attrName>style.visibility</p:attrName>
                                        </p:attrNameLst>
                                      </p:cBhvr>
                                      <p:to>
                                        <p:strVal val="visible"/>
                                      </p:to>
                                    </p:set>
                                    <p:animEffect transition="in" filter="wipe(down)">
                                      <p:cBhvr>
                                        <p:cTn id="94" dur="500"/>
                                        <p:tgtEl>
                                          <p:spTgt spid="49"/>
                                        </p:tgtEl>
                                      </p:cBhvr>
                                    </p:animEffect>
                                  </p:childTnLst>
                                </p:cTn>
                              </p:par>
                            </p:childTnLst>
                          </p:cTn>
                        </p:par>
                        <p:par>
                          <p:cTn id="95" fill="hold">
                            <p:stCondLst>
                              <p:cond delay="1500"/>
                            </p:stCondLst>
                            <p:childTnLst>
                              <p:par>
                                <p:cTn id="96" presetID="22" presetClass="entr" presetSubtype="4"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down)">
                                      <p:cBhvr>
                                        <p:cTn id="98" dur="500"/>
                                        <p:tgtEl>
                                          <p:spTgt spid="50"/>
                                        </p:tgtEl>
                                      </p:cBhvr>
                                    </p:animEffect>
                                  </p:childTnLst>
                                </p:cTn>
                              </p:par>
                            </p:childTnLst>
                          </p:cTn>
                        </p:par>
                        <p:par>
                          <p:cTn id="99" fill="hold">
                            <p:stCondLst>
                              <p:cond delay="2000"/>
                            </p:stCondLst>
                            <p:childTnLst>
                              <p:par>
                                <p:cTn id="100" presetID="22" presetClass="entr" presetSubtype="4" fill="hold" nodeType="after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wipe(down)">
                                      <p:cBhvr>
                                        <p:cTn id="102" dur="500"/>
                                        <p:tgtEl>
                                          <p:spTgt spid="51"/>
                                        </p:tgtEl>
                                      </p:cBhvr>
                                    </p:animEffect>
                                  </p:childTnLst>
                                </p:cTn>
                              </p:par>
                            </p:childTnLst>
                          </p:cTn>
                        </p:par>
                        <p:par>
                          <p:cTn id="103" fill="hold">
                            <p:stCondLst>
                              <p:cond delay="2500"/>
                            </p:stCondLst>
                            <p:childTnLst>
                              <p:par>
                                <p:cTn id="104" presetID="22" presetClass="entr" presetSubtype="4" fill="hold" nodeType="afterEffect">
                                  <p:stCondLst>
                                    <p:cond delay="0"/>
                                  </p:stCondLst>
                                  <p:childTnLst>
                                    <p:set>
                                      <p:cBhvr>
                                        <p:cTn id="105" dur="1" fill="hold">
                                          <p:stCondLst>
                                            <p:cond delay="0"/>
                                          </p:stCondLst>
                                        </p:cTn>
                                        <p:tgtEl>
                                          <p:spTgt spid="57"/>
                                        </p:tgtEl>
                                        <p:attrNameLst>
                                          <p:attrName>style.visibility</p:attrName>
                                        </p:attrNameLst>
                                      </p:cBhvr>
                                      <p:to>
                                        <p:strVal val="visible"/>
                                      </p:to>
                                    </p:set>
                                    <p:animEffect transition="in" filter="wipe(down)">
                                      <p:cBhvr>
                                        <p:cTn id="106" dur="500"/>
                                        <p:tgtEl>
                                          <p:spTgt spid="57"/>
                                        </p:tgtEl>
                                      </p:cBhvr>
                                    </p:animEffect>
                                  </p:childTnLst>
                                </p:cTn>
                              </p:par>
                            </p:childTnLst>
                          </p:cTn>
                        </p:par>
                        <p:par>
                          <p:cTn id="107" fill="hold">
                            <p:stCondLst>
                              <p:cond delay="3000"/>
                            </p:stCondLst>
                            <p:childTnLst>
                              <p:par>
                                <p:cTn id="108" presetID="22" presetClass="entr" presetSubtype="4" fill="hold" nodeType="afterEffect">
                                  <p:stCondLst>
                                    <p:cond delay="0"/>
                                  </p:stCondLst>
                                  <p:childTnLst>
                                    <p:set>
                                      <p:cBhvr>
                                        <p:cTn id="109" dur="1" fill="hold">
                                          <p:stCondLst>
                                            <p:cond delay="0"/>
                                          </p:stCondLst>
                                        </p:cTn>
                                        <p:tgtEl>
                                          <p:spTgt spid="52"/>
                                        </p:tgtEl>
                                        <p:attrNameLst>
                                          <p:attrName>style.visibility</p:attrName>
                                        </p:attrNameLst>
                                      </p:cBhvr>
                                      <p:to>
                                        <p:strVal val="visible"/>
                                      </p:to>
                                    </p:set>
                                    <p:animEffect transition="in" filter="wipe(down)">
                                      <p:cBhvr>
                                        <p:cTn id="110" dur="500"/>
                                        <p:tgtEl>
                                          <p:spTgt spid="52"/>
                                        </p:tgtEl>
                                      </p:cBhvr>
                                    </p:animEffect>
                                  </p:childTnLst>
                                </p:cTn>
                              </p:par>
                            </p:childTnLst>
                          </p:cTn>
                        </p:par>
                        <p:par>
                          <p:cTn id="111" fill="hold">
                            <p:stCondLst>
                              <p:cond delay="3500"/>
                            </p:stCondLst>
                            <p:childTnLst>
                              <p:par>
                                <p:cTn id="112" presetID="22" presetClass="entr" presetSubtype="4" fill="hold" nodeType="afterEffect">
                                  <p:stCondLst>
                                    <p:cond delay="0"/>
                                  </p:stCondLst>
                                  <p:childTnLst>
                                    <p:set>
                                      <p:cBhvr>
                                        <p:cTn id="113" dur="1" fill="hold">
                                          <p:stCondLst>
                                            <p:cond delay="0"/>
                                          </p:stCondLst>
                                        </p:cTn>
                                        <p:tgtEl>
                                          <p:spTgt spid="53"/>
                                        </p:tgtEl>
                                        <p:attrNameLst>
                                          <p:attrName>style.visibility</p:attrName>
                                        </p:attrNameLst>
                                      </p:cBhvr>
                                      <p:to>
                                        <p:strVal val="visible"/>
                                      </p:to>
                                    </p:set>
                                    <p:animEffect transition="in" filter="wipe(down)">
                                      <p:cBhvr>
                                        <p:cTn id="114" dur="500"/>
                                        <p:tgtEl>
                                          <p:spTgt spid="53"/>
                                        </p:tgtEl>
                                      </p:cBhvr>
                                    </p:animEffect>
                                  </p:childTnLst>
                                </p:cTn>
                              </p:par>
                            </p:childTnLst>
                          </p:cTn>
                        </p:par>
                        <p:par>
                          <p:cTn id="115" fill="hold">
                            <p:stCondLst>
                              <p:cond delay="4000"/>
                            </p:stCondLst>
                            <p:childTnLst>
                              <p:par>
                                <p:cTn id="116" presetID="22" presetClass="entr" presetSubtype="4" fill="hold" nodeType="afterEffect">
                                  <p:stCondLst>
                                    <p:cond delay="0"/>
                                  </p:stCondLst>
                                  <p:childTnLst>
                                    <p:set>
                                      <p:cBhvr>
                                        <p:cTn id="117" dur="1" fill="hold">
                                          <p:stCondLst>
                                            <p:cond delay="0"/>
                                          </p:stCondLst>
                                        </p:cTn>
                                        <p:tgtEl>
                                          <p:spTgt spid="54"/>
                                        </p:tgtEl>
                                        <p:attrNameLst>
                                          <p:attrName>style.visibility</p:attrName>
                                        </p:attrNameLst>
                                      </p:cBhvr>
                                      <p:to>
                                        <p:strVal val="visible"/>
                                      </p:to>
                                    </p:set>
                                    <p:animEffect transition="in" filter="wipe(down)">
                                      <p:cBhvr>
                                        <p:cTn id="118" dur="500"/>
                                        <p:tgtEl>
                                          <p:spTgt spid="54"/>
                                        </p:tgtEl>
                                      </p:cBhvr>
                                    </p:animEffect>
                                  </p:childTnLst>
                                </p:cTn>
                              </p:par>
                            </p:childTnLst>
                          </p:cTn>
                        </p:par>
                        <p:par>
                          <p:cTn id="119" fill="hold">
                            <p:stCondLst>
                              <p:cond delay="4500"/>
                            </p:stCondLst>
                            <p:childTnLst>
                              <p:par>
                                <p:cTn id="120" presetID="22" presetClass="entr" presetSubtype="4" fill="hold" nodeType="afterEffect">
                                  <p:stCondLst>
                                    <p:cond delay="0"/>
                                  </p:stCondLst>
                                  <p:childTnLst>
                                    <p:set>
                                      <p:cBhvr>
                                        <p:cTn id="121" dur="1" fill="hold">
                                          <p:stCondLst>
                                            <p:cond delay="0"/>
                                          </p:stCondLst>
                                        </p:cTn>
                                        <p:tgtEl>
                                          <p:spTgt spid="55"/>
                                        </p:tgtEl>
                                        <p:attrNameLst>
                                          <p:attrName>style.visibility</p:attrName>
                                        </p:attrNameLst>
                                      </p:cBhvr>
                                      <p:to>
                                        <p:strVal val="visible"/>
                                      </p:to>
                                    </p:set>
                                    <p:animEffect transition="in" filter="wipe(down)">
                                      <p:cBhvr>
                                        <p:cTn id="122" dur="500"/>
                                        <p:tgtEl>
                                          <p:spTgt spid="55"/>
                                        </p:tgtEl>
                                      </p:cBhvr>
                                    </p:animEffect>
                                  </p:childTnLst>
                                </p:cTn>
                              </p:par>
                            </p:childTnLst>
                          </p:cTn>
                        </p:par>
                        <p:par>
                          <p:cTn id="123" fill="hold">
                            <p:stCondLst>
                              <p:cond delay="5000"/>
                            </p:stCondLst>
                            <p:childTnLst>
                              <p:par>
                                <p:cTn id="124" presetID="22" presetClass="entr" presetSubtype="4" fill="hold" nodeType="afterEffect">
                                  <p:stCondLst>
                                    <p:cond delay="0"/>
                                  </p:stCondLst>
                                  <p:childTnLst>
                                    <p:set>
                                      <p:cBhvr>
                                        <p:cTn id="125" dur="1" fill="hold">
                                          <p:stCondLst>
                                            <p:cond delay="0"/>
                                          </p:stCondLst>
                                        </p:cTn>
                                        <p:tgtEl>
                                          <p:spTgt spid="56"/>
                                        </p:tgtEl>
                                        <p:attrNameLst>
                                          <p:attrName>style.visibility</p:attrName>
                                        </p:attrNameLst>
                                      </p:cBhvr>
                                      <p:to>
                                        <p:strVal val="visible"/>
                                      </p:to>
                                    </p:set>
                                    <p:animEffect transition="in" filter="wipe(down)">
                                      <p:cBhvr>
                                        <p:cTn id="126" dur="500"/>
                                        <p:tgtEl>
                                          <p:spTgt spid="56"/>
                                        </p:tgtEl>
                                      </p:cBhvr>
                                    </p:animEffect>
                                  </p:childTnLst>
                                </p:cTn>
                              </p:par>
                            </p:childTnLst>
                          </p:cTn>
                        </p:par>
                        <p:par>
                          <p:cTn id="127" fill="hold">
                            <p:stCondLst>
                              <p:cond delay="5500"/>
                            </p:stCondLst>
                            <p:childTnLst>
                              <p:par>
                                <p:cTn id="128" presetID="22" presetClass="entr" presetSubtype="4" fill="hold" nodeType="afterEffect">
                                  <p:stCondLst>
                                    <p:cond delay="0"/>
                                  </p:stCondLst>
                                  <p:childTnLst>
                                    <p:set>
                                      <p:cBhvr>
                                        <p:cTn id="129" dur="1" fill="hold">
                                          <p:stCondLst>
                                            <p:cond delay="0"/>
                                          </p:stCondLst>
                                        </p:cTn>
                                        <p:tgtEl>
                                          <p:spTgt spid="58"/>
                                        </p:tgtEl>
                                        <p:attrNameLst>
                                          <p:attrName>style.visibility</p:attrName>
                                        </p:attrNameLst>
                                      </p:cBhvr>
                                      <p:to>
                                        <p:strVal val="visible"/>
                                      </p:to>
                                    </p:set>
                                    <p:animEffect transition="in" filter="wipe(down)">
                                      <p:cBhvr>
                                        <p:cTn id="130" dur="500"/>
                                        <p:tgtEl>
                                          <p:spTgt spid="58"/>
                                        </p:tgtEl>
                                      </p:cBhvr>
                                    </p:animEffect>
                                  </p:childTnLst>
                                </p:cTn>
                              </p:par>
                            </p:childTnLst>
                          </p:cTn>
                        </p:par>
                        <p:par>
                          <p:cTn id="131" fill="hold">
                            <p:stCondLst>
                              <p:cond delay="6000"/>
                            </p:stCondLst>
                            <p:childTnLst>
                              <p:par>
                                <p:cTn id="132" presetID="22" presetClass="exit" presetSubtype="4" fill="hold" nodeType="afterEffect">
                                  <p:stCondLst>
                                    <p:cond delay="0"/>
                                  </p:stCondLst>
                                  <p:childTnLst>
                                    <p:animEffect transition="out" filter="wipe(down)">
                                      <p:cBhvr>
                                        <p:cTn id="133" dur="500"/>
                                        <p:tgtEl>
                                          <p:spTgt spid="47"/>
                                        </p:tgtEl>
                                      </p:cBhvr>
                                    </p:animEffect>
                                    <p:set>
                                      <p:cBhvr>
                                        <p:cTn id="134" dur="1" fill="hold">
                                          <p:stCondLst>
                                            <p:cond delay="499"/>
                                          </p:stCondLst>
                                        </p:cTn>
                                        <p:tgtEl>
                                          <p:spTgt spid="47"/>
                                        </p:tgtEl>
                                        <p:attrNameLst>
                                          <p:attrName>style.visibility</p:attrName>
                                        </p:attrNameLst>
                                      </p:cBhvr>
                                      <p:to>
                                        <p:strVal val="hidden"/>
                                      </p:to>
                                    </p:set>
                                  </p:childTnLst>
                                </p:cTn>
                              </p:par>
                              <p:par>
                                <p:cTn id="135" presetID="22" presetClass="exit" presetSubtype="4" fill="hold" nodeType="withEffect">
                                  <p:stCondLst>
                                    <p:cond delay="0"/>
                                  </p:stCondLst>
                                  <p:childTnLst>
                                    <p:animEffect transition="out" filter="wipe(down)">
                                      <p:cBhvr>
                                        <p:cTn id="136" dur="500"/>
                                        <p:tgtEl>
                                          <p:spTgt spid="48"/>
                                        </p:tgtEl>
                                      </p:cBhvr>
                                    </p:animEffect>
                                    <p:set>
                                      <p:cBhvr>
                                        <p:cTn id="137" dur="1" fill="hold">
                                          <p:stCondLst>
                                            <p:cond delay="499"/>
                                          </p:stCondLst>
                                        </p:cTn>
                                        <p:tgtEl>
                                          <p:spTgt spid="48"/>
                                        </p:tgtEl>
                                        <p:attrNameLst>
                                          <p:attrName>style.visibility</p:attrName>
                                        </p:attrNameLst>
                                      </p:cBhvr>
                                      <p:to>
                                        <p:strVal val="hidden"/>
                                      </p:to>
                                    </p:set>
                                  </p:childTnLst>
                                </p:cTn>
                              </p:par>
                              <p:par>
                                <p:cTn id="138" presetID="22" presetClass="exit" presetSubtype="4" fill="hold" nodeType="withEffect">
                                  <p:stCondLst>
                                    <p:cond delay="0"/>
                                  </p:stCondLst>
                                  <p:childTnLst>
                                    <p:animEffect transition="out" filter="wipe(down)">
                                      <p:cBhvr>
                                        <p:cTn id="139" dur="500"/>
                                        <p:tgtEl>
                                          <p:spTgt spid="49"/>
                                        </p:tgtEl>
                                      </p:cBhvr>
                                    </p:animEffect>
                                    <p:set>
                                      <p:cBhvr>
                                        <p:cTn id="140" dur="1" fill="hold">
                                          <p:stCondLst>
                                            <p:cond delay="499"/>
                                          </p:stCondLst>
                                        </p:cTn>
                                        <p:tgtEl>
                                          <p:spTgt spid="49"/>
                                        </p:tgtEl>
                                        <p:attrNameLst>
                                          <p:attrName>style.visibility</p:attrName>
                                        </p:attrNameLst>
                                      </p:cBhvr>
                                      <p:to>
                                        <p:strVal val="hidden"/>
                                      </p:to>
                                    </p:set>
                                  </p:childTnLst>
                                </p:cTn>
                              </p:par>
                              <p:par>
                                <p:cTn id="141" presetID="22" presetClass="exit" presetSubtype="4" fill="hold" nodeType="withEffect">
                                  <p:stCondLst>
                                    <p:cond delay="0"/>
                                  </p:stCondLst>
                                  <p:childTnLst>
                                    <p:animEffect transition="out" filter="wipe(down)">
                                      <p:cBhvr>
                                        <p:cTn id="142" dur="500"/>
                                        <p:tgtEl>
                                          <p:spTgt spid="50"/>
                                        </p:tgtEl>
                                      </p:cBhvr>
                                    </p:animEffect>
                                    <p:set>
                                      <p:cBhvr>
                                        <p:cTn id="143" dur="1" fill="hold">
                                          <p:stCondLst>
                                            <p:cond delay="499"/>
                                          </p:stCondLst>
                                        </p:cTn>
                                        <p:tgtEl>
                                          <p:spTgt spid="50"/>
                                        </p:tgtEl>
                                        <p:attrNameLst>
                                          <p:attrName>style.visibility</p:attrName>
                                        </p:attrNameLst>
                                      </p:cBhvr>
                                      <p:to>
                                        <p:strVal val="hidden"/>
                                      </p:to>
                                    </p:set>
                                  </p:childTnLst>
                                </p:cTn>
                              </p:par>
                              <p:par>
                                <p:cTn id="144" presetID="22" presetClass="exit" presetSubtype="4" fill="hold" nodeType="withEffect">
                                  <p:stCondLst>
                                    <p:cond delay="0"/>
                                  </p:stCondLst>
                                  <p:childTnLst>
                                    <p:animEffect transition="out" filter="wipe(down)">
                                      <p:cBhvr>
                                        <p:cTn id="145" dur="500"/>
                                        <p:tgtEl>
                                          <p:spTgt spid="51"/>
                                        </p:tgtEl>
                                      </p:cBhvr>
                                    </p:animEffect>
                                    <p:set>
                                      <p:cBhvr>
                                        <p:cTn id="146" dur="1" fill="hold">
                                          <p:stCondLst>
                                            <p:cond delay="499"/>
                                          </p:stCondLst>
                                        </p:cTn>
                                        <p:tgtEl>
                                          <p:spTgt spid="51"/>
                                        </p:tgtEl>
                                        <p:attrNameLst>
                                          <p:attrName>style.visibility</p:attrName>
                                        </p:attrNameLst>
                                      </p:cBhvr>
                                      <p:to>
                                        <p:strVal val="hidden"/>
                                      </p:to>
                                    </p:set>
                                  </p:childTnLst>
                                </p:cTn>
                              </p:par>
                              <p:par>
                                <p:cTn id="147" presetID="22" presetClass="exit" presetSubtype="4" fill="hold" nodeType="withEffect">
                                  <p:stCondLst>
                                    <p:cond delay="0"/>
                                  </p:stCondLst>
                                  <p:childTnLst>
                                    <p:animEffect transition="out" filter="wipe(down)">
                                      <p:cBhvr>
                                        <p:cTn id="148" dur="500"/>
                                        <p:tgtEl>
                                          <p:spTgt spid="52"/>
                                        </p:tgtEl>
                                      </p:cBhvr>
                                    </p:animEffect>
                                    <p:set>
                                      <p:cBhvr>
                                        <p:cTn id="149" dur="1" fill="hold">
                                          <p:stCondLst>
                                            <p:cond delay="499"/>
                                          </p:stCondLst>
                                        </p:cTn>
                                        <p:tgtEl>
                                          <p:spTgt spid="52"/>
                                        </p:tgtEl>
                                        <p:attrNameLst>
                                          <p:attrName>style.visibility</p:attrName>
                                        </p:attrNameLst>
                                      </p:cBhvr>
                                      <p:to>
                                        <p:strVal val="hidden"/>
                                      </p:to>
                                    </p:set>
                                  </p:childTnLst>
                                </p:cTn>
                              </p:par>
                              <p:par>
                                <p:cTn id="150" presetID="22" presetClass="exit" presetSubtype="4" fill="hold" nodeType="withEffect">
                                  <p:stCondLst>
                                    <p:cond delay="0"/>
                                  </p:stCondLst>
                                  <p:childTnLst>
                                    <p:animEffect transition="out" filter="wipe(down)">
                                      <p:cBhvr>
                                        <p:cTn id="151" dur="500"/>
                                        <p:tgtEl>
                                          <p:spTgt spid="53"/>
                                        </p:tgtEl>
                                      </p:cBhvr>
                                    </p:animEffect>
                                    <p:set>
                                      <p:cBhvr>
                                        <p:cTn id="152" dur="1" fill="hold">
                                          <p:stCondLst>
                                            <p:cond delay="499"/>
                                          </p:stCondLst>
                                        </p:cTn>
                                        <p:tgtEl>
                                          <p:spTgt spid="53"/>
                                        </p:tgtEl>
                                        <p:attrNameLst>
                                          <p:attrName>style.visibility</p:attrName>
                                        </p:attrNameLst>
                                      </p:cBhvr>
                                      <p:to>
                                        <p:strVal val="hidden"/>
                                      </p:to>
                                    </p:set>
                                  </p:childTnLst>
                                </p:cTn>
                              </p:par>
                              <p:par>
                                <p:cTn id="153" presetID="22" presetClass="exit" presetSubtype="4" fill="hold" nodeType="withEffect">
                                  <p:stCondLst>
                                    <p:cond delay="0"/>
                                  </p:stCondLst>
                                  <p:childTnLst>
                                    <p:animEffect transition="out" filter="wipe(down)">
                                      <p:cBhvr>
                                        <p:cTn id="154" dur="500"/>
                                        <p:tgtEl>
                                          <p:spTgt spid="54"/>
                                        </p:tgtEl>
                                      </p:cBhvr>
                                    </p:animEffect>
                                    <p:set>
                                      <p:cBhvr>
                                        <p:cTn id="155" dur="1" fill="hold">
                                          <p:stCondLst>
                                            <p:cond delay="499"/>
                                          </p:stCondLst>
                                        </p:cTn>
                                        <p:tgtEl>
                                          <p:spTgt spid="54"/>
                                        </p:tgtEl>
                                        <p:attrNameLst>
                                          <p:attrName>style.visibility</p:attrName>
                                        </p:attrNameLst>
                                      </p:cBhvr>
                                      <p:to>
                                        <p:strVal val="hidden"/>
                                      </p:to>
                                    </p:set>
                                  </p:childTnLst>
                                </p:cTn>
                              </p:par>
                              <p:par>
                                <p:cTn id="156" presetID="22" presetClass="exit" presetSubtype="4" fill="hold" nodeType="withEffect">
                                  <p:stCondLst>
                                    <p:cond delay="0"/>
                                  </p:stCondLst>
                                  <p:childTnLst>
                                    <p:animEffect transition="out" filter="wipe(down)">
                                      <p:cBhvr>
                                        <p:cTn id="157" dur="500"/>
                                        <p:tgtEl>
                                          <p:spTgt spid="55"/>
                                        </p:tgtEl>
                                      </p:cBhvr>
                                    </p:animEffect>
                                    <p:set>
                                      <p:cBhvr>
                                        <p:cTn id="158" dur="1" fill="hold">
                                          <p:stCondLst>
                                            <p:cond delay="499"/>
                                          </p:stCondLst>
                                        </p:cTn>
                                        <p:tgtEl>
                                          <p:spTgt spid="55"/>
                                        </p:tgtEl>
                                        <p:attrNameLst>
                                          <p:attrName>style.visibility</p:attrName>
                                        </p:attrNameLst>
                                      </p:cBhvr>
                                      <p:to>
                                        <p:strVal val="hidden"/>
                                      </p:to>
                                    </p:set>
                                  </p:childTnLst>
                                </p:cTn>
                              </p:par>
                              <p:par>
                                <p:cTn id="159" presetID="22" presetClass="exit" presetSubtype="4" fill="hold" nodeType="withEffect">
                                  <p:stCondLst>
                                    <p:cond delay="0"/>
                                  </p:stCondLst>
                                  <p:childTnLst>
                                    <p:animEffect transition="out" filter="wipe(down)">
                                      <p:cBhvr>
                                        <p:cTn id="160" dur="500"/>
                                        <p:tgtEl>
                                          <p:spTgt spid="56"/>
                                        </p:tgtEl>
                                      </p:cBhvr>
                                    </p:animEffect>
                                    <p:set>
                                      <p:cBhvr>
                                        <p:cTn id="161" dur="1" fill="hold">
                                          <p:stCondLst>
                                            <p:cond delay="499"/>
                                          </p:stCondLst>
                                        </p:cTn>
                                        <p:tgtEl>
                                          <p:spTgt spid="56"/>
                                        </p:tgtEl>
                                        <p:attrNameLst>
                                          <p:attrName>style.visibility</p:attrName>
                                        </p:attrNameLst>
                                      </p:cBhvr>
                                      <p:to>
                                        <p:strVal val="hidden"/>
                                      </p:to>
                                    </p:set>
                                  </p:childTnLst>
                                </p:cTn>
                              </p:par>
                            </p:childTnLst>
                          </p:cTn>
                        </p:par>
                        <p:par>
                          <p:cTn id="162" fill="hold">
                            <p:stCondLst>
                              <p:cond delay="6500"/>
                            </p:stCondLst>
                            <p:childTnLst>
                              <p:par>
                                <p:cTn id="163" presetID="22" presetClass="entr" presetSubtype="4" fill="hold" grpId="0" nodeType="afterEffect">
                                  <p:stCondLst>
                                    <p:cond delay="0"/>
                                  </p:stCondLst>
                                  <p:childTnLst>
                                    <p:set>
                                      <p:cBhvr>
                                        <p:cTn id="164" dur="1" fill="hold">
                                          <p:stCondLst>
                                            <p:cond delay="0"/>
                                          </p:stCondLst>
                                        </p:cTn>
                                        <p:tgtEl>
                                          <p:spTgt spid="46"/>
                                        </p:tgtEl>
                                        <p:attrNameLst>
                                          <p:attrName>style.visibility</p:attrName>
                                        </p:attrNameLst>
                                      </p:cBhvr>
                                      <p:to>
                                        <p:strVal val="visible"/>
                                      </p:to>
                                    </p:set>
                                    <p:animEffect transition="in" filter="wipe(down)">
                                      <p:cBhvr>
                                        <p:cTn id="165" dur="500"/>
                                        <p:tgtEl>
                                          <p:spTgt spid="46"/>
                                        </p:tgtEl>
                                      </p:cBhvr>
                                    </p:animEffect>
                                  </p:childTnLst>
                                </p:cTn>
                              </p:par>
                              <p:par>
                                <p:cTn id="166" presetID="0" presetClass="path" presetSubtype="0" accel="50000" decel="50000" fill="hold" nodeType="withEffect">
                                  <p:stCondLst>
                                    <p:cond delay="0"/>
                                  </p:stCondLst>
                                  <p:childTnLst>
                                    <p:animMotion origin="layout" path="M -1.875E-6 2.96296E-6 L -0.05273 2.96296E-6 " pathEditMode="relative" rAng="0" ptsTypes="AA">
                                      <p:cBhvr>
                                        <p:cTn id="167" dur="2000" fill="hold"/>
                                        <p:tgtEl>
                                          <p:spTgt spid="57"/>
                                        </p:tgtEl>
                                        <p:attrNameLst>
                                          <p:attrName>ppt_x</p:attrName>
                                          <p:attrName>ppt_y</p:attrName>
                                        </p:attrNameLst>
                                      </p:cBhvr>
                                      <p:rCtr x="-2643" y="0"/>
                                    </p:animMotion>
                                  </p:childTnLst>
                                </p:cTn>
                              </p:par>
                              <p:par>
                                <p:cTn id="168" presetID="0" presetClass="path" presetSubtype="0" accel="50000" decel="50000" fill="hold" nodeType="withEffect">
                                  <p:stCondLst>
                                    <p:cond delay="0"/>
                                  </p:stCondLst>
                                  <p:childTnLst>
                                    <p:animMotion origin="layout" path="M -1.875E-6 -0.00092 L -0.01797 -0.15555 " pathEditMode="relative" rAng="0" ptsTypes="AA">
                                      <p:cBhvr>
                                        <p:cTn id="169" dur="2000" fill="hold"/>
                                        <p:tgtEl>
                                          <p:spTgt spid="58"/>
                                        </p:tgtEl>
                                        <p:attrNameLst>
                                          <p:attrName>ppt_x</p:attrName>
                                          <p:attrName>ppt_y</p:attrName>
                                        </p:attrNameLst>
                                      </p:cBhvr>
                                      <p:rCtr x="-898" y="-7731"/>
                                    </p:animMotion>
                                  </p:childTnLst>
                                </p:cTn>
                              </p:par>
                            </p:childTnLst>
                          </p:cTn>
                        </p:par>
                      </p:childTnLst>
                    </p:cTn>
                  </p:par>
                  <p:par>
                    <p:cTn id="170" fill="hold">
                      <p:stCondLst>
                        <p:cond delay="indefinite"/>
                      </p:stCondLst>
                      <p:childTnLst>
                        <p:par>
                          <p:cTn id="171" fill="hold">
                            <p:stCondLst>
                              <p:cond delay="0"/>
                            </p:stCondLst>
                            <p:childTnLst>
                              <p:par>
                                <p:cTn id="172" presetID="22" presetClass="entr" presetSubtype="8" fill="hold" nodeType="clickEffect">
                                  <p:stCondLst>
                                    <p:cond delay="0"/>
                                  </p:stCondLst>
                                  <p:childTnLst>
                                    <p:set>
                                      <p:cBhvr>
                                        <p:cTn id="173" dur="1" fill="hold">
                                          <p:stCondLst>
                                            <p:cond delay="0"/>
                                          </p:stCondLst>
                                        </p:cTn>
                                        <p:tgtEl>
                                          <p:spTgt spid="4132"/>
                                        </p:tgtEl>
                                        <p:attrNameLst>
                                          <p:attrName>style.visibility</p:attrName>
                                        </p:attrNameLst>
                                      </p:cBhvr>
                                      <p:to>
                                        <p:strVal val="visible"/>
                                      </p:to>
                                    </p:set>
                                    <p:animEffect transition="in" filter="wipe(left)">
                                      <p:cBhvr>
                                        <p:cTn id="174" dur="500"/>
                                        <p:tgtEl>
                                          <p:spTgt spid="4132"/>
                                        </p:tgtEl>
                                      </p:cBhvr>
                                    </p:animEffect>
                                  </p:childTnLst>
                                </p:cTn>
                              </p:par>
                            </p:childTnLst>
                          </p:cTn>
                        </p:par>
                        <p:par>
                          <p:cTn id="175" fill="hold">
                            <p:stCondLst>
                              <p:cond delay="500"/>
                            </p:stCondLst>
                            <p:childTnLst>
                              <p:par>
                                <p:cTn id="176" presetID="22" presetClass="entr" presetSubtype="1" fill="hold" grpId="0" nodeType="afterEffect">
                                  <p:stCondLst>
                                    <p:cond delay="0"/>
                                  </p:stCondLst>
                                  <p:childTnLst>
                                    <p:set>
                                      <p:cBhvr>
                                        <p:cTn id="177" dur="1" fill="hold">
                                          <p:stCondLst>
                                            <p:cond delay="0"/>
                                          </p:stCondLst>
                                        </p:cTn>
                                        <p:tgtEl>
                                          <p:spTgt spid="4129"/>
                                        </p:tgtEl>
                                        <p:attrNameLst>
                                          <p:attrName>style.visibility</p:attrName>
                                        </p:attrNameLst>
                                      </p:cBhvr>
                                      <p:to>
                                        <p:strVal val="visible"/>
                                      </p:to>
                                    </p:set>
                                    <p:animEffect transition="in" filter="wipe(up)">
                                      <p:cBhvr>
                                        <p:cTn id="178" dur="500"/>
                                        <p:tgtEl>
                                          <p:spTgt spid="4129"/>
                                        </p:tgtEl>
                                      </p:cBhvr>
                                    </p:animEffect>
                                  </p:childTnLst>
                                </p:cTn>
                              </p:par>
                              <p:par>
                                <p:cTn id="179" presetID="22" presetClass="entr" presetSubtype="1" fill="hold" grpId="0" nodeType="withEffect">
                                  <p:stCondLst>
                                    <p:cond delay="0"/>
                                  </p:stCondLst>
                                  <p:childTnLst>
                                    <p:set>
                                      <p:cBhvr>
                                        <p:cTn id="180" dur="1" fill="hold">
                                          <p:stCondLst>
                                            <p:cond delay="0"/>
                                          </p:stCondLst>
                                        </p:cTn>
                                        <p:tgtEl>
                                          <p:spTgt spid="4128"/>
                                        </p:tgtEl>
                                        <p:attrNameLst>
                                          <p:attrName>style.visibility</p:attrName>
                                        </p:attrNameLst>
                                      </p:cBhvr>
                                      <p:to>
                                        <p:strVal val="visible"/>
                                      </p:to>
                                    </p:set>
                                    <p:animEffect transition="in" filter="wipe(up)">
                                      <p:cBhvr>
                                        <p:cTn id="181" dur="500"/>
                                        <p:tgtEl>
                                          <p:spTgt spid="4128"/>
                                        </p:tgtEl>
                                      </p:cBhvr>
                                    </p:animEffect>
                                  </p:childTnLst>
                                </p:cTn>
                              </p:par>
                            </p:childTnLst>
                          </p:cTn>
                        </p:par>
                      </p:childTnLst>
                    </p:cTn>
                  </p:par>
                  <p:par>
                    <p:cTn id="182" fill="hold">
                      <p:stCondLst>
                        <p:cond delay="indefinite"/>
                      </p:stCondLst>
                      <p:childTnLst>
                        <p:par>
                          <p:cTn id="183" fill="hold">
                            <p:stCondLst>
                              <p:cond delay="0"/>
                            </p:stCondLst>
                            <p:childTnLst>
                              <p:par>
                                <p:cTn id="184" presetID="22" presetClass="entr" presetSubtype="4" fill="hold" grpId="0" nodeType="clickEffect">
                                  <p:stCondLst>
                                    <p:cond delay="0"/>
                                  </p:stCondLst>
                                  <p:childTnLst>
                                    <p:set>
                                      <p:cBhvr>
                                        <p:cTn id="185" dur="1" fill="hold">
                                          <p:stCondLst>
                                            <p:cond delay="0"/>
                                          </p:stCondLst>
                                        </p:cTn>
                                        <p:tgtEl>
                                          <p:spTgt spid="4106"/>
                                        </p:tgtEl>
                                        <p:attrNameLst>
                                          <p:attrName>style.visibility</p:attrName>
                                        </p:attrNameLst>
                                      </p:cBhvr>
                                      <p:to>
                                        <p:strVal val="visible"/>
                                      </p:to>
                                    </p:set>
                                    <p:animEffect transition="in" filter="wipe(down)">
                                      <p:cBhvr>
                                        <p:cTn id="186" dur="500"/>
                                        <p:tgtEl>
                                          <p:spTgt spid="4106"/>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4150"/>
                                        </p:tgtEl>
                                        <p:attrNameLst>
                                          <p:attrName>style.visibility</p:attrName>
                                        </p:attrNameLst>
                                      </p:cBhvr>
                                      <p:to>
                                        <p:strVal val="visible"/>
                                      </p:to>
                                    </p:set>
                                    <p:animEffect transition="in" filter="wipe(down)">
                                      <p:cBhvr>
                                        <p:cTn id="189" dur="500"/>
                                        <p:tgtEl>
                                          <p:spTgt spid="4150"/>
                                        </p:tgtEl>
                                      </p:cBhvr>
                                    </p:animEffect>
                                  </p:childTnLst>
                                </p:cTn>
                              </p:par>
                            </p:childTnLst>
                          </p:cTn>
                        </p:par>
                        <p:par>
                          <p:cTn id="190" fill="hold">
                            <p:stCondLst>
                              <p:cond delay="500"/>
                            </p:stCondLst>
                            <p:childTnLst>
                              <p:par>
                                <p:cTn id="191" presetID="22" presetClass="entr" presetSubtype="8" fill="hold" nodeType="afterEffect">
                                  <p:stCondLst>
                                    <p:cond delay="0"/>
                                  </p:stCondLst>
                                  <p:childTnLst>
                                    <p:set>
                                      <p:cBhvr>
                                        <p:cTn id="192" dur="1" fill="hold">
                                          <p:stCondLst>
                                            <p:cond delay="0"/>
                                          </p:stCondLst>
                                        </p:cTn>
                                        <p:tgtEl>
                                          <p:spTgt spid="4151"/>
                                        </p:tgtEl>
                                        <p:attrNameLst>
                                          <p:attrName>style.visibility</p:attrName>
                                        </p:attrNameLst>
                                      </p:cBhvr>
                                      <p:to>
                                        <p:strVal val="visible"/>
                                      </p:to>
                                    </p:set>
                                    <p:animEffect transition="in" filter="wipe(left)">
                                      <p:cBhvr>
                                        <p:cTn id="193" dur="500"/>
                                        <p:tgtEl>
                                          <p:spTgt spid="4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1" grpId="0" animBg="1"/>
      <p:bldP spid="4" grpId="0"/>
      <p:bldP spid="46" grpId="0" animBg="1"/>
      <p:bldP spid="4106" grpId="0" animBg="1"/>
      <p:bldP spid="4124" grpId="0" animBg="1"/>
      <p:bldP spid="4125" grpId="0"/>
      <p:bldP spid="4126" grpId="0" animBg="1"/>
      <p:bldP spid="4127" grpId="0" animBg="1"/>
      <p:bldP spid="4128" grpId="0"/>
      <p:bldP spid="4129" grpId="0" animBg="1"/>
      <p:bldP spid="4123" grpId="0" animBg="1"/>
      <p:bldP spid="415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3926E-76D0-F5C4-8A7F-1E12547D1BD9}"/>
            </a:ext>
          </a:extLst>
        </p:cNvPr>
        <p:cNvGrpSpPr/>
        <p:nvPr/>
      </p:nvGrpSpPr>
      <p:grpSpPr>
        <a:xfrm>
          <a:off x="0" y="0"/>
          <a:ext cx="0" cy="0"/>
          <a:chOff x="0" y="0"/>
          <a:chExt cx="0" cy="0"/>
        </a:xfrm>
      </p:grpSpPr>
      <p:sp>
        <p:nvSpPr>
          <p:cNvPr id="7171" name="[SUP] Retângulo Arredondado 01">
            <a:extLst>
              <a:ext uri="{FF2B5EF4-FFF2-40B4-BE49-F238E27FC236}">
                <a16:creationId xmlns:a16="http://schemas.microsoft.com/office/drawing/2014/main" id="{245B76EC-068E-FF2E-9F0A-35B1EBB1A4C1}"/>
              </a:ext>
            </a:extLst>
          </p:cNvPr>
          <p:cNvSpPr/>
          <p:nvPr/>
        </p:nvSpPr>
        <p:spPr>
          <a:xfrm>
            <a:off x="5600355" y="2383603"/>
            <a:ext cx="2582626" cy="3361873"/>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cxnSp>
        <p:nvCxnSpPr>
          <p:cNvPr id="4135" name="Conector Reto 4134" hidden="1">
            <a:extLst>
              <a:ext uri="{FF2B5EF4-FFF2-40B4-BE49-F238E27FC236}">
                <a16:creationId xmlns:a16="http://schemas.microsoft.com/office/drawing/2014/main" id="{6D7AED79-030F-B903-0DAA-19E90F19BB68}"/>
              </a:ext>
            </a:extLst>
          </p:cNvPr>
          <p:cNvCxnSpPr>
            <a:cxnSpLocks/>
          </p:cNvCxnSpPr>
          <p:nvPr/>
        </p:nvCxnSpPr>
        <p:spPr>
          <a:xfrm flipH="1" flipV="1">
            <a:off x="9952492" y="2375954"/>
            <a:ext cx="2333849"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UP] Retângulo Arredondado 01">
            <a:extLst>
              <a:ext uri="{FF2B5EF4-FFF2-40B4-BE49-F238E27FC236}">
                <a16:creationId xmlns:a16="http://schemas.microsoft.com/office/drawing/2014/main" id="{AF508122-FDFD-C865-4033-91D099C05027}"/>
              </a:ext>
            </a:extLst>
          </p:cNvPr>
          <p:cNvSpPr/>
          <p:nvPr/>
        </p:nvSpPr>
        <p:spPr>
          <a:xfrm>
            <a:off x="876652" y="2366286"/>
            <a:ext cx="3916811" cy="3361866"/>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Google Shape;2524;p43">
            <a:extLst>
              <a:ext uri="{FF2B5EF4-FFF2-40B4-BE49-F238E27FC236}">
                <a16:creationId xmlns:a16="http://schemas.microsoft.com/office/drawing/2014/main" id="{01B775FF-9E02-2FB7-9B49-6B47F87C3249}"/>
              </a:ext>
            </a:extLst>
          </p:cNvPr>
          <p:cNvSpPr txBox="1">
            <a:spLocks/>
          </p:cNvSpPr>
          <p:nvPr/>
        </p:nvSpPr>
        <p:spPr>
          <a:xfrm>
            <a:off x="936542" y="2523207"/>
            <a:ext cx="3847895" cy="3003166"/>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2200" dirty="0">
                <a:solidFill>
                  <a:srgbClr val="231F20"/>
                </a:solidFill>
                <a:latin typeface="Calibri" panose="020F0502020204030204" pitchFamily="34" charset="0"/>
                <a:cs typeface="Calibri" panose="020F0502020204030204" pitchFamily="34" charset="0"/>
              </a:rPr>
              <a:t>O sistema de numeração romano usa </a:t>
            </a:r>
            <a:r>
              <a:rPr lang="pt-BR" sz="2200" b="1" dirty="0">
                <a:solidFill>
                  <a:srgbClr val="231F20"/>
                </a:solidFill>
                <a:latin typeface="Calibri" panose="020F0502020204030204" pitchFamily="34" charset="0"/>
                <a:cs typeface="Calibri" panose="020F0502020204030204" pitchFamily="34" charset="0"/>
              </a:rPr>
              <a:t>letras maiúsculas </a:t>
            </a:r>
            <a:r>
              <a:rPr lang="pt-BR" sz="2200" dirty="0">
                <a:solidFill>
                  <a:srgbClr val="231F20"/>
                </a:solidFill>
                <a:latin typeface="Calibri" panose="020F0502020204030204" pitchFamily="34" charset="0"/>
                <a:cs typeface="Calibri" panose="020F0502020204030204" pitchFamily="34" charset="0"/>
              </a:rPr>
              <a:t>do alfabeto latino para atribuir valores. Os numerais romanos são utilizados para representar capítulos de livros, datas de acontecimentos históricos, séculos, nomes de reis e papas.</a:t>
            </a:r>
            <a:endParaRPr lang="pt-BR" sz="2200" dirty="0">
              <a:latin typeface="Calibri" panose="020F0502020204030204" pitchFamily="34" charset="0"/>
              <a:cs typeface="Calibri" panose="020F0502020204030204" pitchFamily="34" charset="0"/>
            </a:endParaRPr>
          </a:p>
        </p:txBody>
      </p:sp>
      <p:sp>
        <p:nvSpPr>
          <p:cNvPr id="5" name="[SUP] Retângulo Arredondado 01">
            <a:extLst>
              <a:ext uri="{FF2B5EF4-FFF2-40B4-BE49-F238E27FC236}">
                <a16:creationId xmlns:a16="http://schemas.microsoft.com/office/drawing/2014/main" id="{8C794BFF-BD01-B0F4-27FC-51E0FB0043C2}"/>
              </a:ext>
            </a:extLst>
          </p:cNvPr>
          <p:cNvSpPr/>
          <p:nvPr/>
        </p:nvSpPr>
        <p:spPr>
          <a:xfrm>
            <a:off x="867626" y="2371578"/>
            <a:ext cx="3916811" cy="3361869"/>
          </a:xfrm>
          <a:prstGeom prst="roundRect">
            <a:avLst>
              <a:gd name="adj" fmla="val 7504"/>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Arredondado 6">
            <a:extLst>
              <a:ext uri="{FF2B5EF4-FFF2-40B4-BE49-F238E27FC236}">
                <a16:creationId xmlns:a16="http://schemas.microsoft.com/office/drawing/2014/main" id="{2443EB57-DAE3-B979-6E30-BF63B38C4DC7}"/>
              </a:ext>
            </a:extLst>
          </p:cNvPr>
          <p:cNvSpPr/>
          <p:nvPr/>
        </p:nvSpPr>
        <p:spPr>
          <a:xfrm>
            <a:off x="867626" y="557384"/>
            <a:ext cx="2924480"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a:extLst>
              <a:ext uri="{FF2B5EF4-FFF2-40B4-BE49-F238E27FC236}">
                <a16:creationId xmlns:a16="http://schemas.microsoft.com/office/drawing/2014/main" id="{B23A75B0-953C-F436-FFAD-2FBB7EC218C7}"/>
              </a:ext>
            </a:extLst>
          </p:cNvPr>
          <p:cNvSpPr txBox="1"/>
          <p:nvPr/>
        </p:nvSpPr>
        <p:spPr>
          <a:xfrm>
            <a:off x="936542" y="566646"/>
            <a:ext cx="3365119" cy="553998"/>
          </a:xfrm>
          <a:prstGeom prst="rect">
            <a:avLst/>
          </a:prstGeom>
          <a:noFill/>
        </p:spPr>
        <p:txBody>
          <a:bodyPr wrap="square" rtlCol="0">
            <a:spAutoFit/>
          </a:bodyPr>
          <a:lstStyle/>
          <a:p>
            <a:r>
              <a:rPr lang="pt-BR" sz="3000" b="1" dirty="0">
                <a:solidFill>
                  <a:schemeClr val="tx2"/>
                </a:solidFill>
                <a:latin typeface="Calibri" panose="020F0502020204030204" pitchFamily="34" charset="0"/>
                <a:cs typeface="Calibri" panose="020F0502020204030204" pitchFamily="34" charset="0"/>
              </a:rPr>
              <a:t>Sistema Romano</a:t>
            </a:r>
          </a:p>
        </p:txBody>
      </p:sp>
      <p:cxnSp>
        <p:nvCxnSpPr>
          <p:cNvPr id="9" name="CONECTOR MAIOR">
            <a:extLst>
              <a:ext uri="{FF2B5EF4-FFF2-40B4-BE49-F238E27FC236}">
                <a16:creationId xmlns:a16="http://schemas.microsoft.com/office/drawing/2014/main" id="{E2B2867E-B0ED-4E49-489F-F8E2CF0E6979}"/>
              </a:ext>
            </a:extLst>
          </p:cNvPr>
          <p:cNvCxnSpPr>
            <a:cxnSpLocks/>
          </p:cNvCxnSpPr>
          <p:nvPr/>
        </p:nvCxnSpPr>
        <p:spPr>
          <a:xfrm flipH="1">
            <a:off x="-82062" y="1705477"/>
            <a:ext cx="12274062"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 name="Conector Reto 12">
            <a:extLst>
              <a:ext uri="{FF2B5EF4-FFF2-40B4-BE49-F238E27FC236}">
                <a16:creationId xmlns:a16="http://schemas.microsoft.com/office/drawing/2014/main" id="{6FCB4E62-093A-D0B6-C636-A80C3646975A}"/>
              </a:ext>
            </a:extLst>
          </p:cNvPr>
          <p:cNvCxnSpPr>
            <a:cxnSpLocks/>
          </p:cNvCxnSpPr>
          <p:nvPr/>
        </p:nvCxnSpPr>
        <p:spPr>
          <a:xfrm flipH="1">
            <a:off x="0" y="1703032"/>
            <a:ext cx="27424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ector Reto 28">
            <a:extLst>
              <a:ext uri="{FF2B5EF4-FFF2-40B4-BE49-F238E27FC236}">
                <a16:creationId xmlns:a16="http://schemas.microsoft.com/office/drawing/2014/main" id="{7F0966BE-4FDB-2897-60AD-8885983C6ED8}"/>
              </a:ext>
            </a:extLst>
          </p:cNvPr>
          <p:cNvCxnSpPr>
            <a:cxnSpLocks/>
          </p:cNvCxnSpPr>
          <p:nvPr/>
        </p:nvCxnSpPr>
        <p:spPr>
          <a:xfrm>
            <a:off x="410308" y="843645"/>
            <a:ext cx="0" cy="8593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ector Reto 32">
            <a:extLst>
              <a:ext uri="{FF2B5EF4-FFF2-40B4-BE49-F238E27FC236}">
                <a16:creationId xmlns:a16="http://schemas.microsoft.com/office/drawing/2014/main" id="{3602AE06-DE8F-19B8-F915-22895593CB29}"/>
              </a:ext>
            </a:extLst>
          </p:cNvPr>
          <p:cNvCxnSpPr>
            <a:cxnSpLocks/>
            <a:endCxn id="7" idx="1"/>
          </p:cNvCxnSpPr>
          <p:nvPr/>
        </p:nvCxnSpPr>
        <p:spPr>
          <a:xfrm>
            <a:off x="410308" y="864565"/>
            <a:ext cx="45731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ector Reto 35">
            <a:extLst>
              <a:ext uri="{FF2B5EF4-FFF2-40B4-BE49-F238E27FC236}">
                <a16:creationId xmlns:a16="http://schemas.microsoft.com/office/drawing/2014/main" id="{2770C96A-5237-C376-6786-631FB9A92570}"/>
              </a:ext>
            </a:extLst>
          </p:cNvPr>
          <p:cNvCxnSpPr>
            <a:cxnSpLocks/>
          </p:cNvCxnSpPr>
          <p:nvPr/>
        </p:nvCxnSpPr>
        <p:spPr>
          <a:xfrm>
            <a:off x="2742417" y="1679575"/>
            <a:ext cx="0" cy="6867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Conector Reto 41">
            <a:extLst>
              <a:ext uri="{FF2B5EF4-FFF2-40B4-BE49-F238E27FC236}">
                <a16:creationId xmlns:a16="http://schemas.microsoft.com/office/drawing/2014/main" id="{108A44E4-E235-BD86-9ABD-84DCA2A489B9}"/>
              </a:ext>
            </a:extLst>
          </p:cNvPr>
          <p:cNvCxnSpPr>
            <a:cxnSpLocks/>
          </p:cNvCxnSpPr>
          <p:nvPr/>
        </p:nvCxnSpPr>
        <p:spPr>
          <a:xfrm flipH="1">
            <a:off x="2742417" y="1703032"/>
            <a:ext cx="41492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7168" name="Tabela 7167">
            <a:extLst>
              <a:ext uri="{FF2B5EF4-FFF2-40B4-BE49-F238E27FC236}">
                <a16:creationId xmlns:a16="http://schemas.microsoft.com/office/drawing/2014/main" id="{CBC47DFE-A84E-9507-E06C-AA9B74713F81}"/>
              </a:ext>
            </a:extLst>
          </p:cNvPr>
          <p:cNvGraphicFramePr>
            <a:graphicFrameLocks noGrp="1"/>
          </p:cNvGraphicFramePr>
          <p:nvPr>
            <p:extLst>
              <p:ext uri="{D42A27DB-BD31-4B8C-83A1-F6EECF244321}">
                <p14:modId xmlns:p14="http://schemas.microsoft.com/office/powerpoint/2010/main" val="1811978185"/>
              </p:ext>
            </p:extLst>
          </p:nvPr>
        </p:nvGraphicFramePr>
        <p:xfrm>
          <a:off x="5699138" y="2397530"/>
          <a:ext cx="2388809" cy="3169920"/>
        </p:xfrm>
        <a:graphic>
          <a:graphicData uri="http://schemas.openxmlformats.org/drawingml/2006/table">
            <a:tbl>
              <a:tblPr firstRow="1" bandRow="1">
                <a:tableStyleId>{D27102A9-8310-4765-A935-A1911B00CA55}</a:tableStyleId>
              </a:tblPr>
              <a:tblGrid>
                <a:gridCol w="897941">
                  <a:extLst>
                    <a:ext uri="{9D8B030D-6E8A-4147-A177-3AD203B41FA5}">
                      <a16:colId xmlns:a16="http://schemas.microsoft.com/office/drawing/2014/main" val="4084095280"/>
                    </a:ext>
                  </a:extLst>
                </a:gridCol>
                <a:gridCol w="1490868">
                  <a:extLst>
                    <a:ext uri="{9D8B030D-6E8A-4147-A177-3AD203B41FA5}">
                      <a16:colId xmlns:a16="http://schemas.microsoft.com/office/drawing/2014/main" val="2169355992"/>
                    </a:ext>
                  </a:extLst>
                </a:gridCol>
              </a:tblGrid>
              <a:tr h="362120">
                <a:tc>
                  <a:txBody>
                    <a:bodyPr/>
                    <a:lstStyle/>
                    <a:p>
                      <a:r>
                        <a:rPr lang="pt-BR" sz="2000" dirty="0">
                          <a:ln>
                            <a:noFill/>
                          </a:ln>
                          <a:solidFill>
                            <a:srgbClr val="854B0F"/>
                          </a:solidFill>
                          <a:latin typeface="Calibri" panose="020F0502020204030204" pitchFamily="34" charset="0"/>
                          <a:cs typeface="Calibri" panose="020F0502020204030204" pitchFamily="34" charset="0"/>
                        </a:rPr>
                        <a:t>Letras</a:t>
                      </a:r>
                    </a:p>
                  </a:txBody>
                  <a:tcPr/>
                </a:tc>
                <a:tc>
                  <a:txBody>
                    <a:bodyPr/>
                    <a:lstStyle/>
                    <a:p>
                      <a:r>
                        <a:rPr lang="pt-BR" sz="2000" dirty="0">
                          <a:ln>
                            <a:noFill/>
                          </a:ln>
                          <a:solidFill>
                            <a:srgbClr val="854B0F"/>
                          </a:solidFill>
                          <a:latin typeface="Calibri" panose="020F0502020204030204" pitchFamily="34" charset="0"/>
                          <a:cs typeface="Calibri" panose="020F0502020204030204" pitchFamily="34" charset="0"/>
                        </a:rPr>
                        <a:t>Números</a:t>
                      </a:r>
                    </a:p>
                  </a:txBody>
                  <a:tcPr/>
                </a:tc>
                <a:extLst>
                  <a:ext uri="{0D108BD9-81ED-4DB2-BD59-A6C34878D82A}">
                    <a16:rowId xmlns:a16="http://schemas.microsoft.com/office/drawing/2014/main" val="1870161232"/>
                  </a:ext>
                </a:extLst>
              </a:tr>
              <a:tr h="362120">
                <a:tc>
                  <a:txBody>
                    <a:bodyPr/>
                    <a:lstStyle/>
                    <a:p>
                      <a:r>
                        <a:rPr lang="pt-BR" sz="2000" dirty="0" err="1">
                          <a:ln>
                            <a:noFill/>
                          </a:ln>
                          <a:solidFill>
                            <a:schemeClr val="tx1"/>
                          </a:solidFill>
                          <a:latin typeface="Calibri" panose="020F0502020204030204" pitchFamily="34" charset="0"/>
                          <a:cs typeface="Calibri" panose="020F0502020204030204" pitchFamily="34" charset="0"/>
                        </a:rPr>
                        <a:t>I</a:t>
                      </a:r>
                      <a:endParaRPr lang="pt-BR" sz="2000" dirty="0">
                        <a:ln>
                          <a:noFill/>
                        </a:ln>
                        <a:solidFill>
                          <a:schemeClr val="tx1"/>
                        </a:solidFill>
                        <a:latin typeface="Calibri" panose="020F0502020204030204" pitchFamily="34" charset="0"/>
                        <a:cs typeface="Calibri" panose="020F0502020204030204" pitchFamily="34" charset="0"/>
                      </a:endParaRPr>
                    </a:p>
                  </a:txBody>
                  <a:tcPr/>
                </a:tc>
                <a:tc>
                  <a:txBody>
                    <a:bodyPr/>
                    <a:lstStyle/>
                    <a:p>
                      <a:r>
                        <a:rPr lang="pt-BR" sz="2000" dirty="0">
                          <a:ln>
                            <a:noFill/>
                          </a:ln>
                          <a:solidFill>
                            <a:schemeClr val="tx1"/>
                          </a:solidFill>
                          <a:latin typeface="Calibri" panose="020F0502020204030204" pitchFamily="34" charset="0"/>
                          <a:cs typeface="Calibri" panose="020F0502020204030204" pitchFamily="34" charset="0"/>
                        </a:rPr>
                        <a:t>1</a:t>
                      </a:r>
                    </a:p>
                  </a:txBody>
                  <a:tcPr/>
                </a:tc>
                <a:extLst>
                  <a:ext uri="{0D108BD9-81ED-4DB2-BD59-A6C34878D82A}">
                    <a16:rowId xmlns:a16="http://schemas.microsoft.com/office/drawing/2014/main" val="3682961706"/>
                  </a:ext>
                </a:extLst>
              </a:tr>
              <a:tr h="362120">
                <a:tc>
                  <a:txBody>
                    <a:bodyPr/>
                    <a:lstStyle/>
                    <a:p>
                      <a:r>
                        <a:rPr lang="pt-BR" sz="2000" dirty="0">
                          <a:ln>
                            <a:noFill/>
                          </a:ln>
                          <a:solidFill>
                            <a:schemeClr val="tx1"/>
                          </a:solidFill>
                          <a:latin typeface="Calibri" panose="020F0502020204030204" pitchFamily="34" charset="0"/>
                          <a:cs typeface="Calibri" panose="020F0502020204030204" pitchFamily="34" charset="0"/>
                        </a:rPr>
                        <a:t>V</a:t>
                      </a:r>
                    </a:p>
                  </a:txBody>
                  <a:tcPr/>
                </a:tc>
                <a:tc>
                  <a:txBody>
                    <a:bodyPr/>
                    <a:lstStyle/>
                    <a:p>
                      <a:r>
                        <a:rPr lang="pt-BR" sz="2000" dirty="0">
                          <a:ln>
                            <a:noFill/>
                          </a:ln>
                          <a:solidFill>
                            <a:schemeClr val="tx1"/>
                          </a:solidFill>
                          <a:latin typeface="Calibri" panose="020F0502020204030204" pitchFamily="34" charset="0"/>
                          <a:cs typeface="Calibri" panose="020F0502020204030204" pitchFamily="34" charset="0"/>
                        </a:rPr>
                        <a:t>5</a:t>
                      </a:r>
                    </a:p>
                  </a:txBody>
                  <a:tcPr/>
                </a:tc>
                <a:extLst>
                  <a:ext uri="{0D108BD9-81ED-4DB2-BD59-A6C34878D82A}">
                    <a16:rowId xmlns:a16="http://schemas.microsoft.com/office/drawing/2014/main" val="680167718"/>
                  </a:ext>
                </a:extLst>
              </a:tr>
              <a:tr h="362120">
                <a:tc>
                  <a:txBody>
                    <a:bodyPr/>
                    <a:lstStyle/>
                    <a:p>
                      <a:r>
                        <a:rPr lang="pt-BR" sz="2000" dirty="0">
                          <a:ln>
                            <a:noFill/>
                          </a:ln>
                          <a:solidFill>
                            <a:schemeClr val="tx1"/>
                          </a:solidFill>
                          <a:latin typeface="Calibri" panose="020F0502020204030204" pitchFamily="34" charset="0"/>
                          <a:cs typeface="Calibri" panose="020F0502020204030204" pitchFamily="34" charset="0"/>
                        </a:rPr>
                        <a:t>X</a:t>
                      </a:r>
                    </a:p>
                  </a:txBody>
                  <a:tcPr/>
                </a:tc>
                <a:tc>
                  <a:txBody>
                    <a:bodyPr/>
                    <a:lstStyle/>
                    <a:p>
                      <a:r>
                        <a:rPr lang="pt-BR" sz="2000" dirty="0">
                          <a:ln>
                            <a:noFill/>
                          </a:ln>
                          <a:solidFill>
                            <a:schemeClr val="tx1"/>
                          </a:solidFill>
                          <a:latin typeface="Calibri" panose="020F0502020204030204" pitchFamily="34" charset="0"/>
                          <a:cs typeface="Calibri" panose="020F0502020204030204" pitchFamily="34" charset="0"/>
                        </a:rPr>
                        <a:t>10</a:t>
                      </a:r>
                    </a:p>
                  </a:txBody>
                  <a:tcPr/>
                </a:tc>
                <a:extLst>
                  <a:ext uri="{0D108BD9-81ED-4DB2-BD59-A6C34878D82A}">
                    <a16:rowId xmlns:a16="http://schemas.microsoft.com/office/drawing/2014/main" val="597418507"/>
                  </a:ext>
                </a:extLst>
              </a:tr>
              <a:tr h="362120">
                <a:tc>
                  <a:txBody>
                    <a:bodyPr/>
                    <a:lstStyle/>
                    <a:p>
                      <a:r>
                        <a:rPr lang="pt-BR" sz="2000" dirty="0">
                          <a:ln>
                            <a:noFill/>
                          </a:ln>
                          <a:solidFill>
                            <a:schemeClr val="tx1"/>
                          </a:solidFill>
                          <a:latin typeface="Calibri" panose="020F0502020204030204" pitchFamily="34" charset="0"/>
                          <a:cs typeface="Calibri" panose="020F0502020204030204" pitchFamily="34" charset="0"/>
                        </a:rPr>
                        <a:t>L</a:t>
                      </a:r>
                    </a:p>
                  </a:txBody>
                  <a:tcPr/>
                </a:tc>
                <a:tc>
                  <a:txBody>
                    <a:bodyPr/>
                    <a:lstStyle/>
                    <a:p>
                      <a:r>
                        <a:rPr lang="pt-BR" sz="2000" dirty="0">
                          <a:ln>
                            <a:noFill/>
                          </a:ln>
                          <a:solidFill>
                            <a:schemeClr val="tx1"/>
                          </a:solidFill>
                          <a:latin typeface="Calibri" panose="020F0502020204030204" pitchFamily="34" charset="0"/>
                          <a:cs typeface="Calibri" panose="020F0502020204030204" pitchFamily="34" charset="0"/>
                        </a:rPr>
                        <a:t>50</a:t>
                      </a:r>
                    </a:p>
                  </a:txBody>
                  <a:tcPr/>
                </a:tc>
                <a:extLst>
                  <a:ext uri="{0D108BD9-81ED-4DB2-BD59-A6C34878D82A}">
                    <a16:rowId xmlns:a16="http://schemas.microsoft.com/office/drawing/2014/main" val="1667015979"/>
                  </a:ext>
                </a:extLst>
              </a:tr>
              <a:tr h="362120">
                <a:tc>
                  <a:txBody>
                    <a:bodyPr/>
                    <a:lstStyle/>
                    <a:p>
                      <a:r>
                        <a:rPr lang="pt-BR" sz="2000" dirty="0">
                          <a:ln>
                            <a:noFill/>
                          </a:ln>
                          <a:solidFill>
                            <a:schemeClr val="tx1"/>
                          </a:solidFill>
                          <a:latin typeface="Calibri" panose="020F0502020204030204" pitchFamily="34" charset="0"/>
                          <a:cs typeface="Calibri" panose="020F0502020204030204" pitchFamily="34" charset="0"/>
                        </a:rPr>
                        <a:t>C</a:t>
                      </a:r>
                    </a:p>
                  </a:txBody>
                  <a:tcPr/>
                </a:tc>
                <a:tc>
                  <a:txBody>
                    <a:bodyPr/>
                    <a:lstStyle/>
                    <a:p>
                      <a:r>
                        <a:rPr lang="pt-BR" sz="2000" dirty="0">
                          <a:ln>
                            <a:noFill/>
                          </a:ln>
                          <a:solidFill>
                            <a:schemeClr val="tx1"/>
                          </a:solidFill>
                          <a:latin typeface="Calibri" panose="020F0502020204030204" pitchFamily="34" charset="0"/>
                          <a:cs typeface="Calibri" panose="020F0502020204030204" pitchFamily="34" charset="0"/>
                        </a:rPr>
                        <a:t>100</a:t>
                      </a:r>
                    </a:p>
                  </a:txBody>
                  <a:tcPr/>
                </a:tc>
                <a:extLst>
                  <a:ext uri="{0D108BD9-81ED-4DB2-BD59-A6C34878D82A}">
                    <a16:rowId xmlns:a16="http://schemas.microsoft.com/office/drawing/2014/main" val="1923309612"/>
                  </a:ext>
                </a:extLst>
              </a:tr>
              <a:tr h="362120">
                <a:tc>
                  <a:txBody>
                    <a:bodyPr/>
                    <a:lstStyle/>
                    <a:p>
                      <a:r>
                        <a:rPr lang="pt-BR" sz="2000" dirty="0" err="1">
                          <a:ln>
                            <a:noFill/>
                          </a:ln>
                          <a:solidFill>
                            <a:schemeClr val="tx1"/>
                          </a:solidFill>
                          <a:latin typeface="Calibri" panose="020F0502020204030204" pitchFamily="34" charset="0"/>
                          <a:cs typeface="Calibri" panose="020F0502020204030204" pitchFamily="34" charset="0"/>
                        </a:rPr>
                        <a:t>D</a:t>
                      </a:r>
                      <a:endParaRPr lang="pt-BR" sz="2000" dirty="0">
                        <a:ln>
                          <a:noFill/>
                        </a:ln>
                        <a:solidFill>
                          <a:schemeClr val="tx1"/>
                        </a:solidFill>
                        <a:latin typeface="Calibri" panose="020F0502020204030204" pitchFamily="34" charset="0"/>
                        <a:cs typeface="Calibri" panose="020F0502020204030204" pitchFamily="34" charset="0"/>
                      </a:endParaRPr>
                    </a:p>
                  </a:txBody>
                  <a:tcPr/>
                </a:tc>
                <a:tc>
                  <a:txBody>
                    <a:bodyPr/>
                    <a:lstStyle/>
                    <a:p>
                      <a:r>
                        <a:rPr lang="pt-BR" sz="2000" dirty="0">
                          <a:ln>
                            <a:noFill/>
                          </a:ln>
                          <a:solidFill>
                            <a:schemeClr val="tx1"/>
                          </a:solidFill>
                          <a:latin typeface="Calibri" panose="020F0502020204030204" pitchFamily="34" charset="0"/>
                          <a:cs typeface="Calibri" panose="020F0502020204030204" pitchFamily="34" charset="0"/>
                        </a:rPr>
                        <a:t>500</a:t>
                      </a:r>
                    </a:p>
                  </a:txBody>
                  <a:tcPr/>
                </a:tc>
                <a:extLst>
                  <a:ext uri="{0D108BD9-81ED-4DB2-BD59-A6C34878D82A}">
                    <a16:rowId xmlns:a16="http://schemas.microsoft.com/office/drawing/2014/main" val="427898916"/>
                  </a:ext>
                </a:extLst>
              </a:tr>
              <a:tr h="362120">
                <a:tc>
                  <a:txBody>
                    <a:bodyPr/>
                    <a:lstStyle/>
                    <a:p>
                      <a:r>
                        <a:rPr lang="pt-BR" sz="2000" dirty="0">
                          <a:ln>
                            <a:noFill/>
                          </a:ln>
                          <a:solidFill>
                            <a:schemeClr val="tx1"/>
                          </a:solidFill>
                          <a:latin typeface="Calibri" panose="020F0502020204030204" pitchFamily="34" charset="0"/>
                          <a:cs typeface="Calibri" panose="020F0502020204030204" pitchFamily="34" charset="0"/>
                        </a:rPr>
                        <a:t>M</a:t>
                      </a:r>
                    </a:p>
                  </a:txBody>
                  <a:tcPr/>
                </a:tc>
                <a:tc>
                  <a:txBody>
                    <a:bodyPr/>
                    <a:lstStyle/>
                    <a:p>
                      <a:r>
                        <a:rPr lang="pt-BR" sz="2000" dirty="0">
                          <a:ln>
                            <a:noFill/>
                          </a:ln>
                          <a:solidFill>
                            <a:schemeClr val="tx1"/>
                          </a:solidFill>
                          <a:latin typeface="Calibri" panose="020F0502020204030204" pitchFamily="34" charset="0"/>
                          <a:cs typeface="Calibri" panose="020F0502020204030204" pitchFamily="34" charset="0"/>
                        </a:rPr>
                        <a:t>1000</a:t>
                      </a:r>
                    </a:p>
                  </a:txBody>
                  <a:tcPr/>
                </a:tc>
                <a:extLst>
                  <a:ext uri="{0D108BD9-81ED-4DB2-BD59-A6C34878D82A}">
                    <a16:rowId xmlns:a16="http://schemas.microsoft.com/office/drawing/2014/main" val="2480666749"/>
                  </a:ext>
                </a:extLst>
              </a:tr>
            </a:tbl>
          </a:graphicData>
        </a:graphic>
      </p:graphicFrame>
      <p:cxnSp>
        <p:nvCxnSpPr>
          <p:cNvPr id="7169" name="Conector Reto 7168">
            <a:extLst>
              <a:ext uri="{FF2B5EF4-FFF2-40B4-BE49-F238E27FC236}">
                <a16:creationId xmlns:a16="http://schemas.microsoft.com/office/drawing/2014/main" id="{3A821B09-AA38-F628-19BF-07353FB24122}"/>
              </a:ext>
            </a:extLst>
          </p:cNvPr>
          <p:cNvCxnSpPr>
            <a:cxnSpLocks/>
          </p:cNvCxnSpPr>
          <p:nvPr/>
        </p:nvCxnSpPr>
        <p:spPr>
          <a:xfrm>
            <a:off x="6893543" y="1684867"/>
            <a:ext cx="0" cy="6867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73" name="Conector Reto 7172">
            <a:extLst>
              <a:ext uri="{FF2B5EF4-FFF2-40B4-BE49-F238E27FC236}">
                <a16:creationId xmlns:a16="http://schemas.microsoft.com/office/drawing/2014/main" id="{36906CE8-DB74-F20F-BDE2-05E4B20B9A47}"/>
              </a:ext>
            </a:extLst>
          </p:cNvPr>
          <p:cNvCxnSpPr>
            <a:cxnSpLocks/>
          </p:cNvCxnSpPr>
          <p:nvPr/>
        </p:nvCxnSpPr>
        <p:spPr>
          <a:xfrm>
            <a:off x="10110439" y="1696892"/>
            <a:ext cx="0" cy="5721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174" name="Google Shape;2524;p43">
            <a:extLst>
              <a:ext uri="{FF2B5EF4-FFF2-40B4-BE49-F238E27FC236}">
                <a16:creationId xmlns:a16="http://schemas.microsoft.com/office/drawing/2014/main" id="{446AB019-FDDF-D16F-3DA9-47E1F3EC3D62}"/>
              </a:ext>
            </a:extLst>
          </p:cNvPr>
          <p:cNvSpPr txBox="1">
            <a:spLocks/>
          </p:cNvSpPr>
          <p:nvPr/>
        </p:nvSpPr>
        <p:spPr>
          <a:xfrm>
            <a:off x="9424672" y="2111442"/>
            <a:ext cx="1361218" cy="572175"/>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4000" dirty="0">
                <a:solidFill>
                  <a:srgbClr val="231F20"/>
                </a:solidFill>
                <a:latin typeface="Calibri" panose="020F0502020204030204" pitchFamily="34" charset="0"/>
                <a:cs typeface="Calibri" panose="020F0502020204030204" pitchFamily="34" charset="0"/>
              </a:rPr>
              <a:t>1945</a:t>
            </a:r>
            <a:endParaRPr lang="pt-BR" sz="4000" dirty="0">
              <a:latin typeface="Calibri" panose="020F0502020204030204" pitchFamily="34" charset="0"/>
              <a:cs typeface="Calibri" panose="020F0502020204030204" pitchFamily="34" charset="0"/>
            </a:endParaRPr>
          </a:p>
        </p:txBody>
      </p:sp>
      <p:sp>
        <p:nvSpPr>
          <p:cNvPr id="7176" name="Google Shape;2524;p43">
            <a:extLst>
              <a:ext uri="{FF2B5EF4-FFF2-40B4-BE49-F238E27FC236}">
                <a16:creationId xmlns:a16="http://schemas.microsoft.com/office/drawing/2014/main" id="{F32E8C12-8C04-45AD-0535-E2CD7D8E5C76}"/>
              </a:ext>
            </a:extLst>
          </p:cNvPr>
          <p:cNvSpPr txBox="1">
            <a:spLocks/>
          </p:cNvSpPr>
          <p:nvPr/>
        </p:nvSpPr>
        <p:spPr>
          <a:xfrm>
            <a:off x="8873538" y="2931407"/>
            <a:ext cx="1231743" cy="2095208"/>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pt-BR" sz="3000" dirty="0">
                <a:solidFill>
                  <a:srgbClr val="231F20"/>
                </a:solidFill>
                <a:latin typeface="Calibri" panose="020F0502020204030204" pitchFamily="34" charset="0"/>
                <a:cs typeface="Calibri" panose="020F0502020204030204" pitchFamily="34" charset="0"/>
              </a:rPr>
              <a:t>1000</a:t>
            </a:r>
          </a:p>
          <a:p>
            <a:pPr algn="r"/>
            <a:r>
              <a:rPr lang="pt-BR" sz="3000" dirty="0">
                <a:solidFill>
                  <a:srgbClr val="231F20"/>
                </a:solidFill>
                <a:latin typeface="Calibri" panose="020F0502020204030204" pitchFamily="34" charset="0"/>
                <a:cs typeface="Calibri" panose="020F0502020204030204" pitchFamily="34" charset="0"/>
              </a:rPr>
              <a:t>900</a:t>
            </a:r>
          </a:p>
          <a:p>
            <a:pPr algn="r"/>
            <a:r>
              <a:rPr lang="pt-BR" sz="3000" dirty="0">
                <a:solidFill>
                  <a:srgbClr val="231F20"/>
                </a:solidFill>
                <a:latin typeface="Calibri" panose="020F0502020204030204" pitchFamily="34" charset="0"/>
                <a:cs typeface="Calibri" panose="020F0502020204030204" pitchFamily="34" charset="0"/>
              </a:rPr>
              <a:t>40</a:t>
            </a:r>
          </a:p>
          <a:p>
            <a:pPr algn="r"/>
            <a:r>
              <a:rPr lang="pt-BR" sz="3000" dirty="0">
                <a:solidFill>
                  <a:srgbClr val="231F20"/>
                </a:solidFill>
                <a:latin typeface="Calibri" panose="020F0502020204030204" pitchFamily="34" charset="0"/>
                <a:cs typeface="Calibri" panose="020F0502020204030204" pitchFamily="34" charset="0"/>
              </a:rPr>
              <a:t>5</a:t>
            </a:r>
            <a:endParaRPr lang="pt-BR" sz="3000" dirty="0">
              <a:latin typeface="Calibri" panose="020F0502020204030204" pitchFamily="34" charset="0"/>
              <a:cs typeface="Calibri" panose="020F0502020204030204" pitchFamily="34" charset="0"/>
            </a:endParaRPr>
          </a:p>
        </p:txBody>
      </p:sp>
      <p:sp>
        <p:nvSpPr>
          <p:cNvPr id="7177" name="Google Shape;2524;p43">
            <a:extLst>
              <a:ext uri="{FF2B5EF4-FFF2-40B4-BE49-F238E27FC236}">
                <a16:creationId xmlns:a16="http://schemas.microsoft.com/office/drawing/2014/main" id="{81019B9F-75C9-3DA2-1D69-E1E6CB5D905D}"/>
              </a:ext>
            </a:extLst>
          </p:cNvPr>
          <p:cNvSpPr txBox="1">
            <a:spLocks/>
          </p:cNvSpPr>
          <p:nvPr/>
        </p:nvSpPr>
        <p:spPr>
          <a:xfrm>
            <a:off x="10109811" y="2897539"/>
            <a:ext cx="569916" cy="572176"/>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pt-BR" sz="3000" dirty="0">
                <a:solidFill>
                  <a:schemeClr val="accent1"/>
                </a:solidFill>
                <a:latin typeface="Calibri" panose="020F0502020204030204" pitchFamily="34" charset="0"/>
                <a:cs typeface="Calibri" panose="020F0502020204030204" pitchFamily="34" charset="0"/>
              </a:rPr>
              <a:t>M</a:t>
            </a:r>
          </a:p>
        </p:txBody>
      </p:sp>
      <p:sp>
        <p:nvSpPr>
          <p:cNvPr id="7178" name="Google Shape;2524;p43">
            <a:extLst>
              <a:ext uri="{FF2B5EF4-FFF2-40B4-BE49-F238E27FC236}">
                <a16:creationId xmlns:a16="http://schemas.microsoft.com/office/drawing/2014/main" id="{4B474EE6-D673-D0DC-E1F0-2F1EA862A1D6}"/>
              </a:ext>
            </a:extLst>
          </p:cNvPr>
          <p:cNvSpPr txBox="1">
            <a:spLocks/>
          </p:cNvSpPr>
          <p:nvPr/>
        </p:nvSpPr>
        <p:spPr>
          <a:xfrm>
            <a:off x="10109811" y="3358038"/>
            <a:ext cx="835568" cy="572176"/>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3000" dirty="0">
                <a:solidFill>
                  <a:schemeClr val="accent1"/>
                </a:solidFill>
                <a:latin typeface="Calibri" panose="020F0502020204030204" pitchFamily="34" charset="0"/>
                <a:cs typeface="Calibri" panose="020F0502020204030204" pitchFamily="34" charset="0"/>
              </a:rPr>
              <a:t>CM</a:t>
            </a:r>
          </a:p>
        </p:txBody>
      </p:sp>
      <p:sp>
        <p:nvSpPr>
          <p:cNvPr id="7179" name="Google Shape;2524;p43">
            <a:extLst>
              <a:ext uri="{FF2B5EF4-FFF2-40B4-BE49-F238E27FC236}">
                <a16:creationId xmlns:a16="http://schemas.microsoft.com/office/drawing/2014/main" id="{95F6E6E4-8F61-2902-812A-2D03EE28C1BA}"/>
              </a:ext>
            </a:extLst>
          </p:cNvPr>
          <p:cNvSpPr txBox="1">
            <a:spLocks/>
          </p:cNvSpPr>
          <p:nvPr/>
        </p:nvSpPr>
        <p:spPr>
          <a:xfrm>
            <a:off x="10109811" y="3858048"/>
            <a:ext cx="835568" cy="572176"/>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3000" dirty="0">
                <a:solidFill>
                  <a:schemeClr val="accent1"/>
                </a:solidFill>
                <a:latin typeface="Calibri" panose="020F0502020204030204" pitchFamily="34" charset="0"/>
                <a:cs typeface="Calibri" panose="020F0502020204030204" pitchFamily="34" charset="0"/>
              </a:rPr>
              <a:t>XL</a:t>
            </a:r>
          </a:p>
        </p:txBody>
      </p:sp>
      <p:sp>
        <p:nvSpPr>
          <p:cNvPr id="7180" name="Google Shape;2524;p43">
            <a:extLst>
              <a:ext uri="{FF2B5EF4-FFF2-40B4-BE49-F238E27FC236}">
                <a16:creationId xmlns:a16="http://schemas.microsoft.com/office/drawing/2014/main" id="{3A7FCB4B-6153-BD0E-4EC1-4A5E2591DB23}"/>
              </a:ext>
            </a:extLst>
          </p:cNvPr>
          <p:cNvSpPr txBox="1">
            <a:spLocks/>
          </p:cNvSpPr>
          <p:nvPr/>
        </p:nvSpPr>
        <p:spPr>
          <a:xfrm>
            <a:off x="10109811" y="4275072"/>
            <a:ext cx="835568" cy="572176"/>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pt-BR" sz="3000" dirty="0">
                <a:solidFill>
                  <a:schemeClr val="accent1"/>
                </a:solidFill>
                <a:latin typeface="Calibri" panose="020F0502020204030204" pitchFamily="34" charset="0"/>
                <a:cs typeface="Calibri" panose="020F0502020204030204" pitchFamily="34" charset="0"/>
              </a:rPr>
              <a:t>V</a:t>
            </a:r>
          </a:p>
        </p:txBody>
      </p:sp>
      <p:sp>
        <p:nvSpPr>
          <p:cNvPr id="7182" name="Retângulo Arredondado 7181">
            <a:extLst>
              <a:ext uri="{FF2B5EF4-FFF2-40B4-BE49-F238E27FC236}">
                <a16:creationId xmlns:a16="http://schemas.microsoft.com/office/drawing/2014/main" id="{33E174A0-E636-0DEB-1983-3704858518E2}"/>
              </a:ext>
            </a:extLst>
          </p:cNvPr>
          <p:cNvSpPr/>
          <p:nvPr/>
        </p:nvSpPr>
        <p:spPr>
          <a:xfrm>
            <a:off x="9020269" y="5131115"/>
            <a:ext cx="2151907"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81" name="Google Shape;2524;p43">
            <a:extLst>
              <a:ext uri="{FF2B5EF4-FFF2-40B4-BE49-F238E27FC236}">
                <a16:creationId xmlns:a16="http://schemas.microsoft.com/office/drawing/2014/main" id="{24A7BB94-4388-F206-2B68-432945F94218}"/>
              </a:ext>
            </a:extLst>
          </p:cNvPr>
          <p:cNvSpPr txBox="1">
            <a:spLocks/>
          </p:cNvSpPr>
          <p:nvPr/>
        </p:nvSpPr>
        <p:spPr>
          <a:xfrm>
            <a:off x="9249836" y="5085258"/>
            <a:ext cx="1692774" cy="706074"/>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r"/>
            <a:r>
              <a:rPr lang="pt-BR" sz="3000" b="1" dirty="0">
                <a:solidFill>
                  <a:schemeClr val="tx1"/>
                </a:solidFill>
                <a:latin typeface="Calibri" panose="020F0502020204030204" pitchFamily="34" charset="0"/>
                <a:cs typeface="Calibri" panose="020F0502020204030204" pitchFamily="34" charset="0"/>
              </a:rPr>
              <a:t>MCMXLV</a:t>
            </a:r>
          </a:p>
        </p:txBody>
      </p:sp>
      <p:cxnSp>
        <p:nvCxnSpPr>
          <p:cNvPr id="7184" name="Conector Reto 7183">
            <a:extLst>
              <a:ext uri="{FF2B5EF4-FFF2-40B4-BE49-F238E27FC236}">
                <a16:creationId xmlns:a16="http://schemas.microsoft.com/office/drawing/2014/main" id="{90D2FA10-5511-B1C2-947F-A9AEF98986CD}"/>
              </a:ext>
            </a:extLst>
          </p:cNvPr>
          <p:cNvCxnSpPr>
            <a:cxnSpLocks/>
          </p:cNvCxnSpPr>
          <p:nvPr/>
        </p:nvCxnSpPr>
        <p:spPr>
          <a:xfrm flipH="1">
            <a:off x="6891668" y="1705477"/>
            <a:ext cx="320455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86" name="Conector Reto 7185">
            <a:extLst>
              <a:ext uri="{FF2B5EF4-FFF2-40B4-BE49-F238E27FC236}">
                <a16:creationId xmlns:a16="http://schemas.microsoft.com/office/drawing/2014/main" id="{1B25D873-C537-15E0-7D3F-B5D960083BC8}"/>
              </a:ext>
            </a:extLst>
          </p:cNvPr>
          <p:cNvCxnSpPr>
            <a:cxnSpLocks/>
          </p:cNvCxnSpPr>
          <p:nvPr/>
        </p:nvCxnSpPr>
        <p:spPr>
          <a:xfrm flipH="1">
            <a:off x="10096222" y="1705477"/>
            <a:ext cx="214654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7170" name="Picture 2" descr="Romano - ícones de culturas grátis">
            <a:extLst>
              <a:ext uri="{FF2B5EF4-FFF2-40B4-BE49-F238E27FC236}">
                <a16:creationId xmlns:a16="http://schemas.microsoft.com/office/drawing/2014/main" id="{BB60CFC5-E003-881B-46D1-A70BA65D35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880326">
            <a:off x="-160767" y="5202559"/>
            <a:ext cx="1892018" cy="1892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19294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fill="hold" nodeType="afterEffect">
                                  <p:stCondLst>
                                    <p:cond delay="0"/>
                                  </p:stCondLst>
                                  <p:childTnLst>
                                    <p:animMotion origin="layout" path="M -0.01536 -0.01759 C -0.01159 -0.01435 0.00834 -0.00347 0.01328 0.00046 C 0.01823 0.00463 0.01498 0.00578 0.0142 0.00717 C 0.01341 0.00856 0.01185 0.01088 0.0086 0.00879 C 0.00547 0.00648 -0.00208 -0.00139 -0.00521 -0.00602 C -0.00833 -0.01065 -0.00989 -0.01922 -0.00989 -0.01922 C -0.01159 -0.0213 -0.01927 -0.02084 -0.01536 -0.01759 Z " pathEditMode="relative" ptsTypes="AAAAAAA">
                                      <p:cBhvr>
                                        <p:cTn id="6" dur="5000" fill="hold"/>
                                        <p:tgtEl>
                                          <p:spTgt spid="7170"/>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up)">
                                      <p:cBhvr>
                                        <p:cTn id="30" dur="500"/>
                                        <p:tgtEl>
                                          <p:spTgt spid="36"/>
                                        </p:tgtEl>
                                      </p:cBhvr>
                                    </p:animEffect>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up)">
                                      <p:cBhvr>
                                        <p:cTn id="34" dur="500"/>
                                        <p:tgtEl>
                                          <p:spTgt spid="5"/>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up)">
                                      <p:cBhvr>
                                        <p:cTn id="37" dur="500"/>
                                        <p:tgtEl>
                                          <p:spTgt spid="3"/>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left)">
                                      <p:cBhvr>
                                        <p:cTn id="41" dur="500"/>
                                        <p:tgtEl>
                                          <p:spTgt spid="42"/>
                                        </p:tgtEl>
                                      </p:cBhvr>
                                    </p:animEffect>
                                  </p:childTnLst>
                                </p:cTn>
                              </p:par>
                            </p:childTnLst>
                          </p:cTn>
                        </p:par>
                        <p:par>
                          <p:cTn id="42" fill="hold">
                            <p:stCondLst>
                              <p:cond delay="3500"/>
                            </p:stCondLst>
                            <p:childTnLst>
                              <p:par>
                                <p:cTn id="43" presetID="22" presetClass="entr" presetSubtype="1" fill="hold" nodeType="afterEffect">
                                  <p:stCondLst>
                                    <p:cond delay="0"/>
                                  </p:stCondLst>
                                  <p:childTnLst>
                                    <p:set>
                                      <p:cBhvr>
                                        <p:cTn id="44" dur="1" fill="hold">
                                          <p:stCondLst>
                                            <p:cond delay="0"/>
                                          </p:stCondLst>
                                        </p:cTn>
                                        <p:tgtEl>
                                          <p:spTgt spid="7169"/>
                                        </p:tgtEl>
                                        <p:attrNameLst>
                                          <p:attrName>style.visibility</p:attrName>
                                        </p:attrNameLst>
                                      </p:cBhvr>
                                      <p:to>
                                        <p:strVal val="visible"/>
                                      </p:to>
                                    </p:set>
                                    <p:animEffect transition="in" filter="wipe(up)">
                                      <p:cBhvr>
                                        <p:cTn id="45" dur="500"/>
                                        <p:tgtEl>
                                          <p:spTgt spid="7169"/>
                                        </p:tgtEl>
                                      </p:cBhvr>
                                    </p:animEffect>
                                  </p:childTnLst>
                                </p:cTn>
                              </p:par>
                            </p:childTnLst>
                          </p:cTn>
                        </p:par>
                        <p:par>
                          <p:cTn id="46" fill="hold">
                            <p:stCondLst>
                              <p:cond delay="4000"/>
                            </p:stCondLst>
                            <p:childTnLst>
                              <p:par>
                                <p:cTn id="47" presetID="22" presetClass="entr" presetSubtype="1" fill="hold" grpId="0" nodeType="afterEffect">
                                  <p:stCondLst>
                                    <p:cond delay="0"/>
                                  </p:stCondLst>
                                  <p:childTnLst>
                                    <p:set>
                                      <p:cBhvr>
                                        <p:cTn id="48" dur="1" fill="hold">
                                          <p:stCondLst>
                                            <p:cond delay="0"/>
                                          </p:stCondLst>
                                        </p:cTn>
                                        <p:tgtEl>
                                          <p:spTgt spid="7171"/>
                                        </p:tgtEl>
                                        <p:attrNameLst>
                                          <p:attrName>style.visibility</p:attrName>
                                        </p:attrNameLst>
                                      </p:cBhvr>
                                      <p:to>
                                        <p:strVal val="visible"/>
                                      </p:to>
                                    </p:set>
                                    <p:animEffect transition="in" filter="wipe(up)">
                                      <p:cBhvr>
                                        <p:cTn id="49" dur="500"/>
                                        <p:tgtEl>
                                          <p:spTgt spid="7171"/>
                                        </p:tgtEl>
                                      </p:cBhvr>
                                    </p:animEffect>
                                  </p:childTnLst>
                                </p:cTn>
                              </p:par>
                              <p:par>
                                <p:cTn id="50" presetID="22" presetClass="entr" presetSubtype="1" fill="hold" nodeType="withEffect">
                                  <p:stCondLst>
                                    <p:cond delay="0"/>
                                  </p:stCondLst>
                                  <p:childTnLst>
                                    <p:set>
                                      <p:cBhvr>
                                        <p:cTn id="51" dur="1" fill="hold">
                                          <p:stCondLst>
                                            <p:cond delay="0"/>
                                          </p:stCondLst>
                                        </p:cTn>
                                        <p:tgtEl>
                                          <p:spTgt spid="7168"/>
                                        </p:tgtEl>
                                        <p:attrNameLst>
                                          <p:attrName>style.visibility</p:attrName>
                                        </p:attrNameLst>
                                      </p:cBhvr>
                                      <p:to>
                                        <p:strVal val="visible"/>
                                      </p:to>
                                    </p:set>
                                    <p:animEffect transition="in" filter="wipe(up)">
                                      <p:cBhvr>
                                        <p:cTn id="52" dur="500"/>
                                        <p:tgtEl>
                                          <p:spTgt spid="716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7184"/>
                                        </p:tgtEl>
                                        <p:attrNameLst>
                                          <p:attrName>style.visibility</p:attrName>
                                        </p:attrNameLst>
                                      </p:cBhvr>
                                      <p:to>
                                        <p:strVal val="visible"/>
                                      </p:to>
                                    </p:set>
                                    <p:animEffect transition="in" filter="wipe(left)">
                                      <p:cBhvr>
                                        <p:cTn id="57" dur="500"/>
                                        <p:tgtEl>
                                          <p:spTgt spid="7184"/>
                                        </p:tgtEl>
                                      </p:cBhvr>
                                    </p:animEffect>
                                  </p:childTnLst>
                                </p:cTn>
                              </p:par>
                            </p:childTnLst>
                          </p:cTn>
                        </p:par>
                        <p:par>
                          <p:cTn id="58" fill="hold">
                            <p:stCondLst>
                              <p:cond delay="500"/>
                            </p:stCondLst>
                            <p:childTnLst>
                              <p:par>
                                <p:cTn id="59" presetID="22" presetClass="entr" presetSubtype="1" fill="hold" nodeType="afterEffect">
                                  <p:stCondLst>
                                    <p:cond delay="0"/>
                                  </p:stCondLst>
                                  <p:childTnLst>
                                    <p:set>
                                      <p:cBhvr>
                                        <p:cTn id="60" dur="1" fill="hold">
                                          <p:stCondLst>
                                            <p:cond delay="0"/>
                                          </p:stCondLst>
                                        </p:cTn>
                                        <p:tgtEl>
                                          <p:spTgt spid="7173"/>
                                        </p:tgtEl>
                                        <p:attrNameLst>
                                          <p:attrName>style.visibility</p:attrName>
                                        </p:attrNameLst>
                                      </p:cBhvr>
                                      <p:to>
                                        <p:strVal val="visible"/>
                                      </p:to>
                                    </p:set>
                                    <p:animEffect transition="in" filter="wipe(up)">
                                      <p:cBhvr>
                                        <p:cTn id="61" dur="500"/>
                                        <p:tgtEl>
                                          <p:spTgt spid="7173"/>
                                        </p:tgtEl>
                                      </p:cBhvr>
                                    </p:animEffect>
                                  </p:childTnLst>
                                </p:cTn>
                              </p:par>
                            </p:childTnLst>
                          </p:cTn>
                        </p:par>
                        <p:par>
                          <p:cTn id="62" fill="hold">
                            <p:stCondLst>
                              <p:cond delay="1000"/>
                            </p:stCondLst>
                            <p:childTnLst>
                              <p:par>
                                <p:cTn id="63" presetID="22" presetClass="entr" presetSubtype="1" fill="hold" grpId="0" nodeType="afterEffect">
                                  <p:stCondLst>
                                    <p:cond delay="0"/>
                                  </p:stCondLst>
                                  <p:childTnLst>
                                    <p:set>
                                      <p:cBhvr>
                                        <p:cTn id="64" dur="1" fill="hold">
                                          <p:stCondLst>
                                            <p:cond delay="0"/>
                                          </p:stCondLst>
                                        </p:cTn>
                                        <p:tgtEl>
                                          <p:spTgt spid="7174"/>
                                        </p:tgtEl>
                                        <p:attrNameLst>
                                          <p:attrName>style.visibility</p:attrName>
                                        </p:attrNameLst>
                                      </p:cBhvr>
                                      <p:to>
                                        <p:strVal val="visible"/>
                                      </p:to>
                                    </p:set>
                                    <p:animEffect transition="in" filter="wipe(up)">
                                      <p:cBhvr>
                                        <p:cTn id="65" dur="500"/>
                                        <p:tgtEl>
                                          <p:spTgt spid="7174"/>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7176"/>
                                        </p:tgtEl>
                                        <p:attrNameLst>
                                          <p:attrName>style.visibility</p:attrName>
                                        </p:attrNameLst>
                                      </p:cBhvr>
                                      <p:to>
                                        <p:strVal val="visible"/>
                                      </p:to>
                                    </p:set>
                                    <p:animEffect transition="in" filter="wipe(up)">
                                      <p:cBhvr>
                                        <p:cTn id="68" dur="500"/>
                                        <p:tgtEl>
                                          <p:spTgt spid="717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grpId="0" nodeType="clickEffect">
                                  <p:stCondLst>
                                    <p:cond delay="0"/>
                                  </p:stCondLst>
                                  <p:childTnLst>
                                    <p:set>
                                      <p:cBhvr>
                                        <p:cTn id="72" dur="1" fill="hold">
                                          <p:stCondLst>
                                            <p:cond delay="0"/>
                                          </p:stCondLst>
                                        </p:cTn>
                                        <p:tgtEl>
                                          <p:spTgt spid="7177"/>
                                        </p:tgtEl>
                                        <p:attrNameLst>
                                          <p:attrName>style.visibility</p:attrName>
                                        </p:attrNameLst>
                                      </p:cBhvr>
                                      <p:to>
                                        <p:strVal val="visible"/>
                                      </p:to>
                                    </p:set>
                                    <p:animEffect transition="in" filter="wipe(up)">
                                      <p:cBhvr>
                                        <p:cTn id="73" dur="500"/>
                                        <p:tgtEl>
                                          <p:spTgt spid="7177"/>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grpId="0" nodeType="clickEffect">
                                  <p:stCondLst>
                                    <p:cond delay="0"/>
                                  </p:stCondLst>
                                  <p:childTnLst>
                                    <p:set>
                                      <p:cBhvr>
                                        <p:cTn id="77" dur="1" fill="hold">
                                          <p:stCondLst>
                                            <p:cond delay="0"/>
                                          </p:stCondLst>
                                        </p:cTn>
                                        <p:tgtEl>
                                          <p:spTgt spid="7178"/>
                                        </p:tgtEl>
                                        <p:attrNameLst>
                                          <p:attrName>style.visibility</p:attrName>
                                        </p:attrNameLst>
                                      </p:cBhvr>
                                      <p:to>
                                        <p:strVal val="visible"/>
                                      </p:to>
                                    </p:set>
                                    <p:animEffect transition="in" filter="wipe(up)">
                                      <p:cBhvr>
                                        <p:cTn id="78" dur="500"/>
                                        <p:tgtEl>
                                          <p:spTgt spid="7178"/>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grpId="0" nodeType="clickEffect">
                                  <p:stCondLst>
                                    <p:cond delay="0"/>
                                  </p:stCondLst>
                                  <p:childTnLst>
                                    <p:set>
                                      <p:cBhvr>
                                        <p:cTn id="82" dur="1" fill="hold">
                                          <p:stCondLst>
                                            <p:cond delay="0"/>
                                          </p:stCondLst>
                                        </p:cTn>
                                        <p:tgtEl>
                                          <p:spTgt spid="7179"/>
                                        </p:tgtEl>
                                        <p:attrNameLst>
                                          <p:attrName>style.visibility</p:attrName>
                                        </p:attrNameLst>
                                      </p:cBhvr>
                                      <p:to>
                                        <p:strVal val="visible"/>
                                      </p:to>
                                    </p:set>
                                    <p:animEffect transition="in" filter="wipe(up)">
                                      <p:cBhvr>
                                        <p:cTn id="83" dur="500"/>
                                        <p:tgtEl>
                                          <p:spTgt spid="7179"/>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1" fill="hold" grpId="0" nodeType="clickEffect">
                                  <p:stCondLst>
                                    <p:cond delay="0"/>
                                  </p:stCondLst>
                                  <p:childTnLst>
                                    <p:set>
                                      <p:cBhvr>
                                        <p:cTn id="87" dur="1" fill="hold">
                                          <p:stCondLst>
                                            <p:cond delay="0"/>
                                          </p:stCondLst>
                                        </p:cTn>
                                        <p:tgtEl>
                                          <p:spTgt spid="7180"/>
                                        </p:tgtEl>
                                        <p:attrNameLst>
                                          <p:attrName>style.visibility</p:attrName>
                                        </p:attrNameLst>
                                      </p:cBhvr>
                                      <p:to>
                                        <p:strVal val="visible"/>
                                      </p:to>
                                    </p:set>
                                    <p:animEffect transition="in" filter="wipe(up)">
                                      <p:cBhvr>
                                        <p:cTn id="88" dur="500"/>
                                        <p:tgtEl>
                                          <p:spTgt spid="7180"/>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grpId="0" nodeType="clickEffect">
                                  <p:stCondLst>
                                    <p:cond delay="0"/>
                                  </p:stCondLst>
                                  <p:childTnLst>
                                    <p:set>
                                      <p:cBhvr>
                                        <p:cTn id="92" dur="1" fill="hold">
                                          <p:stCondLst>
                                            <p:cond delay="0"/>
                                          </p:stCondLst>
                                        </p:cTn>
                                        <p:tgtEl>
                                          <p:spTgt spid="7182"/>
                                        </p:tgtEl>
                                        <p:attrNameLst>
                                          <p:attrName>style.visibility</p:attrName>
                                        </p:attrNameLst>
                                      </p:cBhvr>
                                      <p:to>
                                        <p:strVal val="visible"/>
                                      </p:to>
                                    </p:set>
                                    <p:animEffect transition="in" filter="wipe(up)">
                                      <p:cBhvr>
                                        <p:cTn id="93" dur="500"/>
                                        <p:tgtEl>
                                          <p:spTgt spid="7182"/>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7181"/>
                                        </p:tgtEl>
                                        <p:attrNameLst>
                                          <p:attrName>style.visibility</p:attrName>
                                        </p:attrNameLst>
                                      </p:cBhvr>
                                      <p:to>
                                        <p:strVal val="visible"/>
                                      </p:to>
                                    </p:set>
                                    <p:animEffect transition="in" filter="wipe(up)">
                                      <p:cBhvr>
                                        <p:cTn id="96" dur="500"/>
                                        <p:tgtEl>
                                          <p:spTgt spid="7181"/>
                                        </p:tgtEl>
                                      </p:cBhvr>
                                    </p:animEffect>
                                  </p:childTnLst>
                                </p:cTn>
                              </p:par>
                            </p:childTnLst>
                          </p:cTn>
                        </p:par>
                        <p:par>
                          <p:cTn id="97" fill="hold">
                            <p:stCondLst>
                              <p:cond delay="500"/>
                            </p:stCondLst>
                            <p:childTnLst>
                              <p:par>
                                <p:cTn id="98" presetID="22" presetClass="entr" presetSubtype="8" fill="hold" nodeType="afterEffect">
                                  <p:stCondLst>
                                    <p:cond delay="0"/>
                                  </p:stCondLst>
                                  <p:childTnLst>
                                    <p:set>
                                      <p:cBhvr>
                                        <p:cTn id="99" dur="1" fill="hold">
                                          <p:stCondLst>
                                            <p:cond delay="0"/>
                                          </p:stCondLst>
                                        </p:cTn>
                                        <p:tgtEl>
                                          <p:spTgt spid="7186"/>
                                        </p:tgtEl>
                                        <p:attrNameLst>
                                          <p:attrName>style.visibility</p:attrName>
                                        </p:attrNameLst>
                                      </p:cBhvr>
                                      <p:to>
                                        <p:strVal val="visible"/>
                                      </p:to>
                                    </p:set>
                                    <p:animEffect transition="in" filter="wipe(left)">
                                      <p:cBhvr>
                                        <p:cTn id="100" dur="500"/>
                                        <p:tgtEl>
                                          <p:spTgt spid="7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nimBg="1"/>
      <p:bldP spid="3" grpId="0"/>
      <p:bldP spid="5" grpId="0" animBg="1"/>
      <p:bldP spid="7" grpId="0" animBg="1"/>
      <p:bldP spid="8" grpId="0"/>
      <p:bldP spid="7174" grpId="0"/>
      <p:bldP spid="7176" grpId="0"/>
      <p:bldP spid="7177" grpId="0"/>
      <p:bldP spid="7178" grpId="0"/>
      <p:bldP spid="7179" grpId="0"/>
      <p:bldP spid="7180" grpId="0"/>
      <p:bldP spid="7182" grpId="0" animBg="1"/>
      <p:bldP spid="718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A4A5E-58C3-0645-414D-B89118395065}"/>
            </a:ext>
          </a:extLst>
        </p:cNvPr>
        <p:cNvGrpSpPr/>
        <p:nvPr/>
      </p:nvGrpSpPr>
      <p:grpSpPr>
        <a:xfrm>
          <a:off x="0" y="0"/>
          <a:ext cx="0" cy="0"/>
          <a:chOff x="0" y="0"/>
          <a:chExt cx="0" cy="0"/>
        </a:xfrm>
      </p:grpSpPr>
      <p:cxnSp>
        <p:nvCxnSpPr>
          <p:cNvPr id="4135" name="Conector Reto 4134" hidden="1">
            <a:extLst>
              <a:ext uri="{FF2B5EF4-FFF2-40B4-BE49-F238E27FC236}">
                <a16:creationId xmlns:a16="http://schemas.microsoft.com/office/drawing/2014/main" id="{CD33CBAB-63E7-2E32-92D4-04CD11C81B4E}"/>
              </a:ext>
            </a:extLst>
          </p:cNvPr>
          <p:cNvCxnSpPr>
            <a:cxnSpLocks/>
          </p:cNvCxnSpPr>
          <p:nvPr/>
        </p:nvCxnSpPr>
        <p:spPr>
          <a:xfrm flipH="1" flipV="1">
            <a:off x="9952492" y="2375954"/>
            <a:ext cx="2333849"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UP] Retângulo Arredondado 01">
            <a:extLst>
              <a:ext uri="{FF2B5EF4-FFF2-40B4-BE49-F238E27FC236}">
                <a16:creationId xmlns:a16="http://schemas.microsoft.com/office/drawing/2014/main" id="{A6A5F21D-2EE0-F35A-8F0A-FFDFAACCF7A8}"/>
              </a:ext>
            </a:extLst>
          </p:cNvPr>
          <p:cNvSpPr/>
          <p:nvPr/>
        </p:nvSpPr>
        <p:spPr>
          <a:xfrm>
            <a:off x="876652" y="2366286"/>
            <a:ext cx="3916811" cy="2342190"/>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Google Shape;2524;p43">
            <a:extLst>
              <a:ext uri="{FF2B5EF4-FFF2-40B4-BE49-F238E27FC236}">
                <a16:creationId xmlns:a16="http://schemas.microsoft.com/office/drawing/2014/main" id="{6EFFED76-562E-187F-FE04-37309F5E0F72}"/>
              </a:ext>
            </a:extLst>
          </p:cNvPr>
          <p:cNvSpPr txBox="1">
            <a:spLocks/>
          </p:cNvSpPr>
          <p:nvPr/>
        </p:nvSpPr>
        <p:spPr>
          <a:xfrm>
            <a:off x="936542" y="2523207"/>
            <a:ext cx="3847895" cy="3003166"/>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400" dirty="0">
                <a:solidFill>
                  <a:srgbClr val="231F20"/>
                </a:solidFill>
                <a:latin typeface="Calibri" panose="020F0502020204030204" pitchFamily="34" charset="0"/>
                <a:ea typeface="Roboto" panose="02000000000000000000" pitchFamily="2" charset="0"/>
                <a:cs typeface="Calibri" panose="020F0502020204030204" pitchFamily="34" charset="0"/>
              </a:rPr>
              <a:t>Perceba que o sistema de numeração que utilizamos também é posicional e contado de dez em dez, ou seja, é </a:t>
            </a:r>
            <a:r>
              <a:rPr lang="pt-BR" sz="2400" b="1" dirty="0">
                <a:solidFill>
                  <a:srgbClr val="231F20"/>
                </a:solidFill>
                <a:latin typeface="Calibri" panose="020F0502020204030204" pitchFamily="34" charset="0"/>
                <a:ea typeface="Roboto" panose="02000000000000000000" pitchFamily="2" charset="0"/>
                <a:cs typeface="Calibri" panose="020F0502020204030204" pitchFamily="34" charset="0"/>
              </a:rPr>
              <a:t>decimal</a:t>
            </a:r>
            <a:r>
              <a:rPr lang="pt-BR" sz="2400" dirty="0">
                <a:solidFill>
                  <a:srgbClr val="231F20"/>
                </a:solidFill>
                <a:latin typeface="Calibri" panose="020F0502020204030204" pitchFamily="34" charset="0"/>
                <a:ea typeface="Roboto" panose="02000000000000000000" pitchFamily="2" charset="0"/>
                <a:cs typeface="Calibri" panose="020F0502020204030204" pitchFamily="34" charset="0"/>
              </a:rPr>
              <a:t>.</a:t>
            </a:r>
            <a:endParaRPr lang="pt-BR" sz="2400" dirty="0">
              <a:latin typeface="Calibri" panose="020F0502020204030204" pitchFamily="34" charset="0"/>
              <a:ea typeface="Roboto" panose="02000000000000000000" pitchFamily="2" charset="0"/>
              <a:cs typeface="Calibri" panose="020F0502020204030204" pitchFamily="34" charset="0"/>
            </a:endParaRPr>
          </a:p>
        </p:txBody>
      </p:sp>
      <p:sp>
        <p:nvSpPr>
          <p:cNvPr id="5" name="[SUP] Retângulo Arredondado 01">
            <a:extLst>
              <a:ext uri="{FF2B5EF4-FFF2-40B4-BE49-F238E27FC236}">
                <a16:creationId xmlns:a16="http://schemas.microsoft.com/office/drawing/2014/main" id="{939498E7-1AC8-E877-7C99-15FD3A10311E}"/>
              </a:ext>
            </a:extLst>
          </p:cNvPr>
          <p:cNvSpPr/>
          <p:nvPr/>
        </p:nvSpPr>
        <p:spPr>
          <a:xfrm>
            <a:off x="867626" y="2371579"/>
            <a:ext cx="3916811" cy="2336898"/>
          </a:xfrm>
          <a:prstGeom prst="roundRect">
            <a:avLst>
              <a:gd name="adj" fmla="val 7504"/>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Arredondado 6">
            <a:extLst>
              <a:ext uri="{FF2B5EF4-FFF2-40B4-BE49-F238E27FC236}">
                <a16:creationId xmlns:a16="http://schemas.microsoft.com/office/drawing/2014/main" id="{3BDEBBBA-D3EC-47A2-CA5E-59D3197D2792}"/>
              </a:ext>
            </a:extLst>
          </p:cNvPr>
          <p:cNvSpPr/>
          <p:nvPr/>
        </p:nvSpPr>
        <p:spPr>
          <a:xfrm>
            <a:off x="867625" y="557384"/>
            <a:ext cx="3813553"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a:extLst>
              <a:ext uri="{FF2B5EF4-FFF2-40B4-BE49-F238E27FC236}">
                <a16:creationId xmlns:a16="http://schemas.microsoft.com/office/drawing/2014/main" id="{79A8D4E6-95E6-D851-20CB-3072B03A1683}"/>
              </a:ext>
            </a:extLst>
          </p:cNvPr>
          <p:cNvSpPr txBox="1"/>
          <p:nvPr/>
        </p:nvSpPr>
        <p:spPr>
          <a:xfrm>
            <a:off x="936543" y="566646"/>
            <a:ext cx="3744636" cy="553998"/>
          </a:xfrm>
          <a:prstGeom prst="rect">
            <a:avLst/>
          </a:prstGeom>
          <a:noFill/>
        </p:spPr>
        <p:txBody>
          <a:bodyPr wrap="square" rtlCol="0">
            <a:spAutoFit/>
          </a:bodyPr>
          <a:lstStyle/>
          <a:p>
            <a:r>
              <a:rPr lang="pt-BR" sz="3000" b="1" dirty="0">
                <a:solidFill>
                  <a:schemeClr val="tx2"/>
                </a:solidFill>
                <a:latin typeface="Calibri" panose="020F0502020204030204" pitchFamily="34" charset="0"/>
                <a:cs typeface="Calibri" panose="020F0502020204030204" pitchFamily="34" charset="0"/>
              </a:rPr>
              <a:t>Sistema Indo-Arábico</a:t>
            </a:r>
          </a:p>
        </p:txBody>
      </p:sp>
      <p:cxnSp>
        <p:nvCxnSpPr>
          <p:cNvPr id="9" name="CONECTOR MAIOR">
            <a:extLst>
              <a:ext uri="{FF2B5EF4-FFF2-40B4-BE49-F238E27FC236}">
                <a16:creationId xmlns:a16="http://schemas.microsoft.com/office/drawing/2014/main" id="{CCEF1AF6-4AF2-22D6-5482-23D38047025A}"/>
              </a:ext>
            </a:extLst>
          </p:cNvPr>
          <p:cNvCxnSpPr>
            <a:cxnSpLocks/>
          </p:cNvCxnSpPr>
          <p:nvPr/>
        </p:nvCxnSpPr>
        <p:spPr>
          <a:xfrm flipH="1">
            <a:off x="-82062" y="1705477"/>
            <a:ext cx="12274062"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 name="Conector Reto 12">
            <a:extLst>
              <a:ext uri="{FF2B5EF4-FFF2-40B4-BE49-F238E27FC236}">
                <a16:creationId xmlns:a16="http://schemas.microsoft.com/office/drawing/2014/main" id="{38EDA4EE-82CA-AEED-8B07-EDE472EBEC25}"/>
              </a:ext>
            </a:extLst>
          </p:cNvPr>
          <p:cNvCxnSpPr>
            <a:cxnSpLocks/>
          </p:cNvCxnSpPr>
          <p:nvPr/>
        </p:nvCxnSpPr>
        <p:spPr>
          <a:xfrm flipH="1">
            <a:off x="0" y="1703032"/>
            <a:ext cx="27424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ector Reto 28">
            <a:extLst>
              <a:ext uri="{FF2B5EF4-FFF2-40B4-BE49-F238E27FC236}">
                <a16:creationId xmlns:a16="http://schemas.microsoft.com/office/drawing/2014/main" id="{FD129B8A-926F-4E28-ADBB-70FEE92949B7}"/>
              </a:ext>
            </a:extLst>
          </p:cNvPr>
          <p:cNvCxnSpPr>
            <a:cxnSpLocks/>
          </p:cNvCxnSpPr>
          <p:nvPr/>
        </p:nvCxnSpPr>
        <p:spPr>
          <a:xfrm>
            <a:off x="410308" y="843645"/>
            <a:ext cx="0" cy="8593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ector Reto 32">
            <a:extLst>
              <a:ext uri="{FF2B5EF4-FFF2-40B4-BE49-F238E27FC236}">
                <a16:creationId xmlns:a16="http://schemas.microsoft.com/office/drawing/2014/main" id="{3382ADC0-9551-5025-2700-8E8931E4AEA0}"/>
              </a:ext>
            </a:extLst>
          </p:cNvPr>
          <p:cNvCxnSpPr>
            <a:cxnSpLocks/>
            <a:endCxn id="7" idx="1"/>
          </p:cNvCxnSpPr>
          <p:nvPr/>
        </p:nvCxnSpPr>
        <p:spPr>
          <a:xfrm>
            <a:off x="410308" y="864565"/>
            <a:ext cx="45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ector Reto 35">
            <a:extLst>
              <a:ext uri="{FF2B5EF4-FFF2-40B4-BE49-F238E27FC236}">
                <a16:creationId xmlns:a16="http://schemas.microsoft.com/office/drawing/2014/main" id="{B2298702-B73A-BBCB-A63F-0347E90A543F}"/>
              </a:ext>
            </a:extLst>
          </p:cNvPr>
          <p:cNvCxnSpPr>
            <a:cxnSpLocks/>
          </p:cNvCxnSpPr>
          <p:nvPr/>
        </p:nvCxnSpPr>
        <p:spPr>
          <a:xfrm>
            <a:off x="2742417" y="1679575"/>
            <a:ext cx="0" cy="6867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Conector Reto 41">
            <a:extLst>
              <a:ext uri="{FF2B5EF4-FFF2-40B4-BE49-F238E27FC236}">
                <a16:creationId xmlns:a16="http://schemas.microsoft.com/office/drawing/2014/main" id="{909A79D8-8EA6-E73C-C6D0-0A8E3A189558}"/>
              </a:ext>
            </a:extLst>
          </p:cNvPr>
          <p:cNvCxnSpPr>
            <a:cxnSpLocks/>
          </p:cNvCxnSpPr>
          <p:nvPr/>
        </p:nvCxnSpPr>
        <p:spPr>
          <a:xfrm flipH="1">
            <a:off x="2742417" y="1703032"/>
            <a:ext cx="94495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CaixaDeTexto 5">
            <a:extLst>
              <a:ext uri="{FF2B5EF4-FFF2-40B4-BE49-F238E27FC236}">
                <a16:creationId xmlns:a16="http://schemas.microsoft.com/office/drawing/2014/main" id="{4E0A9021-C9A0-14EE-B5D5-79B87BACFD95}"/>
              </a:ext>
            </a:extLst>
          </p:cNvPr>
          <p:cNvSpPr txBox="1"/>
          <p:nvPr/>
        </p:nvSpPr>
        <p:spPr>
          <a:xfrm>
            <a:off x="5106098" y="2701351"/>
            <a:ext cx="728248" cy="1323439"/>
          </a:xfrm>
          <a:prstGeom prst="rect">
            <a:avLst/>
          </a:prstGeom>
          <a:noFill/>
        </p:spPr>
        <p:txBody>
          <a:bodyPr wrap="square" rtlCol="0">
            <a:spAutoFit/>
          </a:bodyPr>
          <a:lstStyle/>
          <a:p>
            <a:pPr algn="ctr"/>
            <a:r>
              <a:rPr lang="pt-BR" sz="8000" b="1" dirty="0">
                <a:latin typeface="Calibri" panose="020F0502020204030204" pitchFamily="34" charset="0"/>
                <a:ea typeface="Roboto" panose="02000000000000000000" pitchFamily="2" charset="0"/>
                <a:cs typeface="Calibri" panose="020F0502020204030204" pitchFamily="34" charset="0"/>
              </a:rPr>
              <a:t>1</a:t>
            </a:r>
          </a:p>
        </p:txBody>
      </p:sp>
      <p:sp>
        <p:nvSpPr>
          <p:cNvPr id="10" name="CaixaDeTexto 9">
            <a:extLst>
              <a:ext uri="{FF2B5EF4-FFF2-40B4-BE49-F238E27FC236}">
                <a16:creationId xmlns:a16="http://schemas.microsoft.com/office/drawing/2014/main" id="{C96076F1-A498-9BEF-8696-44D26CF4D2F6}"/>
              </a:ext>
            </a:extLst>
          </p:cNvPr>
          <p:cNvSpPr txBox="1"/>
          <p:nvPr/>
        </p:nvSpPr>
        <p:spPr>
          <a:xfrm>
            <a:off x="5829252" y="2701351"/>
            <a:ext cx="728248" cy="1323439"/>
          </a:xfrm>
          <a:prstGeom prst="rect">
            <a:avLst/>
          </a:prstGeom>
          <a:noFill/>
        </p:spPr>
        <p:txBody>
          <a:bodyPr wrap="square" rtlCol="0">
            <a:spAutoFit/>
          </a:bodyPr>
          <a:lstStyle/>
          <a:p>
            <a:pPr algn="ctr"/>
            <a:r>
              <a:rPr lang="pt-BR" sz="8000" b="1" dirty="0">
                <a:latin typeface="Calibri" panose="020F0502020204030204" pitchFamily="34" charset="0"/>
                <a:ea typeface="Roboto" panose="02000000000000000000" pitchFamily="2" charset="0"/>
                <a:cs typeface="Calibri" panose="020F0502020204030204" pitchFamily="34" charset="0"/>
              </a:rPr>
              <a:t>2</a:t>
            </a:r>
          </a:p>
        </p:txBody>
      </p:sp>
      <p:sp>
        <p:nvSpPr>
          <p:cNvPr id="11" name="CaixaDeTexto 10">
            <a:extLst>
              <a:ext uri="{FF2B5EF4-FFF2-40B4-BE49-F238E27FC236}">
                <a16:creationId xmlns:a16="http://schemas.microsoft.com/office/drawing/2014/main" id="{B33D62AA-E906-3399-D4BF-163966C3146B}"/>
              </a:ext>
            </a:extLst>
          </p:cNvPr>
          <p:cNvSpPr txBox="1"/>
          <p:nvPr/>
        </p:nvSpPr>
        <p:spPr>
          <a:xfrm>
            <a:off x="6552407" y="2701351"/>
            <a:ext cx="728248" cy="1323439"/>
          </a:xfrm>
          <a:prstGeom prst="rect">
            <a:avLst/>
          </a:prstGeom>
          <a:noFill/>
        </p:spPr>
        <p:txBody>
          <a:bodyPr wrap="square" rtlCol="0">
            <a:spAutoFit/>
          </a:bodyPr>
          <a:lstStyle/>
          <a:p>
            <a:pPr algn="ctr"/>
            <a:r>
              <a:rPr lang="pt-BR" sz="8000" b="1" dirty="0">
                <a:latin typeface="Calibri" panose="020F0502020204030204" pitchFamily="34" charset="0"/>
                <a:ea typeface="Roboto" panose="02000000000000000000" pitchFamily="2" charset="0"/>
                <a:cs typeface="Calibri" panose="020F0502020204030204" pitchFamily="34" charset="0"/>
              </a:rPr>
              <a:t>3</a:t>
            </a:r>
          </a:p>
        </p:txBody>
      </p:sp>
      <p:sp>
        <p:nvSpPr>
          <p:cNvPr id="12" name="CaixaDeTexto 11">
            <a:extLst>
              <a:ext uri="{FF2B5EF4-FFF2-40B4-BE49-F238E27FC236}">
                <a16:creationId xmlns:a16="http://schemas.microsoft.com/office/drawing/2014/main" id="{AFB37925-481C-964A-2986-3C07401B5C2D}"/>
              </a:ext>
            </a:extLst>
          </p:cNvPr>
          <p:cNvSpPr txBox="1"/>
          <p:nvPr/>
        </p:nvSpPr>
        <p:spPr>
          <a:xfrm>
            <a:off x="7275562" y="2701351"/>
            <a:ext cx="728248" cy="1323439"/>
          </a:xfrm>
          <a:prstGeom prst="rect">
            <a:avLst/>
          </a:prstGeom>
          <a:noFill/>
        </p:spPr>
        <p:txBody>
          <a:bodyPr wrap="square" rtlCol="0">
            <a:spAutoFit/>
          </a:bodyPr>
          <a:lstStyle/>
          <a:p>
            <a:pPr algn="ctr"/>
            <a:r>
              <a:rPr lang="pt-BR" sz="8000" b="1" dirty="0">
                <a:latin typeface="Calibri" panose="020F0502020204030204" pitchFamily="34" charset="0"/>
                <a:ea typeface="Roboto" panose="02000000000000000000" pitchFamily="2" charset="0"/>
                <a:cs typeface="Calibri" panose="020F0502020204030204" pitchFamily="34" charset="0"/>
              </a:rPr>
              <a:t>4</a:t>
            </a:r>
          </a:p>
        </p:txBody>
      </p:sp>
      <p:sp>
        <p:nvSpPr>
          <p:cNvPr id="14" name="CaixaDeTexto 13">
            <a:extLst>
              <a:ext uri="{FF2B5EF4-FFF2-40B4-BE49-F238E27FC236}">
                <a16:creationId xmlns:a16="http://schemas.microsoft.com/office/drawing/2014/main" id="{0E9C01DB-38EB-940F-FCCF-C225A174A7CF}"/>
              </a:ext>
            </a:extLst>
          </p:cNvPr>
          <p:cNvSpPr txBox="1"/>
          <p:nvPr/>
        </p:nvSpPr>
        <p:spPr>
          <a:xfrm>
            <a:off x="7998716" y="2701351"/>
            <a:ext cx="728248" cy="1323439"/>
          </a:xfrm>
          <a:prstGeom prst="rect">
            <a:avLst/>
          </a:prstGeom>
          <a:noFill/>
        </p:spPr>
        <p:txBody>
          <a:bodyPr wrap="square" rtlCol="0">
            <a:spAutoFit/>
          </a:bodyPr>
          <a:lstStyle/>
          <a:p>
            <a:pPr algn="ctr"/>
            <a:r>
              <a:rPr lang="pt-BR" sz="8000" b="1" dirty="0">
                <a:latin typeface="Calibri" panose="020F0502020204030204" pitchFamily="34" charset="0"/>
                <a:ea typeface="Roboto" panose="02000000000000000000" pitchFamily="2" charset="0"/>
                <a:cs typeface="Calibri" panose="020F0502020204030204" pitchFamily="34" charset="0"/>
              </a:rPr>
              <a:t>5</a:t>
            </a:r>
          </a:p>
        </p:txBody>
      </p:sp>
      <p:sp>
        <p:nvSpPr>
          <p:cNvPr id="15" name="CaixaDeTexto 14">
            <a:extLst>
              <a:ext uri="{FF2B5EF4-FFF2-40B4-BE49-F238E27FC236}">
                <a16:creationId xmlns:a16="http://schemas.microsoft.com/office/drawing/2014/main" id="{0943117F-CADD-821B-26CE-C4B3C951608F}"/>
              </a:ext>
            </a:extLst>
          </p:cNvPr>
          <p:cNvSpPr txBox="1"/>
          <p:nvPr/>
        </p:nvSpPr>
        <p:spPr>
          <a:xfrm>
            <a:off x="8721870" y="2701351"/>
            <a:ext cx="728248" cy="1323439"/>
          </a:xfrm>
          <a:prstGeom prst="rect">
            <a:avLst/>
          </a:prstGeom>
          <a:noFill/>
        </p:spPr>
        <p:txBody>
          <a:bodyPr wrap="square" rtlCol="0">
            <a:spAutoFit/>
          </a:bodyPr>
          <a:lstStyle/>
          <a:p>
            <a:pPr algn="ctr"/>
            <a:r>
              <a:rPr lang="pt-BR" sz="8000" b="1" dirty="0">
                <a:latin typeface="Calibri" panose="020F0502020204030204" pitchFamily="34" charset="0"/>
                <a:ea typeface="Roboto" panose="02000000000000000000" pitchFamily="2" charset="0"/>
                <a:cs typeface="Calibri" panose="020F0502020204030204" pitchFamily="34" charset="0"/>
              </a:rPr>
              <a:t>6</a:t>
            </a:r>
          </a:p>
        </p:txBody>
      </p:sp>
      <p:sp>
        <p:nvSpPr>
          <p:cNvPr id="16" name="CaixaDeTexto 15">
            <a:extLst>
              <a:ext uri="{FF2B5EF4-FFF2-40B4-BE49-F238E27FC236}">
                <a16:creationId xmlns:a16="http://schemas.microsoft.com/office/drawing/2014/main" id="{FE0746CF-687F-D1BA-5CA1-0FAB953ECCDE}"/>
              </a:ext>
            </a:extLst>
          </p:cNvPr>
          <p:cNvSpPr txBox="1"/>
          <p:nvPr/>
        </p:nvSpPr>
        <p:spPr>
          <a:xfrm>
            <a:off x="9445024" y="2701351"/>
            <a:ext cx="728248" cy="1323439"/>
          </a:xfrm>
          <a:prstGeom prst="rect">
            <a:avLst/>
          </a:prstGeom>
          <a:noFill/>
        </p:spPr>
        <p:txBody>
          <a:bodyPr wrap="square" rtlCol="0">
            <a:spAutoFit/>
          </a:bodyPr>
          <a:lstStyle/>
          <a:p>
            <a:pPr algn="ctr"/>
            <a:r>
              <a:rPr lang="pt-BR" sz="8000" b="1" dirty="0">
                <a:latin typeface="Calibri" panose="020F0502020204030204" pitchFamily="34" charset="0"/>
                <a:ea typeface="Roboto" panose="02000000000000000000" pitchFamily="2" charset="0"/>
                <a:cs typeface="Calibri" panose="020F0502020204030204" pitchFamily="34" charset="0"/>
              </a:rPr>
              <a:t>7</a:t>
            </a:r>
          </a:p>
        </p:txBody>
      </p:sp>
      <p:sp>
        <p:nvSpPr>
          <p:cNvPr id="17" name="CaixaDeTexto 16">
            <a:extLst>
              <a:ext uri="{FF2B5EF4-FFF2-40B4-BE49-F238E27FC236}">
                <a16:creationId xmlns:a16="http://schemas.microsoft.com/office/drawing/2014/main" id="{7CCAD074-DAF2-E21C-0195-2AAE0B59816B}"/>
              </a:ext>
            </a:extLst>
          </p:cNvPr>
          <p:cNvSpPr txBox="1"/>
          <p:nvPr/>
        </p:nvSpPr>
        <p:spPr>
          <a:xfrm>
            <a:off x="10168178" y="2701351"/>
            <a:ext cx="728248" cy="1323439"/>
          </a:xfrm>
          <a:prstGeom prst="rect">
            <a:avLst/>
          </a:prstGeom>
          <a:noFill/>
        </p:spPr>
        <p:txBody>
          <a:bodyPr wrap="square" rtlCol="0">
            <a:spAutoFit/>
          </a:bodyPr>
          <a:lstStyle/>
          <a:p>
            <a:pPr algn="ctr"/>
            <a:r>
              <a:rPr lang="pt-BR" sz="8000" b="1" dirty="0">
                <a:latin typeface="Calibri" panose="020F0502020204030204" pitchFamily="34" charset="0"/>
                <a:ea typeface="Roboto" panose="02000000000000000000" pitchFamily="2" charset="0"/>
                <a:cs typeface="Calibri" panose="020F0502020204030204" pitchFamily="34" charset="0"/>
              </a:rPr>
              <a:t>8</a:t>
            </a:r>
          </a:p>
        </p:txBody>
      </p:sp>
      <p:sp>
        <p:nvSpPr>
          <p:cNvPr id="18" name="CaixaDeTexto 17">
            <a:extLst>
              <a:ext uri="{FF2B5EF4-FFF2-40B4-BE49-F238E27FC236}">
                <a16:creationId xmlns:a16="http://schemas.microsoft.com/office/drawing/2014/main" id="{54B33D43-855C-508A-2C1F-816DDF0488AE}"/>
              </a:ext>
            </a:extLst>
          </p:cNvPr>
          <p:cNvSpPr txBox="1"/>
          <p:nvPr/>
        </p:nvSpPr>
        <p:spPr>
          <a:xfrm>
            <a:off x="10891334" y="2701351"/>
            <a:ext cx="728248" cy="1323439"/>
          </a:xfrm>
          <a:prstGeom prst="rect">
            <a:avLst/>
          </a:prstGeom>
          <a:noFill/>
        </p:spPr>
        <p:txBody>
          <a:bodyPr wrap="square" rtlCol="0">
            <a:spAutoFit/>
          </a:bodyPr>
          <a:lstStyle/>
          <a:p>
            <a:pPr algn="ctr"/>
            <a:r>
              <a:rPr lang="pt-BR" sz="8000" b="1" dirty="0">
                <a:latin typeface="Calibri" panose="020F0502020204030204" pitchFamily="34" charset="0"/>
                <a:ea typeface="Roboto" panose="02000000000000000000" pitchFamily="2" charset="0"/>
                <a:cs typeface="Calibri" panose="020F0502020204030204" pitchFamily="34" charset="0"/>
              </a:rPr>
              <a:t>9</a:t>
            </a:r>
          </a:p>
        </p:txBody>
      </p:sp>
      <p:pic>
        <p:nvPicPr>
          <p:cNvPr id="21" name="Imagem 20" descr="Desenho de um cavalo&#10;&#10;Descrição gerada automaticamente com confiança média">
            <a:extLst>
              <a:ext uri="{FF2B5EF4-FFF2-40B4-BE49-F238E27FC236}">
                <a16:creationId xmlns:a16="http://schemas.microsoft.com/office/drawing/2014/main" id="{E612E5E1-EC7E-30CD-4F9F-DC2A06A8AC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321002" y="3963501"/>
            <a:ext cx="5016500" cy="3429000"/>
          </a:xfrm>
          <a:prstGeom prst="rect">
            <a:avLst/>
          </a:prstGeom>
        </p:spPr>
      </p:pic>
    </p:spTree>
    <p:extLst>
      <p:ext uri="{BB962C8B-B14F-4D97-AF65-F5344CB8AC3E}">
        <p14:creationId xmlns:p14="http://schemas.microsoft.com/office/powerpoint/2010/main" val="41349631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up)">
                                      <p:cBhvr>
                                        <p:cTn id="26" dur="500"/>
                                        <p:tgtEl>
                                          <p:spTgt spid="36"/>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500"/>
                                        <p:tgtEl>
                                          <p:spTgt spid="3"/>
                                        </p:tgtEl>
                                      </p:cBhvr>
                                    </p:animEffect>
                                  </p:childTnLst>
                                </p:cTn>
                              </p:par>
                            </p:childTnLst>
                          </p:cTn>
                        </p:par>
                        <p:par>
                          <p:cTn id="34" fill="hold">
                            <p:stCondLst>
                              <p:cond delay="3500"/>
                            </p:stCondLst>
                            <p:childTnLst>
                              <p:par>
                                <p:cTn id="35" presetID="22" presetClass="entr" presetSubtype="1" fill="hold" grpId="0" nodeType="afterEffect">
                                  <p:stCondLst>
                                    <p:cond delay="0"/>
                                  </p:stCondLst>
                                  <p:iterate type="lt">
                                    <p:tmPct val="0"/>
                                  </p:iterate>
                                  <p:childTnLst>
                                    <p:set>
                                      <p:cBhvr>
                                        <p:cTn id="36" dur="1" fill="hold">
                                          <p:stCondLst>
                                            <p:cond delay="0"/>
                                          </p:stCondLst>
                                        </p:cTn>
                                        <p:tgtEl>
                                          <p:spTgt spid="6"/>
                                        </p:tgtEl>
                                        <p:attrNameLst>
                                          <p:attrName>style.visibility</p:attrName>
                                        </p:attrNameLst>
                                      </p:cBhvr>
                                      <p:to>
                                        <p:strVal val="visible"/>
                                      </p:to>
                                    </p:set>
                                    <p:animEffect transition="in" filter="wipe(up)">
                                      <p:cBhvr>
                                        <p:cTn id="37" dur="500"/>
                                        <p:tgtEl>
                                          <p:spTgt spid="6"/>
                                        </p:tgtEl>
                                      </p:cBhvr>
                                    </p:animEffect>
                                  </p:childTnLst>
                                </p:cTn>
                              </p:par>
                              <p:par>
                                <p:cTn id="38" presetID="22" presetClass="entr" presetSubtype="1" fill="hold" grpId="0" nodeType="withEffect">
                                  <p:stCondLst>
                                    <p:cond delay="0"/>
                                  </p:stCondLst>
                                  <p:iterate type="lt">
                                    <p:tmPct val="0"/>
                                  </p:iterate>
                                  <p:childTnLst>
                                    <p:set>
                                      <p:cBhvr>
                                        <p:cTn id="39" dur="1" fill="hold">
                                          <p:stCondLst>
                                            <p:cond delay="0"/>
                                          </p:stCondLst>
                                        </p:cTn>
                                        <p:tgtEl>
                                          <p:spTgt spid="10"/>
                                        </p:tgtEl>
                                        <p:attrNameLst>
                                          <p:attrName>style.visibility</p:attrName>
                                        </p:attrNameLst>
                                      </p:cBhvr>
                                      <p:to>
                                        <p:strVal val="visible"/>
                                      </p:to>
                                    </p:set>
                                    <p:animEffect transition="in" filter="wipe(up)">
                                      <p:cBhvr>
                                        <p:cTn id="40" dur="500"/>
                                        <p:tgtEl>
                                          <p:spTgt spid="10"/>
                                        </p:tgtEl>
                                      </p:cBhvr>
                                    </p:animEffect>
                                  </p:childTnLst>
                                </p:cTn>
                              </p:par>
                              <p:par>
                                <p:cTn id="41" presetID="22" presetClass="entr" presetSubtype="1" fill="hold" grpId="0" nodeType="withEffect">
                                  <p:stCondLst>
                                    <p:cond delay="0"/>
                                  </p:stCondLst>
                                  <p:iterate type="lt">
                                    <p:tmPct val="0"/>
                                  </p:iterate>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par>
                                <p:cTn id="44" presetID="22" presetClass="entr" presetSubtype="1" fill="hold" grpId="0" nodeType="withEffect">
                                  <p:stCondLst>
                                    <p:cond delay="0"/>
                                  </p:stCondLst>
                                  <p:iterate type="lt">
                                    <p:tmPct val="0"/>
                                  </p:iterate>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par>
                                <p:cTn id="47" presetID="22" presetClass="entr" presetSubtype="1" fill="hold" grpId="0" nodeType="withEffect">
                                  <p:stCondLst>
                                    <p:cond delay="0"/>
                                  </p:stCondLst>
                                  <p:iterate type="lt">
                                    <p:tmPct val="0"/>
                                  </p:iterate>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par>
                                <p:cTn id="50" presetID="22" presetClass="entr" presetSubtype="1" fill="hold" grpId="0" nodeType="withEffect">
                                  <p:stCondLst>
                                    <p:cond delay="0"/>
                                  </p:stCondLst>
                                  <p:iterate type="lt">
                                    <p:tmPct val="0"/>
                                  </p:iterate>
                                  <p:childTnLst>
                                    <p:set>
                                      <p:cBhvr>
                                        <p:cTn id="51" dur="1" fill="hold">
                                          <p:stCondLst>
                                            <p:cond delay="0"/>
                                          </p:stCondLst>
                                        </p:cTn>
                                        <p:tgtEl>
                                          <p:spTgt spid="15"/>
                                        </p:tgtEl>
                                        <p:attrNameLst>
                                          <p:attrName>style.visibility</p:attrName>
                                        </p:attrNameLst>
                                      </p:cBhvr>
                                      <p:to>
                                        <p:strVal val="visible"/>
                                      </p:to>
                                    </p:set>
                                    <p:animEffect transition="in" filter="wipe(up)">
                                      <p:cBhvr>
                                        <p:cTn id="52" dur="500"/>
                                        <p:tgtEl>
                                          <p:spTgt spid="15"/>
                                        </p:tgtEl>
                                      </p:cBhvr>
                                    </p:animEffect>
                                  </p:childTnLst>
                                </p:cTn>
                              </p:par>
                              <p:par>
                                <p:cTn id="53" presetID="22" presetClass="entr" presetSubtype="1" fill="hold" grpId="0" nodeType="withEffect">
                                  <p:stCondLst>
                                    <p:cond delay="0"/>
                                  </p:stCondLst>
                                  <p:iterate type="lt">
                                    <p:tmPct val="0"/>
                                  </p:iterate>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par>
                                <p:cTn id="56" presetID="22" presetClass="entr" presetSubtype="1" fill="hold" grpId="0" nodeType="withEffect">
                                  <p:stCondLst>
                                    <p:cond delay="0"/>
                                  </p:stCondLst>
                                  <p:iterate type="lt">
                                    <p:tmPct val="0"/>
                                  </p:iterate>
                                  <p:childTnLst>
                                    <p:set>
                                      <p:cBhvr>
                                        <p:cTn id="57" dur="1" fill="hold">
                                          <p:stCondLst>
                                            <p:cond delay="0"/>
                                          </p:stCondLst>
                                        </p:cTn>
                                        <p:tgtEl>
                                          <p:spTgt spid="17"/>
                                        </p:tgtEl>
                                        <p:attrNameLst>
                                          <p:attrName>style.visibility</p:attrName>
                                        </p:attrNameLst>
                                      </p:cBhvr>
                                      <p:to>
                                        <p:strVal val="visible"/>
                                      </p:to>
                                    </p:set>
                                    <p:animEffect transition="in" filter="wipe(up)">
                                      <p:cBhvr>
                                        <p:cTn id="58" dur="500"/>
                                        <p:tgtEl>
                                          <p:spTgt spid="17"/>
                                        </p:tgtEl>
                                      </p:cBhvr>
                                    </p:animEffect>
                                  </p:childTnLst>
                                </p:cTn>
                              </p:par>
                              <p:par>
                                <p:cTn id="59" presetID="22" presetClass="entr" presetSubtype="1" fill="hold" grpId="0" nodeType="withEffect">
                                  <p:stCondLst>
                                    <p:cond delay="0"/>
                                  </p:stCondLst>
                                  <p:iterate type="lt">
                                    <p:tmPct val="0"/>
                                  </p:iterate>
                                  <p:childTnLst>
                                    <p:set>
                                      <p:cBhvr>
                                        <p:cTn id="60" dur="1" fill="hold">
                                          <p:stCondLst>
                                            <p:cond delay="0"/>
                                          </p:stCondLst>
                                        </p:cTn>
                                        <p:tgtEl>
                                          <p:spTgt spid="18"/>
                                        </p:tgtEl>
                                        <p:attrNameLst>
                                          <p:attrName>style.visibility</p:attrName>
                                        </p:attrNameLst>
                                      </p:cBhvr>
                                      <p:to>
                                        <p:strVal val="visible"/>
                                      </p:to>
                                    </p:set>
                                    <p:animEffect transition="in" filter="wipe(up)">
                                      <p:cBhvr>
                                        <p:cTn id="61" dur="500"/>
                                        <p:tgtEl>
                                          <p:spTgt spid="18"/>
                                        </p:tgtEl>
                                      </p:cBhvr>
                                    </p:animEffect>
                                  </p:childTnLst>
                                </p:cTn>
                              </p:par>
                            </p:childTnLst>
                          </p:cTn>
                        </p:par>
                        <p:par>
                          <p:cTn id="62" fill="hold">
                            <p:stCondLst>
                              <p:cond delay="4000"/>
                            </p:stCondLst>
                            <p:childTnLst>
                              <p:par>
                                <p:cTn id="63" presetID="34" presetClass="emph" presetSubtype="0" repeatCount="indefinite" fill="hold" grpId="1" nodeType="afterEffect">
                                  <p:stCondLst>
                                    <p:cond delay="0"/>
                                  </p:stCondLst>
                                  <p:iterate type="lt">
                                    <p:tmPct val="10000"/>
                                  </p:iterate>
                                  <p:childTnLst>
                                    <p:animMotion origin="layout" path="M 0.0 0.0 L 0.0 -0.07213" pathEditMode="relative" ptsTypes="">
                                      <p:cBhvr>
                                        <p:cTn id="64" dur="250" accel="50000" decel="50000" autoRev="1" fill="hold">
                                          <p:stCondLst>
                                            <p:cond delay="0"/>
                                          </p:stCondLst>
                                        </p:cTn>
                                        <p:tgtEl>
                                          <p:spTgt spid="6"/>
                                        </p:tgtEl>
                                        <p:attrNameLst>
                                          <p:attrName>ppt_x</p:attrName>
                                          <p:attrName>ppt_y</p:attrName>
                                        </p:attrNameLst>
                                      </p:cBhvr>
                                    </p:animMotion>
                                    <p:animRot by="1500000">
                                      <p:cBhvr>
                                        <p:cTn id="65" dur="125" fill="hold">
                                          <p:stCondLst>
                                            <p:cond delay="0"/>
                                          </p:stCondLst>
                                        </p:cTn>
                                        <p:tgtEl>
                                          <p:spTgt spid="6"/>
                                        </p:tgtEl>
                                        <p:attrNameLst>
                                          <p:attrName>r</p:attrName>
                                        </p:attrNameLst>
                                      </p:cBhvr>
                                    </p:animRot>
                                    <p:animRot by="-1500000">
                                      <p:cBhvr>
                                        <p:cTn id="66" dur="125" fill="hold">
                                          <p:stCondLst>
                                            <p:cond delay="125"/>
                                          </p:stCondLst>
                                        </p:cTn>
                                        <p:tgtEl>
                                          <p:spTgt spid="6"/>
                                        </p:tgtEl>
                                        <p:attrNameLst>
                                          <p:attrName>r</p:attrName>
                                        </p:attrNameLst>
                                      </p:cBhvr>
                                    </p:animRot>
                                    <p:animRot by="-1500000">
                                      <p:cBhvr>
                                        <p:cTn id="67" dur="125" fill="hold">
                                          <p:stCondLst>
                                            <p:cond delay="250"/>
                                          </p:stCondLst>
                                        </p:cTn>
                                        <p:tgtEl>
                                          <p:spTgt spid="6"/>
                                        </p:tgtEl>
                                        <p:attrNameLst>
                                          <p:attrName>r</p:attrName>
                                        </p:attrNameLst>
                                      </p:cBhvr>
                                    </p:animRot>
                                    <p:animRot by="1500000">
                                      <p:cBhvr>
                                        <p:cTn id="68" dur="125" fill="hold">
                                          <p:stCondLst>
                                            <p:cond delay="375"/>
                                          </p:stCondLst>
                                        </p:cTn>
                                        <p:tgtEl>
                                          <p:spTgt spid="6"/>
                                        </p:tgtEl>
                                        <p:attrNameLst>
                                          <p:attrName>r</p:attrName>
                                        </p:attrNameLst>
                                      </p:cBhvr>
                                    </p:animRot>
                                  </p:childTnLst>
                                </p:cTn>
                              </p:par>
                            </p:childTnLst>
                          </p:cTn>
                        </p:par>
                        <p:par>
                          <p:cTn id="69" fill="hold">
                            <p:stCondLst>
                              <p:cond delay="4500"/>
                            </p:stCondLst>
                            <p:childTnLst>
                              <p:par>
                                <p:cTn id="70" presetID="34" presetClass="emph" presetSubtype="0" repeatCount="indefinite" fill="hold" grpId="1" nodeType="afterEffect">
                                  <p:stCondLst>
                                    <p:cond delay="0"/>
                                  </p:stCondLst>
                                  <p:iterate type="lt">
                                    <p:tmPct val="10000"/>
                                  </p:iterate>
                                  <p:childTnLst>
                                    <p:animMotion origin="layout" path="M 0.0 0.0 L 0.0 -0.07213" pathEditMode="relative" ptsTypes="">
                                      <p:cBhvr>
                                        <p:cTn id="71" dur="250" accel="50000" decel="50000" autoRev="1" fill="hold">
                                          <p:stCondLst>
                                            <p:cond delay="0"/>
                                          </p:stCondLst>
                                        </p:cTn>
                                        <p:tgtEl>
                                          <p:spTgt spid="10"/>
                                        </p:tgtEl>
                                        <p:attrNameLst>
                                          <p:attrName>ppt_x</p:attrName>
                                          <p:attrName>ppt_y</p:attrName>
                                        </p:attrNameLst>
                                      </p:cBhvr>
                                    </p:animMotion>
                                    <p:animRot by="1500000">
                                      <p:cBhvr>
                                        <p:cTn id="72" dur="125" fill="hold">
                                          <p:stCondLst>
                                            <p:cond delay="0"/>
                                          </p:stCondLst>
                                        </p:cTn>
                                        <p:tgtEl>
                                          <p:spTgt spid="10"/>
                                        </p:tgtEl>
                                        <p:attrNameLst>
                                          <p:attrName>r</p:attrName>
                                        </p:attrNameLst>
                                      </p:cBhvr>
                                    </p:animRot>
                                    <p:animRot by="-1500000">
                                      <p:cBhvr>
                                        <p:cTn id="73" dur="125" fill="hold">
                                          <p:stCondLst>
                                            <p:cond delay="125"/>
                                          </p:stCondLst>
                                        </p:cTn>
                                        <p:tgtEl>
                                          <p:spTgt spid="10"/>
                                        </p:tgtEl>
                                        <p:attrNameLst>
                                          <p:attrName>r</p:attrName>
                                        </p:attrNameLst>
                                      </p:cBhvr>
                                    </p:animRot>
                                    <p:animRot by="-1500000">
                                      <p:cBhvr>
                                        <p:cTn id="74" dur="125" fill="hold">
                                          <p:stCondLst>
                                            <p:cond delay="250"/>
                                          </p:stCondLst>
                                        </p:cTn>
                                        <p:tgtEl>
                                          <p:spTgt spid="10"/>
                                        </p:tgtEl>
                                        <p:attrNameLst>
                                          <p:attrName>r</p:attrName>
                                        </p:attrNameLst>
                                      </p:cBhvr>
                                    </p:animRot>
                                    <p:animRot by="1500000">
                                      <p:cBhvr>
                                        <p:cTn id="75" dur="125" fill="hold">
                                          <p:stCondLst>
                                            <p:cond delay="375"/>
                                          </p:stCondLst>
                                        </p:cTn>
                                        <p:tgtEl>
                                          <p:spTgt spid="10"/>
                                        </p:tgtEl>
                                        <p:attrNameLst>
                                          <p:attrName>r</p:attrName>
                                        </p:attrNameLst>
                                      </p:cBhvr>
                                    </p:animRot>
                                  </p:childTnLst>
                                </p:cTn>
                              </p:par>
                            </p:childTnLst>
                          </p:cTn>
                        </p:par>
                        <p:par>
                          <p:cTn id="76" fill="hold">
                            <p:stCondLst>
                              <p:cond delay="5000"/>
                            </p:stCondLst>
                            <p:childTnLst>
                              <p:par>
                                <p:cTn id="77" presetID="34" presetClass="emph" presetSubtype="0" repeatCount="indefinite" fill="hold" grpId="1" nodeType="afterEffect">
                                  <p:stCondLst>
                                    <p:cond delay="0"/>
                                  </p:stCondLst>
                                  <p:iterate type="lt">
                                    <p:tmPct val="10000"/>
                                  </p:iterate>
                                  <p:childTnLst>
                                    <p:animMotion origin="layout" path="M 0.0 0.0 L 0.0 -0.07213" pathEditMode="relative" ptsTypes="">
                                      <p:cBhvr>
                                        <p:cTn id="78" dur="250" accel="50000" decel="50000" autoRev="1" fill="hold">
                                          <p:stCondLst>
                                            <p:cond delay="0"/>
                                          </p:stCondLst>
                                        </p:cTn>
                                        <p:tgtEl>
                                          <p:spTgt spid="11"/>
                                        </p:tgtEl>
                                        <p:attrNameLst>
                                          <p:attrName>ppt_x</p:attrName>
                                          <p:attrName>ppt_y</p:attrName>
                                        </p:attrNameLst>
                                      </p:cBhvr>
                                    </p:animMotion>
                                    <p:animRot by="1500000">
                                      <p:cBhvr>
                                        <p:cTn id="79" dur="125" fill="hold">
                                          <p:stCondLst>
                                            <p:cond delay="0"/>
                                          </p:stCondLst>
                                        </p:cTn>
                                        <p:tgtEl>
                                          <p:spTgt spid="11"/>
                                        </p:tgtEl>
                                        <p:attrNameLst>
                                          <p:attrName>r</p:attrName>
                                        </p:attrNameLst>
                                      </p:cBhvr>
                                    </p:animRot>
                                    <p:animRot by="-1500000">
                                      <p:cBhvr>
                                        <p:cTn id="80" dur="125" fill="hold">
                                          <p:stCondLst>
                                            <p:cond delay="125"/>
                                          </p:stCondLst>
                                        </p:cTn>
                                        <p:tgtEl>
                                          <p:spTgt spid="11"/>
                                        </p:tgtEl>
                                        <p:attrNameLst>
                                          <p:attrName>r</p:attrName>
                                        </p:attrNameLst>
                                      </p:cBhvr>
                                    </p:animRot>
                                    <p:animRot by="-1500000">
                                      <p:cBhvr>
                                        <p:cTn id="81" dur="125" fill="hold">
                                          <p:stCondLst>
                                            <p:cond delay="250"/>
                                          </p:stCondLst>
                                        </p:cTn>
                                        <p:tgtEl>
                                          <p:spTgt spid="11"/>
                                        </p:tgtEl>
                                        <p:attrNameLst>
                                          <p:attrName>r</p:attrName>
                                        </p:attrNameLst>
                                      </p:cBhvr>
                                    </p:animRot>
                                    <p:animRot by="1500000">
                                      <p:cBhvr>
                                        <p:cTn id="82" dur="125" fill="hold">
                                          <p:stCondLst>
                                            <p:cond delay="375"/>
                                          </p:stCondLst>
                                        </p:cTn>
                                        <p:tgtEl>
                                          <p:spTgt spid="11"/>
                                        </p:tgtEl>
                                        <p:attrNameLst>
                                          <p:attrName>r</p:attrName>
                                        </p:attrNameLst>
                                      </p:cBhvr>
                                    </p:animRot>
                                  </p:childTnLst>
                                </p:cTn>
                              </p:par>
                            </p:childTnLst>
                          </p:cTn>
                        </p:par>
                        <p:par>
                          <p:cTn id="83" fill="hold">
                            <p:stCondLst>
                              <p:cond delay="5500"/>
                            </p:stCondLst>
                            <p:childTnLst>
                              <p:par>
                                <p:cTn id="84" presetID="34" presetClass="emph" presetSubtype="0" repeatCount="indefinite" fill="hold" grpId="1" nodeType="afterEffect">
                                  <p:stCondLst>
                                    <p:cond delay="0"/>
                                  </p:stCondLst>
                                  <p:iterate type="lt">
                                    <p:tmPct val="10000"/>
                                  </p:iterate>
                                  <p:childTnLst>
                                    <p:animMotion origin="layout" path="M 0.0 0.0 L 0.0 -0.07213" pathEditMode="relative" ptsTypes="">
                                      <p:cBhvr>
                                        <p:cTn id="85" dur="250" accel="50000" decel="50000" autoRev="1" fill="hold">
                                          <p:stCondLst>
                                            <p:cond delay="0"/>
                                          </p:stCondLst>
                                        </p:cTn>
                                        <p:tgtEl>
                                          <p:spTgt spid="12"/>
                                        </p:tgtEl>
                                        <p:attrNameLst>
                                          <p:attrName>ppt_x</p:attrName>
                                          <p:attrName>ppt_y</p:attrName>
                                        </p:attrNameLst>
                                      </p:cBhvr>
                                    </p:animMotion>
                                    <p:animRot by="1500000">
                                      <p:cBhvr>
                                        <p:cTn id="86" dur="125" fill="hold">
                                          <p:stCondLst>
                                            <p:cond delay="0"/>
                                          </p:stCondLst>
                                        </p:cTn>
                                        <p:tgtEl>
                                          <p:spTgt spid="12"/>
                                        </p:tgtEl>
                                        <p:attrNameLst>
                                          <p:attrName>r</p:attrName>
                                        </p:attrNameLst>
                                      </p:cBhvr>
                                    </p:animRot>
                                    <p:animRot by="-1500000">
                                      <p:cBhvr>
                                        <p:cTn id="87" dur="125" fill="hold">
                                          <p:stCondLst>
                                            <p:cond delay="125"/>
                                          </p:stCondLst>
                                        </p:cTn>
                                        <p:tgtEl>
                                          <p:spTgt spid="12"/>
                                        </p:tgtEl>
                                        <p:attrNameLst>
                                          <p:attrName>r</p:attrName>
                                        </p:attrNameLst>
                                      </p:cBhvr>
                                    </p:animRot>
                                    <p:animRot by="-1500000">
                                      <p:cBhvr>
                                        <p:cTn id="88" dur="125" fill="hold">
                                          <p:stCondLst>
                                            <p:cond delay="250"/>
                                          </p:stCondLst>
                                        </p:cTn>
                                        <p:tgtEl>
                                          <p:spTgt spid="12"/>
                                        </p:tgtEl>
                                        <p:attrNameLst>
                                          <p:attrName>r</p:attrName>
                                        </p:attrNameLst>
                                      </p:cBhvr>
                                    </p:animRot>
                                    <p:animRot by="1500000">
                                      <p:cBhvr>
                                        <p:cTn id="89" dur="125" fill="hold">
                                          <p:stCondLst>
                                            <p:cond delay="375"/>
                                          </p:stCondLst>
                                        </p:cTn>
                                        <p:tgtEl>
                                          <p:spTgt spid="12"/>
                                        </p:tgtEl>
                                        <p:attrNameLst>
                                          <p:attrName>r</p:attrName>
                                        </p:attrNameLst>
                                      </p:cBhvr>
                                    </p:animRot>
                                  </p:childTnLst>
                                </p:cTn>
                              </p:par>
                            </p:childTnLst>
                          </p:cTn>
                        </p:par>
                        <p:par>
                          <p:cTn id="90" fill="hold">
                            <p:stCondLst>
                              <p:cond delay="6000"/>
                            </p:stCondLst>
                            <p:childTnLst>
                              <p:par>
                                <p:cTn id="91" presetID="34" presetClass="emph" presetSubtype="0" repeatCount="indefinite" fill="hold" grpId="1" nodeType="afterEffect">
                                  <p:stCondLst>
                                    <p:cond delay="0"/>
                                  </p:stCondLst>
                                  <p:iterate type="lt">
                                    <p:tmPct val="10000"/>
                                  </p:iterate>
                                  <p:childTnLst>
                                    <p:animMotion origin="layout" path="M 0.0 0.0 L 0.0 -0.07213" pathEditMode="relative" ptsTypes="">
                                      <p:cBhvr>
                                        <p:cTn id="92" dur="250" accel="50000" decel="50000" autoRev="1" fill="hold">
                                          <p:stCondLst>
                                            <p:cond delay="0"/>
                                          </p:stCondLst>
                                        </p:cTn>
                                        <p:tgtEl>
                                          <p:spTgt spid="14"/>
                                        </p:tgtEl>
                                        <p:attrNameLst>
                                          <p:attrName>ppt_x</p:attrName>
                                          <p:attrName>ppt_y</p:attrName>
                                        </p:attrNameLst>
                                      </p:cBhvr>
                                    </p:animMotion>
                                    <p:animRot by="1500000">
                                      <p:cBhvr>
                                        <p:cTn id="93" dur="125" fill="hold">
                                          <p:stCondLst>
                                            <p:cond delay="0"/>
                                          </p:stCondLst>
                                        </p:cTn>
                                        <p:tgtEl>
                                          <p:spTgt spid="14"/>
                                        </p:tgtEl>
                                        <p:attrNameLst>
                                          <p:attrName>r</p:attrName>
                                        </p:attrNameLst>
                                      </p:cBhvr>
                                    </p:animRot>
                                    <p:animRot by="-1500000">
                                      <p:cBhvr>
                                        <p:cTn id="94" dur="125" fill="hold">
                                          <p:stCondLst>
                                            <p:cond delay="125"/>
                                          </p:stCondLst>
                                        </p:cTn>
                                        <p:tgtEl>
                                          <p:spTgt spid="14"/>
                                        </p:tgtEl>
                                        <p:attrNameLst>
                                          <p:attrName>r</p:attrName>
                                        </p:attrNameLst>
                                      </p:cBhvr>
                                    </p:animRot>
                                    <p:animRot by="-1500000">
                                      <p:cBhvr>
                                        <p:cTn id="95" dur="125" fill="hold">
                                          <p:stCondLst>
                                            <p:cond delay="250"/>
                                          </p:stCondLst>
                                        </p:cTn>
                                        <p:tgtEl>
                                          <p:spTgt spid="14"/>
                                        </p:tgtEl>
                                        <p:attrNameLst>
                                          <p:attrName>r</p:attrName>
                                        </p:attrNameLst>
                                      </p:cBhvr>
                                    </p:animRot>
                                    <p:animRot by="1500000">
                                      <p:cBhvr>
                                        <p:cTn id="96" dur="125" fill="hold">
                                          <p:stCondLst>
                                            <p:cond delay="375"/>
                                          </p:stCondLst>
                                        </p:cTn>
                                        <p:tgtEl>
                                          <p:spTgt spid="14"/>
                                        </p:tgtEl>
                                        <p:attrNameLst>
                                          <p:attrName>r</p:attrName>
                                        </p:attrNameLst>
                                      </p:cBhvr>
                                    </p:animRot>
                                  </p:childTnLst>
                                </p:cTn>
                              </p:par>
                            </p:childTnLst>
                          </p:cTn>
                        </p:par>
                        <p:par>
                          <p:cTn id="97" fill="hold">
                            <p:stCondLst>
                              <p:cond delay="6500"/>
                            </p:stCondLst>
                            <p:childTnLst>
                              <p:par>
                                <p:cTn id="98" presetID="34" presetClass="emph" presetSubtype="0" repeatCount="indefinite" fill="hold" grpId="1" nodeType="afterEffect">
                                  <p:stCondLst>
                                    <p:cond delay="0"/>
                                  </p:stCondLst>
                                  <p:iterate type="lt">
                                    <p:tmPct val="10000"/>
                                  </p:iterate>
                                  <p:childTnLst>
                                    <p:animMotion origin="layout" path="M 0.0 0.0 L 0.0 -0.07213" pathEditMode="relative" ptsTypes="">
                                      <p:cBhvr>
                                        <p:cTn id="99" dur="250" accel="50000" decel="50000" autoRev="1" fill="hold">
                                          <p:stCondLst>
                                            <p:cond delay="0"/>
                                          </p:stCondLst>
                                        </p:cTn>
                                        <p:tgtEl>
                                          <p:spTgt spid="15"/>
                                        </p:tgtEl>
                                        <p:attrNameLst>
                                          <p:attrName>ppt_x</p:attrName>
                                          <p:attrName>ppt_y</p:attrName>
                                        </p:attrNameLst>
                                      </p:cBhvr>
                                    </p:animMotion>
                                    <p:animRot by="1500000">
                                      <p:cBhvr>
                                        <p:cTn id="100" dur="125" fill="hold">
                                          <p:stCondLst>
                                            <p:cond delay="0"/>
                                          </p:stCondLst>
                                        </p:cTn>
                                        <p:tgtEl>
                                          <p:spTgt spid="15"/>
                                        </p:tgtEl>
                                        <p:attrNameLst>
                                          <p:attrName>r</p:attrName>
                                        </p:attrNameLst>
                                      </p:cBhvr>
                                    </p:animRot>
                                    <p:animRot by="-1500000">
                                      <p:cBhvr>
                                        <p:cTn id="101" dur="125" fill="hold">
                                          <p:stCondLst>
                                            <p:cond delay="125"/>
                                          </p:stCondLst>
                                        </p:cTn>
                                        <p:tgtEl>
                                          <p:spTgt spid="15"/>
                                        </p:tgtEl>
                                        <p:attrNameLst>
                                          <p:attrName>r</p:attrName>
                                        </p:attrNameLst>
                                      </p:cBhvr>
                                    </p:animRot>
                                    <p:animRot by="-1500000">
                                      <p:cBhvr>
                                        <p:cTn id="102" dur="125" fill="hold">
                                          <p:stCondLst>
                                            <p:cond delay="250"/>
                                          </p:stCondLst>
                                        </p:cTn>
                                        <p:tgtEl>
                                          <p:spTgt spid="15"/>
                                        </p:tgtEl>
                                        <p:attrNameLst>
                                          <p:attrName>r</p:attrName>
                                        </p:attrNameLst>
                                      </p:cBhvr>
                                    </p:animRot>
                                    <p:animRot by="1500000">
                                      <p:cBhvr>
                                        <p:cTn id="103" dur="125" fill="hold">
                                          <p:stCondLst>
                                            <p:cond delay="375"/>
                                          </p:stCondLst>
                                        </p:cTn>
                                        <p:tgtEl>
                                          <p:spTgt spid="15"/>
                                        </p:tgtEl>
                                        <p:attrNameLst>
                                          <p:attrName>r</p:attrName>
                                        </p:attrNameLst>
                                      </p:cBhvr>
                                    </p:animRot>
                                  </p:childTnLst>
                                </p:cTn>
                              </p:par>
                            </p:childTnLst>
                          </p:cTn>
                        </p:par>
                        <p:par>
                          <p:cTn id="104" fill="hold">
                            <p:stCondLst>
                              <p:cond delay="7000"/>
                            </p:stCondLst>
                            <p:childTnLst>
                              <p:par>
                                <p:cTn id="105" presetID="34" presetClass="emph" presetSubtype="0" repeatCount="indefinite" fill="hold" grpId="1" nodeType="afterEffect">
                                  <p:stCondLst>
                                    <p:cond delay="0"/>
                                  </p:stCondLst>
                                  <p:iterate type="lt">
                                    <p:tmPct val="10000"/>
                                  </p:iterate>
                                  <p:childTnLst>
                                    <p:animMotion origin="layout" path="M 0.0 0.0 L 0.0 -0.07213" pathEditMode="relative" ptsTypes="">
                                      <p:cBhvr>
                                        <p:cTn id="106" dur="250" accel="50000" decel="50000" autoRev="1" fill="hold">
                                          <p:stCondLst>
                                            <p:cond delay="0"/>
                                          </p:stCondLst>
                                        </p:cTn>
                                        <p:tgtEl>
                                          <p:spTgt spid="16"/>
                                        </p:tgtEl>
                                        <p:attrNameLst>
                                          <p:attrName>ppt_x</p:attrName>
                                          <p:attrName>ppt_y</p:attrName>
                                        </p:attrNameLst>
                                      </p:cBhvr>
                                    </p:animMotion>
                                    <p:animRot by="1500000">
                                      <p:cBhvr>
                                        <p:cTn id="107" dur="125" fill="hold">
                                          <p:stCondLst>
                                            <p:cond delay="0"/>
                                          </p:stCondLst>
                                        </p:cTn>
                                        <p:tgtEl>
                                          <p:spTgt spid="16"/>
                                        </p:tgtEl>
                                        <p:attrNameLst>
                                          <p:attrName>r</p:attrName>
                                        </p:attrNameLst>
                                      </p:cBhvr>
                                    </p:animRot>
                                    <p:animRot by="-1500000">
                                      <p:cBhvr>
                                        <p:cTn id="108" dur="125" fill="hold">
                                          <p:stCondLst>
                                            <p:cond delay="125"/>
                                          </p:stCondLst>
                                        </p:cTn>
                                        <p:tgtEl>
                                          <p:spTgt spid="16"/>
                                        </p:tgtEl>
                                        <p:attrNameLst>
                                          <p:attrName>r</p:attrName>
                                        </p:attrNameLst>
                                      </p:cBhvr>
                                    </p:animRot>
                                    <p:animRot by="-1500000">
                                      <p:cBhvr>
                                        <p:cTn id="109" dur="125" fill="hold">
                                          <p:stCondLst>
                                            <p:cond delay="250"/>
                                          </p:stCondLst>
                                        </p:cTn>
                                        <p:tgtEl>
                                          <p:spTgt spid="16"/>
                                        </p:tgtEl>
                                        <p:attrNameLst>
                                          <p:attrName>r</p:attrName>
                                        </p:attrNameLst>
                                      </p:cBhvr>
                                    </p:animRot>
                                    <p:animRot by="1500000">
                                      <p:cBhvr>
                                        <p:cTn id="110" dur="125" fill="hold">
                                          <p:stCondLst>
                                            <p:cond delay="375"/>
                                          </p:stCondLst>
                                        </p:cTn>
                                        <p:tgtEl>
                                          <p:spTgt spid="16"/>
                                        </p:tgtEl>
                                        <p:attrNameLst>
                                          <p:attrName>r</p:attrName>
                                        </p:attrNameLst>
                                      </p:cBhvr>
                                    </p:animRot>
                                  </p:childTnLst>
                                </p:cTn>
                              </p:par>
                            </p:childTnLst>
                          </p:cTn>
                        </p:par>
                        <p:par>
                          <p:cTn id="111" fill="hold">
                            <p:stCondLst>
                              <p:cond delay="7500"/>
                            </p:stCondLst>
                            <p:childTnLst>
                              <p:par>
                                <p:cTn id="112" presetID="34" presetClass="emph" presetSubtype="0" repeatCount="indefinite" fill="hold" grpId="1" nodeType="afterEffect">
                                  <p:stCondLst>
                                    <p:cond delay="0"/>
                                  </p:stCondLst>
                                  <p:iterate type="lt">
                                    <p:tmPct val="10000"/>
                                  </p:iterate>
                                  <p:childTnLst>
                                    <p:animMotion origin="layout" path="M 0.0 0.0 L 0.0 -0.07213" pathEditMode="relative" ptsTypes="">
                                      <p:cBhvr>
                                        <p:cTn id="113" dur="250" accel="50000" decel="50000" autoRev="1" fill="hold">
                                          <p:stCondLst>
                                            <p:cond delay="0"/>
                                          </p:stCondLst>
                                        </p:cTn>
                                        <p:tgtEl>
                                          <p:spTgt spid="17"/>
                                        </p:tgtEl>
                                        <p:attrNameLst>
                                          <p:attrName>ppt_x</p:attrName>
                                          <p:attrName>ppt_y</p:attrName>
                                        </p:attrNameLst>
                                      </p:cBhvr>
                                    </p:animMotion>
                                    <p:animRot by="1500000">
                                      <p:cBhvr>
                                        <p:cTn id="114" dur="125" fill="hold">
                                          <p:stCondLst>
                                            <p:cond delay="0"/>
                                          </p:stCondLst>
                                        </p:cTn>
                                        <p:tgtEl>
                                          <p:spTgt spid="17"/>
                                        </p:tgtEl>
                                        <p:attrNameLst>
                                          <p:attrName>r</p:attrName>
                                        </p:attrNameLst>
                                      </p:cBhvr>
                                    </p:animRot>
                                    <p:animRot by="-1500000">
                                      <p:cBhvr>
                                        <p:cTn id="115" dur="125" fill="hold">
                                          <p:stCondLst>
                                            <p:cond delay="125"/>
                                          </p:stCondLst>
                                        </p:cTn>
                                        <p:tgtEl>
                                          <p:spTgt spid="17"/>
                                        </p:tgtEl>
                                        <p:attrNameLst>
                                          <p:attrName>r</p:attrName>
                                        </p:attrNameLst>
                                      </p:cBhvr>
                                    </p:animRot>
                                    <p:animRot by="-1500000">
                                      <p:cBhvr>
                                        <p:cTn id="116" dur="125" fill="hold">
                                          <p:stCondLst>
                                            <p:cond delay="250"/>
                                          </p:stCondLst>
                                        </p:cTn>
                                        <p:tgtEl>
                                          <p:spTgt spid="17"/>
                                        </p:tgtEl>
                                        <p:attrNameLst>
                                          <p:attrName>r</p:attrName>
                                        </p:attrNameLst>
                                      </p:cBhvr>
                                    </p:animRot>
                                    <p:animRot by="1500000">
                                      <p:cBhvr>
                                        <p:cTn id="117" dur="125" fill="hold">
                                          <p:stCondLst>
                                            <p:cond delay="375"/>
                                          </p:stCondLst>
                                        </p:cTn>
                                        <p:tgtEl>
                                          <p:spTgt spid="17"/>
                                        </p:tgtEl>
                                        <p:attrNameLst>
                                          <p:attrName>r</p:attrName>
                                        </p:attrNameLst>
                                      </p:cBhvr>
                                    </p:animRot>
                                  </p:childTnLst>
                                </p:cTn>
                              </p:par>
                            </p:childTnLst>
                          </p:cTn>
                        </p:par>
                        <p:par>
                          <p:cTn id="118" fill="hold">
                            <p:stCondLst>
                              <p:cond delay="8000"/>
                            </p:stCondLst>
                            <p:childTnLst>
                              <p:par>
                                <p:cTn id="119" presetID="34" presetClass="emph" presetSubtype="0" repeatCount="indefinite" fill="hold" grpId="1" nodeType="afterEffect">
                                  <p:stCondLst>
                                    <p:cond delay="0"/>
                                  </p:stCondLst>
                                  <p:iterate type="lt">
                                    <p:tmPct val="10000"/>
                                  </p:iterate>
                                  <p:childTnLst>
                                    <p:animMotion origin="layout" path="M 0.0 0.0 L 0.0 -0.07213" pathEditMode="relative" ptsTypes="">
                                      <p:cBhvr>
                                        <p:cTn id="120" dur="250" accel="50000" decel="50000" autoRev="1" fill="hold">
                                          <p:stCondLst>
                                            <p:cond delay="0"/>
                                          </p:stCondLst>
                                        </p:cTn>
                                        <p:tgtEl>
                                          <p:spTgt spid="18"/>
                                        </p:tgtEl>
                                        <p:attrNameLst>
                                          <p:attrName>ppt_x</p:attrName>
                                          <p:attrName>ppt_y</p:attrName>
                                        </p:attrNameLst>
                                      </p:cBhvr>
                                    </p:animMotion>
                                    <p:animRot by="1500000">
                                      <p:cBhvr>
                                        <p:cTn id="121" dur="125" fill="hold">
                                          <p:stCondLst>
                                            <p:cond delay="0"/>
                                          </p:stCondLst>
                                        </p:cTn>
                                        <p:tgtEl>
                                          <p:spTgt spid="18"/>
                                        </p:tgtEl>
                                        <p:attrNameLst>
                                          <p:attrName>r</p:attrName>
                                        </p:attrNameLst>
                                      </p:cBhvr>
                                    </p:animRot>
                                    <p:animRot by="-1500000">
                                      <p:cBhvr>
                                        <p:cTn id="122" dur="125" fill="hold">
                                          <p:stCondLst>
                                            <p:cond delay="125"/>
                                          </p:stCondLst>
                                        </p:cTn>
                                        <p:tgtEl>
                                          <p:spTgt spid="18"/>
                                        </p:tgtEl>
                                        <p:attrNameLst>
                                          <p:attrName>r</p:attrName>
                                        </p:attrNameLst>
                                      </p:cBhvr>
                                    </p:animRot>
                                    <p:animRot by="-1500000">
                                      <p:cBhvr>
                                        <p:cTn id="123" dur="125" fill="hold">
                                          <p:stCondLst>
                                            <p:cond delay="250"/>
                                          </p:stCondLst>
                                        </p:cTn>
                                        <p:tgtEl>
                                          <p:spTgt spid="18"/>
                                        </p:tgtEl>
                                        <p:attrNameLst>
                                          <p:attrName>r</p:attrName>
                                        </p:attrNameLst>
                                      </p:cBhvr>
                                    </p:animRot>
                                    <p:animRot by="1500000">
                                      <p:cBhvr>
                                        <p:cTn id="124" dur="125" fill="hold">
                                          <p:stCondLst>
                                            <p:cond delay="375"/>
                                          </p:stCondLst>
                                        </p:cTn>
                                        <p:tgtEl>
                                          <p:spTgt spid="18"/>
                                        </p:tgtEl>
                                        <p:attrNameLst>
                                          <p:attrName>r</p:attrName>
                                        </p:attrNameLst>
                                      </p:cBhvr>
                                    </p:animRot>
                                  </p:childTnLst>
                                </p:cTn>
                              </p:par>
                            </p:childTnLst>
                          </p:cTn>
                        </p:par>
                        <p:par>
                          <p:cTn id="125" fill="hold">
                            <p:stCondLst>
                              <p:cond delay="8500"/>
                            </p:stCondLst>
                            <p:childTnLst>
                              <p:par>
                                <p:cTn id="126" presetID="22" presetClass="entr" presetSubtype="8" fill="hold" nodeType="afterEffect">
                                  <p:stCondLst>
                                    <p:cond delay="0"/>
                                  </p:stCondLst>
                                  <p:childTnLst>
                                    <p:set>
                                      <p:cBhvr>
                                        <p:cTn id="127" dur="1" fill="hold">
                                          <p:stCondLst>
                                            <p:cond delay="0"/>
                                          </p:stCondLst>
                                        </p:cTn>
                                        <p:tgtEl>
                                          <p:spTgt spid="42"/>
                                        </p:tgtEl>
                                        <p:attrNameLst>
                                          <p:attrName>style.visibility</p:attrName>
                                        </p:attrNameLst>
                                      </p:cBhvr>
                                      <p:to>
                                        <p:strVal val="visible"/>
                                      </p:to>
                                    </p:set>
                                    <p:animEffect transition="in" filter="wipe(left)">
                                      <p:cBhvr>
                                        <p:cTn id="12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7" grpId="0" animBg="1"/>
      <p:bldP spid="8" grpId="0"/>
      <p:bldP spid="6" grpId="0"/>
      <p:bldP spid="6" grpId="1"/>
      <p:bldP spid="10" grpId="0"/>
      <p:bldP spid="10" grpId="1"/>
      <p:bldP spid="11" grpId="0"/>
      <p:bldP spid="11" grpId="1"/>
      <p:bldP spid="12" grpId="0"/>
      <p:bldP spid="12" grpId="1"/>
      <p:bldP spid="14" grpId="0"/>
      <p:bldP spid="14" grpId="1"/>
      <p:bldP spid="15" grpId="0"/>
      <p:bldP spid="15" grpId="1"/>
      <p:bldP spid="16" grpId="0"/>
      <p:bldP spid="16" grpId="1"/>
      <p:bldP spid="17" grpId="0"/>
      <p:bldP spid="17" grpId="1"/>
      <p:bldP spid="18" grpId="0"/>
      <p:bldP spid="18"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A686B-047E-37DF-0167-59759EBD3DC9}"/>
            </a:ext>
          </a:extLst>
        </p:cNvPr>
        <p:cNvGrpSpPr/>
        <p:nvPr/>
      </p:nvGrpSpPr>
      <p:grpSpPr>
        <a:xfrm>
          <a:off x="0" y="0"/>
          <a:ext cx="0" cy="0"/>
          <a:chOff x="0" y="0"/>
          <a:chExt cx="0" cy="0"/>
        </a:xfrm>
      </p:grpSpPr>
      <p:cxnSp>
        <p:nvCxnSpPr>
          <p:cNvPr id="4135" name="Conector Reto 4134" hidden="1">
            <a:extLst>
              <a:ext uri="{FF2B5EF4-FFF2-40B4-BE49-F238E27FC236}">
                <a16:creationId xmlns:a16="http://schemas.microsoft.com/office/drawing/2014/main" id="{8388693D-B631-E06A-DDE2-EF1598B31FBE}"/>
              </a:ext>
            </a:extLst>
          </p:cNvPr>
          <p:cNvCxnSpPr>
            <a:cxnSpLocks/>
          </p:cNvCxnSpPr>
          <p:nvPr/>
        </p:nvCxnSpPr>
        <p:spPr>
          <a:xfrm flipH="1" flipV="1">
            <a:off x="9952492" y="2375954"/>
            <a:ext cx="2333849"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UP] Retângulo Arredondado 01">
            <a:extLst>
              <a:ext uri="{FF2B5EF4-FFF2-40B4-BE49-F238E27FC236}">
                <a16:creationId xmlns:a16="http://schemas.microsoft.com/office/drawing/2014/main" id="{F3E150DE-773E-D0B7-EF4C-348097F37648}"/>
              </a:ext>
            </a:extLst>
          </p:cNvPr>
          <p:cNvSpPr/>
          <p:nvPr/>
        </p:nvSpPr>
        <p:spPr>
          <a:xfrm>
            <a:off x="3774836" y="2366284"/>
            <a:ext cx="3276894" cy="3915795"/>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Google Shape;2524;p43">
            <a:extLst>
              <a:ext uri="{FF2B5EF4-FFF2-40B4-BE49-F238E27FC236}">
                <a16:creationId xmlns:a16="http://schemas.microsoft.com/office/drawing/2014/main" id="{535F333C-705E-4EF1-B9CC-0261F9C80929}"/>
              </a:ext>
            </a:extLst>
          </p:cNvPr>
          <p:cNvSpPr txBox="1">
            <a:spLocks/>
          </p:cNvSpPr>
          <p:nvPr/>
        </p:nvSpPr>
        <p:spPr>
          <a:xfrm>
            <a:off x="3850687" y="2433894"/>
            <a:ext cx="3201043" cy="3848179"/>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400" dirty="0">
                <a:solidFill>
                  <a:srgbClr val="231F20"/>
                </a:solidFill>
                <a:latin typeface="Calibri" panose="020F0502020204030204" pitchFamily="34" charset="0"/>
                <a:cs typeface="Calibri" panose="020F0502020204030204" pitchFamily="34" charset="0"/>
              </a:rPr>
              <a:t>Os conceitos de valor posicional e de número zero foram divulgados na Índia pelo matemático </a:t>
            </a:r>
            <a:r>
              <a:rPr lang="pt-BR" sz="2400" b="1" dirty="0">
                <a:solidFill>
                  <a:srgbClr val="231F20"/>
                </a:solidFill>
                <a:latin typeface="Calibri" panose="020F0502020204030204" pitchFamily="34" charset="0"/>
                <a:cs typeface="Calibri" panose="020F0502020204030204" pitchFamily="34" charset="0"/>
              </a:rPr>
              <a:t>AL-KHWARIZMI</a:t>
            </a:r>
            <a:r>
              <a:rPr lang="pt-BR" sz="2400" dirty="0">
                <a:solidFill>
                  <a:srgbClr val="231F20"/>
                </a:solidFill>
                <a:latin typeface="Calibri" panose="020F0502020204030204" pitchFamily="34" charset="0"/>
                <a:cs typeface="Calibri" panose="020F0502020204030204" pitchFamily="34" charset="0"/>
              </a:rPr>
              <a:t>, que relatou de maneira completa esse sistema em um livro hindu do ano 825 d.C.</a:t>
            </a:r>
            <a:endParaRPr lang="pt-BR" sz="2400" dirty="0">
              <a:latin typeface="Calibri" panose="020F0502020204030204" pitchFamily="34" charset="0"/>
              <a:cs typeface="Calibri" panose="020F0502020204030204" pitchFamily="34" charset="0"/>
            </a:endParaRPr>
          </a:p>
        </p:txBody>
      </p:sp>
      <p:sp>
        <p:nvSpPr>
          <p:cNvPr id="5" name="[SUP] Retângulo Arredondado 01">
            <a:extLst>
              <a:ext uri="{FF2B5EF4-FFF2-40B4-BE49-F238E27FC236}">
                <a16:creationId xmlns:a16="http://schemas.microsoft.com/office/drawing/2014/main" id="{821F4581-A66E-1AD2-6628-97346AD2A621}"/>
              </a:ext>
            </a:extLst>
          </p:cNvPr>
          <p:cNvSpPr/>
          <p:nvPr/>
        </p:nvSpPr>
        <p:spPr>
          <a:xfrm>
            <a:off x="3765810" y="2371578"/>
            <a:ext cx="3285920" cy="3910501"/>
          </a:xfrm>
          <a:prstGeom prst="roundRect">
            <a:avLst>
              <a:gd name="adj" fmla="val 7504"/>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Arredondado 6">
            <a:extLst>
              <a:ext uri="{FF2B5EF4-FFF2-40B4-BE49-F238E27FC236}">
                <a16:creationId xmlns:a16="http://schemas.microsoft.com/office/drawing/2014/main" id="{750BE923-89D7-CA41-009E-FE794EB42872}"/>
              </a:ext>
            </a:extLst>
          </p:cNvPr>
          <p:cNvSpPr/>
          <p:nvPr/>
        </p:nvSpPr>
        <p:spPr>
          <a:xfrm>
            <a:off x="867625" y="557384"/>
            <a:ext cx="3813553" cy="614361"/>
          </a:xfrm>
          <a:prstGeom prst="roundRect">
            <a:avLst/>
          </a:prstGeom>
          <a:solidFill>
            <a:schemeClr val="accent1">
              <a:lumMod val="40000"/>
              <a:lumOff val="60000"/>
            </a:schemeClr>
          </a:solidFill>
          <a:ln w="127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a:extLst>
              <a:ext uri="{FF2B5EF4-FFF2-40B4-BE49-F238E27FC236}">
                <a16:creationId xmlns:a16="http://schemas.microsoft.com/office/drawing/2014/main" id="{9B828713-4BC9-6CB3-0A13-1A8F6FD64A2C}"/>
              </a:ext>
            </a:extLst>
          </p:cNvPr>
          <p:cNvSpPr txBox="1"/>
          <p:nvPr/>
        </p:nvSpPr>
        <p:spPr>
          <a:xfrm>
            <a:off x="936543" y="566646"/>
            <a:ext cx="3744636" cy="553998"/>
          </a:xfrm>
          <a:prstGeom prst="rect">
            <a:avLst/>
          </a:prstGeom>
          <a:noFill/>
        </p:spPr>
        <p:txBody>
          <a:bodyPr wrap="square" rtlCol="0">
            <a:spAutoFit/>
          </a:bodyPr>
          <a:lstStyle/>
          <a:p>
            <a:r>
              <a:rPr lang="pt-BR" sz="3000" b="1" dirty="0">
                <a:solidFill>
                  <a:schemeClr val="tx2"/>
                </a:solidFill>
                <a:latin typeface="Calibri" panose="020F0502020204030204" pitchFamily="34" charset="0"/>
                <a:cs typeface="Calibri" panose="020F0502020204030204" pitchFamily="34" charset="0"/>
              </a:rPr>
              <a:t>Sistema Indo-Arábico</a:t>
            </a:r>
          </a:p>
        </p:txBody>
      </p:sp>
      <p:cxnSp>
        <p:nvCxnSpPr>
          <p:cNvPr id="13" name="Conector Reto 12">
            <a:extLst>
              <a:ext uri="{FF2B5EF4-FFF2-40B4-BE49-F238E27FC236}">
                <a16:creationId xmlns:a16="http://schemas.microsoft.com/office/drawing/2014/main" id="{8B765FFD-E43B-3D04-E86F-86B8F6353B38}"/>
              </a:ext>
            </a:extLst>
          </p:cNvPr>
          <p:cNvCxnSpPr>
            <a:cxnSpLocks/>
          </p:cNvCxnSpPr>
          <p:nvPr/>
        </p:nvCxnSpPr>
        <p:spPr>
          <a:xfrm flipH="1">
            <a:off x="0" y="1703032"/>
            <a:ext cx="564059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ector Reto 28">
            <a:extLst>
              <a:ext uri="{FF2B5EF4-FFF2-40B4-BE49-F238E27FC236}">
                <a16:creationId xmlns:a16="http://schemas.microsoft.com/office/drawing/2014/main" id="{4C9FE0E0-C046-63A2-BD6F-39F975B18592}"/>
              </a:ext>
            </a:extLst>
          </p:cNvPr>
          <p:cNvCxnSpPr>
            <a:cxnSpLocks/>
          </p:cNvCxnSpPr>
          <p:nvPr/>
        </p:nvCxnSpPr>
        <p:spPr>
          <a:xfrm>
            <a:off x="410308" y="843645"/>
            <a:ext cx="0" cy="8593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ector Reto 32">
            <a:extLst>
              <a:ext uri="{FF2B5EF4-FFF2-40B4-BE49-F238E27FC236}">
                <a16:creationId xmlns:a16="http://schemas.microsoft.com/office/drawing/2014/main" id="{443FEA68-D669-96BA-6543-A115F684B743}"/>
              </a:ext>
            </a:extLst>
          </p:cNvPr>
          <p:cNvCxnSpPr>
            <a:cxnSpLocks/>
            <a:endCxn id="7" idx="1"/>
          </p:cNvCxnSpPr>
          <p:nvPr/>
        </p:nvCxnSpPr>
        <p:spPr>
          <a:xfrm>
            <a:off x="410308" y="864565"/>
            <a:ext cx="4573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ector Reto 35">
            <a:extLst>
              <a:ext uri="{FF2B5EF4-FFF2-40B4-BE49-F238E27FC236}">
                <a16:creationId xmlns:a16="http://schemas.microsoft.com/office/drawing/2014/main" id="{4E2CABCC-1F19-EF35-F258-9985456BC280}"/>
              </a:ext>
            </a:extLst>
          </p:cNvPr>
          <p:cNvCxnSpPr>
            <a:cxnSpLocks/>
          </p:cNvCxnSpPr>
          <p:nvPr/>
        </p:nvCxnSpPr>
        <p:spPr>
          <a:xfrm>
            <a:off x="5640600" y="1679575"/>
            <a:ext cx="0" cy="6867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Imagem 18" descr="Desenho de rosto de pessoa&#10;&#10;Descrição gerada automaticamente com confiança média">
            <a:extLst>
              <a:ext uri="{FF2B5EF4-FFF2-40B4-BE49-F238E27FC236}">
                <a16:creationId xmlns:a16="http://schemas.microsoft.com/office/drawing/2014/main" id="{5A5A8EED-4D75-00BE-51D3-BCAABBDFF7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219294" y="2031132"/>
            <a:ext cx="7571899" cy="5175728"/>
          </a:xfrm>
          <a:prstGeom prst="rect">
            <a:avLst/>
          </a:prstGeom>
        </p:spPr>
      </p:pic>
      <p:sp>
        <p:nvSpPr>
          <p:cNvPr id="20" name="[SUP] Retângulo Arredondado 01">
            <a:extLst>
              <a:ext uri="{FF2B5EF4-FFF2-40B4-BE49-F238E27FC236}">
                <a16:creationId xmlns:a16="http://schemas.microsoft.com/office/drawing/2014/main" id="{2D3903EF-90DE-8208-E91A-FC4786ACF5CC}"/>
              </a:ext>
            </a:extLst>
          </p:cNvPr>
          <p:cNvSpPr/>
          <p:nvPr/>
        </p:nvSpPr>
        <p:spPr>
          <a:xfrm>
            <a:off x="7423689" y="2366285"/>
            <a:ext cx="4488726" cy="2670657"/>
          </a:xfrm>
          <a:prstGeom prst="roundRect">
            <a:avLst>
              <a:gd name="adj" fmla="val 7504"/>
            </a:avLst>
          </a:prstGeom>
          <a:solidFill>
            <a:srgbClr val="FCEEDA">
              <a:alpha val="50196"/>
            </a:srgbClr>
          </a:solidFill>
          <a:ln w="127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2" name="Google Shape;2524;p43">
            <a:extLst>
              <a:ext uri="{FF2B5EF4-FFF2-40B4-BE49-F238E27FC236}">
                <a16:creationId xmlns:a16="http://schemas.microsoft.com/office/drawing/2014/main" id="{DAFBBC5C-F78B-0D7D-F2C9-D8C28FCA2FEC}"/>
              </a:ext>
            </a:extLst>
          </p:cNvPr>
          <p:cNvSpPr txBox="1">
            <a:spLocks/>
          </p:cNvSpPr>
          <p:nvPr/>
        </p:nvSpPr>
        <p:spPr>
          <a:xfrm>
            <a:off x="7423689" y="2433895"/>
            <a:ext cx="4417720" cy="2355079"/>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pt-BR" sz="2400" dirty="0">
                <a:solidFill>
                  <a:srgbClr val="231F20"/>
                </a:solidFill>
                <a:latin typeface="Calibri" panose="020F0502020204030204" pitchFamily="34" charset="0"/>
                <a:cs typeface="Calibri" panose="020F0502020204030204" pitchFamily="34" charset="0"/>
              </a:rPr>
              <a:t>Basta sabermos que existem “casas" para </a:t>
            </a:r>
            <a:r>
              <a:rPr lang="pt-BR" sz="2400" b="1" dirty="0">
                <a:solidFill>
                  <a:srgbClr val="231F20"/>
                </a:solidFill>
                <a:latin typeface="Calibri" panose="020F0502020204030204" pitchFamily="34" charset="0"/>
                <a:cs typeface="Calibri" panose="020F0502020204030204" pitchFamily="34" charset="0"/>
              </a:rPr>
              <a:t>unidades, dezenas, centenas, milhares, </a:t>
            </a:r>
            <a:r>
              <a:rPr lang="pt-BR" sz="2400" dirty="0">
                <a:solidFill>
                  <a:srgbClr val="231F20"/>
                </a:solidFill>
                <a:latin typeface="Calibri" panose="020F0502020204030204" pitchFamily="34" charset="0"/>
                <a:cs typeface="Calibri" panose="020F0502020204030204" pitchFamily="34" charset="0"/>
              </a:rPr>
              <a:t>e assim sucessivamente, e que os números são formados de acordo com essas posições.</a:t>
            </a:r>
            <a:endParaRPr lang="pt-BR" sz="2400" dirty="0">
              <a:latin typeface="Calibri" panose="020F0502020204030204" pitchFamily="34" charset="0"/>
              <a:cs typeface="Calibri" panose="020F0502020204030204" pitchFamily="34" charset="0"/>
            </a:endParaRPr>
          </a:p>
        </p:txBody>
      </p:sp>
      <p:sp>
        <p:nvSpPr>
          <p:cNvPr id="23" name="[SUP] Retângulo Arredondado 01">
            <a:extLst>
              <a:ext uri="{FF2B5EF4-FFF2-40B4-BE49-F238E27FC236}">
                <a16:creationId xmlns:a16="http://schemas.microsoft.com/office/drawing/2014/main" id="{DAA36559-CA14-4114-578A-ABCC7F5C2173}"/>
              </a:ext>
            </a:extLst>
          </p:cNvPr>
          <p:cNvSpPr/>
          <p:nvPr/>
        </p:nvSpPr>
        <p:spPr>
          <a:xfrm>
            <a:off x="7423689" y="2371579"/>
            <a:ext cx="4479700" cy="2665364"/>
          </a:xfrm>
          <a:prstGeom prst="roundRect">
            <a:avLst>
              <a:gd name="adj" fmla="val 7504"/>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24" name="Tabela 23">
            <a:extLst>
              <a:ext uri="{FF2B5EF4-FFF2-40B4-BE49-F238E27FC236}">
                <a16:creationId xmlns:a16="http://schemas.microsoft.com/office/drawing/2014/main" id="{E7874999-4DDD-9FE9-063C-FDF936C6071F}"/>
              </a:ext>
            </a:extLst>
          </p:cNvPr>
          <p:cNvGraphicFramePr>
            <a:graphicFrameLocks noGrp="1"/>
          </p:cNvGraphicFramePr>
          <p:nvPr>
            <p:extLst>
              <p:ext uri="{D42A27DB-BD31-4B8C-83A1-F6EECF244321}">
                <p14:modId xmlns:p14="http://schemas.microsoft.com/office/powerpoint/2010/main" val="690510804"/>
              </p:ext>
            </p:extLst>
          </p:nvPr>
        </p:nvGraphicFramePr>
        <p:xfrm>
          <a:off x="7423688" y="5428644"/>
          <a:ext cx="4488726" cy="853440"/>
        </p:xfrm>
        <a:graphic>
          <a:graphicData uri="http://schemas.openxmlformats.org/drawingml/2006/table">
            <a:tbl>
              <a:tblPr firstRow="1" bandRow="1">
                <a:tableStyleId>{D27102A9-8310-4765-A935-A1911B00CA55}</a:tableStyleId>
              </a:tblPr>
              <a:tblGrid>
                <a:gridCol w="1496242">
                  <a:extLst>
                    <a:ext uri="{9D8B030D-6E8A-4147-A177-3AD203B41FA5}">
                      <a16:colId xmlns:a16="http://schemas.microsoft.com/office/drawing/2014/main" val="4036708082"/>
                    </a:ext>
                  </a:extLst>
                </a:gridCol>
                <a:gridCol w="1496242">
                  <a:extLst>
                    <a:ext uri="{9D8B030D-6E8A-4147-A177-3AD203B41FA5}">
                      <a16:colId xmlns:a16="http://schemas.microsoft.com/office/drawing/2014/main" val="2834343477"/>
                    </a:ext>
                  </a:extLst>
                </a:gridCol>
                <a:gridCol w="1496242">
                  <a:extLst>
                    <a:ext uri="{9D8B030D-6E8A-4147-A177-3AD203B41FA5}">
                      <a16:colId xmlns:a16="http://schemas.microsoft.com/office/drawing/2014/main" val="4142947150"/>
                    </a:ext>
                  </a:extLst>
                </a:gridCol>
              </a:tblGrid>
              <a:tr h="370840">
                <a:tc>
                  <a:txBody>
                    <a:bodyPr/>
                    <a:lstStyle/>
                    <a:p>
                      <a:pPr algn="ctr"/>
                      <a:r>
                        <a:rPr lang="pt-BR" sz="2200" dirty="0"/>
                        <a:t>Centena</a:t>
                      </a:r>
                      <a:endParaRPr lang="pt-BR" sz="2200" dirty="0">
                        <a:latin typeface="Calibri" panose="020F0502020204030204" pitchFamily="34" charset="0"/>
                        <a:cs typeface="Calibri" panose="020F0502020204030204" pitchFamily="34" charset="0"/>
                      </a:endParaRPr>
                    </a:p>
                  </a:txBody>
                  <a:tcPr/>
                </a:tc>
                <a:tc>
                  <a:txBody>
                    <a:bodyPr/>
                    <a:lstStyle/>
                    <a:p>
                      <a:pPr algn="ctr"/>
                      <a:r>
                        <a:rPr lang="pt-BR" sz="2200" dirty="0"/>
                        <a:t>Dezenas</a:t>
                      </a:r>
                      <a:endParaRPr lang="pt-BR" sz="2200" dirty="0">
                        <a:latin typeface="Calibri" panose="020F0502020204030204" pitchFamily="34" charset="0"/>
                        <a:cs typeface="Calibri" panose="020F0502020204030204" pitchFamily="34" charset="0"/>
                      </a:endParaRPr>
                    </a:p>
                  </a:txBody>
                  <a:tcPr/>
                </a:tc>
                <a:tc>
                  <a:txBody>
                    <a:bodyPr/>
                    <a:lstStyle/>
                    <a:p>
                      <a:pPr algn="ctr"/>
                      <a:r>
                        <a:rPr lang="pt-BR" sz="2200" dirty="0"/>
                        <a:t>Unidades</a:t>
                      </a:r>
                      <a:endParaRPr lang="pt-BR" sz="2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675845036"/>
                  </a:ext>
                </a:extLst>
              </a:tr>
              <a:tr h="370840">
                <a:tc>
                  <a:txBody>
                    <a:bodyPr/>
                    <a:lstStyle/>
                    <a:p>
                      <a:pPr algn="ctr"/>
                      <a:r>
                        <a:rPr lang="pt-BR" sz="2200" b="1" dirty="0"/>
                        <a:t>5</a:t>
                      </a:r>
                      <a:endParaRPr lang="pt-BR" sz="2200" b="1" dirty="0">
                        <a:latin typeface="Calibri" panose="020F0502020204030204" pitchFamily="34" charset="0"/>
                        <a:cs typeface="Calibri" panose="020F0502020204030204" pitchFamily="34" charset="0"/>
                      </a:endParaRPr>
                    </a:p>
                  </a:txBody>
                  <a:tcPr/>
                </a:tc>
                <a:tc>
                  <a:txBody>
                    <a:bodyPr/>
                    <a:lstStyle/>
                    <a:p>
                      <a:pPr algn="ctr"/>
                      <a:r>
                        <a:rPr lang="pt-BR" sz="2200" b="1" dirty="0"/>
                        <a:t>2</a:t>
                      </a:r>
                      <a:endParaRPr lang="pt-BR" sz="2200" b="1" dirty="0">
                        <a:latin typeface="Calibri" panose="020F0502020204030204" pitchFamily="34" charset="0"/>
                        <a:cs typeface="Calibri" panose="020F0502020204030204" pitchFamily="34" charset="0"/>
                      </a:endParaRPr>
                    </a:p>
                  </a:txBody>
                  <a:tcPr/>
                </a:tc>
                <a:tc>
                  <a:txBody>
                    <a:bodyPr/>
                    <a:lstStyle/>
                    <a:p>
                      <a:pPr algn="ctr"/>
                      <a:r>
                        <a:rPr lang="pt-BR" sz="2200" b="1" dirty="0"/>
                        <a:t>8</a:t>
                      </a:r>
                      <a:endParaRPr lang="pt-BR" sz="2200" b="1"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10672181"/>
                  </a:ext>
                </a:extLst>
              </a:tr>
            </a:tbl>
          </a:graphicData>
        </a:graphic>
      </p:graphicFrame>
      <p:cxnSp>
        <p:nvCxnSpPr>
          <p:cNvPr id="25" name="Conector Reto 24">
            <a:extLst>
              <a:ext uri="{FF2B5EF4-FFF2-40B4-BE49-F238E27FC236}">
                <a16:creationId xmlns:a16="http://schemas.microsoft.com/office/drawing/2014/main" id="{1506F981-16F4-62C0-D2E4-638539A00979}"/>
              </a:ext>
            </a:extLst>
          </p:cNvPr>
          <p:cNvCxnSpPr>
            <a:cxnSpLocks/>
          </p:cNvCxnSpPr>
          <p:nvPr/>
        </p:nvCxnSpPr>
        <p:spPr>
          <a:xfrm>
            <a:off x="9528092" y="1687776"/>
            <a:ext cx="0" cy="6867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ector Reto 26">
            <a:extLst>
              <a:ext uri="{FF2B5EF4-FFF2-40B4-BE49-F238E27FC236}">
                <a16:creationId xmlns:a16="http://schemas.microsoft.com/office/drawing/2014/main" id="{4360B36A-3C02-60C8-254E-4846D2752585}"/>
              </a:ext>
            </a:extLst>
          </p:cNvPr>
          <p:cNvCxnSpPr>
            <a:cxnSpLocks/>
          </p:cNvCxnSpPr>
          <p:nvPr/>
        </p:nvCxnSpPr>
        <p:spPr>
          <a:xfrm flipH="1">
            <a:off x="5640600" y="1703032"/>
            <a:ext cx="388749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173066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fill="hold" nodeType="afterEffect">
                                  <p:stCondLst>
                                    <p:cond delay="0"/>
                                  </p:stCondLst>
                                  <p:childTnLst>
                                    <p:animMotion origin="layout" path="M 0.01705 0.00532 C 0.01731 0.00463 0.01979 0.01018 0.02031 0.0125 C 0.02096 0.01481 0.0207 0.01921 0.0207 0.01944 C 0.02044 0.01968 0.01901 0.01782 0.01849 0.01597 C 0.01796 0.01389 0.01679 0.00579 0.01705 0.00532 Z " pathEditMode="relative" rAng="0" ptsTypes="AAAAA">
                                      <p:cBhvr>
                                        <p:cTn id="6" dur="3000" fill="hold"/>
                                        <p:tgtEl>
                                          <p:spTgt spid="19"/>
                                        </p:tgtEl>
                                        <p:attrNameLst>
                                          <p:attrName>ppt_x</p:attrName>
                                          <p:attrName>ppt_y</p:attrName>
                                        </p:attrNameLst>
                                      </p:cBhvr>
                                      <p:rCtr x="16900" y="69400"/>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up)">
                                      <p:cBhvr>
                                        <p:cTn id="11" dur="500"/>
                                        <p:tgtEl>
                                          <p:spTgt spid="36"/>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childTnLst>
                          </p:cTn>
                        </p:par>
                        <p:par>
                          <p:cTn id="24" fill="hold">
                            <p:stCondLst>
                              <p:cond delay="5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500"/>
                                        <p:tgtEl>
                                          <p:spTgt spid="22"/>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up)">
                                      <p:cBhvr>
                                        <p:cTn id="34" dur="500"/>
                                        <p:tgtEl>
                                          <p:spTgt spid="25"/>
                                        </p:tgtEl>
                                      </p:cBhvr>
                                    </p:animEffect>
                                  </p:childTnLst>
                                </p:cTn>
                              </p:par>
                            </p:childTnLst>
                          </p:cTn>
                        </p:par>
                        <p:par>
                          <p:cTn id="35" fill="hold">
                            <p:stCondLst>
                              <p:cond delay="1500"/>
                            </p:stCondLst>
                            <p:childTnLst>
                              <p:par>
                                <p:cTn id="36" presetID="22" presetClass="entr" presetSubtype="1"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up)">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22" grpId="0"/>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8780456-DF15-A085-0EE9-9549A4433E92}"/>
              </a:ext>
            </a:extLst>
          </p:cNvPr>
          <p:cNvSpPr txBox="1"/>
          <p:nvPr/>
        </p:nvSpPr>
        <p:spPr>
          <a:xfrm>
            <a:off x="2351282" y="2825436"/>
            <a:ext cx="7489436" cy="861774"/>
          </a:xfrm>
          <a:prstGeom prst="rect">
            <a:avLst/>
          </a:prstGeom>
          <a:noFill/>
        </p:spPr>
        <p:txBody>
          <a:bodyPr wrap="square" rtlCol="0">
            <a:spAutoFit/>
          </a:bodyPr>
          <a:lstStyle/>
          <a:p>
            <a:pPr algn="ctr"/>
            <a:r>
              <a:rPr lang="pt-BR" sz="5000" b="1" i="0" u="none" strike="noStrike" baseline="0" dirty="0">
                <a:solidFill>
                  <a:schemeClr val="bg2"/>
                </a:solidFill>
                <a:latin typeface="Calibri" panose="020F0502020204030204" pitchFamily="34" charset="0"/>
                <a:cs typeface="Calibri" panose="020F0502020204030204" pitchFamily="34" charset="0"/>
              </a:rPr>
              <a:t>Até a próxima aula! </a:t>
            </a:r>
            <a:r>
              <a:rPr lang="pt-BR" sz="5000" b="1" dirty="0">
                <a:solidFill>
                  <a:schemeClr val="bg2"/>
                </a:solidFill>
                <a:latin typeface="Calibri" panose="020F0502020204030204" pitchFamily="34" charset="0"/>
                <a:cs typeface="Calibri" panose="020F0502020204030204" pitchFamily="34" charset="0"/>
                <a:sym typeface="Wingdings" pitchFamily="2" charset="2"/>
              </a:rPr>
              <a:t>:)</a:t>
            </a:r>
            <a:endParaRPr lang="pt-BR" sz="5000" dirty="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9367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03FB1-F09D-F848-B7B3-E7DF8BF87BB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B5F6931-75C0-92F0-2312-B2E63BE0F884}"/>
              </a:ext>
            </a:extLst>
          </p:cNvPr>
          <p:cNvSpPr txBox="1"/>
          <p:nvPr/>
        </p:nvSpPr>
        <p:spPr>
          <a:xfrm>
            <a:off x="978159" y="485192"/>
            <a:ext cx="7489436" cy="861774"/>
          </a:xfrm>
          <a:prstGeom prst="rect">
            <a:avLst/>
          </a:prstGeom>
          <a:noFill/>
        </p:spPr>
        <p:txBody>
          <a:bodyPr wrap="square" rtlCol="0">
            <a:spAutoFit/>
          </a:bodyPr>
          <a:lstStyle/>
          <a:p>
            <a:r>
              <a:rPr lang="pt-BR" sz="5000" b="1" i="0" u="none" strike="noStrike" baseline="0" dirty="0">
                <a:solidFill>
                  <a:schemeClr val="bg2"/>
                </a:solidFill>
                <a:latin typeface="Calibri" panose="020F0502020204030204" pitchFamily="34" charset="0"/>
                <a:cs typeface="Calibri" panose="020F0502020204030204" pitchFamily="34" charset="0"/>
              </a:rPr>
              <a:t>Referências bibliográficas</a:t>
            </a:r>
            <a:endParaRPr lang="pt-BR" sz="5000" dirty="0">
              <a:solidFill>
                <a:schemeClr val="bg2"/>
              </a:solidFill>
              <a:latin typeface="Calibri" panose="020F0502020204030204" pitchFamily="34" charset="0"/>
              <a:cs typeface="Calibri" panose="020F0502020204030204" pitchFamily="34" charset="0"/>
            </a:endParaRPr>
          </a:p>
        </p:txBody>
      </p:sp>
      <p:sp>
        <p:nvSpPr>
          <p:cNvPr id="4" name="CaixaDeTexto 3">
            <a:extLst>
              <a:ext uri="{FF2B5EF4-FFF2-40B4-BE49-F238E27FC236}">
                <a16:creationId xmlns:a16="http://schemas.microsoft.com/office/drawing/2014/main" id="{F53C04AA-A341-4F29-766A-9B77C3D312DA}"/>
              </a:ext>
            </a:extLst>
          </p:cNvPr>
          <p:cNvSpPr txBox="1"/>
          <p:nvPr/>
        </p:nvSpPr>
        <p:spPr>
          <a:xfrm>
            <a:off x="978159" y="1720840"/>
            <a:ext cx="10235682" cy="2862322"/>
          </a:xfrm>
          <a:prstGeom prst="rect">
            <a:avLst/>
          </a:prstGeom>
          <a:noFill/>
        </p:spPr>
        <p:txBody>
          <a:bodyPr wrap="square">
            <a:spAutoFit/>
          </a:bodyPr>
          <a:lstStyle/>
          <a:p>
            <a:r>
              <a:rPr lang="pt-BR" sz="2000" b="0" i="0" u="none" strike="noStrike" baseline="0" dirty="0">
                <a:solidFill>
                  <a:schemeClr val="accent6"/>
                </a:solidFill>
                <a:latin typeface="Calibri" panose="020F0502020204030204" pitchFamily="34" charset="0"/>
                <a:cs typeface="Calibri" panose="020F0502020204030204" pitchFamily="34" charset="0"/>
              </a:rPr>
              <a:t>Matemática essencial 6° ano : ensino fundamental, anos finais / </a:t>
            </a:r>
            <a:r>
              <a:rPr lang="pt-BR" sz="2000" b="0" i="0" u="none" strike="noStrike" baseline="0" dirty="0" err="1">
                <a:solidFill>
                  <a:schemeClr val="accent6"/>
                </a:solidFill>
                <a:latin typeface="Calibri" panose="020F0502020204030204" pitchFamily="34" charset="0"/>
                <a:cs typeface="Calibri" panose="020F0502020204030204" pitchFamily="34" charset="0"/>
              </a:rPr>
              <a:t>Patricia</a:t>
            </a:r>
            <a:r>
              <a:rPr lang="pt-BR" sz="2000" b="0" i="0" u="none" strike="noStrike" baseline="0" dirty="0">
                <a:solidFill>
                  <a:schemeClr val="accent6"/>
                </a:solidFill>
                <a:latin typeface="Calibri" panose="020F0502020204030204" pitchFamily="34" charset="0"/>
                <a:cs typeface="Calibri" panose="020F0502020204030204" pitchFamily="34" charset="0"/>
              </a:rPr>
              <a:t> Moreno </a:t>
            </a:r>
            <a:r>
              <a:rPr lang="pt-BR" sz="2000" b="0" i="0" u="none" strike="noStrike" baseline="0" dirty="0" err="1">
                <a:solidFill>
                  <a:schemeClr val="accent6"/>
                </a:solidFill>
                <a:latin typeface="Calibri" panose="020F0502020204030204" pitchFamily="34" charset="0"/>
                <a:cs typeface="Calibri" panose="020F0502020204030204" pitchFamily="34" charset="0"/>
              </a:rPr>
              <a:t>Pataro</a:t>
            </a:r>
            <a:r>
              <a:rPr lang="pt-BR" sz="2000" b="0" i="0" u="none" strike="noStrike" baseline="0" dirty="0">
                <a:solidFill>
                  <a:schemeClr val="accent6"/>
                </a:solidFill>
                <a:latin typeface="Calibri" panose="020F0502020204030204" pitchFamily="34" charset="0"/>
                <a:cs typeface="Calibri" panose="020F0502020204030204" pitchFamily="34" charset="0"/>
              </a:rPr>
              <a:t>, Rodrigo </a:t>
            </a:r>
            <a:r>
              <a:rPr lang="pt-BR" sz="2000" b="0" i="0" u="none" strike="noStrike" baseline="0" dirty="0" err="1">
                <a:solidFill>
                  <a:schemeClr val="accent6"/>
                </a:solidFill>
                <a:latin typeface="Calibri" panose="020F0502020204030204" pitchFamily="34" charset="0"/>
                <a:cs typeface="Calibri" panose="020F0502020204030204" pitchFamily="34" charset="0"/>
              </a:rPr>
              <a:t>Balestri</a:t>
            </a:r>
            <a:r>
              <a:rPr lang="pt-BR" sz="2000" b="0" i="0" u="none" strike="noStrike" baseline="0" dirty="0">
                <a:solidFill>
                  <a:schemeClr val="accent6"/>
                </a:solidFill>
                <a:latin typeface="Calibri" panose="020F0502020204030204" pitchFamily="34" charset="0"/>
                <a:cs typeface="Calibri" panose="020F0502020204030204" pitchFamily="34" charset="0"/>
              </a:rPr>
              <a:t>. -- 1. </a:t>
            </a:r>
            <a:r>
              <a:rPr lang="it-IT" sz="2000" b="0" i="0" u="none" strike="noStrike" baseline="0" dirty="0">
                <a:solidFill>
                  <a:schemeClr val="accent6"/>
                </a:solidFill>
                <a:latin typeface="Calibri" panose="020F0502020204030204" pitchFamily="34" charset="0"/>
                <a:cs typeface="Calibri" panose="020F0502020204030204" pitchFamily="34" charset="0"/>
              </a:rPr>
              <a:t>ed. -- São Paulo : Scipione, 2018.</a:t>
            </a:r>
          </a:p>
          <a:p>
            <a:r>
              <a:rPr lang="pt-BR" sz="2000" b="0" i="0" u="none" strike="noStrike" baseline="0" dirty="0">
                <a:solidFill>
                  <a:schemeClr val="accent6"/>
                </a:solidFill>
                <a:latin typeface="Calibri" panose="020F0502020204030204" pitchFamily="34" charset="0"/>
                <a:cs typeface="Calibri" panose="020F0502020204030204" pitchFamily="34" charset="0"/>
              </a:rPr>
              <a:t>Praticando matemática 6 / Álvaro </a:t>
            </a:r>
            <a:r>
              <a:rPr lang="pt-BR" sz="2000" b="0" i="0" u="none" strike="noStrike" baseline="0" dirty="0" err="1">
                <a:solidFill>
                  <a:schemeClr val="accent6"/>
                </a:solidFill>
                <a:latin typeface="Calibri" panose="020F0502020204030204" pitchFamily="34" charset="0"/>
                <a:cs typeface="Calibri" panose="020F0502020204030204" pitchFamily="34" charset="0"/>
              </a:rPr>
              <a:t>Andrini</a:t>
            </a:r>
            <a:r>
              <a:rPr lang="pt-BR" sz="2000" b="0" i="0" u="none" strike="noStrike" baseline="0" dirty="0">
                <a:solidFill>
                  <a:schemeClr val="accent6"/>
                </a:solidFill>
                <a:latin typeface="Calibri" panose="020F0502020204030204" pitchFamily="34" charset="0"/>
                <a:cs typeface="Calibri" panose="020F0502020204030204" pitchFamily="34" charset="0"/>
              </a:rPr>
              <a:t>, Maria José Vasconcellos. – 4. ed. renovada. – São Paulo: Editora do Brasil, 2015. – (Coleção praticando matemática; v. 6)</a:t>
            </a:r>
          </a:p>
          <a:p>
            <a:r>
              <a:rPr lang="pt-BR" sz="2000" b="0" i="0" u="none" strike="noStrike" baseline="0" dirty="0">
                <a:solidFill>
                  <a:schemeClr val="accent6"/>
                </a:solidFill>
                <a:latin typeface="Calibri" panose="020F0502020204030204" pitchFamily="34" charset="0"/>
                <a:cs typeface="Calibri" panose="020F0502020204030204" pitchFamily="34" charset="0"/>
              </a:rPr>
              <a:t>STEWART, James. Cálculo. Volume 1, 7ª edição, Editora Trilha, São Paulo, 2013.</a:t>
            </a:r>
          </a:p>
          <a:p>
            <a:r>
              <a:rPr lang="pt-BR" sz="2000" b="0" i="0" u="none" strike="noStrike" baseline="0" dirty="0">
                <a:solidFill>
                  <a:schemeClr val="accent6"/>
                </a:solidFill>
                <a:latin typeface="Calibri" panose="020F0502020204030204" pitchFamily="34" charset="0"/>
                <a:cs typeface="Calibri" panose="020F0502020204030204" pitchFamily="34" charset="0"/>
              </a:rPr>
              <a:t>IEZZI, Gelson (et). Fundamentos da matemática elementar, Volume 1, 9ª edição, Editora Atual, São Paulo, 2013.</a:t>
            </a:r>
          </a:p>
          <a:p>
            <a:r>
              <a:rPr lang="pt-BR" sz="2000" b="0" i="0" u="none" strike="noStrike" baseline="0" dirty="0">
                <a:solidFill>
                  <a:schemeClr val="accent6"/>
                </a:solidFill>
                <a:latin typeface="Calibri" panose="020F0502020204030204" pitchFamily="34" charset="0"/>
                <a:cs typeface="Calibri" panose="020F0502020204030204" pitchFamily="34" charset="0"/>
              </a:rPr>
              <a:t>STEWART, Ian. O fantástico mundo dos números. Volume 1, Editora Zahar, São Paulo, 2009.</a:t>
            </a:r>
          </a:p>
          <a:p>
            <a:r>
              <a:rPr lang="pt-BR" sz="2000" b="0" i="0" u="none" strike="noStrike" baseline="0" dirty="0">
                <a:solidFill>
                  <a:schemeClr val="accent6"/>
                </a:solidFill>
                <a:latin typeface="Calibri" panose="020F0502020204030204" pitchFamily="34" charset="0"/>
                <a:cs typeface="Calibri" panose="020F0502020204030204" pitchFamily="34" charset="0"/>
              </a:rPr>
              <a:t>SILVEIRA, Ênio (et). Matemática - Compreensão e prática. Editora Moderna, São Paulo, 2013.</a:t>
            </a:r>
            <a:endParaRPr lang="pt-BR" sz="2000" dirty="0">
              <a:solidFill>
                <a:schemeClr val="accent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278281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uman Prehistory Thesis Defense by Slidesgo">
  <a:themeElements>
    <a:clrScheme name="Simple Light">
      <a:dk1>
        <a:srgbClr val="3B1A1A"/>
      </a:dk1>
      <a:lt1>
        <a:srgbClr val="FDBF92"/>
      </a:lt1>
      <a:dk2>
        <a:srgbClr val="632E1B"/>
      </a:dk2>
      <a:lt2>
        <a:srgbClr val="6F3F2E"/>
      </a:lt2>
      <a:accent1>
        <a:srgbClr val="A85930"/>
      </a:accent1>
      <a:accent2>
        <a:srgbClr val="CA773B"/>
      </a:accent2>
      <a:accent3>
        <a:srgbClr val="CE7F10"/>
      </a:accent3>
      <a:accent4>
        <a:srgbClr val="B16416"/>
      </a:accent4>
      <a:accent5>
        <a:srgbClr val="EFDDC2"/>
      </a:accent5>
      <a:accent6>
        <a:srgbClr val="130606"/>
      </a:accent6>
      <a:hlink>
        <a:srgbClr val="632E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ersonalizar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Social Studies Subject for Middle School: Prehistory by Slidesgo">
  <a:themeElements>
    <a:clrScheme name="Simple Light">
      <a:dk1>
        <a:srgbClr val="35251E"/>
      </a:dk1>
      <a:lt1>
        <a:srgbClr val="F0F0F0"/>
      </a:lt1>
      <a:dk2>
        <a:srgbClr val="D1864F"/>
      </a:dk2>
      <a:lt2>
        <a:srgbClr val="7F4F2B"/>
      </a:lt2>
      <a:accent1>
        <a:srgbClr val="EEAC48"/>
      </a:accent1>
      <a:accent2>
        <a:srgbClr val="EFC9A0"/>
      </a:accent2>
      <a:accent3>
        <a:srgbClr val="D1D3A2"/>
      </a:accent3>
      <a:accent4>
        <a:srgbClr val="9A9B63"/>
      </a:accent4>
      <a:accent5>
        <a:srgbClr val="C1A278"/>
      </a:accent5>
      <a:accent6>
        <a:srgbClr val="663425"/>
      </a:accent6>
      <a:hlink>
        <a:srgbClr val="35251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2854</TotalTime>
  <Words>1381</Words>
  <Application>Microsoft Office PowerPoint</Application>
  <PresentationFormat>Widescreen</PresentationFormat>
  <Paragraphs>161</Paragraphs>
  <Slides>27</Slides>
  <Notes>6</Notes>
  <HiddenSlides>0</HiddenSlides>
  <MMClips>0</MMClips>
  <ScaleCrop>false</ScaleCrop>
  <HeadingPairs>
    <vt:vector size="6" baseType="variant">
      <vt:variant>
        <vt:lpstr>Fontes usadas</vt:lpstr>
      </vt:variant>
      <vt:variant>
        <vt:i4>15</vt:i4>
      </vt:variant>
      <vt:variant>
        <vt:lpstr>Tema</vt:lpstr>
      </vt:variant>
      <vt:variant>
        <vt:i4>4</vt:i4>
      </vt:variant>
      <vt:variant>
        <vt:lpstr>Títulos de slides</vt:lpstr>
      </vt:variant>
      <vt:variant>
        <vt:i4>27</vt:i4>
      </vt:variant>
    </vt:vector>
  </HeadingPairs>
  <TitlesOfParts>
    <vt:vector size="46" baseType="lpstr">
      <vt:lpstr>Aptos</vt:lpstr>
      <vt:lpstr>Aptos Display</vt:lpstr>
      <vt:lpstr>Arial</vt:lpstr>
      <vt:lpstr>Atkinson Hyperlegible</vt:lpstr>
      <vt:lpstr>Barlow Condensed</vt:lpstr>
      <vt:lpstr>Bebas Neue</vt:lpstr>
      <vt:lpstr>Bree Serif</vt:lpstr>
      <vt:lpstr>Calibri</vt:lpstr>
      <vt:lpstr>Calibri Light</vt:lpstr>
      <vt:lpstr>Jost</vt:lpstr>
      <vt:lpstr>Jost Light</vt:lpstr>
      <vt:lpstr>Nunito Light</vt:lpstr>
      <vt:lpstr>Ranchers</vt:lpstr>
      <vt:lpstr>Roboto</vt:lpstr>
      <vt:lpstr>ZCOOL XiaoWei</vt:lpstr>
      <vt:lpstr>Tema do Office</vt:lpstr>
      <vt:lpstr>Human Prehistory Thesis Defense by Slidesgo</vt:lpstr>
      <vt:lpstr>Personalizar design</vt:lpstr>
      <vt:lpstr>Social Studies Subject for Middle School: Prehistory by Slidesgo</vt:lpstr>
      <vt:lpstr>Apresentação do PowerPoint</vt:lpstr>
      <vt:lpstr>50.000 anos</vt:lpstr>
      <vt:lpstr>Período Paleolítico</vt:lpstr>
      <vt:lpstr>Apresentação do PowerPoint</vt:lpstr>
      <vt:lpstr>Apresentação do PowerPoint</vt:lpstr>
      <vt:lpstr>Registros históricos</vt:lpstr>
      <vt:lpstr>Apresentação do PowerPoint</vt:lpstr>
      <vt:lpstr>Apresentação do PowerPoint</vt:lpstr>
      <vt:lpstr>Apresentação do PowerPoint</vt:lpstr>
      <vt:lpstr>Na prática, funcionava assim:</vt:lpstr>
      <vt:lpstr>Na prática, funcionava assim:</vt:lpstr>
      <vt:lpstr>A origem da palavra “cálculo”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joao helio</dc:creator>
  <cp:lastModifiedBy>acasa003</cp:lastModifiedBy>
  <cp:revision>19</cp:revision>
  <dcterms:created xsi:type="dcterms:W3CDTF">2024-01-25T23:20:59Z</dcterms:created>
  <dcterms:modified xsi:type="dcterms:W3CDTF">2025-05-28T15:50:49Z</dcterms:modified>
</cp:coreProperties>
</file>