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7" r:id="rId1"/>
    <p:sldMasterId id="2147483739" r:id="rId2"/>
    <p:sldMasterId id="2147483768" r:id="rId3"/>
  </p:sldMasterIdLst>
  <p:notesMasterIdLst>
    <p:notesMasterId r:id="rId37"/>
  </p:notesMasterIdLst>
  <p:sldIdLst>
    <p:sldId id="337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259" r:id="rId14"/>
    <p:sldId id="266" r:id="rId15"/>
    <p:sldId id="320" r:id="rId16"/>
    <p:sldId id="321" r:id="rId17"/>
    <p:sldId id="268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289" r:id="rId34"/>
    <p:sldId id="272" r:id="rId35"/>
    <p:sldId id="273" r:id="rId36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0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523FD-1C9B-43E0-A398-785195484E7A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BA0D7-B9D9-41A0-AD64-3EDD7DD7CF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245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dc8814886f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dc8814886f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dc8814886f_1_15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dc8814886f_1_15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dc8814886f_1_15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dc8814886f_1_15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dc8814886f_1_17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dc8814886f_1_17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6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642633" y="4101333"/>
            <a:ext cx="5598400" cy="12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5642633" y="2679333"/>
            <a:ext cx="2202800" cy="122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5642633" y="5546933"/>
            <a:ext cx="5598400" cy="5000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0357907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1"/>
          </p:nvPr>
        </p:nvSpPr>
        <p:spPr>
          <a:xfrm>
            <a:off x="6740379" y="4891132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2"/>
          </p:nvPr>
        </p:nvSpPr>
        <p:spPr>
          <a:xfrm>
            <a:off x="2111067" y="4891132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3"/>
          </p:nvPr>
        </p:nvSpPr>
        <p:spPr>
          <a:xfrm>
            <a:off x="6740367" y="4258933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4"/>
          </p:nvPr>
        </p:nvSpPr>
        <p:spPr>
          <a:xfrm>
            <a:off x="2110767" y="4258933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46" name="Google Shape;46;p5"/>
          <p:cNvGrpSpPr/>
          <p:nvPr/>
        </p:nvGrpSpPr>
        <p:grpSpPr>
          <a:xfrm rot="-702299" flipH="1">
            <a:off x="11117684" y="420658"/>
            <a:ext cx="2125632" cy="831276"/>
            <a:chOff x="3523653" y="-869850"/>
            <a:chExt cx="3062728" cy="1197749"/>
          </a:xfrm>
        </p:grpSpPr>
        <p:sp>
          <p:nvSpPr>
            <p:cNvPr id="47" name="Google Shape;47;p5"/>
            <p:cNvSpPr/>
            <p:nvPr/>
          </p:nvSpPr>
          <p:spPr>
            <a:xfrm>
              <a:off x="4989616" y="-478193"/>
              <a:ext cx="1498298" cy="764208"/>
            </a:xfrm>
            <a:custGeom>
              <a:avLst/>
              <a:gdLst/>
              <a:ahLst/>
              <a:cxnLst/>
              <a:rect l="l" t="t" r="r" b="b"/>
              <a:pathLst>
                <a:path w="2039" h="1040" extrusionOk="0">
                  <a:moveTo>
                    <a:pt x="69" y="0"/>
                  </a:moveTo>
                  <a:lnTo>
                    <a:pt x="0" y="867"/>
                  </a:lnTo>
                  <a:lnTo>
                    <a:pt x="2038" y="1039"/>
                  </a:lnTo>
                  <a:lnTo>
                    <a:pt x="69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48" name="Google Shape;48;p5"/>
            <p:cNvSpPr/>
            <p:nvPr/>
          </p:nvSpPr>
          <p:spPr>
            <a:xfrm>
              <a:off x="4443646" y="-714069"/>
              <a:ext cx="2142735" cy="1041968"/>
            </a:xfrm>
            <a:custGeom>
              <a:avLst/>
              <a:gdLst/>
              <a:ahLst/>
              <a:cxnLst/>
              <a:rect l="l" t="t" r="r" b="b"/>
              <a:pathLst>
                <a:path w="2916" h="1418" extrusionOk="0">
                  <a:moveTo>
                    <a:pt x="2915" y="1417"/>
                  </a:moveTo>
                  <a:lnTo>
                    <a:pt x="0" y="960"/>
                  </a:lnTo>
                  <a:lnTo>
                    <a:pt x="526" y="539"/>
                  </a:lnTo>
                  <a:lnTo>
                    <a:pt x="811" y="613"/>
                  </a:lnTo>
                  <a:lnTo>
                    <a:pt x="823" y="617"/>
                  </a:lnTo>
                  <a:lnTo>
                    <a:pt x="812" y="313"/>
                  </a:lnTo>
                  <a:lnTo>
                    <a:pt x="812" y="308"/>
                  </a:lnTo>
                  <a:lnTo>
                    <a:pt x="1189" y="0"/>
                  </a:lnTo>
                  <a:lnTo>
                    <a:pt x="2915" y="1417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9" name="Google Shape;49;p5"/>
            <p:cNvSpPr/>
            <p:nvPr/>
          </p:nvSpPr>
          <p:spPr>
            <a:xfrm>
              <a:off x="5039584" y="-484072"/>
              <a:ext cx="1407180" cy="753185"/>
            </a:xfrm>
            <a:custGeom>
              <a:avLst/>
              <a:gdLst/>
              <a:ahLst/>
              <a:cxnLst/>
              <a:rect l="l" t="t" r="r" b="b"/>
              <a:pathLst>
                <a:path w="1915" h="1025" extrusionOk="0">
                  <a:moveTo>
                    <a:pt x="1914" y="1024"/>
                  </a:moveTo>
                  <a:lnTo>
                    <a:pt x="1" y="304"/>
                  </a:lnTo>
                  <a:lnTo>
                    <a:pt x="0" y="300"/>
                  </a:lnTo>
                  <a:lnTo>
                    <a:pt x="12" y="304"/>
                  </a:lnTo>
                  <a:lnTo>
                    <a:pt x="1" y="0"/>
                  </a:lnTo>
                  <a:lnTo>
                    <a:pt x="1914" y="102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50" name="Google Shape;50;p5"/>
            <p:cNvSpPr/>
            <p:nvPr/>
          </p:nvSpPr>
          <p:spPr>
            <a:xfrm>
              <a:off x="3523653" y="-869850"/>
              <a:ext cx="1138971" cy="735550"/>
            </a:xfrm>
            <a:custGeom>
              <a:avLst/>
              <a:gdLst/>
              <a:ahLst/>
              <a:cxnLst/>
              <a:rect l="l" t="t" r="r" b="b"/>
              <a:pathLst>
                <a:path w="1550" h="1001" extrusionOk="0">
                  <a:moveTo>
                    <a:pt x="1477" y="664"/>
                  </a:moveTo>
                  <a:cubicBezTo>
                    <a:pt x="1432" y="758"/>
                    <a:pt x="1354" y="830"/>
                    <a:pt x="1263" y="877"/>
                  </a:cubicBezTo>
                  <a:cubicBezTo>
                    <a:pt x="1173" y="924"/>
                    <a:pt x="1067" y="955"/>
                    <a:pt x="965" y="948"/>
                  </a:cubicBezTo>
                  <a:cubicBezTo>
                    <a:pt x="864" y="941"/>
                    <a:pt x="778" y="887"/>
                    <a:pt x="736" y="794"/>
                  </a:cubicBezTo>
                  <a:cubicBezTo>
                    <a:pt x="719" y="755"/>
                    <a:pt x="710" y="713"/>
                    <a:pt x="708" y="671"/>
                  </a:cubicBezTo>
                  <a:cubicBezTo>
                    <a:pt x="798" y="651"/>
                    <a:pt x="887" y="622"/>
                    <a:pt x="960" y="566"/>
                  </a:cubicBezTo>
                  <a:cubicBezTo>
                    <a:pt x="1005" y="530"/>
                    <a:pt x="1048" y="480"/>
                    <a:pt x="1057" y="422"/>
                  </a:cubicBezTo>
                  <a:cubicBezTo>
                    <a:pt x="1066" y="368"/>
                    <a:pt x="1032" y="322"/>
                    <a:pt x="984" y="301"/>
                  </a:cubicBezTo>
                  <a:cubicBezTo>
                    <a:pt x="930" y="278"/>
                    <a:pt x="868" y="280"/>
                    <a:pt x="816" y="307"/>
                  </a:cubicBezTo>
                  <a:cubicBezTo>
                    <a:pt x="765" y="335"/>
                    <a:pt x="727" y="383"/>
                    <a:pt x="699" y="433"/>
                  </a:cubicBezTo>
                  <a:cubicBezTo>
                    <a:pt x="664" y="498"/>
                    <a:pt x="644" y="574"/>
                    <a:pt x="645" y="649"/>
                  </a:cubicBezTo>
                  <a:cubicBezTo>
                    <a:pt x="532" y="672"/>
                    <a:pt x="412" y="685"/>
                    <a:pt x="302" y="648"/>
                  </a:cubicBezTo>
                  <a:cubicBezTo>
                    <a:pt x="205" y="616"/>
                    <a:pt x="120" y="546"/>
                    <a:pt x="89" y="447"/>
                  </a:cubicBezTo>
                  <a:cubicBezTo>
                    <a:pt x="52" y="333"/>
                    <a:pt x="93" y="208"/>
                    <a:pt x="143" y="105"/>
                  </a:cubicBezTo>
                  <a:cubicBezTo>
                    <a:pt x="156" y="79"/>
                    <a:pt x="170" y="53"/>
                    <a:pt x="185" y="28"/>
                  </a:cubicBezTo>
                  <a:cubicBezTo>
                    <a:pt x="196" y="8"/>
                    <a:pt x="134" y="0"/>
                    <a:pt x="124" y="19"/>
                  </a:cubicBezTo>
                  <a:cubicBezTo>
                    <a:pt x="60" y="130"/>
                    <a:pt x="0" y="260"/>
                    <a:pt x="14" y="390"/>
                  </a:cubicBezTo>
                  <a:cubicBezTo>
                    <a:pt x="27" y="511"/>
                    <a:pt x="108" y="604"/>
                    <a:pt x="216" y="654"/>
                  </a:cubicBezTo>
                  <a:cubicBezTo>
                    <a:pt x="343" y="714"/>
                    <a:pt x="489" y="710"/>
                    <a:pt x="625" y="687"/>
                  </a:cubicBezTo>
                  <a:cubicBezTo>
                    <a:pt x="632" y="686"/>
                    <a:pt x="639" y="684"/>
                    <a:pt x="646" y="683"/>
                  </a:cubicBezTo>
                  <a:cubicBezTo>
                    <a:pt x="647" y="698"/>
                    <a:pt x="649" y="713"/>
                    <a:pt x="652" y="728"/>
                  </a:cubicBezTo>
                  <a:cubicBezTo>
                    <a:pt x="675" y="836"/>
                    <a:pt x="744" y="920"/>
                    <a:pt x="848" y="958"/>
                  </a:cubicBezTo>
                  <a:cubicBezTo>
                    <a:pt x="965" y="1000"/>
                    <a:pt x="1101" y="981"/>
                    <a:pt x="1216" y="940"/>
                  </a:cubicBezTo>
                  <a:cubicBezTo>
                    <a:pt x="1324" y="901"/>
                    <a:pt x="1425" y="838"/>
                    <a:pt x="1495" y="745"/>
                  </a:cubicBezTo>
                  <a:cubicBezTo>
                    <a:pt x="1512" y="722"/>
                    <a:pt x="1526" y="698"/>
                    <a:pt x="1539" y="673"/>
                  </a:cubicBezTo>
                  <a:cubicBezTo>
                    <a:pt x="1549" y="651"/>
                    <a:pt x="1487" y="645"/>
                    <a:pt x="1477" y="664"/>
                  </a:cubicBezTo>
                  <a:moveTo>
                    <a:pt x="788" y="397"/>
                  </a:moveTo>
                  <a:cubicBezTo>
                    <a:pt x="814" y="361"/>
                    <a:pt x="855" y="319"/>
                    <a:pt x="903" y="317"/>
                  </a:cubicBezTo>
                  <a:cubicBezTo>
                    <a:pt x="938" y="315"/>
                    <a:pt x="977" y="339"/>
                    <a:pt x="990" y="374"/>
                  </a:cubicBezTo>
                  <a:cubicBezTo>
                    <a:pt x="1010" y="425"/>
                    <a:pt x="973" y="483"/>
                    <a:pt x="939" y="519"/>
                  </a:cubicBezTo>
                  <a:cubicBezTo>
                    <a:pt x="878" y="583"/>
                    <a:pt x="792" y="615"/>
                    <a:pt x="707" y="635"/>
                  </a:cubicBezTo>
                  <a:cubicBezTo>
                    <a:pt x="708" y="598"/>
                    <a:pt x="715" y="561"/>
                    <a:pt x="725" y="526"/>
                  </a:cubicBezTo>
                  <a:cubicBezTo>
                    <a:pt x="739" y="480"/>
                    <a:pt x="760" y="436"/>
                    <a:pt x="788" y="39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" name="Google Shape;51;p5"/>
          <p:cNvGrpSpPr/>
          <p:nvPr/>
        </p:nvGrpSpPr>
        <p:grpSpPr>
          <a:xfrm rot="702433">
            <a:off x="-827818" y="1273815"/>
            <a:ext cx="1859579" cy="727229"/>
            <a:chOff x="3523653" y="-869850"/>
            <a:chExt cx="3062728" cy="1197749"/>
          </a:xfrm>
        </p:grpSpPr>
        <p:sp>
          <p:nvSpPr>
            <p:cNvPr id="52" name="Google Shape;52;p5"/>
            <p:cNvSpPr/>
            <p:nvPr/>
          </p:nvSpPr>
          <p:spPr>
            <a:xfrm>
              <a:off x="4989616" y="-478193"/>
              <a:ext cx="1498298" cy="764208"/>
            </a:xfrm>
            <a:custGeom>
              <a:avLst/>
              <a:gdLst/>
              <a:ahLst/>
              <a:cxnLst/>
              <a:rect l="l" t="t" r="r" b="b"/>
              <a:pathLst>
                <a:path w="2039" h="1040" extrusionOk="0">
                  <a:moveTo>
                    <a:pt x="69" y="0"/>
                  </a:moveTo>
                  <a:lnTo>
                    <a:pt x="0" y="867"/>
                  </a:lnTo>
                  <a:lnTo>
                    <a:pt x="2038" y="1039"/>
                  </a:lnTo>
                  <a:lnTo>
                    <a:pt x="69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53" name="Google Shape;53;p5"/>
            <p:cNvSpPr/>
            <p:nvPr/>
          </p:nvSpPr>
          <p:spPr>
            <a:xfrm>
              <a:off x="4443646" y="-714069"/>
              <a:ext cx="2142735" cy="1041968"/>
            </a:xfrm>
            <a:custGeom>
              <a:avLst/>
              <a:gdLst/>
              <a:ahLst/>
              <a:cxnLst/>
              <a:rect l="l" t="t" r="r" b="b"/>
              <a:pathLst>
                <a:path w="2916" h="1418" extrusionOk="0">
                  <a:moveTo>
                    <a:pt x="2915" y="1417"/>
                  </a:moveTo>
                  <a:lnTo>
                    <a:pt x="0" y="960"/>
                  </a:lnTo>
                  <a:lnTo>
                    <a:pt x="526" y="539"/>
                  </a:lnTo>
                  <a:lnTo>
                    <a:pt x="811" y="613"/>
                  </a:lnTo>
                  <a:lnTo>
                    <a:pt x="823" y="617"/>
                  </a:lnTo>
                  <a:lnTo>
                    <a:pt x="812" y="313"/>
                  </a:lnTo>
                  <a:lnTo>
                    <a:pt x="812" y="308"/>
                  </a:lnTo>
                  <a:lnTo>
                    <a:pt x="1189" y="0"/>
                  </a:lnTo>
                  <a:lnTo>
                    <a:pt x="2915" y="1417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4" name="Google Shape;54;p5"/>
            <p:cNvSpPr/>
            <p:nvPr/>
          </p:nvSpPr>
          <p:spPr>
            <a:xfrm>
              <a:off x="5039584" y="-484072"/>
              <a:ext cx="1407180" cy="753185"/>
            </a:xfrm>
            <a:custGeom>
              <a:avLst/>
              <a:gdLst/>
              <a:ahLst/>
              <a:cxnLst/>
              <a:rect l="l" t="t" r="r" b="b"/>
              <a:pathLst>
                <a:path w="1915" h="1025" extrusionOk="0">
                  <a:moveTo>
                    <a:pt x="1914" y="1024"/>
                  </a:moveTo>
                  <a:lnTo>
                    <a:pt x="1" y="304"/>
                  </a:lnTo>
                  <a:lnTo>
                    <a:pt x="0" y="300"/>
                  </a:lnTo>
                  <a:lnTo>
                    <a:pt x="12" y="304"/>
                  </a:lnTo>
                  <a:lnTo>
                    <a:pt x="1" y="0"/>
                  </a:lnTo>
                  <a:lnTo>
                    <a:pt x="1914" y="102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55" name="Google Shape;55;p5"/>
            <p:cNvSpPr/>
            <p:nvPr/>
          </p:nvSpPr>
          <p:spPr>
            <a:xfrm>
              <a:off x="3523653" y="-869850"/>
              <a:ext cx="1138971" cy="735550"/>
            </a:xfrm>
            <a:custGeom>
              <a:avLst/>
              <a:gdLst/>
              <a:ahLst/>
              <a:cxnLst/>
              <a:rect l="l" t="t" r="r" b="b"/>
              <a:pathLst>
                <a:path w="1550" h="1001" extrusionOk="0">
                  <a:moveTo>
                    <a:pt x="1477" y="664"/>
                  </a:moveTo>
                  <a:cubicBezTo>
                    <a:pt x="1432" y="758"/>
                    <a:pt x="1354" y="830"/>
                    <a:pt x="1263" y="877"/>
                  </a:cubicBezTo>
                  <a:cubicBezTo>
                    <a:pt x="1173" y="924"/>
                    <a:pt x="1067" y="955"/>
                    <a:pt x="965" y="948"/>
                  </a:cubicBezTo>
                  <a:cubicBezTo>
                    <a:pt x="864" y="941"/>
                    <a:pt x="778" y="887"/>
                    <a:pt x="736" y="794"/>
                  </a:cubicBezTo>
                  <a:cubicBezTo>
                    <a:pt x="719" y="755"/>
                    <a:pt x="710" y="713"/>
                    <a:pt x="708" y="671"/>
                  </a:cubicBezTo>
                  <a:cubicBezTo>
                    <a:pt x="798" y="651"/>
                    <a:pt x="887" y="622"/>
                    <a:pt x="960" y="566"/>
                  </a:cubicBezTo>
                  <a:cubicBezTo>
                    <a:pt x="1005" y="530"/>
                    <a:pt x="1048" y="480"/>
                    <a:pt x="1057" y="422"/>
                  </a:cubicBezTo>
                  <a:cubicBezTo>
                    <a:pt x="1066" y="368"/>
                    <a:pt x="1032" y="322"/>
                    <a:pt x="984" y="301"/>
                  </a:cubicBezTo>
                  <a:cubicBezTo>
                    <a:pt x="930" y="278"/>
                    <a:pt x="868" y="280"/>
                    <a:pt x="816" y="307"/>
                  </a:cubicBezTo>
                  <a:cubicBezTo>
                    <a:pt x="765" y="335"/>
                    <a:pt x="727" y="383"/>
                    <a:pt x="699" y="433"/>
                  </a:cubicBezTo>
                  <a:cubicBezTo>
                    <a:pt x="664" y="498"/>
                    <a:pt x="644" y="574"/>
                    <a:pt x="645" y="649"/>
                  </a:cubicBezTo>
                  <a:cubicBezTo>
                    <a:pt x="532" y="672"/>
                    <a:pt x="412" y="685"/>
                    <a:pt x="302" y="648"/>
                  </a:cubicBezTo>
                  <a:cubicBezTo>
                    <a:pt x="205" y="616"/>
                    <a:pt x="120" y="546"/>
                    <a:pt x="89" y="447"/>
                  </a:cubicBezTo>
                  <a:cubicBezTo>
                    <a:pt x="52" y="333"/>
                    <a:pt x="93" y="208"/>
                    <a:pt x="143" y="105"/>
                  </a:cubicBezTo>
                  <a:cubicBezTo>
                    <a:pt x="156" y="79"/>
                    <a:pt x="170" y="53"/>
                    <a:pt x="185" y="28"/>
                  </a:cubicBezTo>
                  <a:cubicBezTo>
                    <a:pt x="196" y="8"/>
                    <a:pt x="134" y="0"/>
                    <a:pt x="124" y="19"/>
                  </a:cubicBezTo>
                  <a:cubicBezTo>
                    <a:pt x="60" y="130"/>
                    <a:pt x="0" y="260"/>
                    <a:pt x="14" y="390"/>
                  </a:cubicBezTo>
                  <a:cubicBezTo>
                    <a:pt x="27" y="511"/>
                    <a:pt x="108" y="604"/>
                    <a:pt x="216" y="654"/>
                  </a:cubicBezTo>
                  <a:cubicBezTo>
                    <a:pt x="343" y="714"/>
                    <a:pt x="489" y="710"/>
                    <a:pt x="625" y="687"/>
                  </a:cubicBezTo>
                  <a:cubicBezTo>
                    <a:pt x="632" y="686"/>
                    <a:pt x="639" y="684"/>
                    <a:pt x="646" y="683"/>
                  </a:cubicBezTo>
                  <a:cubicBezTo>
                    <a:pt x="647" y="698"/>
                    <a:pt x="649" y="713"/>
                    <a:pt x="652" y="728"/>
                  </a:cubicBezTo>
                  <a:cubicBezTo>
                    <a:pt x="675" y="836"/>
                    <a:pt x="744" y="920"/>
                    <a:pt x="848" y="958"/>
                  </a:cubicBezTo>
                  <a:cubicBezTo>
                    <a:pt x="965" y="1000"/>
                    <a:pt x="1101" y="981"/>
                    <a:pt x="1216" y="940"/>
                  </a:cubicBezTo>
                  <a:cubicBezTo>
                    <a:pt x="1324" y="901"/>
                    <a:pt x="1425" y="838"/>
                    <a:pt x="1495" y="745"/>
                  </a:cubicBezTo>
                  <a:cubicBezTo>
                    <a:pt x="1512" y="722"/>
                    <a:pt x="1526" y="698"/>
                    <a:pt x="1539" y="673"/>
                  </a:cubicBezTo>
                  <a:cubicBezTo>
                    <a:pt x="1549" y="651"/>
                    <a:pt x="1487" y="645"/>
                    <a:pt x="1477" y="664"/>
                  </a:cubicBezTo>
                  <a:moveTo>
                    <a:pt x="788" y="397"/>
                  </a:moveTo>
                  <a:cubicBezTo>
                    <a:pt x="814" y="361"/>
                    <a:pt x="855" y="319"/>
                    <a:pt x="903" y="317"/>
                  </a:cubicBezTo>
                  <a:cubicBezTo>
                    <a:pt x="938" y="315"/>
                    <a:pt x="977" y="339"/>
                    <a:pt x="990" y="374"/>
                  </a:cubicBezTo>
                  <a:cubicBezTo>
                    <a:pt x="1010" y="425"/>
                    <a:pt x="973" y="483"/>
                    <a:pt x="939" y="519"/>
                  </a:cubicBezTo>
                  <a:cubicBezTo>
                    <a:pt x="878" y="583"/>
                    <a:pt x="792" y="615"/>
                    <a:pt x="707" y="635"/>
                  </a:cubicBezTo>
                  <a:cubicBezTo>
                    <a:pt x="708" y="598"/>
                    <a:pt x="715" y="561"/>
                    <a:pt x="725" y="526"/>
                  </a:cubicBezTo>
                  <a:cubicBezTo>
                    <a:pt x="739" y="480"/>
                    <a:pt x="760" y="436"/>
                    <a:pt x="788" y="39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" name="Google Shape;56;p5"/>
          <p:cNvSpPr/>
          <p:nvPr/>
        </p:nvSpPr>
        <p:spPr>
          <a:xfrm flipH="1">
            <a:off x="85991" y="3239171"/>
            <a:ext cx="270443" cy="379648"/>
          </a:xfrm>
          <a:custGeom>
            <a:avLst/>
            <a:gdLst/>
            <a:ahLst/>
            <a:cxnLst/>
            <a:rect l="l" t="t" r="r" b="b"/>
            <a:pathLst>
              <a:path w="386" h="387" extrusionOk="0">
                <a:moveTo>
                  <a:pt x="380" y="194"/>
                </a:moveTo>
                <a:cubicBezTo>
                  <a:pt x="351" y="190"/>
                  <a:pt x="308" y="183"/>
                  <a:pt x="286" y="168"/>
                </a:cubicBezTo>
                <a:cubicBezTo>
                  <a:pt x="260" y="150"/>
                  <a:pt x="246" y="118"/>
                  <a:pt x="237" y="94"/>
                </a:cubicBezTo>
                <a:cubicBezTo>
                  <a:pt x="226" y="63"/>
                  <a:pt x="222" y="31"/>
                  <a:pt x="218" y="0"/>
                </a:cubicBezTo>
                <a:cubicBezTo>
                  <a:pt x="212" y="33"/>
                  <a:pt x="205" y="67"/>
                  <a:pt x="183" y="97"/>
                </a:cubicBezTo>
                <a:cubicBezTo>
                  <a:pt x="155" y="137"/>
                  <a:pt x="92" y="156"/>
                  <a:pt x="32" y="164"/>
                </a:cubicBezTo>
                <a:cubicBezTo>
                  <a:pt x="20" y="166"/>
                  <a:pt x="7" y="168"/>
                  <a:pt x="0" y="175"/>
                </a:cubicBezTo>
                <a:cubicBezTo>
                  <a:pt x="9" y="165"/>
                  <a:pt x="76" y="183"/>
                  <a:pt x="86" y="187"/>
                </a:cubicBezTo>
                <a:cubicBezTo>
                  <a:pt x="113" y="196"/>
                  <a:pt x="139" y="211"/>
                  <a:pt x="153" y="229"/>
                </a:cubicBezTo>
                <a:cubicBezTo>
                  <a:pt x="188" y="273"/>
                  <a:pt x="197" y="337"/>
                  <a:pt x="208" y="386"/>
                </a:cubicBezTo>
                <a:cubicBezTo>
                  <a:pt x="213" y="354"/>
                  <a:pt x="219" y="322"/>
                  <a:pt x="234" y="292"/>
                </a:cubicBezTo>
                <a:cubicBezTo>
                  <a:pt x="257" y="244"/>
                  <a:pt x="302" y="203"/>
                  <a:pt x="380" y="199"/>
                </a:cubicBezTo>
                <a:cubicBezTo>
                  <a:pt x="381" y="199"/>
                  <a:pt x="385" y="198"/>
                  <a:pt x="385" y="196"/>
                </a:cubicBezTo>
                <a:cubicBezTo>
                  <a:pt x="385" y="195"/>
                  <a:pt x="381" y="194"/>
                  <a:pt x="380" y="1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7" name="Google Shape;57;p5"/>
          <p:cNvGrpSpPr/>
          <p:nvPr/>
        </p:nvGrpSpPr>
        <p:grpSpPr>
          <a:xfrm>
            <a:off x="9992483" y="4805445"/>
            <a:ext cx="2914636" cy="2087339"/>
            <a:chOff x="7494362" y="3604084"/>
            <a:chExt cx="2185977" cy="1565504"/>
          </a:xfrm>
        </p:grpSpPr>
        <p:sp>
          <p:nvSpPr>
            <p:cNvPr id="58" name="Google Shape;58;p5"/>
            <p:cNvSpPr/>
            <p:nvPr/>
          </p:nvSpPr>
          <p:spPr>
            <a:xfrm flipH="1">
              <a:off x="7494362" y="3604084"/>
              <a:ext cx="1926782" cy="1565504"/>
            </a:xfrm>
            <a:custGeom>
              <a:avLst/>
              <a:gdLst/>
              <a:ahLst/>
              <a:cxnLst/>
              <a:rect l="l" t="t" r="r" b="b"/>
              <a:pathLst>
                <a:path w="3925" h="3189" extrusionOk="0">
                  <a:moveTo>
                    <a:pt x="3924" y="3179"/>
                  </a:moveTo>
                  <a:cubicBezTo>
                    <a:pt x="3911" y="2956"/>
                    <a:pt x="3881" y="2732"/>
                    <a:pt x="3836" y="2513"/>
                  </a:cubicBezTo>
                  <a:cubicBezTo>
                    <a:pt x="3800" y="2345"/>
                    <a:pt x="3750" y="2217"/>
                    <a:pt x="3681" y="2120"/>
                  </a:cubicBezTo>
                  <a:cubicBezTo>
                    <a:pt x="3590" y="1994"/>
                    <a:pt x="3468" y="1927"/>
                    <a:pt x="3317" y="1920"/>
                  </a:cubicBezTo>
                  <a:cubicBezTo>
                    <a:pt x="3297" y="1919"/>
                    <a:pt x="3277" y="1919"/>
                    <a:pt x="3257" y="1920"/>
                  </a:cubicBezTo>
                  <a:lnTo>
                    <a:pt x="2087" y="1920"/>
                  </a:lnTo>
                  <a:cubicBezTo>
                    <a:pt x="2085" y="1920"/>
                    <a:pt x="2083" y="1920"/>
                    <a:pt x="2081" y="1920"/>
                  </a:cubicBezTo>
                  <a:cubicBezTo>
                    <a:pt x="1926" y="1912"/>
                    <a:pt x="1811" y="1965"/>
                    <a:pt x="1730" y="2079"/>
                  </a:cubicBezTo>
                  <a:cubicBezTo>
                    <a:pt x="1722" y="2091"/>
                    <a:pt x="1714" y="2103"/>
                    <a:pt x="1706" y="2116"/>
                  </a:cubicBezTo>
                  <a:cubicBezTo>
                    <a:pt x="1699" y="1977"/>
                    <a:pt x="1703" y="1841"/>
                    <a:pt x="1708" y="1724"/>
                  </a:cubicBezTo>
                  <a:cubicBezTo>
                    <a:pt x="1715" y="1586"/>
                    <a:pt x="1729" y="1445"/>
                    <a:pt x="1742" y="1310"/>
                  </a:cubicBezTo>
                  <a:cubicBezTo>
                    <a:pt x="1762" y="1108"/>
                    <a:pt x="1782" y="900"/>
                    <a:pt x="1781" y="693"/>
                  </a:cubicBezTo>
                  <a:cubicBezTo>
                    <a:pt x="1779" y="476"/>
                    <a:pt x="1746" y="174"/>
                    <a:pt x="1492" y="57"/>
                  </a:cubicBezTo>
                  <a:cubicBezTo>
                    <a:pt x="1408" y="19"/>
                    <a:pt x="1324" y="0"/>
                    <a:pt x="1244" y="0"/>
                  </a:cubicBezTo>
                  <a:lnTo>
                    <a:pt x="35" y="0"/>
                  </a:lnTo>
                  <a:cubicBezTo>
                    <a:pt x="34" y="0"/>
                    <a:pt x="32" y="0"/>
                    <a:pt x="30" y="0"/>
                  </a:cubicBezTo>
                  <a:cubicBezTo>
                    <a:pt x="20" y="0"/>
                    <a:pt x="10" y="0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9" y="0"/>
                    <a:pt x="12" y="0"/>
                  </a:cubicBezTo>
                  <a:cubicBezTo>
                    <a:pt x="86" y="4"/>
                    <a:pt x="162" y="23"/>
                    <a:pt x="238" y="57"/>
                  </a:cubicBezTo>
                  <a:cubicBezTo>
                    <a:pt x="492" y="174"/>
                    <a:pt x="524" y="476"/>
                    <a:pt x="526" y="693"/>
                  </a:cubicBezTo>
                  <a:cubicBezTo>
                    <a:pt x="527" y="720"/>
                    <a:pt x="527" y="747"/>
                    <a:pt x="526" y="773"/>
                  </a:cubicBezTo>
                  <a:cubicBezTo>
                    <a:pt x="524" y="891"/>
                    <a:pt x="516" y="1009"/>
                    <a:pt x="506" y="1126"/>
                  </a:cubicBezTo>
                  <a:lnTo>
                    <a:pt x="505" y="1128"/>
                  </a:lnTo>
                  <a:cubicBezTo>
                    <a:pt x="500" y="1189"/>
                    <a:pt x="494" y="1249"/>
                    <a:pt x="488" y="1308"/>
                  </a:cubicBezTo>
                  <a:cubicBezTo>
                    <a:pt x="475" y="1444"/>
                    <a:pt x="461" y="1584"/>
                    <a:pt x="454" y="1723"/>
                  </a:cubicBezTo>
                  <a:cubicBezTo>
                    <a:pt x="444" y="1940"/>
                    <a:pt x="439" y="2221"/>
                    <a:pt x="502" y="2474"/>
                  </a:cubicBezTo>
                  <a:cubicBezTo>
                    <a:pt x="573" y="2765"/>
                    <a:pt x="721" y="2959"/>
                    <a:pt x="940" y="3053"/>
                  </a:cubicBezTo>
                  <a:cubicBezTo>
                    <a:pt x="986" y="3073"/>
                    <a:pt x="1031" y="3084"/>
                    <a:pt x="1074" y="3087"/>
                  </a:cubicBezTo>
                  <a:cubicBezTo>
                    <a:pt x="1084" y="3088"/>
                    <a:pt x="1093" y="3088"/>
                    <a:pt x="1103" y="3088"/>
                  </a:cubicBezTo>
                  <a:lnTo>
                    <a:pt x="1104" y="3088"/>
                  </a:lnTo>
                  <a:lnTo>
                    <a:pt x="2312" y="3088"/>
                  </a:lnTo>
                  <a:cubicBezTo>
                    <a:pt x="2314" y="3088"/>
                    <a:pt x="2315" y="3088"/>
                    <a:pt x="2317" y="3087"/>
                  </a:cubicBezTo>
                  <a:cubicBezTo>
                    <a:pt x="2369" y="3090"/>
                    <a:pt x="2418" y="3081"/>
                    <a:pt x="2465" y="3060"/>
                  </a:cubicBezTo>
                  <a:cubicBezTo>
                    <a:pt x="2537" y="3027"/>
                    <a:pt x="2597" y="2970"/>
                    <a:pt x="2645" y="2904"/>
                  </a:cubicBezTo>
                  <a:cubicBezTo>
                    <a:pt x="2656" y="2996"/>
                    <a:pt x="2664" y="3088"/>
                    <a:pt x="2670" y="3180"/>
                  </a:cubicBezTo>
                  <a:lnTo>
                    <a:pt x="2670" y="3188"/>
                  </a:lnTo>
                  <a:lnTo>
                    <a:pt x="3924" y="3188"/>
                  </a:lnTo>
                  <a:lnTo>
                    <a:pt x="3924" y="3179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5"/>
            <p:cNvSpPr/>
            <p:nvPr/>
          </p:nvSpPr>
          <p:spPr>
            <a:xfrm flipH="1">
              <a:off x="7545906" y="3604084"/>
              <a:ext cx="2134433" cy="1516904"/>
            </a:xfrm>
            <a:custGeom>
              <a:avLst/>
              <a:gdLst/>
              <a:ahLst/>
              <a:cxnLst/>
              <a:rect l="l" t="t" r="r" b="b"/>
              <a:pathLst>
                <a:path w="4348" h="3090" extrusionOk="0">
                  <a:moveTo>
                    <a:pt x="3968" y="2010"/>
                  </a:moveTo>
                  <a:lnTo>
                    <a:pt x="3004" y="2010"/>
                  </a:lnTo>
                  <a:cubicBezTo>
                    <a:pt x="2978" y="2010"/>
                    <a:pt x="2978" y="1986"/>
                    <a:pt x="3004" y="1986"/>
                  </a:cubicBezTo>
                  <a:lnTo>
                    <a:pt x="3968" y="1986"/>
                  </a:lnTo>
                  <a:cubicBezTo>
                    <a:pt x="3994" y="1986"/>
                    <a:pt x="3994" y="2010"/>
                    <a:pt x="3968" y="2010"/>
                  </a:cubicBezTo>
                  <a:moveTo>
                    <a:pt x="4094" y="2133"/>
                  </a:moveTo>
                  <a:lnTo>
                    <a:pt x="3129" y="2133"/>
                  </a:lnTo>
                  <a:cubicBezTo>
                    <a:pt x="3104" y="2133"/>
                    <a:pt x="3103" y="2157"/>
                    <a:pt x="3129" y="2157"/>
                  </a:cubicBezTo>
                  <a:lnTo>
                    <a:pt x="4094" y="2157"/>
                  </a:lnTo>
                  <a:cubicBezTo>
                    <a:pt x="4120" y="2157"/>
                    <a:pt x="4120" y="2133"/>
                    <a:pt x="4094" y="2133"/>
                  </a:cubicBezTo>
                  <a:moveTo>
                    <a:pt x="4165" y="2280"/>
                  </a:moveTo>
                  <a:lnTo>
                    <a:pt x="3201" y="2280"/>
                  </a:lnTo>
                  <a:cubicBezTo>
                    <a:pt x="3175" y="2280"/>
                    <a:pt x="3175" y="2304"/>
                    <a:pt x="3201" y="2304"/>
                  </a:cubicBezTo>
                  <a:lnTo>
                    <a:pt x="4165" y="2304"/>
                  </a:lnTo>
                  <a:cubicBezTo>
                    <a:pt x="4191" y="2304"/>
                    <a:pt x="4191" y="2280"/>
                    <a:pt x="4165" y="2280"/>
                  </a:cubicBezTo>
                  <a:moveTo>
                    <a:pt x="4213" y="2427"/>
                  </a:moveTo>
                  <a:lnTo>
                    <a:pt x="3249" y="2427"/>
                  </a:lnTo>
                  <a:cubicBezTo>
                    <a:pt x="3223" y="2427"/>
                    <a:pt x="3223" y="2451"/>
                    <a:pt x="3249" y="2451"/>
                  </a:cubicBezTo>
                  <a:lnTo>
                    <a:pt x="4213" y="2451"/>
                  </a:lnTo>
                  <a:cubicBezTo>
                    <a:pt x="4239" y="2451"/>
                    <a:pt x="4239" y="2427"/>
                    <a:pt x="4213" y="2427"/>
                  </a:cubicBezTo>
                  <a:moveTo>
                    <a:pt x="4255" y="2574"/>
                  </a:moveTo>
                  <a:lnTo>
                    <a:pt x="3290" y="2574"/>
                  </a:lnTo>
                  <a:cubicBezTo>
                    <a:pt x="3265" y="2574"/>
                    <a:pt x="3265" y="2598"/>
                    <a:pt x="3290" y="2598"/>
                  </a:cubicBezTo>
                  <a:lnTo>
                    <a:pt x="4255" y="2598"/>
                  </a:lnTo>
                  <a:cubicBezTo>
                    <a:pt x="4281" y="2598"/>
                    <a:pt x="4281" y="2574"/>
                    <a:pt x="4255" y="2574"/>
                  </a:cubicBezTo>
                  <a:moveTo>
                    <a:pt x="4279" y="2721"/>
                  </a:moveTo>
                  <a:lnTo>
                    <a:pt x="3315" y="2721"/>
                  </a:lnTo>
                  <a:cubicBezTo>
                    <a:pt x="3289" y="2721"/>
                    <a:pt x="3289" y="2745"/>
                    <a:pt x="3315" y="2745"/>
                  </a:cubicBezTo>
                  <a:lnTo>
                    <a:pt x="4279" y="2745"/>
                  </a:lnTo>
                  <a:cubicBezTo>
                    <a:pt x="4305" y="2745"/>
                    <a:pt x="4305" y="2721"/>
                    <a:pt x="4279" y="2721"/>
                  </a:cubicBezTo>
                  <a:moveTo>
                    <a:pt x="4297" y="2868"/>
                  </a:moveTo>
                  <a:lnTo>
                    <a:pt x="3332" y="2868"/>
                  </a:lnTo>
                  <a:cubicBezTo>
                    <a:pt x="3307" y="2868"/>
                    <a:pt x="3307" y="2892"/>
                    <a:pt x="3332" y="2892"/>
                  </a:cubicBezTo>
                  <a:lnTo>
                    <a:pt x="4297" y="2892"/>
                  </a:lnTo>
                  <a:cubicBezTo>
                    <a:pt x="4322" y="2892"/>
                    <a:pt x="4323" y="2868"/>
                    <a:pt x="4297" y="2868"/>
                  </a:cubicBezTo>
                  <a:moveTo>
                    <a:pt x="4321" y="3015"/>
                  </a:moveTo>
                  <a:lnTo>
                    <a:pt x="3356" y="3015"/>
                  </a:lnTo>
                  <a:cubicBezTo>
                    <a:pt x="3330" y="3015"/>
                    <a:pt x="3330" y="3039"/>
                    <a:pt x="3356" y="3039"/>
                  </a:cubicBezTo>
                  <a:lnTo>
                    <a:pt x="4321" y="3039"/>
                  </a:lnTo>
                  <a:cubicBezTo>
                    <a:pt x="4346" y="3039"/>
                    <a:pt x="4347" y="3015"/>
                    <a:pt x="4321" y="3015"/>
                  </a:cubicBezTo>
                  <a:moveTo>
                    <a:pt x="3165" y="2738"/>
                  </a:moveTo>
                  <a:cubicBezTo>
                    <a:pt x="3158" y="2683"/>
                    <a:pt x="3148" y="2628"/>
                    <a:pt x="3139" y="2574"/>
                  </a:cubicBezTo>
                  <a:cubicBezTo>
                    <a:pt x="3135" y="2554"/>
                    <a:pt x="3131" y="2533"/>
                    <a:pt x="3127" y="2513"/>
                  </a:cubicBezTo>
                  <a:cubicBezTo>
                    <a:pt x="3092" y="2345"/>
                    <a:pt x="3041" y="2216"/>
                    <a:pt x="2972" y="2120"/>
                  </a:cubicBezTo>
                  <a:cubicBezTo>
                    <a:pt x="2883" y="1996"/>
                    <a:pt x="2763" y="1928"/>
                    <a:pt x="2615" y="1920"/>
                  </a:cubicBezTo>
                  <a:cubicBezTo>
                    <a:pt x="2613" y="1920"/>
                    <a:pt x="2611" y="1920"/>
                    <a:pt x="2609" y="1920"/>
                  </a:cubicBezTo>
                  <a:cubicBezTo>
                    <a:pt x="2454" y="1912"/>
                    <a:pt x="2339" y="1964"/>
                    <a:pt x="2258" y="2079"/>
                  </a:cubicBezTo>
                  <a:cubicBezTo>
                    <a:pt x="2253" y="2085"/>
                    <a:pt x="2249" y="2091"/>
                    <a:pt x="2245" y="2098"/>
                  </a:cubicBezTo>
                  <a:cubicBezTo>
                    <a:pt x="2185" y="2192"/>
                    <a:pt x="2151" y="2311"/>
                    <a:pt x="2119" y="2427"/>
                  </a:cubicBezTo>
                  <a:lnTo>
                    <a:pt x="1188" y="2427"/>
                  </a:lnTo>
                  <a:cubicBezTo>
                    <a:pt x="1162" y="2427"/>
                    <a:pt x="1162" y="2451"/>
                    <a:pt x="1188" y="2451"/>
                  </a:cubicBezTo>
                  <a:lnTo>
                    <a:pt x="2112" y="2451"/>
                  </a:lnTo>
                  <a:cubicBezTo>
                    <a:pt x="2100" y="2494"/>
                    <a:pt x="2089" y="2534"/>
                    <a:pt x="2077" y="2574"/>
                  </a:cubicBezTo>
                  <a:lnTo>
                    <a:pt x="2076" y="2574"/>
                  </a:lnTo>
                  <a:lnTo>
                    <a:pt x="1242" y="2574"/>
                  </a:lnTo>
                  <a:cubicBezTo>
                    <a:pt x="1216" y="2574"/>
                    <a:pt x="1216" y="2598"/>
                    <a:pt x="1242" y="2598"/>
                  </a:cubicBezTo>
                  <a:lnTo>
                    <a:pt x="2069" y="2598"/>
                  </a:lnTo>
                  <a:cubicBezTo>
                    <a:pt x="2056" y="2635"/>
                    <a:pt x="2040" y="2677"/>
                    <a:pt x="2020" y="2721"/>
                  </a:cubicBezTo>
                  <a:lnTo>
                    <a:pt x="1290" y="2721"/>
                  </a:lnTo>
                  <a:cubicBezTo>
                    <a:pt x="1264" y="2721"/>
                    <a:pt x="1264" y="2745"/>
                    <a:pt x="1290" y="2745"/>
                  </a:cubicBezTo>
                  <a:lnTo>
                    <a:pt x="2009" y="2745"/>
                  </a:lnTo>
                  <a:cubicBezTo>
                    <a:pt x="1990" y="2786"/>
                    <a:pt x="1967" y="2829"/>
                    <a:pt x="1940" y="2868"/>
                  </a:cubicBezTo>
                  <a:lnTo>
                    <a:pt x="1379" y="2868"/>
                  </a:lnTo>
                  <a:cubicBezTo>
                    <a:pt x="1353" y="2868"/>
                    <a:pt x="1353" y="2892"/>
                    <a:pt x="1379" y="2892"/>
                  </a:cubicBezTo>
                  <a:lnTo>
                    <a:pt x="1923" y="2892"/>
                  </a:lnTo>
                  <a:cubicBezTo>
                    <a:pt x="1876" y="2957"/>
                    <a:pt x="1818" y="3013"/>
                    <a:pt x="1749" y="3043"/>
                  </a:cubicBezTo>
                  <a:cubicBezTo>
                    <a:pt x="1727" y="3053"/>
                    <a:pt x="1705" y="3060"/>
                    <a:pt x="1682" y="3065"/>
                  </a:cubicBezTo>
                  <a:cubicBezTo>
                    <a:pt x="1660" y="3072"/>
                    <a:pt x="1638" y="3079"/>
                    <a:pt x="1616" y="3085"/>
                  </a:cubicBezTo>
                  <a:cubicBezTo>
                    <a:pt x="1613" y="3086"/>
                    <a:pt x="1610" y="3086"/>
                    <a:pt x="1607" y="3087"/>
                  </a:cubicBezTo>
                  <a:cubicBezTo>
                    <a:pt x="1610" y="3087"/>
                    <a:pt x="1613" y="3087"/>
                    <a:pt x="1616" y="3087"/>
                  </a:cubicBezTo>
                  <a:lnTo>
                    <a:pt x="1620" y="3087"/>
                  </a:lnTo>
                  <a:cubicBezTo>
                    <a:pt x="1624" y="3088"/>
                    <a:pt x="1627" y="3088"/>
                    <a:pt x="1630" y="3087"/>
                  </a:cubicBezTo>
                  <a:lnTo>
                    <a:pt x="1631" y="3087"/>
                  </a:lnTo>
                  <a:lnTo>
                    <a:pt x="2840" y="3087"/>
                  </a:lnTo>
                  <a:cubicBezTo>
                    <a:pt x="2841" y="3087"/>
                    <a:pt x="2843" y="3087"/>
                    <a:pt x="2845" y="3087"/>
                  </a:cubicBezTo>
                  <a:cubicBezTo>
                    <a:pt x="2896" y="3089"/>
                    <a:pt x="2946" y="3080"/>
                    <a:pt x="2993" y="3059"/>
                  </a:cubicBezTo>
                  <a:cubicBezTo>
                    <a:pt x="3011" y="3051"/>
                    <a:pt x="3029" y="3041"/>
                    <a:pt x="3046" y="3029"/>
                  </a:cubicBezTo>
                  <a:cubicBezTo>
                    <a:pt x="3056" y="3023"/>
                    <a:pt x="3065" y="3016"/>
                    <a:pt x="3074" y="3009"/>
                  </a:cubicBezTo>
                  <a:cubicBezTo>
                    <a:pt x="3105" y="2983"/>
                    <a:pt x="3134" y="2953"/>
                    <a:pt x="3159" y="2921"/>
                  </a:cubicBezTo>
                  <a:cubicBezTo>
                    <a:pt x="3165" y="2913"/>
                    <a:pt x="3170" y="2905"/>
                    <a:pt x="3175" y="2896"/>
                  </a:cubicBezTo>
                  <a:cubicBezTo>
                    <a:pt x="3174" y="2843"/>
                    <a:pt x="3171" y="2790"/>
                    <a:pt x="3165" y="2738"/>
                  </a:cubicBezTo>
                  <a:moveTo>
                    <a:pt x="2093" y="221"/>
                  </a:moveTo>
                  <a:lnTo>
                    <a:pt x="1129" y="221"/>
                  </a:lnTo>
                  <a:cubicBezTo>
                    <a:pt x="1103" y="221"/>
                    <a:pt x="1103" y="245"/>
                    <a:pt x="1129" y="245"/>
                  </a:cubicBezTo>
                  <a:lnTo>
                    <a:pt x="2093" y="245"/>
                  </a:lnTo>
                  <a:cubicBezTo>
                    <a:pt x="2119" y="245"/>
                    <a:pt x="2119" y="221"/>
                    <a:pt x="2093" y="221"/>
                  </a:cubicBezTo>
                  <a:moveTo>
                    <a:pt x="1170" y="392"/>
                  </a:moveTo>
                  <a:lnTo>
                    <a:pt x="2135" y="392"/>
                  </a:lnTo>
                  <a:cubicBezTo>
                    <a:pt x="2161" y="392"/>
                    <a:pt x="2161" y="368"/>
                    <a:pt x="2135" y="368"/>
                  </a:cubicBezTo>
                  <a:lnTo>
                    <a:pt x="1170" y="368"/>
                  </a:lnTo>
                  <a:cubicBezTo>
                    <a:pt x="1145" y="368"/>
                    <a:pt x="1144" y="392"/>
                    <a:pt x="1170" y="392"/>
                  </a:cubicBezTo>
                  <a:moveTo>
                    <a:pt x="1194" y="539"/>
                  </a:moveTo>
                  <a:lnTo>
                    <a:pt x="2159" y="539"/>
                  </a:lnTo>
                  <a:cubicBezTo>
                    <a:pt x="2184" y="539"/>
                    <a:pt x="2185" y="515"/>
                    <a:pt x="2159" y="515"/>
                  </a:cubicBezTo>
                  <a:lnTo>
                    <a:pt x="1194" y="515"/>
                  </a:lnTo>
                  <a:cubicBezTo>
                    <a:pt x="1168" y="515"/>
                    <a:pt x="1168" y="539"/>
                    <a:pt x="1194" y="539"/>
                  </a:cubicBezTo>
                  <a:moveTo>
                    <a:pt x="1206" y="662"/>
                  </a:moveTo>
                  <a:cubicBezTo>
                    <a:pt x="1180" y="662"/>
                    <a:pt x="1180" y="686"/>
                    <a:pt x="1206" y="686"/>
                  </a:cubicBezTo>
                  <a:lnTo>
                    <a:pt x="2171" y="686"/>
                  </a:lnTo>
                  <a:cubicBezTo>
                    <a:pt x="2196" y="686"/>
                    <a:pt x="2196" y="662"/>
                    <a:pt x="2171" y="662"/>
                  </a:cubicBezTo>
                  <a:lnTo>
                    <a:pt x="1206" y="662"/>
                  </a:lnTo>
                  <a:moveTo>
                    <a:pt x="2171" y="809"/>
                  </a:moveTo>
                  <a:lnTo>
                    <a:pt x="1206" y="809"/>
                  </a:lnTo>
                  <a:cubicBezTo>
                    <a:pt x="1181" y="809"/>
                    <a:pt x="1180" y="833"/>
                    <a:pt x="1206" y="833"/>
                  </a:cubicBezTo>
                  <a:lnTo>
                    <a:pt x="2171" y="833"/>
                  </a:lnTo>
                  <a:cubicBezTo>
                    <a:pt x="2196" y="834"/>
                    <a:pt x="2197" y="809"/>
                    <a:pt x="2171" y="809"/>
                  </a:cubicBezTo>
                  <a:moveTo>
                    <a:pt x="2171" y="956"/>
                  </a:moveTo>
                  <a:lnTo>
                    <a:pt x="1206" y="956"/>
                  </a:lnTo>
                  <a:cubicBezTo>
                    <a:pt x="1181" y="956"/>
                    <a:pt x="1180" y="980"/>
                    <a:pt x="1206" y="980"/>
                  </a:cubicBezTo>
                  <a:lnTo>
                    <a:pt x="2171" y="980"/>
                  </a:lnTo>
                  <a:cubicBezTo>
                    <a:pt x="2196" y="980"/>
                    <a:pt x="2197" y="956"/>
                    <a:pt x="2171" y="956"/>
                  </a:cubicBezTo>
                  <a:moveTo>
                    <a:pt x="2153" y="1104"/>
                  </a:moveTo>
                  <a:lnTo>
                    <a:pt x="1188" y="1104"/>
                  </a:lnTo>
                  <a:cubicBezTo>
                    <a:pt x="1163" y="1104"/>
                    <a:pt x="1162" y="1128"/>
                    <a:pt x="1188" y="1128"/>
                  </a:cubicBezTo>
                  <a:lnTo>
                    <a:pt x="2153" y="1128"/>
                  </a:lnTo>
                  <a:cubicBezTo>
                    <a:pt x="2178" y="1128"/>
                    <a:pt x="2179" y="1104"/>
                    <a:pt x="2153" y="1104"/>
                  </a:cubicBezTo>
                  <a:moveTo>
                    <a:pt x="2147" y="1275"/>
                  </a:moveTo>
                  <a:cubicBezTo>
                    <a:pt x="2172" y="1275"/>
                    <a:pt x="2173" y="1251"/>
                    <a:pt x="2147" y="1251"/>
                  </a:cubicBezTo>
                  <a:lnTo>
                    <a:pt x="1182" y="1251"/>
                  </a:lnTo>
                  <a:cubicBezTo>
                    <a:pt x="1157" y="1251"/>
                    <a:pt x="1156" y="1275"/>
                    <a:pt x="1182" y="1275"/>
                  </a:cubicBezTo>
                  <a:lnTo>
                    <a:pt x="2147" y="1275"/>
                  </a:lnTo>
                  <a:moveTo>
                    <a:pt x="2153" y="1398"/>
                  </a:moveTo>
                  <a:lnTo>
                    <a:pt x="1188" y="1398"/>
                  </a:lnTo>
                  <a:cubicBezTo>
                    <a:pt x="1163" y="1398"/>
                    <a:pt x="1162" y="1422"/>
                    <a:pt x="1188" y="1422"/>
                  </a:cubicBezTo>
                  <a:lnTo>
                    <a:pt x="2153" y="1422"/>
                  </a:lnTo>
                  <a:cubicBezTo>
                    <a:pt x="2178" y="1422"/>
                    <a:pt x="2179" y="1398"/>
                    <a:pt x="2153" y="1398"/>
                  </a:cubicBezTo>
                  <a:moveTo>
                    <a:pt x="2135" y="1545"/>
                  </a:moveTo>
                  <a:lnTo>
                    <a:pt x="1170" y="1545"/>
                  </a:lnTo>
                  <a:cubicBezTo>
                    <a:pt x="1145" y="1545"/>
                    <a:pt x="1144" y="1569"/>
                    <a:pt x="1170" y="1569"/>
                  </a:cubicBezTo>
                  <a:lnTo>
                    <a:pt x="2135" y="1569"/>
                  </a:lnTo>
                  <a:cubicBezTo>
                    <a:pt x="2161" y="1569"/>
                    <a:pt x="2161" y="1545"/>
                    <a:pt x="2135" y="1545"/>
                  </a:cubicBezTo>
                  <a:moveTo>
                    <a:pt x="2135" y="1692"/>
                  </a:moveTo>
                  <a:lnTo>
                    <a:pt x="1170" y="1692"/>
                  </a:lnTo>
                  <a:cubicBezTo>
                    <a:pt x="1145" y="1692"/>
                    <a:pt x="1144" y="1716"/>
                    <a:pt x="1170" y="1716"/>
                  </a:cubicBezTo>
                  <a:lnTo>
                    <a:pt x="2135" y="1716"/>
                  </a:lnTo>
                  <a:cubicBezTo>
                    <a:pt x="2161" y="1716"/>
                    <a:pt x="2161" y="1692"/>
                    <a:pt x="2135" y="1692"/>
                  </a:cubicBezTo>
                  <a:moveTo>
                    <a:pt x="2123" y="1839"/>
                  </a:moveTo>
                  <a:lnTo>
                    <a:pt x="1159" y="1839"/>
                  </a:lnTo>
                  <a:cubicBezTo>
                    <a:pt x="1133" y="1839"/>
                    <a:pt x="1133" y="1863"/>
                    <a:pt x="1159" y="1863"/>
                  </a:cubicBezTo>
                  <a:lnTo>
                    <a:pt x="2123" y="1863"/>
                  </a:lnTo>
                  <a:cubicBezTo>
                    <a:pt x="2148" y="1863"/>
                    <a:pt x="2149" y="1839"/>
                    <a:pt x="2123" y="1839"/>
                  </a:cubicBezTo>
                  <a:moveTo>
                    <a:pt x="1153" y="1986"/>
                  </a:moveTo>
                  <a:cubicBezTo>
                    <a:pt x="1127" y="1986"/>
                    <a:pt x="1127" y="2010"/>
                    <a:pt x="1153" y="2010"/>
                  </a:cubicBezTo>
                  <a:lnTo>
                    <a:pt x="2117" y="2010"/>
                  </a:lnTo>
                  <a:cubicBezTo>
                    <a:pt x="2143" y="2010"/>
                    <a:pt x="2143" y="1986"/>
                    <a:pt x="2117" y="1986"/>
                  </a:cubicBezTo>
                  <a:lnTo>
                    <a:pt x="1153" y="1986"/>
                  </a:lnTo>
                  <a:moveTo>
                    <a:pt x="2117" y="2157"/>
                  </a:moveTo>
                  <a:cubicBezTo>
                    <a:pt x="2143" y="2157"/>
                    <a:pt x="2143" y="2133"/>
                    <a:pt x="2117" y="2133"/>
                  </a:cubicBezTo>
                  <a:lnTo>
                    <a:pt x="1153" y="2133"/>
                  </a:lnTo>
                  <a:cubicBezTo>
                    <a:pt x="1127" y="2133"/>
                    <a:pt x="1127" y="2157"/>
                    <a:pt x="1153" y="2157"/>
                  </a:cubicBezTo>
                  <a:lnTo>
                    <a:pt x="2117" y="2157"/>
                  </a:lnTo>
                  <a:moveTo>
                    <a:pt x="2135" y="2304"/>
                  </a:moveTo>
                  <a:cubicBezTo>
                    <a:pt x="2161" y="2304"/>
                    <a:pt x="2161" y="2280"/>
                    <a:pt x="2135" y="2280"/>
                  </a:cubicBezTo>
                  <a:lnTo>
                    <a:pt x="1170" y="2280"/>
                  </a:lnTo>
                  <a:cubicBezTo>
                    <a:pt x="1145" y="2280"/>
                    <a:pt x="1144" y="2304"/>
                    <a:pt x="1170" y="2304"/>
                  </a:cubicBezTo>
                  <a:lnTo>
                    <a:pt x="2135" y="2304"/>
                  </a:lnTo>
                  <a:moveTo>
                    <a:pt x="1977" y="69"/>
                  </a:moveTo>
                  <a:lnTo>
                    <a:pt x="1013" y="69"/>
                  </a:lnTo>
                  <a:cubicBezTo>
                    <a:pt x="987" y="69"/>
                    <a:pt x="987" y="94"/>
                    <a:pt x="1013" y="94"/>
                  </a:cubicBezTo>
                  <a:lnTo>
                    <a:pt x="1977" y="94"/>
                  </a:lnTo>
                  <a:cubicBezTo>
                    <a:pt x="2003" y="94"/>
                    <a:pt x="2003" y="69"/>
                    <a:pt x="1977" y="69"/>
                  </a:cubicBezTo>
                  <a:moveTo>
                    <a:pt x="1052" y="828"/>
                  </a:moveTo>
                  <a:cubicBezTo>
                    <a:pt x="1052" y="825"/>
                    <a:pt x="1052" y="822"/>
                    <a:pt x="1053" y="819"/>
                  </a:cubicBezTo>
                  <a:cubicBezTo>
                    <a:pt x="1052" y="822"/>
                    <a:pt x="1052" y="825"/>
                    <a:pt x="1052" y="828"/>
                  </a:cubicBezTo>
                  <a:cubicBezTo>
                    <a:pt x="1052" y="830"/>
                    <a:pt x="1052" y="832"/>
                    <a:pt x="1052" y="833"/>
                  </a:cubicBezTo>
                  <a:cubicBezTo>
                    <a:pt x="1052" y="838"/>
                    <a:pt x="1052" y="842"/>
                    <a:pt x="1052" y="847"/>
                  </a:cubicBezTo>
                  <a:cubicBezTo>
                    <a:pt x="1052" y="842"/>
                    <a:pt x="1052" y="838"/>
                    <a:pt x="1052" y="833"/>
                  </a:cubicBezTo>
                  <a:cubicBezTo>
                    <a:pt x="1052" y="839"/>
                    <a:pt x="1052" y="845"/>
                    <a:pt x="1052" y="851"/>
                  </a:cubicBezTo>
                  <a:cubicBezTo>
                    <a:pt x="1051" y="862"/>
                    <a:pt x="1050" y="874"/>
                    <a:pt x="1050" y="885"/>
                  </a:cubicBezTo>
                  <a:cubicBezTo>
                    <a:pt x="1050" y="886"/>
                    <a:pt x="1050" y="886"/>
                    <a:pt x="1050" y="887"/>
                  </a:cubicBezTo>
                  <a:cubicBezTo>
                    <a:pt x="1052" y="849"/>
                    <a:pt x="1053" y="811"/>
                    <a:pt x="1054" y="773"/>
                  </a:cubicBezTo>
                  <a:lnTo>
                    <a:pt x="1054" y="775"/>
                  </a:lnTo>
                  <a:cubicBezTo>
                    <a:pt x="1053" y="793"/>
                    <a:pt x="1053" y="810"/>
                    <a:pt x="1052" y="828"/>
                  </a:cubicBezTo>
                  <a:moveTo>
                    <a:pt x="1050" y="885"/>
                  </a:moveTo>
                  <a:cubicBezTo>
                    <a:pt x="1050" y="874"/>
                    <a:pt x="1051" y="862"/>
                    <a:pt x="1052" y="851"/>
                  </a:cubicBezTo>
                  <a:cubicBezTo>
                    <a:pt x="1052" y="850"/>
                    <a:pt x="1052" y="848"/>
                    <a:pt x="1052" y="847"/>
                  </a:cubicBezTo>
                  <a:cubicBezTo>
                    <a:pt x="1051" y="860"/>
                    <a:pt x="1051" y="872"/>
                    <a:pt x="1050" y="885"/>
                  </a:cubicBezTo>
                  <a:moveTo>
                    <a:pt x="1054" y="693"/>
                  </a:moveTo>
                  <a:cubicBezTo>
                    <a:pt x="1052" y="476"/>
                    <a:pt x="1020" y="174"/>
                    <a:pt x="765" y="57"/>
                  </a:cubicBezTo>
                  <a:cubicBezTo>
                    <a:pt x="690" y="22"/>
                    <a:pt x="613" y="3"/>
                    <a:pt x="540" y="0"/>
                  </a:cubicBezTo>
                  <a:cubicBezTo>
                    <a:pt x="537" y="0"/>
                    <a:pt x="534" y="0"/>
                    <a:pt x="531" y="0"/>
                  </a:cubicBezTo>
                  <a:cubicBezTo>
                    <a:pt x="527" y="0"/>
                    <a:pt x="522" y="0"/>
                    <a:pt x="517" y="0"/>
                  </a:cubicBezTo>
                  <a:cubicBezTo>
                    <a:pt x="454" y="0"/>
                    <a:pt x="393" y="12"/>
                    <a:pt x="337" y="36"/>
                  </a:cubicBezTo>
                  <a:cubicBezTo>
                    <a:pt x="103" y="135"/>
                    <a:pt x="0" y="383"/>
                    <a:pt x="27" y="773"/>
                  </a:cubicBezTo>
                  <a:lnTo>
                    <a:pt x="1054" y="773"/>
                  </a:lnTo>
                  <a:cubicBezTo>
                    <a:pt x="1054" y="746"/>
                    <a:pt x="1054" y="720"/>
                    <a:pt x="1054" y="693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" name="Google Shape;60;p5"/>
          <p:cNvSpPr/>
          <p:nvPr/>
        </p:nvSpPr>
        <p:spPr>
          <a:xfrm flipH="1">
            <a:off x="11141766" y="4192352"/>
            <a:ext cx="317900" cy="446251"/>
          </a:xfrm>
          <a:custGeom>
            <a:avLst/>
            <a:gdLst/>
            <a:ahLst/>
            <a:cxnLst/>
            <a:rect l="l" t="t" r="r" b="b"/>
            <a:pathLst>
              <a:path w="386" h="387" extrusionOk="0">
                <a:moveTo>
                  <a:pt x="380" y="194"/>
                </a:moveTo>
                <a:cubicBezTo>
                  <a:pt x="351" y="190"/>
                  <a:pt x="308" y="183"/>
                  <a:pt x="286" y="168"/>
                </a:cubicBezTo>
                <a:cubicBezTo>
                  <a:pt x="260" y="150"/>
                  <a:pt x="246" y="118"/>
                  <a:pt x="237" y="94"/>
                </a:cubicBezTo>
                <a:cubicBezTo>
                  <a:pt x="226" y="63"/>
                  <a:pt x="222" y="31"/>
                  <a:pt x="218" y="0"/>
                </a:cubicBezTo>
                <a:cubicBezTo>
                  <a:pt x="212" y="33"/>
                  <a:pt x="205" y="67"/>
                  <a:pt x="183" y="97"/>
                </a:cubicBezTo>
                <a:cubicBezTo>
                  <a:pt x="155" y="137"/>
                  <a:pt x="92" y="156"/>
                  <a:pt x="32" y="164"/>
                </a:cubicBezTo>
                <a:cubicBezTo>
                  <a:pt x="20" y="166"/>
                  <a:pt x="7" y="168"/>
                  <a:pt x="0" y="175"/>
                </a:cubicBezTo>
                <a:cubicBezTo>
                  <a:pt x="9" y="165"/>
                  <a:pt x="76" y="183"/>
                  <a:pt x="86" y="187"/>
                </a:cubicBezTo>
                <a:cubicBezTo>
                  <a:pt x="113" y="196"/>
                  <a:pt x="139" y="211"/>
                  <a:pt x="153" y="229"/>
                </a:cubicBezTo>
                <a:cubicBezTo>
                  <a:pt x="188" y="273"/>
                  <a:pt x="197" y="337"/>
                  <a:pt x="208" y="386"/>
                </a:cubicBezTo>
                <a:cubicBezTo>
                  <a:pt x="213" y="354"/>
                  <a:pt x="219" y="322"/>
                  <a:pt x="234" y="292"/>
                </a:cubicBezTo>
                <a:cubicBezTo>
                  <a:pt x="257" y="244"/>
                  <a:pt x="302" y="203"/>
                  <a:pt x="380" y="199"/>
                </a:cubicBezTo>
                <a:cubicBezTo>
                  <a:pt x="381" y="199"/>
                  <a:pt x="385" y="198"/>
                  <a:pt x="385" y="196"/>
                </a:cubicBezTo>
                <a:cubicBezTo>
                  <a:pt x="385" y="195"/>
                  <a:pt x="381" y="194"/>
                  <a:pt x="380" y="19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5"/>
          <p:cNvSpPr/>
          <p:nvPr/>
        </p:nvSpPr>
        <p:spPr>
          <a:xfrm flipH="1">
            <a:off x="815740" y="213704"/>
            <a:ext cx="270443" cy="379648"/>
          </a:xfrm>
          <a:custGeom>
            <a:avLst/>
            <a:gdLst/>
            <a:ahLst/>
            <a:cxnLst/>
            <a:rect l="l" t="t" r="r" b="b"/>
            <a:pathLst>
              <a:path w="386" h="387" extrusionOk="0">
                <a:moveTo>
                  <a:pt x="380" y="194"/>
                </a:moveTo>
                <a:cubicBezTo>
                  <a:pt x="351" y="190"/>
                  <a:pt x="308" y="183"/>
                  <a:pt x="286" y="168"/>
                </a:cubicBezTo>
                <a:cubicBezTo>
                  <a:pt x="260" y="150"/>
                  <a:pt x="246" y="118"/>
                  <a:pt x="237" y="94"/>
                </a:cubicBezTo>
                <a:cubicBezTo>
                  <a:pt x="226" y="63"/>
                  <a:pt x="222" y="31"/>
                  <a:pt x="218" y="0"/>
                </a:cubicBezTo>
                <a:cubicBezTo>
                  <a:pt x="212" y="33"/>
                  <a:pt x="205" y="67"/>
                  <a:pt x="183" y="97"/>
                </a:cubicBezTo>
                <a:cubicBezTo>
                  <a:pt x="155" y="137"/>
                  <a:pt x="92" y="156"/>
                  <a:pt x="32" y="164"/>
                </a:cubicBezTo>
                <a:cubicBezTo>
                  <a:pt x="20" y="166"/>
                  <a:pt x="7" y="168"/>
                  <a:pt x="0" y="175"/>
                </a:cubicBezTo>
                <a:cubicBezTo>
                  <a:pt x="9" y="165"/>
                  <a:pt x="76" y="183"/>
                  <a:pt x="86" y="187"/>
                </a:cubicBezTo>
                <a:cubicBezTo>
                  <a:pt x="113" y="196"/>
                  <a:pt x="139" y="211"/>
                  <a:pt x="153" y="229"/>
                </a:cubicBezTo>
                <a:cubicBezTo>
                  <a:pt x="188" y="273"/>
                  <a:pt x="197" y="337"/>
                  <a:pt x="208" y="386"/>
                </a:cubicBezTo>
                <a:cubicBezTo>
                  <a:pt x="213" y="354"/>
                  <a:pt x="219" y="322"/>
                  <a:pt x="234" y="292"/>
                </a:cubicBezTo>
                <a:cubicBezTo>
                  <a:pt x="257" y="244"/>
                  <a:pt x="302" y="203"/>
                  <a:pt x="380" y="199"/>
                </a:cubicBezTo>
                <a:cubicBezTo>
                  <a:pt x="381" y="199"/>
                  <a:pt x="385" y="198"/>
                  <a:pt x="385" y="196"/>
                </a:cubicBezTo>
                <a:cubicBezTo>
                  <a:pt x="385" y="195"/>
                  <a:pt x="381" y="194"/>
                  <a:pt x="380" y="194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5694529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"/>
          <p:cNvSpPr txBox="1">
            <a:spLocks noGrp="1"/>
          </p:cNvSpPr>
          <p:nvPr>
            <p:ph type="title"/>
          </p:nvPr>
        </p:nvSpPr>
        <p:spPr>
          <a:xfrm>
            <a:off x="950967" y="4317100"/>
            <a:ext cx="10362000" cy="18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6182617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3443567"/>
            <a:ext cx="8768000" cy="162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99" name="Google Shape;99;p11"/>
          <p:cNvSpPr txBox="1">
            <a:spLocks noGrp="1"/>
          </p:cNvSpPr>
          <p:nvPr>
            <p:ph type="subTitle" idx="1"/>
          </p:nvPr>
        </p:nvSpPr>
        <p:spPr>
          <a:xfrm>
            <a:off x="3177500" y="5069467"/>
            <a:ext cx="5837200" cy="662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502426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37107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1" name="Google Shape;151;p14"/>
          <p:cNvGrpSpPr/>
          <p:nvPr/>
        </p:nvGrpSpPr>
        <p:grpSpPr>
          <a:xfrm rot="9061828">
            <a:off x="28896" y="541060"/>
            <a:ext cx="1137613" cy="3246369"/>
            <a:chOff x="-218351" y="281300"/>
            <a:chExt cx="938346" cy="2677726"/>
          </a:xfrm>
        </p:grpSpPr>
        <p:sp>
          <p:nvSpPr>
            <p:cNvPr id="152" name="Google Shape;152;p14"/>
            <p:cNvSpPr/>
            <p:nvPr/>
          </p:nvSpPr>
          <p:spPr>
            <a:xfrm rot="-4500008">
              <a:off x="-1129494" y="1526764"/>
              <a:ext cx="2722132" cy="186798"/>
            </a:xfrm>
            <a:custGeom>
              <a:avLst/>
              <a:gdLst/>
              <a:ahLst/>
              <a:cxnLst/>
              <a:rect l="l" t="t" r="r" b="b"/>
              <a:pathLst>
                <a:path w="4328" h="297" extrusionOk="0">
                  <a:moveTo>
                    <a:pt x="4185" y="274"/>
                  </a:moveTo>
                  <a:lnTo>
                    <a:pt x="4186" y="263"/>
                  </a:lnTo>
                  <a:cubicBezTo>
                    <a:pt x="4186" y="251"/>
                    <a:pt x="4196" y="242"/>
                    <a:pt x="4208" y="243"/>
                  </a:cubicBezTo>
                  <a:lnTo>
                    <a:pt x="4308" y="253"/>
                  </a:lnTo>
                  <a:cubicBezTo>
                    <a:pt x="4319" y="254"/>
                    <a:pt x="4327" y="263"/>
                    <a:pt x="4326" y="274"/>
                  </a:cubicBezTo>
                  <a:cubicBezTo>
                    <a:pt x="4326" y="285"/>
                    <a:pt x="4317" y="293"/>
                    <a:pt x="4306" y="294"/>
                  </a:cubicBezTo>
                  <a:lnTo>
                    <a:pt x="4206" y="296"/>
                  </a:lnTo>
                  <a:cubicBezTo>
                    <a:pt x="4194" y="296"/>
                    <a:pt x="4184" y="286"/>
                    <a:pt x="4185" y="274"/>
                  </a:cubicBezTo>
                  <a:moveTo>
                    <a:pt x="456" y="15"/>
                  </a:moveTo>
                  <a:lnTo>
                    <a:pt x="127" y="2"/>
                  </a:lnTo>
                  <a:cubicBezTo>
                    <a:pt x="61" y="0"/>
                    <a:pt x="5" y="52"/>
                    <a:pt x="3" y="118"/>
                  </a:cubicBezTo>
                  <a:cubicBezTo>
                    <a:pt x="0" y="184"/>
                    <a:pt x="52" y="240"/>
                    <a:pt x="118" y="242"/>
                  </a:cubicBezTo>
                  <a:lnTo>
                    <a:pt x="447" y="255"/>
                  </a:lnTo>
                  <a:cubicBezTo>
                    <a:pt x="513" y="257"/>
                    <a:pt x="569" y="206"/>
                    <a:pt x="571" y="140"/>
                  </a:cubicBezTo>
                  <a:cubicBezTo>
                    <a:pt x="573" y="73"/>
                    <a:pt x="522" y="18"/>
                    <a:pt x="456" y="1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14"/>
            <p:cNvSpPr/>
            <p:nvPr/>
          </p:nvSpPr>
          <p:spPr>
            <a:xfrm rot="-4500008">
              <a:off x="-931939" y="1409031"/>
              <a:ext cx="2425263" cy="259757"/>
            </a:xfrm>
            <a:custGeom>
              <a:avLst/>
              <a:gdLst/>
              <a:ahLst/>
              <a:cxnLst/>
              <a:rect l="l" t="t" r="r" b="b"/>
              <a:pathLst>
                <a:path w="3856" h="413" extrusionOk="0">
                  <a:moveTo>
                    <a:pt x="3855" y="235"/>
                  </a:moveTo>
                  <a:lnTo>
                    <a:pt x="3851" y="341"/>
                  </a:lnTo>
                  <a:lnTo>
                    <a:pt x="3393" y="412"/>
                  </a:lnTo>
                  <a:lnTo>
                    <a:pt x="0" y="283"/>
                  </a:lnTo>
                  <a:lnTo>
                    <a:pt x="11" y="0"/>
                  </a:lnTo>
                  <a:lnTo>
                    <a:pt x="3399" y="129"/>
                  </a:lnTo>
                  <a:lnTo>
                    <a:pt x="3855" y="23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54" name="Google Shape;154;p14"/>
            <p:cNvSpPr/>
            <p:nvPr/>
          </p:nvSpPr>
          <p:spPr>
            <a:xfrm rot="-4500008">
              <a:off x="-897516" y="1541890"/>
              <a:ext cx="2271169" cy="336489"/>
            </a:xfrm>
            <a:custGeom>
              <a:avLst/>
              <a:gdLst/>
              <a:ahLst/>
              <a:cxnLst/>
              <a:rect l="l" t="t" r="r" b="b"/>
              <a:pathLst>
                <a:path w="3611" h="535" extrusionOk="0">
                  <a:moveTo>
                    <a:pt x="806" y="27"/>
                  </a:moveTo>
                  <a:lnTo>
                    <a:pt x="791" y="433"/>
                  </a:lnTo>
                  <a:lnTo>
                    <a:pt x="200" y="411"/>
                  </a:lnTo>
                  <a:cubicBezTo>
                    <a:pt x="88" y="407"/>
                    <a:pt x="0" y="312"/>
                    <a:pt x="5" y="200"/>
                  </a:cubicBezTo>
                  <a:cubicBezTo>
                    <a:pt x="9" y="88"/>
                    <a:pt x="103" y="0"/>
                    <a:pt x="215" y="5"/>
                  </a:cubicBezTo>
                  <a:lnTo>
                    <a:pt x="806" y="27"/>
                  </a:lnTo>
                  <a:moveTo>
                    <a:pt x="2642" y="496"/>
                  </a:moveTo>
                  <a:lnTo>
                    <a:pt x="2844" y="490"/>
                  </a:lnTo>
                  <a:cubicBezTo>
                    <a:pt x="2987" y="486"/>
                    <a:pt x="3130" y="492"/>
                    <a:pt x="3272" y="506"/>
                  </a:cubicBezTo>
                  <a:lnTo>
                    <a:pt x="3473" y="527"/>
                  </a:lnTo>
                  <a:cubicBezTo>
                    <a:pt x="3540" y="534"/>
                    <a:pt x="3599" y="483"/>
                    <a:pt x="3601" y="415"/>
                  </a:cubicBezTo>
                  <a:lnTo>
                    <a:pt x="3607" y="259"/>
                  </a:lnTo>
                  <a:cubicBezTo>
                    <a:pt x="3610" y="191"/>
                    <a:pt x="3555" y="136"/>
                    <a:pt x="3488" y="138"/>
                  </a:cubicBezTo>
                  <a:lnTo>
                    <a:pt x="3286" y="143"/>
                  </a:lnTo>
                  <a:cubicBezTo>
                    <a:pt x="3143" y="147"/>
                    <a:pt x="3000" y="141"/>
                    <a:pt x="2858" y="127"/>
                  </a:cubicBezTo>
                  <a:lnTo>
                    <a:pt x="2657" y="106"/>
                  </a:lnTo>
                  <a:cubicBezTo>
                    <a:pt x="2590" y="99"/>
                    <a:pt x="2531" y="150"/>
                    <a:pt x="2528" y="218"/>
                  </a:cubicBezTo>
                  <a:lnTo>
                    <a:pt x="2522" y="374"/>
                  </a:lnTo>
                  <a:cubicBezTo>
                    <a:pt x="2520" y="442"/>
                    <a:pt x="2575" y="497"/>
                    <a:pt x="2642" y="49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5" name="Google Shape;155;p14"/>
          <p:cNvSpPr/>
          <p:nvPr/>
        </p:nvSpPr>
        <p:spPr>
          <a:xfrm rot="10800000">
            <a:off x="821867" y="212616"/>
            <a:ext cx="258200" cy="380768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14"/>
          <p:cNvSpPr/>
          <p:nvPr/>
        </p:nvSpPr>
        <p:spPr>
          <a:xfrm>
            <a:off x="240800" y="3708461"/>
            <a:ext cx="307317" cy="453200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7" name="Google Shape;157;p14"/>
          <p:cNvGrpSpPr/>
          <p:nvPr/>
        </p:nvGrpSpPr>
        <p:grpSpPr>
          <a:xfrm flipH="1">
            <a:off x="9990479" y="6156824"/>
            <a:ext cx="1978035" cy="701213"/>
            <a:chOff x="3615326" y="642393"/>
            <a:chExt cx="2086828" cy="739885"/>
          </a:xfrm>
        </p:grpSpPr>
        <p:sp>
          <p:nvSpPr>
            <p:cNvPr id="158" name="Google Shape;158;p14"/>
            <p:cNvSpPr/>
            <p:nvPr/>
          </p:nvSpPr>
          <p:spPr>
            <a:xfrm>
              <a:off x="3955581" y="898574"/>
              <a:ext cx="1746572" cy="220964"/>
            </a:xfrm>
            <a:custGeom>
              <a:avLst/>
              <a:gdLst/>
              <a:ahLst/>
              <a:cxnLst/>
              <a:rect l="l" t="t" r="r" b="b"/>
              <a:pathLst>
                <a:path w="3470" h="439" extrusionOk="0">
                  <a:moveTo>
                    <a:pt x="3454" y="430"/>
                  </a:moveTo>
                  <a:cubicBezTo>
                    <a:pt x="3453" y="431"/>
                    <a:pt x="3451" y="432"/>
                    <a:pt x="3450" y="433"/>
                  </a:cubicBezTo>
                  <a:cubicBezTo>
                    <a:pt x="3446" y="435"/>
                    <a:pt x="3438" y="433"/>
                    <a:pt x="3433" y="433"/>
                  </a:cubicBezTo>
                  <a:lnTo>
                    <a:pt x="77" y="438"/>
                  </a:lnTo>
                  <a:cubicBezTo>
                    <a:pt x="35" y="438"/>
                    <a:pt x="1" y="401"/>
                    <a:pt x="1" y="355"/>
                  </a:cubicBezTo>
                  <a:lnTo>
                    <a:pt x="0" y="94"/>
                  </a:lnTo>
                  <a:cubicBezTo>
                    <a:pt x="0" y="47"/>
                    <a:pt x="34" y="10"/>
                    <a:pt x="76" y="10"/>
                  </a:cubicBezTo>
                  <a:lnTo>
                    <a:pt x="3408" y="4"/>
                  </a:lnTo>
                  <a:cubicBezTo>
                    <a:pt x="3418" y="4"/>
                    <a:pt x="3440" y="0"/>
                    <a:pt x="3449" y="4"/>
                  </a:cubicBezTo>
                  <a:cubicBezTo>
                    <a:pt x="3451" y="5"/>
                    <a:pt x="3453" y="4"/>
                    <a:pt x="3455" y="5"/>
                  </a:cubicBezTo>
                  <a:cubicBezTo>
                    <a:pt x="3462" y="26"/>
                    <a:pt x="3454" y="51"/>
                    <a:pt x="3442" y="76"/>
                  </a:cubicBezTo>
                  <a:cubicBezTo>
                    <a:pt x="3432" y="99"/>
                    <a:pt x="3419" y="123"/>
                    <a:pt x="3414" y="141"/>
                  </a:cubicBezTo>
                  <a:cubicBezTo>
                    <a:pt x="3397" y="197"/>
                    <a:pt x="3398" y="258"/>
                    <a:pt x="3415" y="313"/>
                  </a:cubicBezTo>
                  <a:cubicBezTo>
                    <a:pt x="3423" y="336"/>
                    <a:pt x="3430" y="360"/>
                    <a:pt x="3443" y="380"/>
                  </a:cubicBezTo>
                  <a:cubicBezTo>
                    <a:pt x="3443" y="382"/>
                    <a:pt x="3445" y="383"/>
                    <a:pt x="3446" y="385"/>
                  </a:cubicBezTo>
                  <a:cubicBezTo>
                    <a:pt x="3455" y="398"/>
                    <a:pt x="3469" y="417"/>
                    <a:pt x="3454" y="43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4836419" y="936827"/>
              <a:ext cx="818926" cy="157544"/>
            </a:xfrm>
            <a:custGeom>
              <a:avLst/>
              <a:gdLst/>
              <a:ahLst/>
              <a:cxnLst/>
              <a:rect l="l" t="t" r="r" b="b"/>
              <a:pathLst>
                <a:path w="1627" h="313" extrusionOk="0">
                  <a:moveTo>
                    <a:pt x="1626" y="310"/>
                  </a:moveTo>
                  <a:lnTo>
                    <a:pt x="96" y="312"/>
                  </a:lnTo>
                  <a:cubicBezTo>
                    <a:pt x="43" y="312"/>
                    <a:pt x="0" y="283"/>
                    <a:pt x="0" y="248"/>
                  </a:cubicBezTo>
                  <a:lnTo>
                    <a:pt x="0" y="67"/>
                  </a:lnTo>
                  <a:cubicBezTo>
                    <a:pt x="0" y="31"/>
                    <a:pt x="43" y="2"/>
                    <a:pt x="95" y="2"/>
                  </a:cubicBezTo>
                  <a:lnTo>
                    <a:pt x="1623" y="0"/>
                  </a:lnTo>
                  <a:cubicBezTo>
                    <a:pt x="1613" y="23"/>
                    <a:pt x="1600" y="47"/>
                    <a:pt x="1595" y="65"/>
                  </a:cubicBezTo>
                  <a:cubicBezTo>
                    <a:pt x="1579" y="121"/>
                    <a:pt x="1580" y="182"/>
                    <a:pt x="1597" y="237"/>
                  </a:cubicBezTo>
                  <a:cubicBezTo>
                    <a:pt x="1603" y="260"/>
                    <a:pt x="1611" y="285"/>
                    <a:pt x="1623" y="304"/>
                  </a:cubicBezTo>
                  <a:cubicBezTo>
                    <a:pt x="1623" y="306"/>
                    <a:pt x="1624" y="308"/>
                    <a:pt x="1626" y="31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3615326" y="1104941"/>
              <a:ext cx="1746572" cy="277338"/>
            </a:xfrm>
            <a:custGeom>
              <a:avLst/>
              <a:gdLst/>
              <a:ahLst/>
              <a:cxnLst/>
              <a:rect l="l" t="t" r="r" b="b"/>
              <a:pathLst>
                <a:path w="3470" h="551" extrusionOk="0">
                  <a:moveTo>
                    <a:pt x="3454" y="541"/>
                  </a:moveTo>
                  <a:cubicBezTo>
                    <a:pt x="3453" y="543"/>
                    <a:pt x="3451" y="544"/>
                    <a:pt x="3449" y="545"/>
                  </a:cubicBezTo>
                  <a:cubicBezTo>
                    <a:pt x="3445" y="547"/>
                    <a:pt x="3437" y="545"/>
                    <a:pt x="3433" y="545"/>
                  </a:cubicBezTo>
                  <a:lnTo>
                    <a:pt x="77" y="550"/>
                  </a:lnTo>
                  <a:cubicBezTo>
                    <a:pt x="35" y="550"/>
                    <a:pt x="0" y="503"/>
                    <a:pt x="0" y="445"/>
                  </a:cubicBezTo>
                  <a:lnTo>
                    <a:pt x="0" y="117"/>
                  </a:lnTo>
                  <a:cubicBezTo>
                    <a:pt x="0" y="59"/>
                    <a:pt x="34" y="12"/>
                    <a:pt x="76" y="12"/>
                  </a:cubicBezTo>
                  <a:lnTo>
                    <a:pt x="3407" y="6"/>
                  </a:lnTo>
                  <a:cubicBezTo>
                    <a:pt x="3418" y="6"/>
                    <a:pt x="3439" y="0"/>
                    <a:pt x="3449" y="6"/>
                  </a:cubicBezTo>
                  <a:cubicBezTo>
                    <a:pt x="3451" y="8"/>
                    <a:pt x="3453" y="6"/>
                    <a:pt x="3455" y="7"/>
                  </a:cubicBezTo>
                  <a:cubicBezTo>
                    <a:pt x="3461" y="33"/>
                    <a:pt x="3453" y="65"/>
                    <a:pt x="3442" y="96"/>
                  </a:cubicBezTo>
                  <a:cubicBezTo>
                    <a:pt x="3432" y="126"/>
                    <a:pt x="3419" y="155"/>
                    <a:pt x="3413" y="178"/>
                  </a:cubicBezTo>
                  <a:cubicBezTo>
                    <a:pt x="3396" y="248"/>
                    <a:pt x="3397" y="325"/>
                    <a:pt x="3415" y="395"/>
                  </a:cubicBezTo>
                  <a:cubicBezTo>
                    <a:pt x="3422" y="423"/>
                    <a:pt x="3430" y="454"/>
                    <a:pt x="3442" y="479"/>
                  </a:cubicBezTo>
                  <a:cubicBezTo>
                    <a:pt x="3443" y="481"/>
                    <a:pt x="3444" y="483"/>
                    <a:pt x="3445" y="485"/>
                  </a:cubicBezTo>
                  <a:cubicBezTo>
                    <a:pt x="3455" y="501"/>
                    <a:pt x="3469" y="525"/>
                    <a:pt x="3454" y="54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14"/>
            <p:cNvSpPr/>
            <p:nvPr/>
          </p:nvSpPr>
          <p:spPr>
            <a:xfrm>
              <a:off x="4495660" y="1153261"/>
              <a:ext cx="818926" cy="197811"/>
            </a:xfrm>
            <a:custGeom>
              <a:avLst/>
              <a:gdLst/>
              <a:ahLst/>
              <a:cxnLst/>
              <a:rect l="l" t="t" r="r" b="b"/>
              <a:pathLst>
                <a:path w="1627" h="393" extrusionOk="0">
                  <a:moveTo>
                    <a:pt x="1626" y="389"/>
                  </a:moveTo>
                  <a:lnTo>
                    <a:pt x="96" y="391"/>
                  </a:lnTo>
                  <a:cubicBezTo>
                    <a:pt x="44" y="392"/>
                    <a:pt x="1" y="355"/>
                    <a:pt x="1" y="311"/>
                  </a:cubicBezTo>
                  <a:lnTo>
                    <a:pt x="0" y="84"/>
                  </a:lnTo>
                  <a:cubicBezTo>
                    <a:pt x="0" y="39"/>
                    <a:pt x="43" y="3"/>
                    <a:pt x="96" y="3"/>
                  </a:cubicBezTo>
                  <a:lnTo>
                    <a:pt x="1623" y="0"/>
                  </a:lnTo>
                  <a:cubicBezTo>
                    <a:pt x="1613" y="30"/>
                    <a:pt x="1601" y="59"/>
                    <a:pt x="1596" y="82"/>
                  </a:cubicBezTo>
                  <a:cubicBezTo>
                    <a:pt x="1579" y="152"/>
                    <a:pt x="1580" y="229"/>
                    <a:pt x="1597" y="299"/>
                  </a:cubicBezTo>
                  <a:cubicBezTo>
                    <a:pt x="1604" y="327"/>
                    <a:pt x="1612" y="358"/>
                    <a:pt x="1623" y="383"/>
                  </a:cubicBezTo>
                  <a:cubicBezTo>
                    <a:pt x="1624" y="385"/>
                    <a:pt x="1625" y="387"/>
                    <a:pt x="1626" y="38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3754750" y="642393"/>
              <a:ext cx="1606645" cy="276834"/>
            </a:xfrm>
            <a:custGeom>
              <a:avLst/>
              <a:gdLst/>
              <a:ahLst/>
              <a:cxnLst/>
              <a:rect l="l" t="t" r="r" b="b"/>
              <a:pathLst>
                <a:path w="3192" h="550" extrusionOk="0">
                  <a:moveTo>
                    <a:pt x="3178" y="541"/>
                  </a:moveTo>
                  <a:cubicBezTo>
                    <a:pt x="3176" y="543"/>
                    <a:pt x="3175" y="544"/>
                    <a:pt x="3173" y="545"/>
                  </a:cubicBezTo>
                  <a:cubicBezTo>
                    <a:pt x="3170" y="547"/>
                    <a:pt x="3162" y="545"/>
                    <a:pt x="3158" y="545"/>
                  </a:cubicBezTo>
                  <a:lnTo>
                    <a:pt x="71" y="549"/>
                  </a:lnTo>
                  <a:cubicBezTo>
                    <a:pt x="32" y="549"/>
                    <a:pt x="1" y="502"/>
                    <a:pt x="1" y="444"/>
                  </a:cubicBezTo>
                  <a:lnTo>
                    <a:pt x="0" y="117"/>
                  </a:lnTo>
                  <a:cubicBezTo>
                    <a:pt x="0" y="59"/>
                    <a:pt x="32" y="11"/>
                    <a:pt x="70" y="11"/>
                  </a:cubicBezTo>
                  <a:lnTo>
                    <a:pt x="3135" y="6"/>
                  </a:lnTo>
                  <a:cubicBezTo>
                    <a:pt x="3144" y="6"/>
                    <a:pt x="3164" y="0"/>
                    <a:pt x="3173" y="6"/>
                  </a:cubicBezTo>
                  <a:cubicBezTo>
                    <a:pt x="3175" y="8"/>
                    <a:pt x="3177" y="6"/>
                    <a:pt x="3178" y="7"/>
                  </a:cubicBezTo>
                  <a:cubicBezTo>
                    <a:pt x="3184" y="33"/>
                    <a:pt x="3177" y="65"/>
                    <a:pt x="3167" y="96"/>
                  </a:cubicBezTo>
                  <a:cubicBezTo>
                    <a:pt x="3157" y="126"/>
                    <a:pt x="3145" y="155"/>
                    <a:pt x="3140" y="178"/>
                  </a:cubicBezTo>
                  <a:cubicBezTo>
                    <a:pt x="3125" y="248"/>
                    <a:pt x="3126" y="325"/>
                    <a:pt x="3142" y="395"/>
                  </a:cubicBezTo>
                  <a:cubicBezTo>
                    <a:pt x="3149" y="423"/>
                    <a:pt x="3156" y="454"/>
                    <a:pt x="3167" y="479"/>
                  </a:cubicBezTo>
                  <a:cubicBezTo>
                    <a:pt x="3168" y="481"/>
                    <a:pt x="3169" y="483"/>
                    <a:pt x="3170" y="485"/>
                  </a:cubicBezTo>
                  <a:cubicBezTo>
                    <a:pt x="3178" y="501"/>
                    <a:pt x="3191" y="525"/>
                    <a:pt x="3178" y="54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4564617" y="690714"/>
              <a:ext cx="753492" cy="197307"/>
            </a:xfrm>
            <a:custGeom>
              <a:avLst/>
              <a:gdLst/>
              <a:ahLst/>
              <a:cxnLst/>
              <a:rect l="l" t="t" r="r" b="b"/>
              <a:pathLst>
                <a:path w="1497" h="392" extrusionOk="0">
                  <a:moveTo>
                    <a:pt x="1496" y="389"/>
                  </a:moveTo>
                  <a:lnTo>
                    <a:pt x="89" y="391"/>
                  </a:lnTo>
                  <a:cubicBezTo>
                    <a:pt x="40" y="391"/>
                    <a:pt x="1" y="355"/>
                    <a:pt x="1" y="310"/>
                  </a:cubicBezTo>
                  <a:lnTo>
                    <a:pt x="1" y="83"/>
                  </a:lnTo>
                  <a:cubicBezTo>
                    <a:pt x="0" y="39"/>
                    <a:pt x="40" y="2"/>
                    <a:pt x="88" y="2"/>
                  </a:cubicBezTo>
                  <a:lnTo>
                    <a:pt x="1493" y="0"/>
                  </a:lnTo>
                  <a:cubicBezTo>
                    <a:pt x="1484" y="29"/>
                    <a:pt x="1473" y="59"/>
                    <a:pt x="1468" y="82"/>
                  </a:cubicBezTo>
                  <a:cubicBezTo>
                    <a:pt x="1453" y="152"/>
                    <a:pt x="1454" y="229"/>
                    <a:pt x="1469" y="299"/>
                  </a:cubicBezTo>
                  <a:cubicBezTo>
                    <a:pt x="1476" y="327"/>
                    <a:pt x="1483" y="358"/>
                    <a:pt x="1493" y="383"/>
                  </a:cubicBezTo>
                  <a:cubicBezTo>
                    <a:pt x="1494" y="385"/>
                    <a:pt x="1495" y="387"/>
                    <a:pt x="1496" y="38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4" name="Google Shape;164;p14"/>
          <p:cNvSpPr/>
          <p:nvPr/>
        </p:nvSpPr>
        <p:spPr>
          <a:xfrm rot="-259469">
            <a:off x="11280201" y="5784695"/>
            <a:ext cx="485428" cy="394080"/>
          </a:xfrm>
          <a:custGeom>
            <a:avLst/>
            <a:gdLst/>
            <a:ahLst/>
            <a:cxnLst/>
            <a:rect l="l" t="t" r="r" b="b"/>
            <a:pathLst>
              <a:path w="1416" h="821" extrusionOk="0">
                <a:moveTo>
                  <a:pt x="896" y="813"/>
                </a:moveTo>
                <a:cubicBezTo>
                  <a:pt x="943" y="816"/>
                  <a:pt x="990" y="817"/>
                  <a:pt x="1036" y="819"/>
                </a:cubicBezTo>
                <a:cubicBezTo>
                  <a:pt x="1050" y="819"/>
                  <a:pt x="1064" y="820"/>
                  <a:pt x="1077" y="817"/>
                </a:cubicBezTo>
                <a:cubicBezTo>
                  <a:pt x="1097" y="813"/>
                  <a:pt x="1112" y="802"/>
                  <a:pt x="1124" y="790"/>
                </a:cubicBezTo>
                <a:cubicBezTo>
                  <a:pt x="1159" y="758"/>
                  <a:pt x="1181" y="721"/>
                  <a:pt x="1215" y="687"/>
                </a:cubicBezTo>
                <a:cubicBezTo>
                  <a:pt x="1257" y="646"/>
                  <a:pt x="1334" y="642"/>
                  <a:pt x="1373" y="609"/>
                </a:cubicBezTo>
                <a:cubicBezTo>
                  <a:pt x="1415" y="573"/>
                  <a:pt x="1380" y="474"/>
                  <a:pt x="1368" y="433"/>
                </a:cubicBezTo>
                <a:cubicBezTo>
                  <a:pt x="1355" y="385"/>
                  <a:pt x="1345" y="307"/>
                  <a:pt x="1260" y="302"/>
                </a:cubicBezTo>
                <a:cubicBezTo>
                  <a:pt x="991" y="288"/>
                  <a:pt x="792" y="134"/>
                  <a:pt x="555" y="47"/>
                </a:cubicBezTo>
                <a:cubicBezTo>
                  <a:pt x="427" y="0"/>
                  <a:pt x="103" y="323"/>
                  <a:pt x="26" y="388"/>
                </a:cubicBezTo>
                <a:cubicBezTo>
                  <a:pt x="14" y="398"/>
                  <a:pt x="2" y="409"/>
                  <a:pt x="1" y="422"/>
                </a:cubicBezTo>
                <a:cubicBezTo>
                  <a:pt x="0" y="431"/>
                  <a:pt x="6" y="441"/>
                  <a:pt x="12" y="450"/>
                </a:cubicBezTo>
                <a:cubicBezTo>
                  <a:pt x="56" y="519"/>
                  <a:pt x="78" y="595"/>
                  <a:pt x="78" y="671"/>
                </a:cubicBezTo>
                <a:cubicBezTo>
                  <a:pt x="78" y="690"/>
                  <a:pt x="77" y="710"/>
                  <a:pt x="93" y="726"/>
                </a:cubicBezTo>
                <a:cubicBezTo>
                  <a:pt x="111" y="742"/>
                  <a:pt x="144" y="747"/>
                  <a:pt x="174" y="751"/>
                </a:cubicBezTo>
                <a:cubicBezTo>
                  <a:pt x="413" y="781"/>
                  <a:pt x="654" y="802"/>
                  <a:pt x="896" y="813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14"/>
          <p:cNvSpPr/>
          <p:nvPr/>
        </p:nvSpPr>
        <p:spPr>
          <a:xfrm rot="-259469">
            <a:off x="11297959" y="5841828"/>
            <a:ext cx="425092" cy="306240"/>
          </a:xfrm>
          <a:custGeom>
            <a:avLst/>
            <a:gdLst/>
            <a:ahLst/>
            <a:cxnLst/>
            <a:rect l="l" t="t" r="r" b="b"/>
            <a:pathLst>
              <a:path w="1240" h="638" extrusionOk="0">
                <a:moveTo>
                  <a:pt x="1212" y="247"/>
                </a:moveTo>
                <a:cubicBezTo>
                  <a:pt x="1139" y="239"/>
                  <a:pt x="1092" y="276"/>
                  <a:pt x="1062" y="316"/>
                </a:cubicBezTo>
                <a:cubicBezTo>
                  <a:pt x="1043" y="342"/>
                  <a:pt x="1024" y="367"/>
                  <a:pt x="1005" y="393"/>
                </a:cubicBezTo>
                <a:cubicBezTo>
                  <a:pt x="996" y="404"/>
                  <a:pt x="991" y="407"/>
                  <a:pt x="973" y="408"/>
                </a:cubicBezTo>
                <a:cubicBezTo>
                  <a:pt x="950" y="410"/>
                  <a:pt x="927" y="412"/>
                  <a:pt x="904" y="413"/>
                </a:cubicBezTo>
                <a:cubicBezTo>
                  <a:pt x="903" y="413"/>
                  <a:pt x="902" y="413"/>
                  <a:pt x="902" y="413"/>
                </a:cubicBezTo>
                <a:cubicBezTo>
                  <a:pt x="894" y="397"/>
                  <a:pt x="887" y="380"/>
                  <a:pt x="880" y="363"/>
                </a:cubicBezTo>
                <a:cubicBezTo>
                  <a:pt x="864" y="323"/>
                  <a:pt x="846" y="285"/>
                  <a:pt x="781" y="271"/>
                </a:cubicBezTo>
                <a:cubicBezTo>
                  <a:pt x="724" y="258"/>
                  <a:pt x="657" y="266"/>
                  <a:pt x="596" y="270"/>
                </a:cubicBezTo>
                <a:cubicBezTo>
                  <a:pt x="600" y="260"/>
                  <a:pt x="604" y="251"/>
                  <a:pt x="608" y="241"/>
                </a:cubicBezTo>
                <a:cubicBezTo>
                  <a:pt x="619" y="213"/>
                  <a:pt x="631" y="186"/>
                  <a:pt x="639" y="158"/>
                </a:cubicBezTo>
                <a:cubicBezTo>
                  <a:pt x="646" y="132"/>
                  <a:pt x="628" y="115"/>
                  <a:pt x="598" y="100"/>
                </a:cubicBezTo>
                <a:cubicBezTo>
                  <a:pt x="539" y="69"/>
                  <a:pt x="463" y="51"/>
                  <a:pt x="419" y="9"/>
                </a:cubicBezTo>
                <a:cubicBezTo>
                  <a:pt x="411" y="1"/>
                  <a:pt x="393" y="0"/>
                  <a:pt x="381" y="2"/>
                </a:cubicBezTo>
                <a:cubicBezTo>
                  <a:pt x="374" y="2"/>
                  <a:pt x="351" y="7"/>
                  <a:pt x="359" y="15"/>
                </a:cubicBezTo>
                <a:cubicBezTo>
                  <a:pt x="399" y="52"/>
                  <a:pt x="460" y="73"/>
                  <a:pt x="516" y="97"/>
                </a:cubicBezTo>
                <a:cubicBezTo>
                  <a:pt x="544" y="109"/>
                  <a:pt x="582" y="124"/>
                  <a:pt x="579" y="149"/>
                </a:cubicBezTo>
                <a:cubicBezTo>
                  <a:pt x="576" y="177"/>
                  <a:pt x="560" y="206"/>
                  <a:pt x="550" y="233"/>
                </a:cubicBezTo>
                <a:cubicBezTo>
                  <a:pt x="538" y="263"/>
                  <a:pt x="526" y="292"/>
                  <a:pt x="514" y="322"/>
                </a:cubicBezTo>
                <a:cubicBezTo>
                  <a:pt x="503" y="348"/>
                  <a:pt x="495" y="375"/>
                  <a:pt x="479" y="399"/>
                </a:cubicBezTo>
                <a:cubicBezTo>
                  <a:pt x="471" y="411"/>
                  <a:pt x="461" y="419"/>
                  <a:pt x="450" y="427"/>
                </a:cubicBezTo>
                <a:cubicBezTo>
                  <a:pt x="423" y="403"/>
                  <a:pt x="396" y="379"/>
                  <a:pt x="370" y="354"/>
                </a:cubicBezTo>
                <a:cubicBezTo>
                  <a:pt x="359" y="344"/>
                  <a:pt x="348" y="333"/>
                  <a:pt x="332" y="326"/>
                </a:cubicBezTo>
                <a:cubicBezTo>
                  <a:pt x="312" y="319"/>
                  <a:pt x="289" y="318"/>
                  <a:pt x="268" y="321"/>
                </a:cubicBezTo>
                <a:cubicBezTo>
                  <a:pt x="249" y="323"/>
                  <a:pt x="232" y="331"/>
                  <a:pt x="213" y="332"/>
                </a:cubicBezTo>
                <a:cubicBezTo>
                  <a:pt x="196" y="334"/>
                  <a:pt x="178" y="330"/>
                  <a:pt x="162" y="326"/>
                </a:cubicBezTo>
                <a:cubicBezTo>
                  <a:pt x="123" y="317"/>
                  <a:pt x="85" y="306"/>
                  <a:pt x="44" y="301"/>
                </a:cubicBezTo>
                <a:cubicBezTo>
                  <a:pt x="33" y="300"/>
                  <a:pt x="11" y="301"/>
                  <a:pt x="6" y="309"/>
                </a:cubicBezTo>
                <a:cubicBezTo>
                  <a:pt x="0" y="317"/>
                  <a:pt x="19" y="321"/>
                  <a:pt x="27" y="322"/>
                </a:cubicBezTo>
                <a:cubicBezTo>
                  <a:pt x="62" y="325"/>
                  <a:pt x="95" y="336"/>
                  <a:pt x="128" y="344"/>
                </a:cubicBezTo>
                <a:cubicBezTo>
                  <a:pt x="164" y="352"/>
                  <a:pt x="202" y="357"/>
                  <a:pt x="239" y="352"/>
                </a:cubicBezTo>
                <a:cubicBezTo>
                  <a:pt x="247" y="351"/>
                  <a:pt x="255" y="349"/>
                  <a:pt x="263" y="347"/>
                </a:cubicBezTo>
                <a:cubicBezTo>
                  <a:pt x="269" y="346"/>
                  <a:pt x="279" y="342"/>
                  <a:pt x="286" y="341"/>
                </a:cubicBezTo>
                <a:cubicBezTo>
                  <a:pt x="286" y="342"/>
                  <a:pt x="289" y="343"/>
                  <a:pt x="291" y="344"/>
                </a:cubicBezTo>
                <a:cubicBezTo>
                  <a:pt x="294" y="346"/>
                  <a:pt x="297" y="348"/>
                  <a:pt x="299" y="350"/>
                </a:cubicBezTo>
                <a:cubicBezTo>
                  <a:pt x="306" y="356"/>
                  <a:pt x="312" y="362"/>
                  <a:pt x="319" y="368"/>
                </a:cubicBezTo>
                <a:lnTo>
                  <a:pt x="400" y="442"/>
                </a:lnTo>
                <a:cubicBezTo>
                  <a:pt x="403" y="445"/>
                  <a:pt x="407" y="447"/>
                  <a:pt x="412" y="448"/>
                </a:cubicBezTo>
                <a:cubicBezTo>
                  <a:pt x="409" y="449"/>
                  <a:pt x="407" y="450"/>
                  <a:pt x="404" y="452"/>
                </a:cubicBezTo>
                <a:cubicBezTo>
                  <a:pt x="379" y="465"/>
                  <a:pt x="357" y="480"/>
                  <a:pt x="344" y="500"/>
                </a:cubicBezTo>
                <a:cubicBezTo>
                  <a:pt x="317" y="543"/>
                  <a:pt x="327" y="592"/>
                  <a:pt x="372" y="627"/>
                </a:cubicBezTo>
                <a:cubicBezTo>
                  <a:pt x="384" y="637"/>
                  <a:pt x="444" y="631"/>
                  <a:pt x="425" y="616"/>
                </a:cubicBezTo>
                <a:cubicBezTo>
                  <a:pt x="386" y="585"/>
                  <a:pt x="380" y="537"/>
                  <a:pt x="407" y="501"/>
                </a:cubicBezTo>
                <a:cubicBezTo>
                  <a:pt x="422" y="481"/>
                  <a:pt x="446" y="468"/>
                  <a:pt x="472" y="455"/>
                </a:cubicBezTo>
                <a:cubicBezTo>
                  <a:pt x="502" y="440"/>
                  <a:pt x="526" y="425"/>
                  <a:pt x="540" y="401"/>
                </a:cubicBezTo>
                <a:cubicBezTo>
                  <a:pt x="555" y="376"/>
                  <a:pt x="564" y="349"/>
                  <a:pt x="575" y="322"/>
                </a:cubicBezTo>
                <a:cubicBezTo>
                  <a:pt x="579" y="313"/>
                  <a:pt x="583" y="303"/>
                  <a:pt x="587" y="293"/>
                </a:cubicBezTo>
                <a:cubicBezTo>
                  <a:pt x="588" y="293"/>
                  <a:pt x="590" y="293"/>
                  <a:pt x="591" y="293"/>
                </a:cubicBezTo>
                <a:cubicBezTo>
                  <a:pt x="625" y="291"/>
                  <a:pt x="660" y="288"/>
                  <a:pt x="695" y="286"/>
                </a:cubicBezTo>
                <a:cubicBezTo>
                  <a:pt x="723" y="285"/>
                  <a:pt x="752" y="285"/>
                  <a:pt x="774" y="299"/>
                </a:cubicBezTo>
                <a:cubicBezTo>
                  <a:pt x="796" y="312"/>
                  <a:pt x="806" y="332"/>
                  <a:pt x="813" y="350"/>
                </a:cubicBezTo>
                <a:cubicBezTo>
                  <a:pt x="824" y="375"/>
                  <a:pt x="833" y="399"/>
                  <a:pt x="843" y="423"/>
                </a:cubicBezTo>
                <a:cubicBezTo>
                  <a:pt x="854" y="447"/>
                  <a:pt x="865" y="471"/>
                  <a:pt x="877" y="496"/>
                </a:cubicBezTo>
                <a:cubicBezTo>
                  <a:pt x="888" y="518"/>
                  <a:pt x="896" y="544"/>
                  <a:pt x="913" y="565"/>
                </a:cubicBezTo>
                <a:cubicBezTo>
                  <a:pt x="929" y="585"/>
                  <a:pt x="963" y="587"/>
                  <a:pt x="993" y="588"/>
                </a:cubicBezTo>
                <a:cubicBezTo>
                  <a:pt x="1032" y="589"/>
                  <a:pt x="1070" y="590"/>
                  <a:pt x="1109" y="591"/>
                </a:cubicBezTo>
                <a:cubicBezTo>
                  <a:pt x="1118" y="592"/>
                  <a:pt x="1140" y="589"/>
                  <a:pt x="1140" y="581"/>
                </a:cubicBezTo>
                <a:cubicBezTo>
                  <a:pt x="1140" y="572"/>
                  <a:pt x="1118" y="570"/>
                  <a:pt x="1109" y="570"/>
                </a:cubicBezTo>
                <a:cubicBezTo>
                  <a:pt x="1069" y="569"/>
                  <a:pt x="1029" y="569"/>
                  <a:pt x="989" y="567"/>
                </a:cubicBezTo>
                <a:cubicBezTo>
                  <a:pt x="974" y="566"/>
                  <a:pt x="972" y="559"/>
                  <a:pt x="967" y="550"/>
                </a:cubicBezTo>
                <a:cubicBezTo>
                  <a:pt x="960" y="537"/>
                  <a:pt x="953" y="524"/>
                  <a:pt x="947" y="512"/>
                </a:cubicBezTo>
                <a:cubicBezTo>
                  <a:pt x="934" y="486"/>
                  <a:pt x="922" y="460"/>
                  <a:pt x="910" y="434"/>
                </a:cubicBezTo>
                <a:cubicBezTo>
                  <a:pt x="914" y="434"/>
                  <a:pt x="918" y="434"/>
                  <a:pt x="920" y="434"/>
                </a:cubicBezTo>
                <a:cubicBezTo>
                  <a:pt x="941" y="432"/>
                  <a:pt x="962" y="431"/>
                  <a:pt x="983" y="429"/>
                </a:cubicBezTo>
                <a:cubicBezTo>
                  <a:pt x="1001" y="428"/>
                  <a:pt x="1020" y="427"/>
                  <a:pt x="1036" y="420"/>
                </a:cubicBezTo>
                <a:cubicBezTo>
                  <a:pt x="1050" y="415"/>
                  <a:pt x="1059" y="406"/>
                  <a:pt x="1066" y="396"/>
                </a:cubicBezTo>
                <a:cubicBezTo>
                  <a:pt x="1076" y="383"/>
                  <a:pt x="1085" y="370"/>
                  <a:pt x="1095" y="357"/>
                </a:cubicBezTo>
                <a:cubicBezTo>
                  <a:pt x="1110" y="336"/>
                  <a:pt x="1125" y="314"/>
                  <a:pt x="1144" y="295"/>
                </a:cubicBezTo>
                <a:cubicBezTo>
                  <a:pt x="1153" y="287"/>
                  <a:pt x="1162" y="279"/>
                  <a:pt x="1174" y="273"/>
                </a:cubicBezTo>
                <a:cubicBezTo>
                  <a:pt x="1178" y="271"/>
                  <a:pt x="1182" y="269"/>
                  <a:pt x="1186" y="268"/>
                </a:cubicBezTo>
                <a:cubicBezTo>
                  <a:pt x="1191" y="267"/>
                  <a:pt x="1191" y="267"/>
                  <a:pt x="1195" y="267"/>
                </a:cubicBezTo>
                <a:cubicBezTo>
                  <a:pt x="1206" y="268"/>
                  <a:pt x="1227" y="268"/>
                  <a:pt x="1233" y="260"/>
                </a:cubicBezTo>
                <a:cubicBezTo>
                  <a:pt x="1239" y="252"/>
                  <a:pt x="1220" y="248"/>
                  <a:pt x="1212" y="247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14"/>
          <p:cNvSpPr/>
          <p:nvPr/>
        </p:nvSpPr>
        <p:spPr>
          <a:xfrm>
            <a:off x="9308813" y="6483724"/>
            <a:ext cx="568047" cy="449760"/>
          </a:xfrm>
          <a:custGeom>
            <a:avLst/>
            <a:gdLst/>
            <a:ahLst/>
            <a:cxnLst/>
            <a:rect l="l" t="t" r="r" b="b"/>
            <a:pathLst>
              <a:path w="1657" h="937" extrusionOk="0">
                <a:moveTo>
                  <a:pt x="138" y="145"/>
                </a:moveTo>
                <a:cubicBezTo>
                  <a:pt x="130" y="240"/>
                  <a:pt x="123" y="335"/>
                  <a:pt x="116" y="430"/>
                </a:cubicBezTo>
                <a:cubicBezTo>
                  <a:pt x="112" y="477"/>
                  <a:pt x="113" y="524"/>
                  <a:pt x="114" y="572"/>
                </a:cubicBezTo>
                <a:cubicBezTo>
                  <a:pt x="115" y="587"/>
                  <a:pt x="121" y="611"/>
                  <a:pt x="107" y="623"/>
                </a:cubicBezTo>
                <a:cubicBezTo>
                  <a:pt x="91" y="638"/>
                  <a:pt x="39" y="651"/>
                  <a:pt x="15" y="662"/>
                </a:cubicBezTo>
                <a:cubicBezTo>
                  <a:pt x="10" y="664"/>
                  <a:pt x="5" y="666"/>
                  <a:pt x="3" y="669"/>
                </a:cubicBezTo>
                <a:cubicBezTo>
                  <a:pt x="0" y="675"/>
                  <a:pt x="5" y="681"/>
                  <a:pt x="10" y="685"/>
                </a:cubicBezTo>
                <a:cubicBezTo>
                  <a:pt x="68" y="739"/>
                  <a:pt x="137" y="788"/>
                  <a:pt x="213" y="830"/>
                </a:cubicBezTo>
                <a:cubicBezTo>
                  <a:pt x="281" y="867"/>
                  <a:pt x="381" y="936"/>
                  <a:pt x="466" y="894"/>
                </a:cubicBezTo>
                <a:cubicBezTo>
                  <a:pt x="735" y="765"/>
                  <a:pt x="1101" y="803"/>
                  <a:pt x="1424" y="759"/>
                </a:cubicBezTo>
                <a:cubicBezTo>
                  <a:pt x="1443" y="756"/>
                  <a:pt x="1462" y="753"/>
                  <a:pt x="1476" y="744"/>
                </a:cubicBezTo>
                <a:cubicBezTo>
                  <a:pt x="1487" y="736"/>
                  <a:pt x="1493" y="726"/>
                  <a:pt x="1499" y="715"/>
                </a:cubicBezTo>
                <a:cubicBezTo>
                  <a:pt x="1576" y="567"/>
                  <a:pt x="1654" y="415"/>
                  <a:pt x="1656" y="257"/>
                </a:cubicBezTo>
                <a:cubicBezTo>
                  <a:pt x="1624" y="265"/>
                  <a:pt x="1593" y="245"/>
                  <a:pt x="1566" y="232"/>
                </a:cubicBezTo>
                <a:cubicBezTo>
                  <a:pt x="1487" y="193"/>
                  <a:pt x="1380" y="199"/>
                  <a:pt x="1282" y="199"/>
                </a:cubicBezTo>
                <a:cubicBezTo>
                  <a:pt x="1184" y="199"/>
                  <a:pt x="1070" y="183"/>
                  <a:pt x="1028" y="123"/>
                </a:cubicBezTo>
                <a:cubicBezTo>
                  <a:pt x="979" y="50"/>
                  <a:pt x="987" y="2"/>
                  <a:pt x="844" y="22"/>
                </a:cubicBezTo>
                <a:cubicBezTo>
                  <a:pt x="753" y="35"/>
                  <a:pt x="680" y="49"/>
                  <a:pt x="587" y="41"/>
                </a:cubicBezTo>
                <a:cubicBezTo>
                  <a:pt x="435" y="28"/>
                  <a:pt x="147" y="0"/>
                  <a:pt x="138" y="14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" name="Google Shape;167;p14"/>
          <p:cNvSpPr/>
          <p:nvPr/>
        </p:nvSpPr>
        <p:spPr>
          <a:xfrm>
            <a:off x="9367433" y="6525484"/>
            <a:ext cx="474459" cy="328320"/>
          </a:xfrm>
          <a:custGeom>
            <a:avLst/>
            <a:gdLst/>
            <a:ahLst/>
            <a:cxnLst/>
            <a:rect l="l" t="t" r="r" b="b"/>
            <a:pathLst>
              <a:path w="1384" h="684" extrusionOk="0">
                <a:moveTo>
                  <a:pt x="1321" y="164"/>
                </a:moveTo>
                <a:cubicBezTo>
                  <a:pt x="1271" y="207"/>
                  <a:pt x="1232" y="256"/>
                  <a:pt x="1204" y="307"/>
                </a:cubicBezTo>
                <a:cubicBezTo>
                  <a:pt x="1191" y="281"/>
                  <a:pt x="1174" y="256"/>
                  <a:pt x="1146" y="235"/>
                </a:cubicBezTo>
                <a:cubicBezTo>
                  <a:pt x="1097" y="197"/>
                  <a:pt x="1023" y="192"/>
                  <a:pt x="954" y="182"/>
                </a:cubicBezTo>
                <a:cubicBezTo>
                  <a:pt x="880" y="172"/>
                  <a:pt x="806" y="159"/>
                  <a:pt x="736" y="140"/>
                </a:cubicBezTo>
                <a:cubicBezTo>
                  <a:pt x="702" y="131"/>
                  <a:pt x="669" y="120"/>
                  <a:pt x="638" y="107"/>
                </a:cubicBezTo>
                <a:cubicBezTo>
                  <a:pt x="605" y="94"/>
                  <a:pt x="571" y="84"/>
                  <a:pt x="532" y="88"/>
                </a:cubicBezTo>
                <a:cubicBezTo>
                  <a:pt x="513" y="91"/>
                  <a:pt x="495" y="97"/>
                  <a:pt x="477" y="103"/>
                </a:cubicBezTo>
                <a:cubicBezTo>
                  <a:pt x="456" y="109"/>
                  <a:pt x="436" y="116"/>
                  <a:pt x="416" y="122"/>
                </a:cubicBezTo>
                <a:cubicBezTo>
                  <a:pt x="386" y="132"/>
                  <a:pt x="356" y="142"/>
                  <a:pt x="326" y="151"/>
                </a:cubicBezTo>
                <a:cubicBezTo>
                  <a:pt x="323" y="147"/>
                  <a:pt x="321" y="142"/>
                  <a:pt x="319" y="138"/>
                </a:cubicBezTo>
                <a:cubicBezTo>
                  <a:pt x="308" y="116"/>
                  <a:pt x="296" y="94"/>
                  <a:pt x="285" y="72"/>
                </a:cubicBezTo>
                <a:cubicBezTo>
                  <a:pt x="276" y="54"/>
                  <a:pt x="270" y="36"/>
                  <a:pt x="241" y="28"/>
                </a:cubicBezTo>
                <a:cubicBezTo>
                  <a:pt x="213" y="20"/>
                  <a:pt x="179" y="18"/>
                  <a:pt x="148" y="14"/>
                </a:cubicBezTo>
                <a:cubicBezTo>
                  <a:pt x="113" y="10"/>
                  <a:pt x="78" y="5"/>
                  <a:pt x="43" y="1"/>
                </a:cubicBezTo>
                <a:cubicBezTo>
                  <a:pt x="33" y="0"/>
                  <a:pt x="11" y="1"/>
                  <a:pt x="5" y="8"/>
                </a:cubicBezTo>
                <a:cubicBezTo>
                  <a:pt x="0" y="17"/>
                  <a:pt x="19" y="20"/>
                  <a:pt x="27" y="22"/>
                </a:cubicBezTo>
                <a:cubicBezTo>
                  <a:pt x="59" y="26"/>
                  <a:pt x="92" y="30"/>
                  <a:pt x="124" y="34"/>
                </a:cubicBezTo>
                <a:cubicBezTo>
                  <a:pt x="139" y="36"/>
                  <a:pt x="154" y="38"/>
                  <a:pt x="169" y="40"/>
                </a:cubicBezTo>
                <a:cubicBezTo>
                  <a:pt x="180" y="41"/>
                  <a:pt x="197" y="41"/>
                  <a:pt x="206" y="46"/>
                </a:cubicBezTo>
                <a:cubicBezTo>
                  <a:pt x="215" y="51"/>
                  <a:pt x="219" y="63"/>
                  <a:pt x="222" y="70"/>
                </a:cubicBezTo>
                <a:cubicBezTo>
                  <a:pt x="227" y="81"/>
                  <a:pt x="233" y="91"/>
                  <a:pt x="238" y="102"/>
                </a:cubicBezTo>
                <a:cubicBezTo>
                  <a:pt x="248" y="123"/>
                  <a:pt x="259" y="143"/>
                  <a:pt x="269" y="163"/>
                </a:cubicBezTo>
                <a:cubicBezTo>
                  <a:pt x="311" y="246"/>
                  <a:pt x="353" y="328"/>
                  <a:pt x="395" y="411"/>
                </a:cubicBezTo>
                <a:cubicBezTo>
                  <a:pt x="398" y="417"/>
                  <a:pt x="417" y="418"/>
                  <a:pt x="425" y="418"/>
                </a:cubicBezTo>
                <a:cubicBezTo>
                  <a:pt x="532" y="423"/>
                  <a:pt x="651" y="429"/>
                  <a:pt x="743" y="471"/>
                </a:cubicBezTo>
                <a:cubicBezTo>
                  <a:pt x="845" y="519"/>
                  <a:pt x="869" y="604"/>
                  <a:pt x="935" y="671"/>
                </a:cubicBezTo>
                <a:cubicBezTo>
                  <a:pt x="946" y="683"/>
                  <a:pt x="1006" y="678"/>
                  <a:pt x="994" y="665"/>
                </a:cubicBezTo>
                <a:cubicBezTo>
                  <a:pt x="957" y="628"/>
                  <a:pt x="934" y="585"/>
                  <a:pt x="903" y="545"/>
                </a:cubicBezTo>
                <a:cubicBezTo>
                  <a:pt x="896" y="537"/>
                  <a:pt x="889" y="529"/>
                  <a:pt x="881" y="521"/>
                </a:cubicBezTo>
                <a:cubicBezTo>
                  <a:pt x="947" y="503"/>
                  <a:pt x="1013" y="484"/>
                  <a:pt x="1079" y="465"/>
                </a:cubicBezTo>
                <a:lnTo>
                  <a:pt x="1177" y="437"/>
                </a:lnTo>
                <a:cubicBezTo>
                  <a:pt x="1191" y="434"/>
                  <a:pt x="1206" y="430"/>
                  <a:pt x="1216" y="423"/>
                </a:cubicBezTo>
                <a:cubicBezTo>
                  <a:pt x="1225" y="416"/>
                  <a:pt x="1226" y="407"/>
                  <a:pt x="1228" y="399"/>
                </a:cubicBezTo>
                <a:cubicBezTo>
                  <a:pt x="1248" y="326"/>
                  <a:pt x="1291" y="258"/>
                  <a:pt x="1352" y="197"/>
                </a:cubicBezTo>
                <a:cubicBezTo>
                  <a:pt x="1367" y="197"/>
                  <a:pt x="1381" y="193"/>
                  <a:pt x="1381" y="186"/>
                </a:cubicBezTo>
                <a:lnTo>
                  <a:pt x="1382" y="167"/>
                </a:lnTo>
                <a:cubicBezTo>
                  <a:pt x="1383" y="150"/>
                  <a:pt x="1331" y="156"/>
                  <a:pt x="1321" y="164"/>
                </a:cubicBezTo>
                <a:moveTo>
                  <a:pt x="1172" y="381"/>
                </a:moveTo>
                <a:cubicBezTo>
                  <a:pt x="1169" y="389"/>
                  <a:pt x="1169" y="403"/>
                  <a:pt x="1162" y="411"/>
                </a:cubicBezTo>
                <a:cubicBezTo>
                  <a:pt x="1156" y="418"/>
                  <a:pt x="1138" y="421"/>
                  <a:pt x="1126" y="424"/>
                </a:cubicBezTo>
                <a:lnTo>
                  <a:pt x="1028" y="452"/>
                </a:lnTo>
                <a:cubicBezTo>
                  <a:pt x="971" y="468"/>
                  <a:pt x="915" y="484"/>
                  <a:pt x="858" y="500"/>
                </a:cubicBezTo>
                <a:cubicBezTo>
                  <a:pt x="837" y="482"/>
                  <a:pt x="811" y="466"/>
                  <a:pt x="782" y="454"/>
                </a:cubicBezTo>
                <a:cubicBezTo>
                  <a:pt x="684" y="412"/>
                  <a:pt x="564" y="403"/>
                  <a:pt x="451" y="398"/>
                </a:cubicBezTo>
                <a:cubicBezTo>
                  <a:pt x="413" y="324"/>
                  <a:pt x="376" y="250"/>
                  <a:pt x="338" y="176"/>
                </a:cubicBezTo>
                <a:cubicBezTo>
                  <a:pt x="403" y="155"/>
                  <a:pt x="468" y="134"/>
                  <a:pt x="534" y="114"/>
                </a:cubicBezTo>
                <a:cubicBezTo>
                  <a:pt x="547" y="109"/>
                  <a:pt x="552" y="108"/>
                  <a:pt x="566" y="112"/>
                </a:cubicBezTo>
                <a:cubicBezTo>
                  <a:pt x="582" y="117"/>
                  <a:pt x="597" y="124"/>
                  <a:pt x="612" y="129"/>
                </a:cubicBezTo>
                <a:cubicBezTo>
                  <a:pt x="641" y="140"/>
                  <a:pt x="671" y="150"/>
                  <a:pt x="702" y="158"/>
                </a:cubicBezTo>
                <a:cubicBezTo>
                  <a:pt x="766" y="175"/>
                  <a:pt x="832" y="187"/>
                  <a:pt x="900" y="197"/>
                </a:cubicBezTo>
                <a:cubicBezTo>
                  <a:pt x="932" y="202"/>
                  <a:pt x="965" y="206"/>
                  <a:pt x="998" y="211"/>
                </a:cubicBezTo>
                <a:cubicBezTo>
                  <a:pt x="1029" y="215"/>
                  <a:pt x="1058" y="222"/>
                  <a:pt x="1082" y="238"/>
                </a:cubicBezTo>
                <a:cubicBezTo>
                  <a:pt x="1128" y="267"/>
                  <a:pt x="1146" y="313"/>
                  <a:pt x="1162" y="354"/>
                </a:cubicBezTo>
                <a:cubicBezTo>
                  <a:pt x="1163" y="358"/>
                  <a:pt x="1170" y="360"/>
                  <a:pt x="1178" y="362"/>
                </a:cubicBezTo>
                <a:cubicBezTo>
                  <a:pt x="1176" y="368"/>
                  <a:pt x="1174" y="374"/>
                  <a:pt x="1172" y="381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00807564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"/>
          <p:cNvSpPr/>
          <p:nvPr/>
        </p:nvSpPr>
        <p:spPr>
          <a:xfrm rot="-192322">
            <a:off x="-392685" y="4406171"/>
            <a:ext cx="1264361" cy="1605943"/>
          </a:xfrm>
          <a:custGeom>
            <a:avLst/>
            <a:gdLst/>
            <a:ahLst/>
            <a:cxnLst/>
            <a:rect l="l" t="t" r="r" b="b"/>
            <a:pathLst>
              <a:path w="4157" h="3771" extrusionOk="0">
                <a:moveTo>
                  <a:pt x="0" y="0"/>
                </a:moveTo>
                <a:lnTo>
                  <a:pt x="0" y="3770"/>
                </a:lnTo>
                <a:lnTo>
                  <a:pt x="4156" y="3770"/>
                </a:lnTo>
                <a:lnTo>
                  <a:pt x="4156" y="709"/>
                </a:lnTo>
                <a:lnTo>
                  <a:pt x="3115" y="0"/>
                </a:lnTo>
                <a:lnTo>
                  <a:pt x="0" y="0"/>
                </a:lnTo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171" name="Google Shape;171;p15"/>
          <p:cNvSpPr/>
          <p:nvPr/>
        </p:nvSpPr>
        <p:spPr>
          <a:xfrm rot="-192322">
            <a:off x="-296277" y="4508021"/>
            <a:ext cx="1066663" cy="1315076"/>
          </a:xfrm>
          <a:custGeom>
            <a:avLst/>
            <a:gdLst/>
            <a:ahLst/>
            <a:cxnLst/>
            <a:rect l="l" t="t" r="r" b="b"/>
            <a:pathLst>
              <a:path w="3507" h="3088" extrusionOk="0">
                <a:moveTo>
                  <a:pt x="181" y="52"/>
                </a:moveTo>
                <a:cubicBezTo>
                  <a:pt x="90" y="53"/>
                  <a:pt x="31" y="55"/>
                  <a:pt x="31" y="55"/>
                </a:cubicBezTo>
                <a:cubicBezTo>
                  <a:pt x="31" y="55"/>
                  <a:pt x="28" y="43"/>
                  <a:pt x="28" y="32"/>
                </a:cubicBezTo>
                <a:cubicBezTo>
                  <a:pt x="28" y="24"/>
                  <a:pt x="30" y="13"/>
                  <a:pt x="34" y="0"/>
                </a:cubicBezTo>
                <a:lnTo>
                  <a:pt x="442" y="0"/>
                </a:lnTo>
                <a:cubicBezTo>
                  <a:pt x="442" y="0"/>
                  <a:pt x="444" y="11"/>
                  <a:pt x="444" y="20"/>
                </a:cubicBezTo>
                <a:cubicBezTo>
                  <a:pt x="444" y="28"/>
                  <a:pt x="442" y="43"/>
                  <a:pt x="437" y="55"/>
                </a:cubicBezTo>
                <a:cubicBezTo>
                  <a:pt x="427" y="54"/>
                  <a:pt x="348" y="52"/>
                  <a:pt x="285" y="52"/>
                </a:cubicBezTo>
                <a:lnTo>
                  <a:pt x="285" y="423"/>
                </a:lnTo>
                <a:lnTo>
                  <a:pt x="181" y="423"/>
                </a:lnTo>
                <a:lnTo>
                  <a:pt x="181" y="52"/>
                </a:lnTo>
                <a:moveTo>
                  <a:pt x="2612" y="352"/>
                </a:moveTo>
                <a:lnTo>
                  <a:pt x="515" y="352"/>
                </a:lnTo>
                <a:cubicBezTo>
                  <a:pt x="476" y="352"/>
                  <a:pt x="476" y="407"/>
                  <a:pt x="515" y="407"/>
                </a:cubicBezTo>
                <a:lnTo>
                  <a:pt x="2612" y="407"/>
                </a:lnTo>
                <a:cubicBezTo>
                  <a:pt x="2652" y="407"/>
                  <a:pt x="2652" y="352"/>
                  <a:pt x="2612" y="352"/>
                </a:cubicBezTo>
                <a:moveTo>
                  <a:pt x="3443" y="595"/>
                </a:moveTo>
                <a:lnTo>
                  <a:pt x="63" y="595"/>
                </a:lnTo>
                <a:cubicBezTo>
                  <a:pt x="0" y="595"/>
                  <a:pt x="0" y="651"/>
                  <a:pt x="63" y="651"/>
                </a:cubicBezTo>
                <a:lnTo>
                  <a:pt x="3443" y="651"/>
                </a:lnTo>
                <a:cubicBezTo>
                  <a:pt x="3506" y="651"/>
                  <a:pt x="3506" y="595"/>
                  <a:pt x="3443" y="595"/>
                </a:cubicBezTo>
                <a:moveTo>
                  <a:pt x="3443" y="839"/>
                </a:moveTo>
                <a:lnTo>
                  <a:pt x="63" y="839"/>
                </a:lnTo>
                <a:cubicBezTo>
                  <a:pt x="0" y="839"/>
                  <a:pt x="0" y="894"/>
                  <a:pt x="63" y="894"/>
                </a:cubicBezTo>
                <a:lnTo>
                  <a:pt x="3443" y="894"/>
                </a:lnTo>
                <a:cubicBezTo>
                  <a:pt x="3506" y="894"/>
                  <a:pt x="3506" y="839"/>
                  <a:pt x="3443" y="839"/>
                </a:cubicBezTo>
                <a:moveTo>
                  <a:pt x="3443" y="1082"/>
                </a:moveTo>
                <a:lnTo>
                  <a:pt x="63" y="1082"/>
                </a:lnTo>
                <a:cubicBezTo>
                  <a:pt x="0" y="1082"/>
                  <a:pt x="0" y="1138"/>
                  <a:pt x="63" y="1138"/>
                </a:cubicBezTo>
                <a:lnTo>
                  <a:pt x="3443" y="1138"/>
                </a:lnTo>
                <a:cubicBezTo>
                  <a:pt x="3506" y="1138"/>
                  <a:pt x="3506" y="1082"/>
                  <a:pt x="3443" y="1082"/>
                </a:cubicBezTo>
                <a:moveTo>
                  <a:pt x="3443" y="1326"/>
                </a:moveTo>
                <a:lnTo>
                  <a:pt x="63" y="1326"/>
                </a:lnTo>
                <a:cubicBezTo>
                  <a:pt x="0" y="1326"/>
                  <a:pt x="0" y="1382"/>
                  <a:pt x="63" y="1382"/>
                </a:cubicBezTo>
                <a:lnTo>
                  <a:pt x="3443" y="1382"/>
                </a:lnTo>
                <a:cubicBezTo>
                  <a:pt x="3506" y="1382"/>
                  <a:pt x="3506" y="1326"/>
                  <a:pt x="3443" y="1326"/>
                </a:cubicBezTo>
                <a:moveTo>
                  <a:pt x="3443" y="1570"/>
                </a:moveTo>
                <a:lnTo>
                  <a:pt x="63" y="1570"/>
                </a:lnTo>
                <a:cubicBezTo>
                  <a:pt x="0" y="1570"/>
                  <a:pt x="0" y="1625"/>
                  <a:pt x="63" y="1625"/>
                </a:cubicBezTo>
                <a:lnTo>
                  <a:pt x="3443" y="1625"/>
                </a:lnTo>
                <a:cubicBezTo>
                  <a:pt x="3506" y="1625"/>
                  <a:pt x="3506" y="1570"/>
                  <a:pt x="3443" y="1570"/>
                </a:cubicBezTo>
                <a:moveTo>
                  <a:pt x="3443" y="1813"/>
                </a:moveTo>
                <a:lnTo>
                  <a:pt x="63" y="1813"/>
                </a:lnTo>
                <a:cubicBezTo>
                  <a:pt x="0" y="1813"/>
                  <a:pt x="0" y="1869"/>
                  <a:pt x="63" y="1869"/>
                </a:cubicBezTo>
                <a:lnTo>
                  <a:pt x="3443" y="1869"/>
                </a:lnTo>
                <a:cubicBezTo>
                  <a:pt x="3506" y="1869"/>
                  <a:pt x="3506" y="1813"/>
                  <a:pt x="3443" y="1813"/>
                </a:cubicBezTo>
                <a:moveTo>
                  <a:pt x="3443" y="2057"/>
                </a:moveTo>
                <a:lnTo>
                  <a:pt x="63" y="2057"/>
                </a:lnTo>
                <a:cubicBezTo>
                  <a:pt x="0" y="2057"/>
                  <a:pt x="0" y="2113"/>
                  <a:pt x="63" y="2113"/>
                </a:cubicBezTo>
                <a:lnTo>
                  <a:pt x="3443" y="2113"/>
                </a:lnTo>
                <a:cubicBezTo>
                  <a:pt x="3506" y="2113"/>
                  <a:pt x="3506" y="2057"/>
                  <a:pt x="3443" y="2057"/>
                </a:cubicBezTo>
                <a:moveTo>
                  <a:pt x="3443" y="2301"/>
                </a:moveTo>
                <a:lnTo>
                  <a:pt x="63" y="2301"/>
                </a:lnTo>
                <a:cubicBezTo>
                  <a:pt x="0" y="2301"/>
                  <a:pt x="0" y="2356"/>
                  <a:pt x="63" y="2356"/>
                </a:cubicBezTo>
                <a:lnTo>
                  <a:pt x="3443" y="2356"/>
                </a:lnTo>
                <a:cubicBezTo>
                  <a:pt x="3506" y="2356"/>
                  <a:pt x="3506" y="2301"/>
                  <a:pt x="3443" y="2301"/>
                </a:cubicBezTo>
                <a:moveTo>
                  <a:pt x="3443" y="2544"/>
                </a:moveTo>
                <a:lnTo>
                  <a:pt x="63" y="2544"/>
                </a:lnTo>
                <a:cubicBezTo>
                  <a:pt x="0" y="2544"/>
                  <a:pt x="0" y="2600"/>
                  <a:pt x="63" y="2600"/>
                </a:cubicBezTo>
                <a:lnTo>
                  <a:pt x="3443" y="2600"/>
                </a:lnTo>
                <a:cubicBezTo>
                  <a:pt x="3506" y="2600"/>
                  <a:pt x="3506" y="2544"/>
                  <a:pt x="3443" y="2544"/>
                </a:cubicBezTo>
                <a:moveTo>
                  <a:pt x="3443" y="2788"/>
                </a:moveTo>
                <a:lnTo>
                  <a:pt x="63" y="2788"/>
                </a:lnTo>
                <a:cubicBezTo>
                  <a:pt x="0" y="2788"/>
                  <a:pt x="0" y="2843"/>
                  <a:pt x="63" y="2843"/>
                </a:cubicBezTo>
                <a:lnTo>
                  <a:pt x="3443" y="2843"/>
                </a:lnTo>
                <a:cubicBezTo>
                  <a:pt x="3506" y="2844"/>
                  <a:pt x="3506" y="2788"/>
                  <a:pt x="3443" y="2788"/>
                </a:cubicBezTo>
                <a:moveTo>
                  <a:pt x="3443" y="3031"/>
                </a:moveTo>
                <a:lnTo>
                  <a:pt x="63" y="3031"/>
                </a:lnTo>
                <a:cubicBezTo>
                  <a:pt x="0" y="3031"/>
                  <a:pt x="0" y="3087"/>
                  <a:pt x="63" y="3087"/>
                </a:cubicBezTo>
                <a:lnTo>
                  <a:pt x="3443" y="3087"/>
                </a:lnTo>
                <a:cubicBezTo>
                  <a:pt x="3506" y="3087"/>
                  <a:pt x="3506" y="3031"/>
                  <a:pt x="3443" y="3031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2" name="Google Shape;172;p15"/>
          <p:cNvGrpSpPr/>
          <p:nvPr/>
        </p:nvGrpSpPr>
        <p:grpSpPr>
          <a:xfrm rot="-1087235" flipH="1">
            <a:off x="320927" y="5165655"/>
            <a:ext cx="1475852" cy="1785784"/>
            <a:chOff x="8088077" y="2192959"/>
            <a:chExt cx="1185476" cy="1434429"/>
          </a:xfrm>
        </p:grpSpPr>
        <p:sp>
          <p:nvSpPr>
            <p:cNvPr id="173" name="Google Shape;173;p15"/>
            <p:cNvSpPr/>
            <p:nvPr/>
          </p:nvSpPr>
          <p:spPr>
            <a:xfrm>
              <a:off x="8088077" y="2304443"/>
              <a:ext cx="813110" cy="1322945"/>
            </a:xfrm>
            <a:custGeom>
              <a:avLst/>
              <a:gdLst/>
              <a:ahLst/>
              <a:cxnLst/>
              <a:rect l="l" t="t" r="r" b="b"/>
              <a:pathLst>
                <a:path w="1094" h="1780" extrusionOk="0">
                  <a:moveTo>
                    <a:pt x="1093" y="96"/>
                  </a:moveTo>
                  <a:lnTo>
                    <a:pt x="200" y="1779"/>
                  </a:lnTo>
                  <a:lnTo>
                    <a:pt x="164" y="1762"/>
                  </a:lnTo>
                  <a:lnTo>
                    <a:pt x="146" y="1753"/>
                  </a:lnTo>
                  <a:lnTo>
                    <a:pt x="112" y="1737"/>
                  </a:lnTo>
                  <a:lnTo>
                    <a:pt x="93" y="1728"/>
                  </a:lnTo>
                  <a:lnTo>
                    <a:pt x="53" y="1709"/>
                  </a:lnTo>
                  <a:lnTo>
                    <a:pt x="35" y="1700"/>
                  </a:lnTo>
                  <a:lnTo>
                    <a:pt x="0" y="1683"/>
                  </a:lnTo>
                  <a:lnTo>
                    <a:pt x="893" y="0"/>
                  </a:lnTo>
                  <a:lnTo>
                    <a:pt x="930" y="18"/>
                  </a:lnTo>
                  <a:lnTo>
                    <a:pt x="948" y="27"/>
                  </a:lnTo>
                  <a:lnTo>
                    <a:pt x="988" y="46"/>
                  </a:lnTo>
                  <a:lnTo>
                    <a:pt x="1007" y="55"/>
                  </a:lnTo>
                  <a:lnTo>
                    <a:pt x="1041" y="71"/>
                  </a:lnTo>
                  <a:lnTo>
                    <a:pt x="1059" y="80"/>
                  </a:lnTo>
                  <a:lnTo>
                    <a:pt x="1093" y="96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74" name="Google Shape;174;p15"/>
            <p:cNvSpPr/>
            <p:nvPr/>
          </p:nvSpPr>
          <p:spPr>
            <a:xfrm>
              <a:off x="8236726" y="2345321"/>
              <a:ext cx="1036827" cy="1282067"/>
            </a:xfrm>
            <a:custGeom>
              <a:avLst/>
              <a:gdLst/>
              <a:ahLst/>
              <a:cxnLst/>
              <a:rect l="l" t="t" r="r" b="b"/>
              <a:pathLst>
                <a:path w="1395" h="1725" extrusionOk="0">
                  <a:moveTo>
                    <a:pt x="0" y="1724"/>
                  </a:moveTo>
                  <a:lnTo>
                    <a:pt x="563" y="1683"/>
                  </a:lnTo>
                  <a:lnTo>
                    <a:pt x="1394" y="0"/>
                  </a:lnTo>
                  <a:lnTo>
                    <a:pt x="893" y="41"/>
                  </a:lnTo>
                  <a:lnTo>
                    <a:pt x="0" y="172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5" name="Google Shape;175;p15"/>
            <p:cNvSpPr/>
            <p:nvPr/>
          </p:nvSpPr>
          <p:spPr>
            <a:xfrm>
              <a:off x="8704971" y="2192959"/>
              <a:ext cx="558177" cy="233373"/>
            </a:xfrm>
            <a:custGeom>
              <a:avLst/>
              <a:gdLst/>
              <a:ahLst/>
              <a:cxnLst/>
              <a:rect l="l" t="t" r="r" b="b"/>
              <a:pathLst>
                <a:path w="751" h="314" extrusionOk="0">
                  <a:moveTo>
                    <a:pt x="749" y="161"/>
                  </a:moveTo>
                  <a:cubicBezTo>
                    <a:pt x="738" y="85"/>
                    <a:pt x="677" y="24"/>
                    <a:pt x="601" y="14"/>
                  </a:cubicBezTo>
                  <a:cubicBezTo>
                    <a:pt x="576" y="11"/>
                    <a:pt x="551" y="13"/>
                    <a:pt x="529" y="20"/>
                  </a:cubicBezTo>
                  <a:cubicBezTo>
                    <a:pt x="520" y="17"/>
                    <a:pt x="511" y="15"/>
                    <a:pt x="501" y="14"/>
                  </a:cubicBezTo>
                  <a:cubicBezTo>
                    <a:pt x="476" y="11"/>
                    <a:pt x="452" y="14"/>
                    <a:pt x="429" y="20"/>
                  </a:cubicBezTo>
                  <a:cubicBezTo>
                    <a:pt x="420" y="17"/>
                    <a:pt x="411" y="15"/>
                    <a:pt x="402" y="14"/>
                  </a:cubicBezTo>
                  <a:cubicBezTo>
                    <a:pt x="376" y="11"/>
                    <a:pt x="352" y="13"/>
                    <a:pt x="330" y="20"/>
                  </a:cubicBezTo>
                  <a:cubicBezTo>
                    <a:pt x="321" y="18"/>
                    <a:pt x="312" y="15"/>
                    <a:pt x="302" y="14"/>
                  </a:cubicBezTo>
                  <a:cubicBezTo>
                    <a:pt x="277" y="11"/>
                    <a:pt x="252" y="13"/>
                    <a:pt x="230" y="20"/>
                  </a:cubicBezTo>
                  <a:cubicBezTo>
                    <a:pt x="221" y="17"/>
                    <a:pt x="212" y="15"/>
                    <a:pt x="202" y="14"/>
                  </a:cubicBezTo>
                  <a:cubicBezTo>
                    <a:pt x="93" y="0"/>
                    <a:pt x="0" y="90"/>
                    <a:pt x="9" y="199"/>
                  </a:cubicBezTo>
                  <a:cubicBezTo>
                    <a:pt x="10" y="212"/>
                    <a:pt x="13" y="225"/>
                    <a:pt x="17" y="238"/>
                  </a:cubicBezTo>
                  <a:lnTo>
                    <a:pt x="43" y="189"/>
                  </a:lnTo>
                  <a:cubicBezTo>
                    <a:pt x="40" y="112"/>
                    <a:pt x="101" y="49"/>
                    <a:pt x="177" y="47"/>
                  </a:cubicBezTo>
                  <a:cubicBezTo>
                    <a:pt x="144" y="72"/>
                    <a:pt x="120" y="107"/>
                    <a:pt x="112" y="148"/>
                  </a:cubicBezTo>
                  <a:lnTo>
                    <a:pt x="147" y="147"/>
                  </a:lnTo>
                  <a:cubicBezTo>
                    <a:pt x="159" y="106"/>
                    <a:pt x="190" y="72"/>
                    <a:pt x="230" y="57"/>
                  </a:cubicBezTo>
                  <a:cubicBezTo>
                    <a:pt x="238" y="60"/>
                    <a:pt x="245" y="64"/>
                    <a:pt x="253" y="68"/>
                  </a:cubicBezTo>
                  <a:cubicBezTo>
                    <a:pt x="233" y="90"/>
                    <a:pt x="219" y="116"/>
                    <a:pt x="212" y="145"/>
                  </a:cubicBezTo>
                  <a:lnTo>
                    <a:pt x="248" y="143"/>
                  </a:lnTo>
                  <a:cubicBezTo>
                    <a:pt x="254" y="123"/>
                    <a:pt x="265" y="105"/>
                    <a:pt x="279" y="90"/>
                  </a:cubicBezTo>
                  <a:cubicBezTo>
                    <a:pt x="299" y="111"/>
                    <a:pt x="313" y="138"/>
                    <a:pt x="316" y="168"/>
                  </a:cubicBezTo>
                  <a:cubicBezTo>
                    <a:pt x="321" y="212"/>
                    <a:pt x="305" y="253"/>
                    <a:pt x="277" y="281"/>
                  </a:cubicBezTo>
                  <a:cubicBezTo>
                    <a:pt x="271" y="287"/>
                    <a:pt x="270" y="296"/>
                    <a:pt x="275" y="303"/>
                  </a:cubicBezTo>
                  <a:cubicBezTo>
                    <a:pt x="281" y="312"/>
                    <a:pt x="294" y="313"/>
                    <a:pt x="301" y="306"/>
                  </a:cubicBezTo>
                  <a:cubicBezTo>
                    <a:pt x="337" y="270"/>
                    <a:pt x="357" y="218"/>
                    <a:pt x="350" y="161"/>
                  </a:cubicBezTo>
                  <a:cubicBezTo>
                    <a:pt x="349" y="154"/>
                    <a:pt x="348" y="147"/>
                    <a:pt x="346" y="139"/>
                  </a:cubicBezTo>
                  <a:lnTo>
                    <a:pt x="349" y="139"/>
                  </a:lnTo>
                  <a:cubicBezTo>
                    <a:pt x="355" y="121"/>
                    <a:pt x="366" y="104"/>
                    <a:pt x="379" y="90"/>
                  </a:cubicBezTo>
                  <a:cubicBezTo>
                    <a:pt x="392" y="104"/>
                    <a:pt x="402" y="120"/>
                    <a:pt x="408" y="137"/>
                  </a:cubicBezTo>
                  <a:cubicBezTo>
                    <a:pt x="409" y="140"/>
                    <a:pt x="410" y="142"/>
                    <a:pt x="411" y="145"/>
                  </a:cubicBezTo>
                  <a:cubicBezTo>
                    <a:pt x="413" y="153"/>
                    <a:pt x="415" y="160"/>
                    <a:pt x="416" y="168"/>
                  </a:cubicBezTo>
                  <a:cubicBezTo>
                    <a:pt x="418" y="188"/>
                    <a:pt x="416" y="207"/>
                    <a:pt x="411" y="224"/>
                  </a:cubicBezTo>
                  <a:cubicBezTo>
                    <a:pt x="410" y="227"/>
                    <a:pt x="409" y="231"/>
                    <a:pt x="407" y="234"/>
                  </a:cubicBezTo>
                  <a:cubicBezTo>
                    <a:pt x="400" y="252"/>
                    <a:pt x="390" y="268"/>
                    <a:pt x="377" y="281"/>
                  </a:cubicBezTo>
                  <a:cubicBezTo>
                    <a:pt x="371" y="287"/>
                    <a:pt x="370" y="296"/>
                    <a:pt x="374" y="303"/>
                  </a:cubicBezTo>
                  <a:lnTo>
                    <a:pt x="375" y="303"/>
                  </a:lnTo>
                  <a:cubicBezTo>
                    <a:pt x="381" y="312"/>
                    <a:pt x="393" y="313"/>
                    <a:pt x="401" y="306"/>
                  </a:cubicBezTo>
                  <a:cubicBezTo>
                    <a:pt x="421" y="285"/>
                    <a:pt x="436" y="260"/>
                    <a:pt x="445" y="231"/>
                  </a:cubicBezTo>
                  <a:cubicBezTo>
                    <a:pt x="451" y="209"/>
                    <a:pt x="453" y="186"/>
                    <a:pt x="450" y="161"/>
                  </a:cubicBezTo>
                  <a:cubicBezTo>
                    <a:pt x="449" y="156"/>
                    <a:pt x="448" y="150"/>
                    <a:pt x="447" y="145"/>
                  </a:cubicBezTo>
                  <a:cubicBezTo>
                    <a:pt x="446" y="142"/>
                    <a:pt x="445" y="139"/>
                    <a:pt x="444" y="135"/>
                  </a:cubicBezTo>
                  <a:lnTo>
                    <a:pt x="450" y="135"/>
                  </a:lnTo>
                  <a:cubicBezTo>
                    <a:pt x="456" y="118"/>
                    <a:pt x="466" y="103"/>
                    <a:pt x="479" y="90"/>
                  </a:cubicBezTo>
                  <a:cubicBezTo>
                    <a:pt x="490" y="102"/>
                    <a:pt x="500" y="117"/>
                    <a:pt x="506" y="133"/>
                  </a:cubicBezTo>
                  <a:cubicBezTo>
                    <a:pt x="511" y="144"/>
                    <a:pt x="514" y="156"/>
                    <a:pt x="515" y="168"/>
                  </a:cubicBezTo>
                  <a:cubicBezTo>
                    <a:pt x="518" y="188"/>
                    <a:pt x="516" y="208"/>
                    <a:pt x="510" y="226"/>
                  </a:cubicBezTo>
                  <a:cubicBezTo>
                    <a:pt x="503" y="247"/>
                    <a:pt x="492" y="266"/>
                    <a:pt x="476" y="281"/>
                  </a:cubicBezTo>
                  <a:cubicBezTo>
                    <a:pt x="471" y="287"/>
                    <a:pt x="470" y="296"/>
                    <a:pt x="474" y="303"/>
                  </a:cubicBezTo>
                  <a:cubicBezTo>
                    <a:pt x="480" y="312"/>
                    <a:pt x="493" y="313"/>
                    <a:pt x="500" y="306"/>
                  </a:cubicBezTo>
                  <a:cubicBezTo>
                    <a:pt x="523" y="283"/>
                    <a:pt x="539" y="255"/>
                    <a:pt x="546" y="223"/>
                  </a:cubicBezTo>
                  <a:cubicBezTo>
                    <a:pt x="551" y="203"/>
                    <a:pt x="552" y="183"/>
                    <a:pt x="549" y="161"/>
                  </a:cubicBezTo>
                  <a:cubicBezTo>
                    <a:pt x="548" y="151"/>
                    <a:pt x="546" y="141"/>
                    <a:pt x="543" y="132"/>
                  </a:cubicBezTo>
                  <a:cubicBezTo>
                    <a:pt x="535" y="108"/>
                    <a:pt x="522" y="86"/>
                    <a:pt x="505" y="68"/>
                  </a:cubicBezTo>
                  <a:cubicBezTo>
                    <a:pt x="513" y="64"/>
                    <a:pt x="520" y="60"/>
                    <a:pt x="529" y="56"/>
                  </a:cubicBezTo>
                  <a:cubicBezTo>
                    <a:pt x="562" y="70"/>
                    <a:pt x="590" y="96"/>
                    <a:pt x="604" y="130"/>
                  </a:cubicBezTo>
                  <a:cubicBezTo>
                    <a:pt x="610" y="142"/>
                    <a:pt x="613" y="155"/>
                    <a:pt x="615" y="168"/>
                  </a:cubicBezTo>
                  <a:cubicBezTo>
                    <a:pt x="617" y="185"/>
                    <a:pt x="616" y="202"/>
                    <a:pt x="612" y="218"/>
                  </a:cubicBezTo>
                  <a:cubicBezTo>
                    <a:pt x="606" y="242"/>
                    <a:pt x="593" y="264"/>
                    <a:pt x="576" y="281"/>
                  </a:cubicBezTo>
                  <a:cubicBezTo>
                    <a:pt x="570" y="287"/>
                    <a:pt x="569" y="296"/>
                    <a:pt x="574" y="303"/>
                  </a:cubicBezTo>
                  <a:cubicBezTo>
                    <a:pt x="580" y="312"/>
                    <a:pt x="592" y="313"/>
                    <a:pt x="600" y="306"/>
                  </a:cubicBezTo>
                  <a:cubicBezTo>
                    <a:pt x="624" y="281"/>
                    <a:pt x="641" y="250"/>
                    <a:pt x="647" y="215"/>
                  </a:cubicBezTo>
                  <a:cubicBezTo>
                    <a:pt x="651" y="198"/>
                    <a:pt x="651" y="180"/>
                    <a:pt x="649" y="161"/>
                  </a:cubicBezTo>
                  <a:cubicBezTo>
                    <a:pt x="648" y="157"/>
                    <a:pt x="647" y="153"/>
                    <a:pt x="647" y="149"/>
                  </a:cubicBezTo>
                  <a:cubicBezTo>
                    <a:pt x="638" y="108"/>
                    <a:pt x="614" y="72"/>
                    <a:pt x="582" y="47"/>
                  </a:cubicBezTo>
                  <a:cubicBezTo>
                    <a:pt x="585" y="47"/>
                    <a:pt x="589" y="48"/>
                    <a:pt x="592" y="48"/>
                  </a:cubicBezTo>
                  <a:cubicBezTo>
                    <a:pt x="656" y="54"/>
                    <a:pt x="707" y="105"/>
                    <a:pt x="715" y="168"/>
                  </a:cubicBezTo>
                  <a:cubicBezTo>
                    <a:pt x="715" y="173"/>
                    <a:pt x="715" y="178"/>
                    <a:pt x="715" y="182"/>
                  </a:cubicBezTo>
                  <a:cubicBezTo>
                    <a:pt x="715" y="192"/>
                    <a:pt x="715" y="201"/>
                    <a:pt x="713" y="209"/>
                  </a:cubicBezTo>
                  <a:cubicBezTo>
                    <a:pt x="708" y="237"/>
                    <a:pt x="695" y="262"/>
                    <a:pt x="676" y="281"/>
                  </a:cubicBezTo>
                  <a:cubicBezTo>
                    <a:pt x="670" y="287"/>
                    <a:pt x="669" y="296"/>
                    <a:pt x="673" y="303"/>
                  </a:cubicBezTo>
                  <a:cubicBezTo>
                    <a:pt x="679" y="312"/>
                    <a:pt x="692" y="313"/>
                    <a:pt x="700" y="306"/>
                  </a:cubicBezTo>
                  <a:cubicBezTo>
                    <a:pt x="726" y="280"/>
                    <a:pt x="743" y="245"/>
                    <a:pt x="748" y="207"/>
                  </a:cubicBezTo>
                  <a:cubicBezTo>
                    <a:pt x="749" y="204"/>
                    <a:pt x="749" y="201"/>
                    <a:pt x="749" y="198"/>
                  </a:cubicBezTo>
                  <a:cubicBezTo>
                    <a:pt x="750" y="186"/>
                    <a:pt x="750" y="174"/>
                    <a:pt x="749" y="161"/>
                  </a:cubicBezTo>
                  <a:moveTo>
                    <a:pt x="330" y="100"/>
                  </a:moveTo>
                  <a:cubicBezTo>
                    <a:pt x="323" y="89"/>
                    <a:pt x="315" y="78"/>
                    <a:pt x="306" y="68"/>
                  </a:cubicBezTo>
                  <a:cubicBezTo>
                    <a:pt x="314" y="64"/>
                    <a:pt x="321" y="60"/>
                    <a:pt x="330" y="57"/>
                  </a:cubicBezTo>
                  <a:cubicBezTo>
                    <a:pt x="338" y="60"/>
                    <a:pt x="345" y="64"/>
                    <a:pt x="353" y="68"/>
                  </a:cubicBezTo>
                  <a:cubicBezTo>
                    <a:pt x="344" y="78"/>
                    <a:pt x="336" y="88"/>
                    <a:pt x="330" y="100"/>
                  </a:cubicBezTo>
                  <a:moveTo>
                    <a:pt x="429" y="100"/>
                  </a:moveTo>
                  <a:cubicBezTo>
                    <a:pt x="423" y="89"/>
                    <a:pt x="415" y="78"/>
                    <a:pt x="406" y="68"/>
                  </a:cubicBezTo>
                  <a:cubicBezTo>
                    <a:pt x="413" y="64"/>
                    <a:pt x="421" y="60"/>
                    <a:pt x="429" y="56"/>
                  </a:cubicBezTo>
                  <a:cubicBezTo>
                    <a:pt x="437" y="60"/>
                    <a:pt x="445" y="64"/>
                    <a:pt x="452" y="68"/>
                  </a:cubicBezTo>
                  <a:cubicBezTo>
                    <a:pt x="443" y="78"/>
                    <a:pt x="436" y="89"/>
                    <a:pt x="429" y="10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8157199" y="2338632"/>
              <a:ext cx="680069" cy="1257541"/>
            </a:xfrm>
            <a:custGeom>
              <a:avLst/>
              <a:gdLst/>
              <a:ahLst/>
              <a:cxnLst/>
              <a:rect l="l" t="t" r="r" b="b"/>
              <a:pathLst>
                <a:path w="915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9" y="1691"/>
                  </a:lnTo>
                  <a:lnTo>
                    <a:pt x="914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77" name="Google Shape;177;p15"/>
            <p:cNvSpPr/>
            <p:nvPr/>
          </p:nvSpPr>
          <p:spPr>
            <a:xfrm>
              <a:off x="8114091" y="2317821"/>
              <a:ext cx="679326" cy="1257541"/>
            </a:xfrm>
            <a:custGeom>
              <a:avLst/>
              <a:gdLst/>
              <a:ahLst/>
              <a:cxnLst/>
              <a:rect l="l" t="t" r="r" b="b"/>
              <a:pathLst>
                <a:path w="914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8" y="1691"/>
                  </a:lnTo>
                  <a:lnTo>
                    <a:pt x="913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</p:grpSp>
      <p:grpSp>
        <p:nvGrpSpPr>
          <p:cNvPr id="178" name="Google Shape;178;p15"/>
          <p:cNvGrpSpPr/>
          <p:nvPr/>
        </p:nvGrpSpPr>
        <p:grpSpPr>
          <a:xfrm rot="-2247610">
            <a:off x="9937157" y="991956"/>
            <a:ext cx="3644643" cy="2181837"/>
            <a:chOff x="7945670" y="2725713"/>
            <a:chExt cx="2945660" cy="1763397"/>
          </a:xfrm>
        </p:grpSpPr>
        <p:sp>
          <p:nvSpPr>
            <p:cNvPr id="179" name="Google Shape;179;p15"/>
            <p:cNvSpPr/>
            <p:nvPr/>
          </p:nvSpPr>
          <p:spPr>
            <a:xfrm rot="-662412" flipH="1">
              <a:off x="8040722" y="2977904"/>
              <a:ext cx="2755557" cy="1259015"/>
            </a:xfrm>
            <a:custGeom>
              <a:avLst/>
              <a:gdLst/>
              <a:ahLst/>
              <a:cxnLst/>
              <a:rect l="l" t="t" r="r" b="b"/>
              <a:pathLst>
                <a:path w="5461" h="1782" extrusionOk="0">
                  <a:moveTo>
                    <a:pt x="2037" y="933"/>
                  </a:moveTo>
                  <a:lnTo>
                    <a:pt x="2003" y="963"/>
                  </a:lnTo>
                  <a:lnTo>
                    <a:pt x="2001" y="962"/>
                  </a:lnTo>
                  <a:cubicBezTo>
                    <a:pt x="2001" y="962"/>
                    <a:pt x="1755" y="951"/>
                    <a:pt x="1688" y="948"/>
                  </a:cubicBezTo>
                  <a:cubicBezTo>
                    <a:pt x="1678" y="947"/>
                    <a:pt x="1667" y="945"/>
                    <a:pt x="1658" y="942"/>
                  </a:cubicBezTo>
                  <a:lnTo>
                    <a:pt x="1654" y="941"/>
                  </a:lnTo>
                  <a:lnTo>
                    <a:pt x="382" y="504"/>
                  </a:lnTo>
                  <a:cubicBezTo>
                    <a:pt x="328" y="485"/>
                    <a:pt x="304" y="451"/>
                    <a:pt x="325" y="422"/>
                  </a:cubicBezTo>
                  <a:cubicBezTo>
                    <a:pt x="328" y="418"/>
                    <a:pt x="331" y="415"/>
                    <a:pt x="334" y="411"/>
                  </a:cubicBezTo>
                  <a:cubicBezTo>
                    <a:pt x="336" y="409"/>
                    <a:pt x="339" y="407"/>
                    <a:pt x="342" y="405"/>
                  </a:cubicBezTo>
                  <a:cubicBezTo>
                    <a:pt x="379" y="378"/>
                    <a:pt x="453" y="372"/>
                    <a:pt x="513" y="390"/>
                  </a:cubicBezTo>
                  <a:lnTo>
                    <a:pt x="1845" y="782"/>
                  </a:lnTo>
                  <a:cubicBezTo>
                    <a:pt x="1854" y="785"/>
                    <a:pt x="1862" y="789"/>
                    <a:pt x="1868" y="794"/>
                  </a:cubicBezTo>
                  <a:lnTo>
                    <a:pt x="2036" y="932"/>
                  </a:lnTo>
                  <a:lnTo>
                    <a:pt x="2037" y="933"/>
                  </a:lnTo>
                  <a:moveTo>
                    <a:pt x="650" y="352"/>
                  </a:moveTo>
                  <a:cubicBezTo>
                    <a:pt x="676" y="337"/>
                    <a:pt x="701" y="319"/>
                    <a:pt x="710" y="297"/>
                  </a:cubicBezTo>
                  <a:cubicBezTo>
                    <a:pt x="714" y="285"/>
                    <a:pt x="715" y="274"/>
                    <a:pt x="715" y="262"/>
                  </a:cubicBezTo>
                  <a:cubicBezTo>
                    <a:pt x="715" y="230"/>
                    <a:pt x="710" y="197"/>
                    <a:pt x="701" y="165"/>
                  </a:cubicBezTo>
                  <a:cubicBezTo>
                    <a:pt x="699" y="159"/>
                    <a:pt x="698" y="152"/>
                    <a:pt x="692" y="148"/>
                  </a:cubicBezTo>
                  <a:cubicBezTo>
                    <a:pt x="689" y="146"/>
                    <a:pt x="681" y="145"/>
                    <a:pt x="676" y="143"/>
                  </a:cubicBezTo>
                  <a:cubicBezTo>
                    <a:pt x="665" y="140"/>
                    <a:pt x="654" y="137"/>
                    <a:pt x="642" y="134"/>
                  </a:cubicBezTo>
                  <a:cubicBezTo>
                    <a:pt x="588" y="118"/>
                    <a:pt x="533" y="102"/>
                    <a:pt x="478" y="86"/>
                  </a:cubicBezTo>
                  <a:cubicBezTo>
                    <a:pt x="407" y="65"/>
                    <a:pt x="336" y="45"/>
                    <a:pt x="266" y="24"/>
                  </a:cubicBezTo>
                  <a:cubicBezTo>
                    <a:pt x="182" y="0"/>
                    <a:pt x="84" y="22"/>
                    <a:pt x="40" y="75"/>
                  </a:cubicBezTo>
                  <a:cubicBezTo>
                    <a:pt x="37" y="79"/>
                    <a:pt x="34" y="83"/>
                    <a:pt x="31" y="87"/>
                  </a:cubicBezTo>
                  <a:cubicBezTo>
                    <a:pt x="27" y="95"/>
                    <a:pt x="23" y="104"/>
                    <a:pt x="20" y="112"/>
                  </a:cubicBezTo>
                  <a:cubicBezTo>
                    <a:pt x="0" y="167"/>
                    <a:pt x="39" y="223"/>
                    <a:pt x="112" y="249"/>
                  </a:cubicBezTo>
                  <a:cubicBezTo>
                    <a:pt x="182" y="273"/>
                    <a:pt x="251" y="298"/>
                    <a:pt x="320" y="322"/>
                  </a:cubicBezTo>
                  <a:cubicBezTo>
                    <a:pt x="370" y="339"/>
                    <a:pt x="420" y="357"/>
                    <a:pt x="470" y="374"/>
                  </a:cubicBezTo>
                  <a:cubicBezTo>
                    <a:pt x="487" y="380"/>
                    <a:pt x="509" y="392"/>
                    <a:pt x="528" y="392"/>
                  </a:cubicBezTo>
                  <a:cubicBezTo>
                    <a:pt x="568" y="392"/>
                    <a:pt x="610" y="374"/>
                    <a:pt x="640" y="358"/>
                  </a:cubicBezTo>
                  <a:cubicBezTo>
                    <a:pt x="643" y="356"/>
                    <a:pt x="647" y="354"/>
                    <a:pt x="650" y="353"/>
                  </a:cubicBezTo>
                  <a:cubicBezTo>
                    <a:pt x="650" y="352"/>
                    <a:pt x="650" y="352"/>
                    <a:pt x="650" y="352"/>
                  </a:cubicBezTo>
                  <a:moveTo>
                    <a:pt x="5460" y="1781"/>
                  </a:moveTo>
                  <a:lnTo>
                    <a:pt x="5460" y="178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5"/>
            <p:cNvSpPr/>
            <p:nvPr/>
          </p:nvSpPr>
          <p:spPr>
            <a:xfrm rot="-662412" flipH="1">
              <a:off x="8454005" y="3116502"/>
              <a:ext cx="1936106" cy="991952"/>
            </a:xfrm>
            <a:custGeom>
              <a:avLst/>
              <a:gdLst/>
              <a:ahLst/>
              <a:cxnLst/>
              <a:rect l="l" t="t" r="r" b="b"/>
              <a:pathLst>
                <a:path w="3837" h="1404" extrusionOk="0">
                  <a:moveTo>
                    <a:pt x="3836" y="1284"/>
                  </a:moveTo>
                  <a:lnTo>
                    <a:pt x="3774" y="1376"/>
                  </a:lnTo>
                  <a:lnTo>
                    <a:pt x="3769" y="1376"/>
                  </a:lnTo>
                  <a:lnTo>
                    <a:pt x="3067" y="1403"/>
                  </a:lnTo>
                  <a:lnTo>
                    <a:pt x="3025" y="1388"/>
                  </a:lnTo>
                  <a:lnTo>
                    <a:pt x="0" y="347"/>
                  </a:lnTo>
                  <a:cubicBezTo>
                    <a:pt x="8" y="281"/>
                    <a:pt x="7" y="213"/>
                    <a:pt x="43" y="152"/>
                  </a:cubicBezTo>
                  <a:cubicBezTo>
                    <a:pt x="79" y="91"/>
                    <a:pt x="169" y="45"/>
                    <a:pt x="236" y="0"/>
                  </a:cubicBezTo>
                  <a:lnTo>
                    <a:pt x="3375" y="892"/>
                  </a:lnTo>
                  <a:lnTo>
                    <a:pt x="3407" y="901"/>
                  </a:lnTo>
                  <a:lnTo>
                    <a:pt x="3833" y="1281"/>
                  </a:lnTo>
                  <a:lnTo>
                    <a:pt x="3836" y="128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5"/>
            <p:cNvSpPr/>
            <p:nvPr/>
          </p:nvSpPr>
          <p:spPr>
            <a:xfrm rot="-662412" flipH="1">
              <a:off x="8725887" y="3533453"/>
              <a:ext cx="831057" cy="622443"/>
            </a:xfrm>
            <a:custGeom>
              <a:avLst/>
              <a:gdLst/>
              <a:ahLst/>
              <a:cxnLst/>
              <a:rect l="l" t="t" r="r" b="b"/>
              <a:pathLst>
                <a:path w="1647" h="881" extrusionOk="0">
                  <a:moveTo>
                    <a:pt x="1246" y="585"/>
                  </a:moveTo>
                  <a:cubicBezTo>
                    <a:pt x="1277" y="528"/>
                    <a:pt x="1332" y="478"/>
                    <a:pt x="1402" y="440"/>
                  </a:cubicBezTo>
                  <a:cubicBezTo>
                    <a:pt x="1459" y="409"/>
                    <a:pt x="1568" y="361"/>
                    <a:pt x="1646" y="383"/>
                  </a:cubicBezTo>
                  <a:lnTo>
                    <a:pt x="1342" y="297"/>
                  </a:lnTo>
                  <a:lnTo>
                    <a:pt x="1303" y="286"/>
                  </a:lnTo>
                  <a:lnTo>
                    <a:pt x="1168" y="248"/>
                  </a:lnTo>
                  <a:lnTo>
                    <a:pt x="1130" y="237"/>
                  </a:lnTo>
                  <a:lnTo>
                    <a:pt x="995" y="199"/>
                  </a:lnTo>
                  <a:lnTo>
                    <a:pt x="957" y="188"/>
                  </a:lnTo>
                  <a:lnTo>
                    <a:pt x="822" y="149"/>
                  </a:lnTo>
                  <a:lnTo>
                    <a:pt x="784" y="139"/>
                  </a:lnTo>
                  <a:lnTo>
                    <a:pt x="649" y="100"/>
                  </a:lnTo>
                  <a:lnTo>
                    <a:pt x="619" y="92"/>
                  </a:lnTo>
                  <a:lnTo>
                    <a:pt x="612" y="90"/>
                  </a:lnTo>
                  <a:lnTo>
                    <a:pt x="476" y="51"/>
                  </a:lnTo>
                  <a:lnTo>
                    <a:pt x="440" y="41"/>
                  </a:lnTo>
                  <a:lnTo>
                    <a:pt x="296" y="0"/>
                  </a:lnTo>
                  <a:cubicBezTo>
                    <a:pt x="247" y="13"/>
                    <a:pt x="200" y="33"/>
                    <a:pt x="157" y="61"/>
                  </a:cubicBezTo>
                  <a:cubicBezTo>
                    <a:pt x="74" y="114"/>
                    <a:pt x="23" y="201"/>
                    <a:pt x="10" y="289"/>
                  </a:cubicBezTo>
                  <a:cubicBezTo>
                    <a:pt x="2" y="339"/>
                    <a:pt x="0" y="388"/>
                    <a:pt x="7" y="436"/>
                  </a:cubicBezTo>
                  <a:lnTo>
                    <a:pt x="180" y="496"/>
                  </a:lnTo>
                  <a:lnTo>
                    <a:pt x="217" y="508"/>
                  </a:lnTo>
                  <a:lnTo>
                    <a:pt x="346" y="553"/>
                  </a:lnTo>
                  <a:lnTo>
                    <a:pt x="383" y="566"/>
                  </a:lnTo>
                  <a:lnTo>
                    <a:pt x="512" y="610"/>
                  </a:lnTo>
                  <a:lnTo>
                    <a:pt x="549" y="623"/>
                  </a:lnTo>
                  <a:lnTo>
                    <a:pt x="656" y="660"/>
                  </a:lnTo>
                  <a:lnTo>
                    <a:pt x="677" y="667"/>
                  </a:lnTo>
                  <a:lnTo>
                    <a:pt x="715" y="680"/>
                  </a:lnTo>
                  <a:lnTo>
                    <a:pt x="843" y="724"/>
                  </a:lnTo>
                  <a:lnTo>
                    <a:pt x="881" y="737"/>
                  </a:lnTo>
                  <a:lnTo>
                    <a:pt x="1009" y="781"/>
                  </a:lnTo>
                  <a:lnTo>
                    <a:pt x="1047" y="794"/>
                  </a:lnTo>
                  <a:lnTo>
                    <a:pt x="1296" y="880"/>
                  </a:lnTo>
                  <a:cubicBezTo>
                    <a:pt x="1196" y="807"/>
                    <a:pt x="1196" y="674"/>
                    <a:pt x="1246" y="58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5"/>
            <p:cNvSpPr/>
            <p:nvPr/>
          </p:nvSpPr>
          <p:spPr>
            <a:xfrm rot="-662412" flipH="1">
              <a:off x="8508237" y="3199348"/>
              <a:ext cx="1674224" cy="785648"/>
            </a:xfrm>
            <a:custGeom>
              <a:avLst/>
              <a:gdLst/>
              <a:ahLst/>
              <a:cxnLst/>
              <a:rect l="l" t="t" r="r" b="b"/>
              <a:pathLst>
                <a:path w="3318" h="1112" extrusionOk="0">
                  <a:moveTo>
                    <a:pt x="3279" y="1105"/>
                  </a:moveTo>
                  <a:cubicBezTo>
                    <a:pt x="3196" y="1038"/>
                    <a:pt x="3113" y="972"/>
                    <a:pt x="3028" y="906"/>
                  </a:cubicBezTo>
                  <a:cubicBezTo>
                    <a:pt x="3017" y="898"/>
                    <a:pt x="3049" y="895"/>
                    <a:pt x="3056" y="900"/>
                  </a:cubicBezTo>
                  <a:cubicBezTo>
                    <a:pt x="3141" y="966"/>
                    <a:pt x="3225" y="1032"/>
                    <a:pt x="3307" y="1099"/>
                  </a:cubicBezTo>
                  <a:cubicBezTo>
                    <a:pt x="3317" y="1108"/>
                    <a:pt x="3285" y="1111"/>
                    <a:pt x="3279" y="1105"/>
                  </a:cubicBezTo>
                  <a:moveTo>
                    <a:pt x="1061" y="291"/>
                  </a:moveTo>
                  <a:cubicBezTo>
                    <a:pt x="930" y="248"/>
                    <a:pt x="797" y="207"/>
                    <a:pt x="664" y="169"/>
                  </a:cubicBezTo>
                  <a:cubicBezTo>
                    <a:pt x="530" y="130"/>
                    <a:pt x="395" y="93"/>
                    <a:pt x="259" y="58"/>
                  </a:cubicBezTo>
                  <a:cubicBezTo>
                    <a:pt x="182" y="39"/>
                    <a:pt x="105" y="20"/>
                    <a:pt x="28" y="2"/>
                  </a:cubicBezTo>
                  <a:cubicBezTo>
                    <a:pt x="22" y="0"/>
                    <a:pt x="11" y="0"/>
                    <a:pt x="6" y="4"/>
                  </a:cubicBezTo>
                  <a:cubicBezTo>
                    <a:pt x="0" y="7"/>
                    <a:pt x="7" y="10"/>
                    <a:pt x="12" y="12"/>
                  </a:cubicBezTo>
                  <a:cubicBezTo>
                    <a:pt x="148" y="44"/>
                    <a:pt x="283" y="78"/>
                    <a:pt x="417" y="114"/>
                  </a:cubicBezTo>
                  <a:cubicBezTo>
                    <a:pt x="551" y="151"/>
                    <a:pt x="684" y="189"/>
                    <a:pt x="815" y="229"/>
                  </a:cubicBezTo>
                  <a:cubicBezTo>
                    <a:pt x="890" y="252"/>
                    <a:pt x="964" y="275"/>
                    <a:pt x="1037" y="299"/>
                  </a:cubicBezTo>
                  <a:cubicBezTo>
                    <a:pt x="1044" y="301"/>
                    <a:pt x="1054" y="301"/>
                    <a:pt x="1061" y="299"/>
                  </a:cubicBezTo>
                  <a:cubicBezTo>
                    <a:pt x="1066" y="297"/>
                    <a:pt x="1067" y="293"/>
                    <a:pt x="1061" y="291"/>
                  </a:cubicBezTo>
                  <a:moveTo>
                    <a:pt x="1505" y="426"/>
                  </a:moveTo>
                  <a:cubicBezTo>
                    <a:pt x="1449" y="409"/>
                    <a:pt x="1392" y="392"/>
                    <a:pt x="1336" y="375"/>
                  </a:cubicBezTo>
                  <a:cubicBezTo>
                    <a:pt x="1329" y="373"/>
                    <a:pt x="1320" y="373"/>
                    <a:pt x="1313" y="375"/>
                  </a:cubicBezTo>
                  <a:cubicBezTo>
                    <a:pt x="1307" y="377"/>
                    <a:pt x="1306" y="381"/>
                    <a:pt x="1313" y="383"/>
                  </a:cubicBezTo>
                  <a:cubicBezTo>
                    <a:pt x="1369" y="400"/>
                    <a:pt x="1425" y="417"/>
                    <a:pt x="1482" y="434"/>
                  </a:cubicBezTo>
                  <a:cubicBezTo>
                    <a:pt x="1488" y="436"/>
                    <a:pt x="1498" y="436"/>
                    <a:pt x="1505" y="434"/>
                  </a:cubicBezTo>
                  <a:cubicBezTo>
                    <a:pt x="1511" y="432"/>
                    <a:pt x="1511" y="428"/>
                    <a:pt x="1505" y="42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5"/>
            <p:cNvSpPr/>
            <p:nvPr/>
          </p:nvSpPr>
          <p:spPr>
            <a:xfrm rot="-662412" flipH="1">
              <a:off x="8875647" y="3555896"/>
              <a:ext cx="595414" cy="533421"/>
            </a:xfrm>
            <a:custGeom>
              <a:avLst/>
              <a:gdLst/>
              <a:ahLst/>
              <a:cxnLst/>
              <a:rect l="l" t="t" r="r" b="b"/>
              <a:pathLst>
                <a:path w="1180" h="755" extrusionOk="0">
                  <a:moveTo>
                    <a:pt x="1140" y="245"/>
                  </a:moveTo>
                  <a:cubicBezTo>
                    <a:pt x="1017" y="294"/>
                    <a:pt x="916" y="382"/>
                    <a:pt x="867" y="487"/>
                  </a:cubicBezTo>
                  <a:cubicBezTo>
                    <a:pt x="828" y="571"/>
                    <a:pt x="821" y="659"/>
                    <a:pt x="846" y="741"/>
                  </a:cubicBezTo>
                  <a:lnTo>
                    <a:pt x="884" y="754"/>
                  </a:lnTo>
                  <a:cubicBezTo>
                    <a:pt x="854" y="671"/>
                    <a:pt x="858" y="580"/>
                    <a:pt x="898" y="494"/>
                  </a:cubicBezTo>
                  <a:cubicBezTo>
                    <a:pt x="948" y="387"/>
                    <a:pt x="1053" y="300"/>
                    <a:pt x="1179" y="256"/>
                  </a:cubicBezTo>
                  <a:lnTo>
                    <a:pt x="1140" y="245"/>
                  </a:lnTo>
                  <a:moveTo>
                    <a:pt x="1005" y="207"/>
                  </a:moveTo>
                  <a:lnTo>
                    <a:pt x="967" y="196"/>
                  </a:lnTo>
                  <a:cubicBezTo>
                    <a:pt x="848" y="246"/>
                    <a:pt x="751" y="332"/>
                    <a:pt x="702" y="435"/>
                  </a:cubicBezTo>
                  <a:cubicBezTo>
                    <a:pt x="664" y="517"/>
                    <a:pt x="657" y="603"/>
                    <a:pt x="680" y="683"/>
                  </a:cubicBezTo>
                  <a:lnTo>
                    <a:pt x="718" y="696"/>
                  </a:lnTo>
                  <a:cubicBezTo>
                    <a:pt x="690" y="615"/>
                    <a:pt x="694" y="526"/>
                    <a:pt x="734" y="441"/>
                  </a:cubicBezTo>
                  <a:cubicBezTo>
                    <a:pt x="783" y="337"/>
                    <a:pt x="883" y="252"/>
                    <a:pt x="1005" y="207"/>
                  </a:cubicBezTo>
                  <a:moveTo>
                    <a:pt x="832" y="158"/>
                  </a:moveTo>
                  <a:lnTo>
                    <a:pt x="794" y="147"/>
                  </a:lnTo>
                  <a:cubicBezTo>
                    <a:pt x="679" y="197"/>
                    <a:pt x="585" y="281"/>
                    <a:pt x="538" y="382"/>
                  </a:cubicBezTo>
                  <a:cubicBezTo>
                    <a:pt x="500" y="463"/>
                    <a:pt x="493" y="547"/>
                    <a:pt x="514" y="626"/>
                  </a:cubicBezTo>
                  <a:lnTo>
                    <a:pt x="552" y="639"/>
                  </a:lnTo>
                  <a:cubicBezTo>
                    <a:pt x="525" y="559"/>
                    <a:pt x="530" y="472"/>
                    <a:pt x="569" y="389"/>
                  </a:cubicBezTo>
                  <a:cubicBezTo>
                    <a:pt x="617" y="287"/>
                    <a:pt x="714" y="204"/>
                    <a:pt x="832" y="158"/>
                  </a:cubicBezTo>
                  <a:moveTo>
                    <a:pt x="659" y="108"/>
                  </a:moveTo>
                  <a:lnTo>
                    <a:pt x="621" y="98"/>
                  </a:lnTo>
                  <a:cubicBezTo>
                    <a:pt x="510" y="148"/>
                    <a:pt x="419" y="231"/>
                    <a:pt x="373" y="329"/>
                  </a:cubicBezTo>
                  <a:cubicBezTo>
                    <a:pt x="336" y="408"/>
                    <a:pt x="328" y="491"/>
                    <a:pt x="349" y="569"/>
                  </a:cubicBezTo>
                  <a:lnTo>
                    <a:pt x="386" y="582"/>
                  </a:lnTo>
                  <a:cubicBezTo>
                    <a:pt x="361" y="503"/>
                    <a:pt x="367" y="417"/>
                    <a:pt x="405" y="336"/>
                  </a:cubicBezTo>
                  <a:cubicBezTo>
                    <a:pt x="451" y="237"/>
                    <a:pt x="544" y="155"/>
                    <a:pt x="659" y="108"/>
                  </a:cubicBezTo>
                  <a:moveTo>
                    <a:pt x="486" y="59"/>
                  </a:moveTo>
                  <a:lnTo>
                    <a:pt x="456" y="51"/>
                  </a:lnTo>
                  <a:lnTo>
                    <a:pt x="449" y="49"/>
                  </a:lnTo>
                  <a:cubicBezTo>
                    <a:pt x="341" y="100"/>
                    <a:pt x="254" y="181"/>
                    <a:pt x="209" y="277"/>
                  </a:cubicBezTo>
                  <a:cubicBezTo>
                    <a:pt x="172" y="354"/>
                    <a:pt x="164" y="436"/>
                    <a:pt x="183" y="512"/>
                  </a:cubicBezTo>
                  <a:lnTo>
                    <a:pt x="220" y="525"/>
                  </a:lnTo>
                  <a:cubicBezTo>
                    <a:pt x="197" y="447"/>
                    <a:pt x="203" y="363"/>
                    <a:pt x="240" y="284"/>
                  </a:cubicBezTo>
                  <a:cubicBezTo>
                    <a:pt x="286" y="187"/>
                    <a:pt x="375" y="106"/>
                    <a:pt x="486" y="59"/>
                  </a:cubicBezTo>
                  <a:moveTo>
                    <a:pt x="313" y="10"/>
                  </a:moveTo>
                  <a:lnTo>
                    <a:pt x="277" y="0"/>
                  </a:lnTo>
                  <a:cubicBezTo>
                    <a:pt x="173" y="51"/>
                    <a:pt x="88" y="131"/>
                    <a:pt x="44" y="224"/>
                  </a:cubicBezTo>
                  <a:cubicBezTo>
                    <a:pt x="9" y="300"/>
                    <a:pt x="0" y="380"/>
                    <a:pt x="18" y="455"/>
                  </a:cubicBezTo>
                  <a:lnTo>
                    <a:pt x="54" y="468"/>
                  </a:lnTo>
                  <a:cubicBezTo>
                    <a:pt x="32" y="391"/>
                    <a:pt x="39" y="309"/>
                    <a:pt x="76" y="231"/>
                  </a:cubicBezTo>
                  <a:cubicBezTo>
                    <a:pt x="120" y="137"/>
                    <a:pt x="206" y="58"/>
                    <a:pt x="313" y="10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5"/>
            <p:cNvSpPr/>
            <p:nvPr/>
          </p:nvSpPr>
          <p:spPr>
            <a:xfrm rot="-662412" flipH="1">
              <a:off x="8526442" y="3866105"/>
              <a:ext cx="460185" cy="377987"/>
            </a:xfrm>
            <a:custGeom>
              <a:avLst/>
              <a:gdLst/>
              <a:ahLst/>
              <a:cxnLst/>
              <a:rect l="l" t="t" r="r" b="b"/>
              <a:pathLst>
                <a:path w="912" h="535" extrusionOk="0">
                  <a:moveTo>
                    <a:pt x="911" y="415"/>
                  </a:moveTo>
                  <a:lnTo>
                    <a:pt x="849" y="507"/>
                  </a:lnTo>
                  <a:lnTo>
                    <a:pt x="844" y="507"/>
                  </a:lnTo>
                  <a:lnTo>
                    <a:pt x="142" y="534"/>
                  </a:lnTo>
                  <a:lnTo>
                    <a:pt x="100" y="519"/>
                  </a:lnTo>
                  <a:cubicBezTo>
                    <a:pt x="0" y="446"/>
                    <a:pt x="0" y="313"/>
                    <a:pt x="50" y="224"/>
                  </a:cubicBezTo>
                  <a:cubicBezTo>
                    <a:pt x="81" y="167"/>
                    <a:pt x="136" y="117"/>
                    <a:pt x="206" y="79"/>
                  </a:cubicBezTo>
                  <a:cubicBezTo>
                    <a:pt x="263" y="48"/>
                    <a:pt x="372" y="0"/>
                    <a:pt x="450" y="23"/>
                  </a:cubicBezTo>
                  <a:lnTo>
                    <a:pt x="482" y="32"/>
                  </a:lnTo>
                  <a:lnTo>
                    <a:pt x="908" y="412"/>
                  </a:lnTo>
                  <a:lnTo>
                    <a:pt x="911" y="41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5"/>
            <p:cNvSpPr/>
            <p:nvPr/>
          </p:nvSpPr>
          <p:spPr>
            <a:xfrm rot="-662412" flipH="1">
              <a:off x="8500906" y="4157179"/>
              <a:ext cx="136743" cy="118695"/>
            </a:xfrm>
            <a:custGeom>
              <a:avLst/>
              <a:gdLst/>
              <a:ahLst/>
              <a:cxnLst/>
              <a:rect l="l" t="t" r="r" b="b"/>
              <a:pathLst>
                <a:path w="271" h="168" extrusionOk="0">
                  <a:moveTo>
                    <a:pt x="21" y="66"/>
                  </a:moveTo>
                  <a:cubicBezTo>
                    <a:pt x="48" y="37"/>
                    <a:pt x="103" y="0"/>
                    <a:pt x="133" y="24"/>
                  </a:cubicBezTo>
                  <a:cubicBezTo>
                    <a:pt x="134" y="25"/>
                    <a:pt x="208" y="84"/>
                    <a:pt x="208" y="84"/>
                  </a:cubicBezTo>
                  <a:lnTo>
                    <a:pt x="254" y="121"/>
                  </a:lnTo>
                  <a:cubicBezTo>
                    <a:pt x="270" y="134"/>
                    <a:pt x="246" y="167"/>
                    <a:pt x="221" y="165"/>
                  </a:cubicBezTo>
                  <a:lnTo>
                    <a:pt x="150" y="161"/>
                  </a:lnTo>
                  <a:cubicBezTo>
                    <a:pt x="119" y="159"/>
                    <a:pt x="89" y="157"/>
                    <a:pt x="58" y="155"/>
                  </a:cubicBezTo>
                  <a:cubicBezTo>
                    <a:pt x="45" y="155"/>
                    <a:pt x="26" y="155"/>
                    <a:pt x="17" y="148"/>
                  </a:cubicBezTo>
                  <a:cubicBezTo>
                    <a:pt x="0" y="134"/>
                    <a:pt x="2" y="103"/>
                    <a:pt x="7" y="87"/>
                  </a:cubicBezTo>
                  <a:cubicBezTo>
                    <a:pt x="8" y="81"/>
                    <a:pt x="14" y="74"/>
                    <a:pt x="21" y="6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5"/>
            <p:cNvSpPr/>
            <p:nvPr/>
          </p:nvSpPr>
          <p:spPr>
            <a:xfrm rot="-662412" flipH="1">
              <a:off x="10238530" y="2822646"/>
              <a:ext cx="259863" cy="98206"/>
            </a:xfrm>
            <a:custGeom>
              <a:avLst/>
              <a:gdLst/>
              <a:ahLst/>
              <a:cxnLst/>
              <a:rect l="l" t="t" r="r" b="b"/>
              <a:pathLst>
                <a:path w="515" h="139" extrusionOk="0">
                  <a:moveTo>
                    <a:pt x="503" y="126"/>
                  </a:moveTo>
                  <a:cubicBezTo>
                    <a:pt x="379" y="94"/>
                    <a:pt x="256" y="61"/>
                    <a:pt x="133" y="29"/>
                  </a:cubicBezTo>
                  <a:cubicBezTo>
                    <a:pt x="98" y="20"/>
                    <a:pt x="63" y="10"/>
                    <a:pt x="28" y="1"/>
                  </a:cubicBezTo>
                  <a:cubicBezTo>
                    <a:pt x="22" y="0"/>
                    <a:pt x="11" y="0"/>
                    <a:pt x="6" y="3"/>
                  </a:cubicBezTo>
                  <a:cubicBezTo>
                    <a:pt x="0" y="7"/>
                    <a:pt x="7" y="10"/>
                    <a:pt x="12" y="11"/>
                  </a:cubicBezTo>
                  <a:cubicBezTo>
                    <a:pt x="135" y="44"/>
                    <a:pt x="258" y="76"/>
                    <a:pt x="381" y="109"/>
                  </a:cubicBezTo>
                  <a:cubicBezTo>
                    <a:pt x="416" y="118"/>
                    <a:pt x="451" y="127"/>
                    <a:pt x="486" y="136"/>
                  </a:cubicBezTo>
                  <a:cubicBezTo>
                    <a:pt x="492" y="138"/>
                    <a:pt x="504" y="138"/>
                    <a:pt x="509" y="134"/>
                  </a:cubicBezTo>
                  <a:cubicBezTo>
                    <a:pt x="514" y="131"/>
                    <a:pt x="508" y="128"/>
                    <a:pt x="503" y="1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5"/>
            <p:cNvSpPr/>
            <p:nvPr/>
          </p:nvSpPr>
          <p:spPr>
            <a:xfrm rot="-662412" flipH="1">
              <a:off x="10154139" y="2771054"/>
              <a:ext cx="499038" cy="393531"/>
            </a:xfrm>
            <a:custGeom>
              <a:avLst/>
              <a:gdLst/>
              <a:ahLst/>
              <a:cxnLst/>
              <a:rect l="l" t="t" r="r" b="b"/>
              <a:pathLst>
                <a:path w="989" h="557" extrusionOk="0">
                  <a:moveTo>
                    <a:pt x="774" y="358"/>
                  </a:moveTo>
                  <a:cubicBezTo>
                    <a:pt x="809" y="297"/>
                    <a:pt x="899" y="251"/>
                    <a:pt x="966" y="206"/>
                  </a:cubicBezTo>
                  <a:lnTo>
                    <a:pt x="988" y="212"/>
                  </a:lnTo>
                  <a:cubicBezTo>
                    <a:pt x="987" y="212"/>
                    <a:pt x="986" y="211"/>
                    <a:pt x="985" y="210"/>
                  </a:cubicBezTo>
                  <a:cubicBezTo>
                    <a:pt x="980" y="207"/>
                    <a:pt x="968" y="205"/>
                    <a:pt x="962" y="204"/>
                  </a:cubicBezTo>
                  <a:cubicBezTo>
                    <a:pt x="946" y="199"/>
                    <a:pt x="930" y="194"/>
                    <a:pt x="914" y="190"/>
                  </a:cubicBezTo>
                  <a:cubicBezTo>
                    <a:pt x="836" y="167"/>
                    <a:pt x="758" y="144"/>
                    <a:pt x="680" y="122"/>
                  </a:cubicBezTo>
                  <a:lnTo>
                    <a:pt x="378" y="34"/>
                  </a:lnTo>
                  <a:cubicBezTo>
                    <a:pt x="260" y="0"/>
                    <a:pt x="120" y="30"/>
                    <a:pt x="57" y="107"/>
                  </a:cubicBezTo>
                  <a:cubicBezTo>
                    <a:pt x="53" y="112"/>
                    <a:pt x="49" y="118"/>
                    <a:pt x="45" y="124"/>
                  </a:cubicBezTo>
                  <a:cubicBezTo>
                    <a:pt x="38" y="135"/>
                    <a:pt x="33" y="147"/>
                    <a:pt x="29" y="159"/>
                  </a:cubicBezTo>
                  <a:cubicBezTo>
                    <a:pt x="0" y="236"/>
                    <a:pt x="55" y="317"/>
                    <a:pt x="160" y="354"/>
                  </a:cubicBezTo>
                  <a:cubicBezTo>
                    <a:pt x="258" y="388"/>
                    <a:pt x="357" y="423"/>
                    <a:pt x="455" y="457"/>
                  </a:cubicBezTo>
                  <a:cubicBezTo>
                    <a:pt x="526" y="482"/>
                    <a:pt x="597" y="507"/>
                    <a:pt x="668" y="532"/>
                  </a:cubicBezTo>
                  <a:cubicBezTo>
                    <a:pt x="689" y="539"/>
                    <a:pt x="716" y="552"/>
                    <a:pt x="740" y="556"/>
                  </a:cubicBezTo>
                  <a:lnTo>
                    <a:pt x="731" y="553"/>
                  </a:lnTo>
                  <a:cubicBezTo>
                    <a:pt x="738" y="487"/>
                    <a:pt x="737" y="419"/>
                    <a:pt x="774" y="35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8" name="Google Shape;188;p15"/>
          <p:cNvSpPr/>
          <p:nvPr/>
        </p:nvSpPr>
        <p:spPr>
          <a:xfrm rot="10800000">
            <a:off x="11914307" y="3588146"/>
            <a:ext cx="190400" cy="280732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15"/>
          <p:cNvSpPr/>
          <p:nvPr/>
        </p:nvSpPr>
        <p:spPr>
          <a:xfrm>
            <a:off x="11300617" y="516423"/>
            <a:ext cx="317900" cy="468799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15"/>
          <p:cNvSpPr/>
          <p:nvPr/>
        </p:nvSpPr>
        <p:spPr>
          <a:xfrm>
            <a:off x="319701" y="3440602"/>
            <a:ext cx="317900" cy="468799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15"/>
          <p:cNvSpPr/>
          <p:nvPr/>
        </p:nvSpPr>
        <p:spPr>
          <a:xfrm rot="10800000">
            <a:off x="2454973" y="6422375"/>
            <a:ext cx="190400" cy="280732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67579831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950967" y="4193067"/>
            <a:ext cx="5598400" cy="12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771067"/>
            <a:ext cx="2202800" cy="122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5" name="Google Shape;195;p16"/>
          <p:cNvSpPr txBox="1">
            <a:spLocks noGrp="1"/>
          </p:cNvSpPr>
          <p:nvPr>
            <p:ph type="subTitle" idx="1"/>
          </p:nvPr>
        </p:nvSpPr>
        <p:spPr>
          <a:xfrm>
            <a:off x="950967" y="5638667"/>
            <a:ext cx="5598400" cy="5000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746838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 txBox="1">
            <a:spLocks noGrp="1"/>
          </p:cNvSpPr>
          <p:nvPr>
            <p:ph type="title"/>
          </p:nvPr>
        </p:nvSpPr>
        <p:spPr>
          <a:xfrm>
            <a:off x="950967" y="3053967"/>
            <a:ext cx="6285200" cy="18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8"/>
          <p:cNvSpPr txBox="1">
            <a:spLocks noGrp="1"/>
          </p:cNvSpPr>
          <p:nvPr>
            <p:ph type="subTitle" idx="1"/>
          </p:nvPr>
        </p:nvSpPr>
        <p:spPr>
          <a:xfrm>
            <a:off x="950967" y="4909796"/>
            <a:ext cx="6285200" cy="12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8"/>
          <p:cNvSpPr>
            <a:spLocks noGrp="1"/>
          </p:cNvSpPr>
          <p:nvPr>
            <p:ph type="pic" idx="2"/>
          </p:nvPr>
        </p:nvSpPr>
        <p:spPr>
          <a:xfrm>
            <a:off x="7163033" y="711800"/>
            <a:ext cx="4078000" cy="5434400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1695954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title"/>
          </p:nvPr>
        </p:nvSpPr>
        <p:spPr>
          <a:xfrm>
            <a:off x="5511033" y="4189967"/>
            <a:ext cx="5730000" cy="9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subTitle" idx="1"/>
          </p:nvPr>
        </p:nvSpPr>
        <p:spPr>
          <a:xfrm>
            <a:off x="5511033" y="5164967"/>
            <a:ext cx="5730000" cy="9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019223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3"/>
          <p:cNvSpPr txBox="1">
            <a:spLocks noGrp="1"/>
          </p:cNvSpPr>
          <p:nvPr>
            <p:ph type="subTitle" idx="1"/>
          </p:nvPr>
        </p:nvSpPr>
        <p:spPr>
          <a:xfrm>
            <a:off x="1250167" y="3794349"/>
            <a:ext cx="29004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3"/>
          <p:cNvSpPr txBox="1">
            <a:spLocks noGrp="1"/>
          </p:cNvSpPr>
          <p:nvPr>
            <p:ph type="subTitle" idx="2"/>
          </p:nvPr>
        </p:nvSpPr>
        <p:spPr>
          <a:xfrm>
            <a:off x="4645796" y="3794349"/>
            <a:ext cx="29004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3"/>
          <p:cNvSpPr txBox="1">
            <a:spLocks noGrp="1"/>
          </p:cNvSpPr>
          <p:nvPr>
            <p:ph type="subTitle" idx="3"/>
          </p:nvPr>
        </p:nvSpPr>
        <p:spPr>
          <a:xfrm>
            <a:off x="8041433" y="3794349"/>
            <a:ext cx="29004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3"/>
          <p:cNvSpPr txBox="1">
            <a:spLocks noGrp="1"/>
          </p:cNvSpPr>
          <p:nvPr>
            <p:ph type="subTitle" idx="4"/>
          </p:nvPr>
        </p:nvSpPr>
        <p:spPr>
          <a:xfrm>
            <a:off x="1250167" y="2983424"/>
            <a:ext cx="29004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40" name="Google Shape;240;p23"/>
          <p:cNvSpPr txBox="1">
            <a:spLocks noGrp="1"/>
          </p:cNvSpPr>
          <p:nvPr>
            <p:ph type="subTitle" idx="5"/>
          </p:nvPr>
        </p:nvSpPr>
        <p:spPr>
          <a:xfrm>
            <a:off x="4645800" y="2983424"/>
            <a:ext cx="29004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41" name="Google Shape;241;p23"/>
          <p:cNvSpPr txBox="1">
            <a:spLocks noGrp="1"/>
          </p:cNvSpPr>
          <p:nvPr>
            <p:ph type="subTitle" idx="6"/>
          </p:nvPr>
        </p:nvSpPr>
        <p:spPr>
          <a:xfrm>
            <a:off x="8041433" y="2983424"/>
            <a:ext cx="29004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42" name="Google Shape;242;p23"/>
          <p:cNvSpPr/>
          <p:nvPr/>
        </p:nvSpPr>
        <p:spPr>
          <a:xfrm rot="10800000">
            <a:off x="435433" y="2163268"/>
            <a:ext cx="312800" cy="461299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3" name="Google Shape;243;p23"/>
          <p:cNvSpPr/>
          <p:nvPr/>
        </p:nvSpPr>
        <p:spPr>
          <a:xfrm rot="-1129848">
            <a:off x="-224913" y="821679"/>
            <a:ext cx="789023" cy="933301"/>
          </a:xfrm>
          <a:custGeom>
            <a:avLst/>
            <a:gdLst/>
            <a:ahLst/>
            <a:cxnLst/>
            <a:rect l="l" t="t" r="r" b="b"/>
            <a:pathLst>
              <a:path w="1449" h="1714" extrusionOk="0">
                <a:moveTo>
                  <a:pt x="1448" y="1617"/>
                </a:moveTo>
                <a:cubicBezTo>
                  <a:pt x="1236" y="1590"/>
                  <a:pt x="1022" y="1604"/>
                  <a:pt x="811" y="1627"/>
                </a:cubicBezTo>
                <a:cubicBezTo>
                  <a:pt x="701" y="1639"/>
                  <a:pt x="592" y="1660"/>
                  <a:pt x="482" y="1676"/>
                </a:cubicBezTo>
                <a:cubicBezTo>
                  <a:pt x="391" y="1688"/>
                  <a:pt x="322" y="1713"/>
                  <a:pt x="271" y="1621"/>
                </a:cubicBezTo>
                <a:cubicBezTo>
                  <a:pt x="168" y="1438"/>
                  <a:pt x="88" y="1235"/>
                  <a:pt x="52" y="1028"/>
                </a:cubicBezTo>
                <a:cubicBezTo>
                  <a:pt x="0" y="734"/>
                  <a:pt x="35" y="431"/>
                  <a:pt x="212" y="167"/>
                </a:cubicBezTo>
                <a:cubicBezTo>
                  <a:pt x="230" y="140"/>
                  <a:pt x="250" y="121"/>
                  <a:pt x="271" y="108"/>
                </a:cubicBezTo>
                <a:cubicBezTo>
                  <a:pt x="328" y="73"/>
                  <a:pt x="397" y="77"/>
                  <a:pt x="477" y="67"/>
                </a:cubicBezTo>
                <a:cubicBezTo>
                  <a:pt x="640" y="47"/>
                  <a:pt x="817" y="4"/>
                  <a:pt x="982" y="4"/>
                </a:cubicBezTo>
                <a:cubicBezTo>
                  <a:pt x="999" y="2"/>
                  <a:pt x="1018" y="0"/>
                  <a:pt x="1032" y="10"/>
                </a:cubicBezTo>
                <a:cubicBezTo>
                  <a:pt x="1047" y="20"/>
                  <a:pt x="1052" y="40"/>
                  <a:pt x="1055" y="57"/>
                </a:cubicBezTo>
                <a:cubicBezTo>
                  <a:pt x="1101" y="288"/>
                  <a:pt x="1148" y="518"/>
                  <a:pt x="1194" y="748"/>
                </a:cubicBezTo>
                <a:cubicBezTo>
                  <a:pt x="1237" y="959"/>
                  <a:pt x="1313" y="1157"/>
                  <a:pt x="1374" y="1364"/>
                </a:cubicBezTo>
                <a:cubicBezTo>
                  <a:pt x="1378" y="1377"/>
                  <a:pt x="1381" y="1389"/>
                  <a:pt x="1385" y="1402"/>
                </a:cubicBezTo>
                <a:cubicBezTo>
                  <a:pt x="1406" y="1474"/>
                  <a:pt x="1427" y="1546"/>
                  <a:pt x="1448" y="1617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23"/>
          <p:cNvSpPr/>
          <p:nvPr/>
        </p:nvSpPr>
        <p:spPr>
          <a:xfrm rot="-1129848">
            <a:off x="-181308" y="919365"/>
            <a:ext cx="643088" cy="737820"/>
          </a:xfrm>
          <a:custGeom>
            <a:avLst/>
            <a:gdLst/>
            <a:ahLst/>
            <a:cxnLst/>
            <a:rect l="l" t="t" r="r" b="b"/>
            <a:pathLst>
              <a:path w="1181" h="1355" extrusionOk="0">
                <a:moveTo>
                  <a:pt x="895" y="10"/>
                </a:moveTo>
                <a:cubicBezTo>
                  <a:pt x="895" y="18"/>
                  <a:pt x="882" y="20"/>
                  <a:pt x="876" y="20"/>
                </a:cubicBezTo>
                <a:cubicBezTo>
                  <a:pt x="821" y="20"/>
                  <a:pt x="767" y="26"/>
                  <a:pt x="713" y="33"/>
                </a:cubicBezTo>
                <a:cubicBezTo>
                  <a:pt x="522" y="61"/>
                  <a:pt x="335" y="118"/>
                  <a:pt x="141" y="121"/>
                </a:cubicBezTo>
                <a:cubicBezTo>
                  <a:pt x="136" y="121"/>
                  <a:pt x="121" y="119"/>
                  <a:pt x="122" y="111"/>
                </a:cubicBezTo>
                <a:cubicBezTo>
                  <a:pt x="122" y="103"/>
                  <a:pt x="135" y="101"/>
                  <a:pt x="141" y="101"/>
                </a:cubicBezTo>
                <a:cubicBezTo>
                  <a:pt x="195" y="101"/>
                  <a:pt x="250" y="95"/>
                  <a:pt x="304" y="87"/>
                </a:cubicBezTo>
                <a:cubicBezTo>
                  <a:pt x="495" y="60"/>
                  <a:pt x="681" y="2"/>
                  <a:pt x="876" y="0"/>
                </a:cubicBezTo>
                <a:cubicBezTo>
                  <a:pt x="881" y="0"/>
                  <a:pt x="895" y="2"/>
                  <a:pt x="895" y="10"/>
                </a:cubicBezTo>
                <a:moveTo>
                  <a:pt x="904" y="109"/>
                </a:moveTo>
                <a:cubicBezTo>
                  <a:pt x="898" y="103"/>
                  <a:pt x="885" y="104"/>
                  <a:pt x="878" y="106"/>
                </a:cubicBezTo>
                <a:cubicBezTo>
                  <a:pt x="781" y="133"/>
                  <a:pt x="682" y="149"/>
                  <a:pt x="583" y="161"/>
                </a:cubicBezTo>
                <a:cubicBezTo>
                  <a:pt x="480" y="174"/>
                  <a:pt x="378" y="186"/>
                  <a:pt x="276" y="198"/>
                </a:cubicBezTo>
                <a:cubicBezTo>
                  <a:pt x="217" y="204"/>
                  <a:pt x="158" y="211"/>
                  <a:pt x="99" y="218"/>
                </a:cubicBezTo>
                <a:cubicBezTo>
                  <a:pt x="93" y="219"/>
                  <a:pt x="82" y="223"/>
                  <a:pt x="86" y="230"/>
                </a:cubicBezTo>
                <a:cubicBezTo>
                  <a:pt x="89" y="238"/>
                  <a:pt x="103" y="238"/>
                  <a:pt x="109" y="237"/>
                </a:cubicBezTo>
                <a:lnTo>
                  <a:pt x="424" y="200"/>
                </a:lnTo>
                <a:cubicBezTo>
                  <a:pt x="525" y="189"/>
                  <a:pt x="628" y="178"/>
                  <a:pt x="729" y="160"/>
                </a:cubicBezTo>
                <a:cubicBezTo>
                  <a:pt x="786" y="150"/>
                  <a:pt x="842" y="138"/>
                  <a:pt x="897" y="122"/>
                </a:cubicBezTo>
                <a:cubicBezTo>
                  <a:pt x="903" y="121"/>
                  <a:pt x="910" y="115"/>
                  <a:pt x="904" y="109"/>
                </a:cubicBezTo>
                <a:moveTo>
                  <a:pt x="944" y="246"/>
                </a:moveTo>
                <a:cubicBezTo>
                  <a:pt x="941" y="239"/>
                  <a:pt x="927" y="238"/>
                  <a:pt x="920" y="239"/>
                </a:cubicBezTo>
                <a:cubicBezTo>
                  <a:pt x="806" y="253"/>
                  <a:pt x="692" y="267"/>
                  <a:pt x="577" y="281"/>
                </a:cubicBezTo>
                <a:cubicBezTo>
                  <a:pt x="466" y="294"/>
                  <a:pt x="355" y="308"/>
                  <a:pt x="245" y="329"/>
                </a:cubicBezTo>
                <a:cubicBezTo>
                  <a:pt x="183" y="340"/>
                  <a:pt x="121" y="354"/>
                  <a:pt x="59" y="371"/>
                </a:cubicBezTo>
                <a:cubicBezTo>
                  <a:pt x="53" y="372"/>
                  <a:pt x="46" y="378"/>
                  <a:pt x="52" y="384"/>
                </a:cubicBezTo>
                <a:cubicBezTo>
                  <a:pt x="58" y="390"/>
                  <a:pt x="71" y="390"/>
                  <a:pt x="78" y="388"/>
                </a:cubicBezTo>
                <a:cubicBezTo>
                  <a:pt x="294" y="330"/>
                  <a:pt x="518" y="308"/>
                  <a:pt x="739" y="281"/>
                </a:cubicBezTo>
                <a:lnTo>
                  <a:pt x="930" y="258"/>
                </a:lnTo>
                <a:cubicBezTo>
                  <a:pt x="937" y="258"/>
                  <a:pt x="947" y="254"/>
                  <a:pt x="944" y="246"/>
                </a:cubicBezTo>
                <a:moveTo>
                  <a:pt x="951" y="380"/>
                </a:moveTo>
                <a:cubicBezTo>
                  <a:pt x="945" y="373"/>
                  <a:pt x="932" y="374"/>
                  <a:pt x="925" y="376"/>
                </a:cubicBezTo>
                <a:cubicBezTo>
                  <a:pt x="701" y="437"/>
                  <a:pt x="469" y="462"/>
                  <a:pt x="240" y="490"/>
                </a:cubicBezTo>
                <a:cubicBezTo>
                  <a:pt x="173" y="498"/>
                  <a:pt x="107" y="506"/>
                  <a:pt x="41" y="514"/>
                </a:cubicBezTo>
                <a:cubicBezTo>
                  <a:pt x="36" y="515"/>
                  <a:pt x="25" y="519"/>
                  <a:pt x="28" y="526"/>
                </a:cubicBezTo>
                <a:cubicBezTo>
                  <a:pt x="31" y="534"/>
                  <a:pt x="45" y="534"/>
                  <a:pt x="52" y="533"/>
                </a:cubicBezTo>
                <a:cubicBezTo>
                  <a:pt x="170" y="519"/>
                  <a:pt x="289" y="504"/>
                  <a:pt x="407" y="490"/>
                </a:cubicBezTo>
                <a:cubicBezTo>
                  <a:pt x="522" y="475"/>
                  <a:pt x="637" y="459"/>
                  <a:pt x="751" y="438"/>
                </a:cubicBezTo>
                <a:cubicBezTo>
                  <a:pt x="816" y="425"/>
                  <a:pt x="880" y="410"/>
                  <a:pt x="944" y="393"/>
                </a:cubicBezTo>
                <a:cubicBezTo>
                  <a:pt x="951" y="391"/>
                  <a:pt x="957" y="386"/>
                  <a:pt x="951" y="380"/>
                </a:cubicBezTo>
                <a:moveTo>
                  <a:pt x="999" y="550"/>
                </a:moveTo>
                <a:cubicBezTo>
                  <a:pt x="996" y="543"/>
                  <a:pt x="981" y="542"/>
                  <a:pt x="975" y="543"/>
                </a:cubicBezTo>
                <a:cubicBezTo>
                  <a:pt x="724" y="587"/>
                  <a:pt x="472" y="624"/>
                  <a:pt x="219" y="655"/>
                </a:cubicBezTo>
                <a:cubicBezTo>
                  <a:pt x="150" y="664"/>
                  <a:pt x="80" y="669"/>
                  <a:pt x="12" y="686"/>
                </a:cubicBezTo>
                <a:cubicBezTo>
                  <a:pt x="6" y="688"/>
                  <a:pt x="0" y="694"/>
                  <a:pt x="5" y="700"/>
                </a:cubicBezTo>
                <a:cubicBezTo>
                  <a:pt x="11" y="706"/>
                  <a:pt x="24" y="705"/>
                  <a:pt x="32" y="703"/>
                </a:cubicBezTo>
                <a:cubicBezTo>
                  <a:pt x="91" y="688"/>
                  <a:pt x="153" y="684"/>
                  <a:pt x="214" y="676"/>
                </a:cubicBezTo>
                <a:cubicBezTo>
                  <a:pt x="276" y="669"/>
                  <a:pt x="338" y="661"/>
                  <a:pt x="400" y="652"/>
                </a:cubicBezTo>
                <a:cubicBezTo>
                  <a:pt x="525" y="636"/>
                  <a:pt x="650" y="617"/>
                  <a:pt x="774" y="597"/>
                </a:cubicBezTo>
                <a:cubicBezTo>
                  <a:pt x="845" y="586"/>
                  <a:pt x="915" y="574"/>
                  <a:pt x="985" y="562"/>
                </a:cubicBezTo>
                <a:cubicBezTo>
                  <a:pt x="991" y="561"/>
                  <a:pt x="1002" y="558"/>
                  <a:pt x="999" y="550"/>
                </a:cubicBezTo>
                <a:moveTo>
                  <a:pt x="1004" y="712"/>
                </a:moveTo>
                <a:cubicBezTo>
                  <a:pt x="1001" y="705"/>
                  <a:pt x="986" y="704"/>
                  <a:pt x="980" y="705"/>
                </a:cubicBezTo>
                <a:cubicBezTo>
                  <a:pt x="737" y="733"/>
                  <a:pt x="494" y="767"/>
                  <a:pt x="253" y="809"/>
                </a:cubicBezTo>
                <a:cubicBezTo>
                  <a:pt x="185" y="820"/>
                  <a:pt x="118" y="832"/>
                  <a:pt x="50" y="845"/>
                </a:cubicBezTo>
                <a:cubicBezTo>
                  <a:pt x="45" y="846"/>
                  <a:pt x="33" y="849"/>
                  <a:pt x="37" y="857"/>
                </a:cubicBezTo>
                <a:cubicBezTo>
                  <a:pt x="40" y="864"/>
                  <a:pt x="54" y="865"/>
                  <a:pt x="61" y="864"/>
                </a:cubicBezTo>
                <a:cubicBezTo>
                  <a:pt x="301" y="819"/>
                  <a:pt x="543" y="780"/>
                  <a:pt x="786" y="749"/>
                </a:cubicBezTo>
                <a:cubicBezTo>
                  <a:pt x="854" y="740"/>
                  <a:pt x="922" y="732"/>
                  <a:pt x="990" y="724"/>
                </a:cubicBezTo>
                <a:cubicBezTo>
                  <a:pt x="996" y="723"/>
                  <a:pt x="1007" y="720"/>
                  <a:pt x="1004" y="712"/>
                </a:cubicBezTo>
                <a:moveTo>
                  <a:pt x="1038" y="827"/>
                </a:moveTo>
                <a:cubicBezTo>
                  <a:pt x="1035" y="819"/>
                  <a:pt x="1020" y="819"/>
                  <a:pt x="1014" y="820"/>
                </a:cubicBezTo>
                <a:cubicBezTo>
                  <a:pt x="782" y="853"/>
                  <a:pt x="550" y="890"/>
                  <a:pt x="319" y="930"/>
                </a:cubicBezTo>
                <a:cubicBezTo>
                  <a:pt x="254" y="942"/>
                  <a:pt x="188" y="954"/>
                  <a:pt x="123" y="966"/>
                </a:cubicBezTo>
                <a:cubicBezTo>
                  <a:pt x="118" y="967"/>
                  <a:pt x="106" y="970"/>
                  <a:pt x="110" y="978"/>
                </a:cubicBezTo>
                <a:cubicBezTo>
                  <a:pt x="113" y="985"/>
                  <a:pt x="127" y="986"/>
                  <a:pt x="134" y="985"/>
                </a:cubicBezTo>
                <a:cubicBezTo>
                  <a:pt x="364" y="942"/>
                  <a:pt x="595" y="903"/>
                  <a:pt x="827" y="868"/>
                </a:cubicBezTo>
                <a:cubicBezTo>
                  <a:pt x="893" y="858"/>
                  <a:pt x="958" y="848"/>
                  <a:pt x="1024" y="839"/>
                </a:cubicBezTo>
                <a:cubicBezTo>
                  <a:pt x="1030" y="838"/>
                  <a:pt x="1041" y="835"/>
                  <a:pt x="1038" y="827"/>
                </a:cubicBezTo>
                <a:moveTo>
                  <a:pt x="1093" y="965"/>
                </a:moveTo>
                <a:cubicBezTo>
                  <a:pt x="1090" y="958"/>
                  <a:pt x="1076" y="958"/>
                  <a:pt x="1069" y="959"/>
                </a:cubicBezTo>
                <a:cubicBezTo>
                  <a:pt x="832" y="991"/>
                  <a:pt x="594" y="1026"/>
                  <a:pt x="358" y="1065"/>
                </a:cubicBezTo>
                <a:cubicBezTo>
                  <a:pt x="291" y="1075"/>
                  <a:pt x="224" y="1087"/>
                  <a:pt x="158" y="1098"/>
                </a:cubicBezTo>
                <a:cubicBezTo>
                  <a:pt x="152" y="1099"/>
                  <a:pt x="141" y="1102"/>
                  <a:pt x="144" y="1110"/>
                </a:cubicBezTo>
                <a:cubicBezTo>
                  <a:pt x="147" y="1117"/>
                  <a:pt x="162" y="1118"/>
                  <a:pt x="168" y="1117"/>
                </a:cubicBezTo>
                <a:cubicBezTo>
                  <a:pt x="404" y="1076"/>
                  <a:pt x="641" y="1039"/>
                  <a:pt x="879" y="1005"/>
                </a:cubicBezTo>
                <a:cubicBezTo>
                  <a:pt x="946" y="996"/>
                  <a:pt x="1013" y="987"/>
                  <a:pt x="1080" y="977"/>
                </a:cubicBezTo>
                <a:cubicBezTo>
                  <a:pt x="1086" y="976"/>
                  <a:pt x="1096" y="973"/>
                  <a:pt x="1093" y="965"/>
                </a:cubicBezTo>
                <a:moveTo>
                  <a:pt x="1149" y="1089"/>
                </a:moveTo>
                <a:cubicBezTo>
                  <a:pt x="1145" y="1081"/>
                  <a:pt x="1131" y="1081"/>
                  <a:pt x="1125" y="1082"/>
                </a:cubicBezTo>
                <a:cubicBezTo>
                  <a:pt x="902" y="1101"/>
                  <a:pt x="681" y="1130"/>
                  <a:pt x="461" y="1170"/>
                </a:cubicBezTo>
                <a:cubicBezTo>
                  <a:pt x="399" y="1182"/>
                  <a:pt x="337" y="1194"/>
                  <a:pt x="276" y="1207"/>
                </a:cubicBezTo>
                <a:cubicBezTo>
                  <a:pt x="270" y="1208"/>
                  <a:pt x="259" y="1211"/>
                  <a:pt x="262" y="1219"/>
                </a:cubicBezTo>
                <a:cubicBezTo>
                  <a:pt x="265" y="1226"/>
                  <a:pt x="280" y="1227"/>
                  <a:pt x="286" y="1226"/>
                </a:cubicBezTo>
                <a:cubicBezTo>
                  <a:pt x="504" y="1180"/>
                  <a:pt x="725" y="1144"/>
                  <a:pt x="947" y="1120"/>
                </a:cubicBezTo>
                <a:cubicBezTo>
                  <a:pt x="1010" y="1113"/>
                  <a:pt x="1072" y="1106"/>
                  <a:pt x="1135" y="1101"/>
                </a:cubicBezTo>
                <a:cubicBezTo>
                  <a:pt x="1141" y="1100"/>
                  <a:pt x="1152" y="1096"/>
                  <a:pt x="1149" y="1089"/>
                </a:cubicBezTo>
                <a:moveTo>
                  <a:pt x="1177" y="1227"/>
                </a:moveTo>
                <a:cubicBezTo>
                  <a:pt x="1174" y="1220"/>
                  <a:pt x="1159" y="1219"/>
                  <a:pt x="1153" y="1220"/>
                </a:cubicBezTo>
                <a:cubicBezTo>
                  <a:pt x="931" y="1263"/>
                  <a:pt x="708" y="1296"/>
                  <a:pt x="483" y="1318"/>
                </a:cubicBezTo>
                <a:cubicBezTo>
                  <a:pt x="420" y="1324"/>
                  <a:pt x="357" y="1329"/>
                  <a:pt x="294" y="1334"/>
                </a:cubicBezTo>
                <a:cubicBezTo>
                  <a:pt x="288" y="1334"/>
                  <a:pt x="277" y="1338"/>
                  <a:pt x="280" y="1346"/>
                </a:cubicBezTo>
                <a:cubicBezTo>
                  <a:pt x="284" y="1354"/>
                  <a:pt x="298" y="1353"/>
                  <a:pt x="304" y="1353"/>
                </a:cubicBezTo>
                <a:cubicBezTo>
                  <a:pt x="530" y="1337"/>
                  <a:pt x="754" y="1310"/>
                  <a:pt x="977" y="1272"/>
                </a:cubicBezTo>
                <a:cubicBezTo>
                  <a:pt x="1039" y="1262"/>
                  <a:pt x="1101" y="1251"/>
                  <a:pt x="1163" y="1239"/>
                </a:cubicBezTo>
                <a:cubicBezTo>
                  <a:pt x="1169" y="1238"/>
                  <a:pt x="1180" y="1235"/>
                  <a:pt x="1177" y="1227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5" name="Google Shape;245;p23"/>
          <p:cNvSpPr/>
          <p:nvPr/>
        </p:nvSpPr>
        <p:spPr>
          <a:xfrm rot="-1129848">
            <a:off x="-260812" y="974931"/>
            <a:ext cx="254840" cy="501500"/>
          </a:xfrm>
          <a:custGeom>
            <a:avLst/>
            <a:gdLst/>
            <a:ahLst/>
            <a:cxnLst/>
            <a:rect l="l" t="t" r="r" b="b"/>
            <a:pathLst>
              <a:path w="468" h="921" extrusionOk="0">
                <a:moveTo>
                  <a:pt x="467" y="271"/>
                </a:moveTo>
                <a:cubicBezTo>
                  <a:pt x="354" y="383"/>
                  <a:pt x="257" y="510"/>
                  <a:pt x="177" y="647"/>
                </a:cubicBezTo>
                <a:cubicBezTo>
                  <a:pt x="136" y="717"/>
                  <a:pt x="100" y="789"/>
                  <a:pt x="69" y="863"/>
                </a:cubicBezTo>
                <a:cubicBezTo>
                  <a:pt x="64" y="877"/>
                  <a:pt x="58" y="898"/>
                  <a:pt x="51" y="920"/>
                </a:cubicBezTo>
                <a:cubicBezTo>
                  <a:pt x="0" y="625"/>
                  <a:pt x="35" y="323"/>
                  <a:pt x="211" y="59"/>
                </a:cubicBezTo>
                <a:cubicBezTo>
                  <a:pt x="229" y="32"/>
                  <a:pt x="249" y="13"/>
                  <a:pt x="270" y="0"/>
                </a:cubicBezTo>
                <a:cubicBezTo>
                  <a:pt x="330" y="96"/>
                  <a:pt x="379" y="201"/>
                  <a:pt x="467" y="27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6" name="Google Shape;246;p23"/>
          <p:cNvSpPr/>
          <p:nvPr/>
        </p:nvSpPr>
        <p:spPr>
          <a:xfrm rot="1129866" flipH="1">
            <a:off x="-177019" y="3151242"/>
            <a:ext cx="1080893" cy="1278537"/>
          </a:xfrm>
          <a:custGeom>
            <a:avLst/>
            <a:gdLst/>
            <a:ahLst/>
            <a:cxnLst/>
            <a:rect l="l" t="t" r="r" b="b"/>
            <a:pathLst>
              <a:path w="1449" h="1714" extrusionOk="0">
                <a:moveTo>
                  <a:pt x="1448" y="1617"/>
                </a:moveTo>
                <a:cubicBezTo>
                  <a:pt x="1236" y="1590"/>
                  <a:pt x="1022" y="1604"/>
                  <a:pt x="811" y="1627"/>
                </a:cubicBezTo>
                <a:cubicBezTo>
                  <a:pt x="701" y="1639"/>
                  <a:pt x="592" y="1660"/>
                  <a:pt x="482" y="1676"/>
                </a:cubicBezTo>
                <a:cubicBezTo>
                  <a:pt x="391" y="1688"/>
                  <a:pt x="322" y="1713"/>
                  <a:pt x="271" y="1621"/>
                </a:cubicBezTo>
                <a:cubicBezTo>
                  <a:pt x="168" y="1438"/>
                  <a:pt x="88" y="1235"/>
                  <a:pt x="52" y="1028"/>
                </a:cubicBezTo>
                <a:cubicBezTo>
                  <a:pt x="0" y="734"/>
                  <a:pt x="35" y="431"/>
                  <a:pt x="212" y="167"/>
                </a:cubicBezTo>
                <a:cubicBezTo>
                  <a:pt x="230" y="140"/>
                  <a:pt x="250" y="121"/>
                  <a:pt x="271" y="108"/>
                </a:cubicBezTo>
                <a:cubicBezTo>
                  <a:pt x="328" y="73"/>
                  <a:pt x="397" y="77"/>
                  <a:pt x="477" y="67"/>
                </a:cubicBezTo>
                <a:cubicBezTo>
                  <a:pt x="640" y="47"/>
                  <a:pt x="817" y="4"/>
                  <a:pt x="982" y="4"/>
                </a:cubicBezTo>
                <a:cubicBezTo>
                  <a:pt x="999" y="2"/>
                  <a:pt x="1018" y="0"/>
                  <a:pt x="1032" y="10"/>
                </a:cubicBezTo>
                <a:cubicBezTo>
                  <a:pt x="1047" y="20"/>
                  <a:pt x="1052" y="40"/>
                  <a:pt x="1055" y="57"/>
                </a:cubicBezTo>
                <a:cubicBezTo>
                  <a:pt x="1101" y="288"/>
                  <a:pt x="1148" y="518"/>
                  <a:pt x="1194" y="748"/>
                </a:cubicBezTo>
                <a:cubicBezTo>
                  <a:pt x="1237" y="959"/>
                  <a:pt x="1313" y="1157"/>
                  <a:pt x="1374" y="1364"/>
                </a:cubicBezTo>
                <a:cubicBezTo>
                  <a:pt x="1378" y="1377"/>
                  <a:pt x="1381" y="1389"/>
                  <a:pt x="1385" y="1402"/>
                </a:cubicBezTo>
                <a:cubicBezTo>
                  <a:pt x="1406" y="1474"/>
                  <a:pt x="1427" y="1546"/>
                  <a:pt x="1448" y="1617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7" name="Google Shape;247;p23"/>
          <p:cNvSpPr/>
          <p:nvPr/>
        </p:nvSpPr>
        <p:spPr>
          <a:xfrm rot="1129866" flipH="1">
            <a:off x="-36839" y="3285061"/>
            <a:ext cx="880976" cy="1010747"/>
          </a:xfrm>
          <a:custGeom>
            <a:avLst/>
            <a:gdLst/>
            <a:ahLst/>
            <a:cxnLst/>
            <a:rect l="l" t="t" r="r" b="b"/>
            <a:pathLst>
              <a:path w="1181" h="1355" extrusionOk="0">
                <a:moveTo>
                  <a:pt x="895" y="10"/>
                </a:moveTo>
                <a:cubicBezTo>
                  <a:pt x="895" y="18"/>
                  <a:pt x="882" y="20"/>
                  <a:pt x="876" y="20"/>
                </a:cubicBezTo>
                <a:cubicBezTo>
                  <a:pt x="821" y="20"/>
                  <a:pt x="767" y="26"/>
                  <a:pt x="713" y="33"/>
                </a:cubicBezTo>
                <a:cubicBezTo>
                  <a:pt x="522" y="61"/>
                  <a:pt x="335" y="118"/>
                  <a:pt x="141" y="121"/>
                </a:cubicBezTo>
                <a:cubicBezTo>
                  <a:pt x="136" y="121"/>
                  <a:pt x="121" y="119"/>
                  <a:pt x="122" y="111"/>
                </a:cubicBezTo>
                <a:cubicBezTo>
                  <a:pt x="122" y="103"/>
                  <a:pt x="135" y="101"/>
                  <a:pt x="141" y="101"/>
                </a:cubicBezTo>
                <a:cubicBezTo>
                  <a:pt x="195" y="101"/>
                  <a:pt x="250" y="95"/>
                  <a:pt x="304" y="87"/>
                </a:cubicBezTo>
                <a:cubicBezTo>
                  <a:pt x="495" y="60"/>
                  <a:pt x="681" y="2"/>
                  <a:pt x="876" y="0"/>
                </a:cubicBezTo>
                <a:cubicBezTo>
                  <a:pt x="881" y="0"/>
                  <a:pt x="895" y="2"/>
                  <a:pt x="895" y="10"/>
                </a:cubicBezTo>
                <a:moveTo>
                  <a:pt x="904" y="109"/>
                </a:moveTo>
                <a:cubicBezTo>
                  <a:pt x="898" y="103"/>
                  <a:pt x="885" y="104"/>
                  <a:pt x="878" y="106"/>
                </a:cubicBezTo>
                <a:cubicBezTo>
                  <a:pt x="781" y="133"/>
                  <a:pt x="682" y="149"/>
                  <a:pt x="583" y="161"/>
                </a:cubicBezTo>
                <a:cubicBezTo>
                  <a:pt x="480" y="174"/>
                  <a:pt x="378" y="186"/>
                  <a:pt x="276" y="198"/>
                </a:cubicBezTo>
                <a:cubicBezTo>
                  <a:pt x="217" y="204"/>
                  <a:pt x="158" y="211"/>
                  <a:pt x="99" y="218"/>
                </a:cubicBezTo>
                <a:cubicBezTo>
                  <a:pt x="93" y="219"/>
                  <a:pt x="82" y="223"/>
                  <a:pt x="86" y="230"/>
                </a:cubicBezTo>
                <a:cubicBezTo>
                  <a:pt x="89" y="238"/>
                  <a:pt x="103" y="238"/>
                  <a:pt x="109" y="237"/>
                </a:cubicBezTo>
                <a:lnTo>
                  <a:pt x="424" y="200"/>
                </a:lnTo>
                <a:cubicBezTo>
                  <a:pt x="525" y="189"/>
                  <a:pt x="628" y="178"/>
                  <a:pt x="729" y="160"/>
                </a:cubicBezTo>
                <a:cubicBezTo>
                  <a:pt x="786" y="150"/>
                  <a:pt x="842" y="138"/>
                  <a:pt x="897" y="122"/>
                </a:cubicBezTo>
                <a:cubicBezTo>
                  <a:pt x="903" y="121"/>
                  <a:pt x="910" y="115"/>
                  <a:pt x="904" y="109"/>
                </a:cubicBezTo>
                <a:moveTo>
                  <a:pt x="944" y="246"/>
                </a:moveTo>
                <a:cubicBezTo>
                  <a:pt x="941" y="239"/>
                  <a:pt x="927" y="238"/>
                  <a:pt x="920" y="239"/>
                </a:cubicBezTo>
                <a:cubicBezTo>
                  <a:pt x="806" y="253"/>
                  <a:pt x="692" y="267"/>
                  <a:pt x="577" y="281"/>
                </a:cubicBezTo>
                <a:cubicBezTo>
                  <a:pt x="466" y="294"/>
                  <a:pt x="355" y="308"/>
                  <a:pt x="245" y="329"/>
                </a:cubicBezTo>
                <a:cubicBezTo>
                  <a:pt x="183" y="340"/>
                  <a:pt x="121" y="354"/>
                  <a:pt x="59" y="371"/>
                </a:cubicBezTo>
                <a:cubicBezTo>
                  <a:pt x="53" y="372"/>
                  <a:pt x="46" y="378"/>
                  <a:pt x="52" y="384"/>
                </a:cubicBezTo>
                <a:cubicBezTo>
                  <a:pt x="58" y="390"/>
                  <a:pt x="71" y="390"/>
                  <a:pt x="78" y="388"/>
                </a:cubicBezTo>
                <a:cubicBezTo>
                  <a:pt x="294" y="330"/>
                  <a:pt x="518" y="308"/>
                  <a:pt x="739" y="281"/>
                </a:cubicBezTo>
                <a:lnTo>
                  <a:pt x="930" y="258"/>
                </a:lnTo>
                <a:cubicBezTo>
                  <a:pt x="937" y="258"/>
                  <a:pt x="947" y="254"/>
                  <a:pt x="944" y="246"/>
                </a:cubicBezTo>
                <a:moveTo>
                  <a:pt x="951" y="380"/>
                </a:moveTo>
                <a:cubicBezTo>
                  <a:pt x="945" y="373"/>
                  <a:pt x="932" y="374"/>
                  <a:pt x="925" y="376"/>
                </a:cubicBezTo>
                <a:cubicBezTo>
                  <a:pt x="701" y="437"/>
                  <a:pt x="469" y="462"/>
                  <a:pt x="240" y="490"/>
                </a:cubicBezTo>
                <a:cubicBezTo>
                  <a:pt x="173" y="498"/>
                  <a:pt x="107" y="506"/>
                  <a:pt x="41" y="514"/>
                </a:cubicBezTo>
                <a:cubicBezTo>
                  <a:pt x="36" y="515"/>
                  <a:pt x="25" y="519"/>
                  <a:pt x="28" y="526"/>
                </a:cubicBezTo>
                <a:cubicBezTo>
                  <a:pt x="31" y="534"/>
                  <a:pt x="45" y="534"/>
                  <a:pt x="52" y="533"/>
                </a:cubicBezTo>
                <a:cubicBezTo>
                  <a:pt x="170" y="519"/>
                  <a:pt x="289" y="504"/>
                  <a:pt x="407" y="490"/>
                </a:cubicBezTo>
                <a:cubicBezTo>
                  <a:pt x="522" y="475"/>
                  <a:pt x="637" y="459"/>
                  <a:pt x="751" y="438"/>
                </a:cubicBezTo>
                <a:cubicBezTo>
                  <a:pt x="816" y="425"/>
                  <a:pt x="880" y="410"/>
                  <a:pt x="944" y="393"/>
                </a:cubicBezTo>
                <a:cubicBezTo>
                  <a:pt x="951" y="391"/>
                  <a:pt x="957" y="386"/>
                  <a:pt x="951" y="380"/>
                </a:cubicBezTo>
                <a:moveTo>
                  <a:pt x="999" y="550"/>
                </a:moveTo>
                <a:cubicBezTo>
                  <a:pt x="996" y="543"/>
                  <a:pt x="981" y="542"/>
                  <a:pt x="975" y="543"/>
                </a:cubicBezTo>
                <a:cubicBezTo>
                  <a:pt x="724" y="587"/>
                  <a:pt x="472" y="624"/>
                  <a:pt x="219" y="655"/>
                </a:cubicBezTo>
                <a:cubicBezTo>
                  <a:pt x="150" y="664"/>
                  <a:pt x="80" y="669"/>
                  <a:pt x="12" y="686"/>
                </a:cubicBezTo>
                <a:cubicBezTo>
                  <a:pt x="6" y="688"/>
                  <a:pt x="0" y="694"/>
                  <a:pt x="5" y="700"/>
                </a:cubicBezTo>
                <a:cubicBezTo>
                  <a:pt x="11" y="706"/>
                  <a:pt x="24" y="705"/>
                  <a:pt x="32" y="703"/>
                </a:cubicBezTo>
                <a:cubicBezTo>
                  <a:pt x="91" y="688"/>
                  <a:pt x="153" y="684"/>
                  <a:pt x="214" y="676"/>
                </a:cubicBezTo>
                <a:cubicBezTo>
                  <a:pt x="276" y="669"/>
                  <a:pt x="338" y="661"/>
                  <a:pt x="400" y="652"/>
                </a:cubicBezTo>
                <a:cubicBezTo>
                  <a:pt x="525" y="636"/>
                  <a:pt x="650" y="617"/>
                  <a:pt x="774" y="597"/>
                </a:cubicBezTo>
                <a:cubicBezTo>
                  <a:pt x="845" y="586"/>
                  <a:pt x="915" y="574"/>
                  <a:pt x="985" y="562"/>
                </a:cubicBezTo>
                <a:cubicBezTo>
                  <a:pt x="991" y="561"/>
                  <a:pt x="1002" y="558"/>
                  <a:pt x="999" y="550"/>
                </a:cubicBezTo>
                <a:moveTo>
                  <a:pt x="1004" y="712"/>
                </a:moveTo>
                <a:cubicBezTo>
                  <a:pt x="1001" y="705"/>
                  <a:pt x="986" y="704"/>
                  <a:pt x="980" y="705"/>
                </a:cubicBezTo>
                <a:cubicBezTo>
                  <a:pt x="737" y="733"/>
                  <a:pt x="494" y="767"/>
                  <a:pt x="253" y="809"/>
                </a:cubicBezTo>
                <a:cubicBezTo>
                  <a:pt x="185" y="820"/>
                  <a:pt x="118" y="832"/>
                  <a:pt x="50" y="845"/>
                </a:cubicBezTo>
                <a:cubicBezTo>
                  <a:pt x="45" y="846"/>
                  <a:pt x="33" y="849"/>
                  <a:pt x="37" y="857"/>
                </a:cubicBezTo>
                <a:cubicBezTo>
                  <a:pt x="40" y="864"/>
                  <a:pt x="54" y="865"/>
                  <a:pt x="61" y="864"/>
                </a:cubicBezTo>
                <a:cubicBezTo>
                  <a:pt x="301" y="819"/>
                  <a:pt x="543" y="780"/>
                  <a:pt x="786" y="749"/>
                </a:cubicBezTo>
                <a:cubicBezTo>
                  <a:pt x="854" y="740"/>
                  <a:pt x="922" y="732"/>
                  <a:pt x="990" y="724"/>
                </a:cubicBezTo>
                <a:cubicBezTo>
                  <a:pt x="996" y="723"/>
                  <a:pt x="1007" y="720"/>
                  <a:pt x="1004" y="712"/>
                </a:cubicBezTo>
                <a:moveTo>
                  <a:pt x="1038" y="827"/>
                </a:moveTo>
                <a:cubicBezTo>
                  <a:pt x="1035" y="819"/>
                  <a:pt x="1020" y="819"/>
                  <a:pt x="1014" y="820"/>
                </a:cubicBezTo>
                <a:cubicBezTo>
                  <a:pt x="782" y="853"/>
                  <a:pt x="550" y="890"/>
                  <a:pt x="319" y="930"/>
                </a:cubicBezTo>
                <a:cubicBezTo>
                  <a:pt x="254" y="942"/>
                  <a:pt x="188" y="954"/>
                  <a:pt x="123" y="966"/>
                </a:cubicBezTo>
                <a:cubicBezTo>
                  <a:pt x="118" y="967"/>
                  <a:pt x="106" y="970"/>
                  <a:pt x="110" y="978"/>
                </a:cubicBezTo>
                <a:cubicBezTo>
                  <a:pt x="113" y="985"/>
                  <a:pt x="127" y="986"/>
                  <a:pt x="134" y="985"/>
                </a:cubicBezTo>
                <a:cubicBezTo>
                  <a:pt x="364" y="942"/>
                  <a:pt x="595" y="903"/>
                  <a:pt x="827" y="868"/>
                </a:cubicBezTo>
                <a:cubicBezTo>
                  <a:pt x="893" y="858"/>
                  <a:pt x="958" y="848"/>
                  <a:pt x="1024" y="839"/>
                </a:cubicBezTo>
                <a:cubicBezTo>
                  <a:pt x="1030" y="838"/>
                  <a:pt x="1041" y="835"/>
                  <a:pt x="1038" y="827"/>
                </a:cubicBezTo>
                <a:moveTo>
                  <a:pt x="1093" y="965"/>
                </a:moveTo>
                <a:cubicBezTo>
                  <a:pt x="1090" y="958"/>
                  <a:pt x="1076" y="958"/>
                  <a:pt x="1069" y="959"/>
                </a:cubicBezTo>
                <a:cubicBezTo>
                  <a:pt x="832" y="991"/>
                  <a:pt x="594" y="1026"/>
                  <a:pt x="358" y="1065"/>
                </a:cubicBezTo>
                <a:cubicBezTo>
                  <a:pt x="291" y="1075"/>
                  <a:pt x="224" y="1087"/>
                  <a:pt x="158" y="1098"/>
                </a:cubicBezTo>
                <a:cubicBezTo>
                  <a:pt x="152" y="1099"/>
                  <a:pt x="141" y="1102"/>
                  <a:pt x="144" y="1110"/>
                </a:cubicBezTo>
                <a:cubicBezTo>
                  <a:pt x="147" y="1117"/>
                  <a:pt x="162" y="1118"/>
                  <a:pt x="168" y="1117"/>
                </a:cubicBezTo>
                <a:cubicBezTo>
                  <a:pt x="404" y="1076"/>
                  <a:pt x="641" y="1039"/>
                  <a:pt x="879" y="1005"/>
                </a:cubicBezTo>
                <a:cubicBezTo>
                  <a:pt x="946" y="996"/>
                  <a:pt x="1013" y="987"/>
                  <a:pt x="1080" y="977"/>
                </a:cubicBezTo>
                <a:cubicBezTo>
                  <a:pt x="1086" y="976"/>
                  <a:pt x="1096" y="973"/>
                  <a:pt x="1093" y="965"/>
                </a:cubicBezTo>
                <a:moveTo>
                  <a:pt x="1149" y="1089"/>
                </a:moveTo>
                <a:cubicBezTo>
                  <a:pt x="1145" y="1081"/>
                  <a:pt x="1131" y="1081"/>
                  <a:pt x="1125" y="1082"/>
                </a:cubicBezTo>
                <a:cubicBezTo>
                  <a:pt x="902" y="1101"/>
                  <a:pt x="681" y="1130"/>
                  <a:pt x="461" y="1170"/>
                </a:cubicBezTo>
                <a:cubicBezTo>
                  <a:pt x="399" y="1182"/>
                  <a:pt x="337" y="1194"/>
                  <a:pt x="276" y="1207"/>
                </a:cubicBezTo>
                <a:cubicBezTo>
                  <a:pt x="270" y="1208"/>
                  <a:pt x="259" y="1211"/>
                  <a:pt x="262" y="1219"/>
                </a:cubicBezTo>
                <a:cubicBezTo>
                  <a:pt x="265" y="1226"/>
                  <a:pt x="280" y="1227"/>
                  <a:pt x="286" y="1226"/>
                </a:cubicBezTo>
                <a:cubicBezTo>
                  <a:pt x="504" y="1180"/>
                  <a:pt x="725" y="1144"/>
                  <a:pt x="947" y="1120"/>
                </a:cubicBezTo>
                <a:cubicBezTo>
                  <a:pt x="1010" y="1113"/>
                  <a:pt x="1072" y="1106"/>
                  <a:pt x="1135" y="1101"/>
                </a:cubicBezTo>
                <a:cubicBezTo>
                  <a:pt x="1141" y="1100"/>
                  <a:pt x="1152" y="1096"/>
                  <a:pt x="1149" y="1089"/>
                </a:cubicBezTo>
                <a:moveTo>
                  <a:pt x="1177" y="1227"/>
                </a:moveTo>
                <a:cubicBezTo>
                  <a:pt x="1174" y="1220"/>
                  <a:pt x="1159" y="1219"/>
                  <a:pt x="1153" y="1220"/>
                </a:cubicBezTo>
                <a:cubicBezTo>
                  <a:pt x="931" y="1263"/>
                  <a:pt x="708" y="1296"/>
                  <a:pt x="483" y="1318"/>
                </a:cubicBezTo>
                <a:cubicBezTo>
                  <a:pt x="420" y="1324"/>
                  <a:pt x="357" y="1329"/>
                  <a:pt x="294" y="1334"/>
                </a:cubicBezTo>
                <a:cubicBezTo>
                  <a:pt x="288" y="1334"/>
                  <a:pt x="277" y="1338"/>
                  <a:pt x="280" y="1346"/>
                </a:cubicBezTo>
                <a:cubicBezTo>
                  <a:pt x="284" y="1354"/>
                  <a:pt x="298" y="1353"/>
                  <a:pt x="304" y="1353"/>
                </a:cubicBezTo>
                <a:cubicBezTo>
                  <a:pt x="530" y="1337"/>
                  <a:pt x="754" y="1310"/>
                  <a:pt x="977" y="1272"/>
                </a:cubicBezTo>
                <a:cubicBezTo>
                  <a:pt x="1039" y="1262"/>
                  <a:pt x="1101" y="1251"/>
                  <a:pt x="1163" y="1239"/>
                </a:cubicBezTo>
                <a:cubicBezTo>
                  <a:pt x="1169" y="1238"/>
                  <a:pt x="1180" y="1235"/>
                  <a:pt x="1177" y="1227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8" name="Google Shape;248;p23"/>
          <p:cNvSpPr/>
          <p:nvPr/>
        </p:nvSpPr>
        <p:spPr>
          <a:xfrm rot="1129866" flipH="1">
            <a:off x="603942" y="3361185"/>
            <a:ext cx="349108" cy="687009"/>
          </a:xfrm>
          <a:custGeom>
            <a:avLst/>
            <a:gdLst/>
            <a:ahLst/>
            <a:cxnLst/>
            <a:rect l="l" t="t" r="r" b="b"/>
            <a:pathLst>
              <a:path w="468" h="921" extrusionOk="0">
                <a:moveTo>
                  <a:pt x="467" y="271"/>
                </a:moveTo>
                <a:cubicBezTo>
                  <a:pt x="354" y="383"/>
                  <a:pt x="257" y="510"/>
                  <a:pt x="177" y="647"/>
                </a:cubicBezTo>
                <a:cubicBezTo>
                  <a:pt x="136" y="717"/>
                  <a:pt x="100" y="789"/>
                  <a:pt x="69" y="863"/>
                </a:cubicBezTo>
                <a:cubicBezTo>
                  <a:pt x="64" y="877"/>
                  <a:pt x="58" y="898"/>
                  <a:pt x="51" y="920"/>
                </a:cubicBezTo>
                <a:cubicBezTo>
                  <a:pt x="0" y="625"/>
                  <a:pt x="35" y="323"/>
                  <a:pt x="211" y="59"/>
                </a:cubicBezTo>
                <a:cubicBezTo>
                  <a:pt x="229" y="32"/>
                  <a:pt x="249" y="13"/>
                  <a:pt x="270" y="0"/>
                </a:cubicBezTo>
                <a:cubicBezTo>
                  <a:pt x="330" y="96"/>
                  <a:pt x="379" y="201"/>
                  <a:pt x="467" y="27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9" name="Google Shape;249;p23"/>
          <p:cNvGrpSpPr/>
          <p:nvPr/>
        </p:nvGrpSpPr>
        <p:grpSpPr>
          <a:xfrm>
            <a:off x="10734187" y="5021793"/>
            <a:ext cx="1285831" cy="1836200"/>
            <a:chOff x="3046964" y="2594414"/>
            <a:chExt cx="522894" cy="746625"/>
          </a:xfrm>
        </p:grpSpPr>
        <p:sp>
          <p:nvSpPr>
            <p:cNvPr id="250" name="Google Shape;250;p23"/>
            <p:cNvSpPr/>
            <p:nvPr/>
          </p:nvSpPr>
          <p:spPr>
            <a:xfrm>
              <a:off x="3124802" y="3060833"/>
              <a:ext cx="377755" cy="280206"/>
            </a:xfrm>
            <a:custGeom>
              <a:avLst/>
              <a:gdLst/>
              <a:ahLst/>
              <a:cxnLst/>
              <a:rect l="l" t="t" r="r" b="b"/>
              <a:pathLst>
                <a:path w="1913" h="1419" extrusionOk="0">
                  <a:moveTo>
                    <a:pt x="377" y="1418"/>
                  </a:moveTo>
                  <a:lnTo>
                    <a:pt x="1535" y="1418"/>
                  </a:lnTo>
                  <a:cubicBezTo>
                    <a:pt x="1764" y="1243"/>
                    <a:pt x="1912" y="968"/>
                    <a:pt x="1912" y="657"/>
                  </a:cubicBezTo>
                  <a:cubicBezTo>
                    <a:pt x="1912" y="403"/>
                    <a:pt x="1812" y="171"/>
                    <a:pt x="1650" y="0"/>
                  </a:cubicBezTo>
                  <a:lnTo>
                    <a:pt x="262" y="0"/>
                  </a:lnTo>
                  <a:cubicBezTo>
                    <a:pt x="100" y="171"/>
                    <a:pt x="0" y="403"/>
                    <a:pt x="0" y="657"/>
                  </a:cubicBezTo>
                  <a:cubicBezTo>
                    <a:pt x="0" y="968"/>
                    <a:pt x="148" y="1243"/>
                    <a:pt x="377" y="141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3"/>
            <p:cNvSpPr/>
            <p:nvPr/>
          </p:nvSpPr>
          <p:spPr>
            <a:xfrm>
              <a:off x="3046964" y="2594414"/>
              <a:ext cx="522894" cy="569694"/>
            </a:xfrm>
            <a:custGeom>
              <a:avLst/>
              <a:gdLst/>
              <a:ahLst/>
              <a:cxnLst/>
              <a:rect l="l" t="t" r="r" b="b"/>
              <a:pathLst>
                <a:path w="2648" h="2885" extrusionOk="0">
                  <a:moveTo>
                    <a:pt x="2576" y="1649"/>
                  </a:moveTo>
                  <a:cubicBezTo>
                    <a:pt x="2573" y="1686"/>
                    <a:pt x="2566" y="1733"/>
                    <a:pt x="2598" y="1759"/>
                  </a:cubicBezTo>
                  <a:cubicBezTo>
                    <a:pt x="2619" y="1776"/>
                    <a:pt x="2568" y="1782"/>
                    <a:pt x="2558" y="1779"/>
                  </a:cubicBezTo>
                  <a:cubicBezTo>
                    <a:pt x="2463" y="1746"/>
                    <a:pt x="2367" y="1712"/>
                    <a:pt x="2272" y="1678"/>
                  </a:cubicBezTo>
                  <a:cubicBezTo>
                    <a:pt x="2235" y="1665"/>
                    <a:pt x="2198" y="1653"/>
                    <a:pt x="2162" y="1639"/>
                  </a:cubicBezTo>
                  <a:cubicBezTo>
                    <a:pt x="2072" y="1617"/>
                    <a:pt x="1980" y="1598"/>
                    <a:pt x="1894" y="1564"/>
                  </a:cubicBezTo>
                  <a:cubicBezTo>
                    <a:pt x="1822" y="1536"/>
                    <a:pt x="1760" y="1491"/>
                    <a:pt x="1706" y="1437"/>
                  </a:cubicBezTo>
                  <a:cubicBezTo>
                    <a:pt x="1603" y="1332"/>
                    <a:pt x="1530" y="1202"/>
                    <a:pt x="1420" y="1104"/>
                  </a:cubicBezTo>
                  <a:cubicBezTo>
                    <a:pt x="1362" y="1052"/>
                    <a:pt x="1294" y="1022"/>
                    <a:pt x="1225" y="988"/>
                  </a:cubicBezTo>
                  <a:cubicBezTo>
                    <a:pt x="1161" y="955"/>
                    <a:pt x="1098" y="910"/>
                    <a:pt x="1079" y="837"/>
                  </a:cubicBezTo>
                  <a:cubicBezTo>
                    <a:pt x="1059" y="763"/>
                    <a:pt x="1086" y="682"/>
                    <a:pt x="1138" y="628"/>
                  </a:cubicBezTo>
                  <a:cubicBezTo>
                    <a:pt x="1195" y="568"/>
                    <a:pt x="1278" y="537"/>
                    <a:pt x="1359" y="528"/>
                  </a:cubicBezTo>
                  <a:cubicBezTo>
                    <a:pt x="1408" y="522"/>
                    <a:pt x="1457" y="524"/>
                    <a:pt x="1506" y="529"/>
                  </a:cubicBezTo>
                  <a:cubicBezTo>
                    <a:pt x="1517" y="530"/>
                    <a:pt x="1617" y="545"/>
                    <a:pt x="1647" y="552"/>
                  </a:cubicBezTo>
                  <a:cubicBezTo>
                    <a:pt x="1648" y="550"/>
                    <a:pt x="1649" y="548"/>
                    <a:pt x="1649" y="546"/>
                  </a:cubicBezTo>
                  <a:cubicBezTo>
                    <a:pt x="1649" y="541"/>
                    <a:pt x="1649" y="535"/>
                    <a:pt x="1649" y="529"/>
                  </a:cubicBezTo>
                  <a:cubicBezTo>
                    <a:pt x="1649" y="519"/>
                    <a:pt x="1649" y="508"/>
                    <a:pt x="1649" y="497"/>
                  </a:cubicBezTo>
                  <a:cubicBezTo>
                    <a:pt x="1649" y="472"/>
                    <a:pt x="1647" y="448"/>
                    <a:pt x="1645" y="424"/>
                  </a:cubicBezTo>
                  <a:cubicBezTo>
                    <a:pt x="1639" y="375"/>
                    <a:pt x="1628" y="328"/>
                    <a:pt x="1616" y="280"/>
                  </a:cubicBezTo>
                  <a:cubicBezTo>
                    <a:pt x="1597" y="202"/>
                    <a:pt x="1587" y="113"/>
                    <a:pt x="1658" y="57"/>
                  </a:cubicBezTo>
                  <a:cubicBezTo>
                    <a:pt x="1719" y="9"/>
                    <a:pt x="1804" y="0"/>
                    <a:pt x="1878" y="4"/>
                  </a:cubicBezTo>
                  <a:cubicBezTo>
                    <a:pt x="2035" y="14"/>
                    <a:pt x="2187" y="99"/>
                    <a:pt x="2269" y="235"/>
                  </a:cubicBezTo>
                  <a:cubicBezTo>
                    <a:pt x="2360" y="386"/>
                    <a:pt x="2357" y="574"/>
                    <a:pt x="2455" y="722"/>
                  </a:cubicBezTo>
                  <a:cubicBezTo>
                    <a:pt x="2500" y="791"/>
                    <a:pt x="2560" y="850"/>
                    <a:pt x="2599" y="923"/>
                  </a:cubicBezTo>
                  <a:cubicBezTo>
                    <a:pt x="2645" y="1007"/>
                    <a:pt x="2647" y="1100"/>
                    <a:pt x="2635" y="1192"/>
                  </a:cubicBezTo>
                  <a:cubicBezTo>
                    <a:pt x="2622" y="1293"/>
                    <a:pt x="2604" y="1392"/>
                    <a:pt x="2592" y="1493"/>
                  </a:cubicBezTo>
                  <a:cubicBezTo>
                    <a:pt x="2586" y="1545"/>
                    <a:pt x="2581" y="1597"/>
                    <a:pt x="2576" y="1649"/>
                  </a:cubicBezTo>
                  <a:moveTo>
                    <a:pt x="1406" y="1381"/>
                  </a:moveTo>
                  <a:cubicBezTo>
                    <a:pt x="1366" y="1351"/>
                    <a:pt x="1317" y="1331"/>
                    <a:pt x="1270" y="1314"/>
                  </a:cubicBezTo>
                  <a:cubicBezTo>
                    <a:pt x="1184" y="1283"/>
                    <a:pt x="1094" y="1258"/>
                    <a:pt x="1002" y="1258"/>
                  </a:cubicBezTo>
                  <a:cubicBezTo>
                    <a:pt x="910" y="1259"/>
                    <a:pt x="816" y="1288"/>
                    <a:pt x="751" y="1353"/>
                  </a:cubicBezTo>
                  <a:cubicBezTo>
                    <a:pt x="742" y="1237"/>
                    <a:pt x="669" y="1048"/>
                    <a:pt x="537" y="1034"/>
                  </a:cubicBezTo>
                  <a:cubicBezTo>
                    <a:pt x="375" y="1016"/>
                    <a:pt x="239" y="1148"/>
                    <a:pt x="146" y="1265"/>
                  </a:cubicBezTo>
                  <a:cubicBezTo>
                    <a:pt x="59" y="1373"/>
                    <a:pt x="25" y="1465"/>
                    <a:pt x="17" y="1603"/>
                  </a:cubicBezTo>
                  <a:cubicBezTo>
                    <a:pt x="8" y="1754"/>
                    <a:pt x="0" y="1908"/>
                    <a:pt x="34" y="2055"/>
                  </a:cubicBezTo>
                  <a:cubicBezTo>
                    <a:pt x="48" y="2117"/>
                    <a:pt x="70" y="2178"/>
                    <a:pt x="75" y="2241"/>
                  </a:cubicBezTo>
                  <a:cubicBezTo>
                    <a:pt x="85" y="2352"/>
                    <a:pt x="45" y="2461"/>
                    <a:pt x="24" y="2570"/>
                  </a:cubicBezTo>
                  <a:cubicBezTo>
                    <a:pt x="3" y="2679"/>
                    <a:pt x="8" y="2806"/>
                    <a:pt x="88" y="2884"/>
                  </a:cubicBezTo>
                  <a:cubicBezTo>
                    <a:pt x="128" y="2807"/>
                    <a:pt x="189" y="2741"/>
                    <a:pt x="263" y="2695"/>
                  </a:cubicBezTo>
                  <a:cubicBezTo>
                    <a:pt x="313" y="2664"/>
                    <a:pt x="370" y="2642"/>
                    <a:pt x="416" y="2605"/>
                  </a:cubicBezTo>
                  <a:cubicBezTo>
                    <a:pt x="459" y="2572"/>
                    <a:pt x="491" y="2530"/>
                    <a:pt x="532" y="2496"/>
                  </a:cubicBezTo>
                  <a:cubicBezTo>
                    <a:pt x="676" y="2377"/>
                    <a:pt x="892" y="2386"/>
                    <a:pt x="1040" y="2273"/>
                  </a:cubicBezTo>
                  <a:cubicBezTo>
                    <a:pt x="1088" y="2236"/>
                    <a:pt x="1126" y="2188"/>
                    <a:pt x="1164" y="2140"/>
                  </a:cubicBezTo>
                  <a:cubicBezTo>
                    <a:pt x="1259" y="2021"/>
                    <a:pt x="1354" y="1900"/>
                    <a:pt x="1427" y="1767"/>
                  </a:cubicBezTo>
                  <a:cubicBezTo>
                    <a:pt x="1481" y="1669"/>
                    <a:pt x="1522" y="1547"/>
                    <a:pt x="1468" y="1450"/>
                  </a:cubicBezTo>
                  <a:cubicBezTo>
                    <a:pt x="1452" y="1422"/>
                    <a:pt x="1431" y="1400"/>
                    <a:pt x="1406" y="13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3"/>
            <p:cNvSpPr/>
            <p:nvPr/>
          </p:nvSpPr>
          <p:spPr>
            <a:xfrm>
              <a:off x="3080929" y="2869684"/>
              <a:ext cx="231827" cy="245255"/>
            </a:xfrm>
            <a:custGeom>
              <a:avLst/>
              <a:gdLst/>
              <a:ahLst/>
              <a:cxnLst/>
              <a:rect l="l" t="t" r="r" b="b"/>
              <a:pathLst>
                <a:path w="1174" h="1242" extrusionOk="0">
                  <a:moveTo>
                    <a:pt x="974" y="488"/>
                  </a:moveTo>
                  <a:cubicBezTo>
                    <a:pt x="973" y="468"/>
                    <a:pt x="970" y="447"/>
                    <a:pt x="975" y="427"/>
                  </a:cubicBezTo>
                  <a:cubicBezTo>
                    <a:pt x="991" y="366"/>
                    <a:pt x="1075" y="340"/>
                    <a:pt x="1111" y="291"/>
                  </a:cubicBezTo>
                  <a:cubicBezTo>
                    <a:pt x="1149" y="239"/>
                    <a:pt x="1173" y="163"/>
                    <a:pt x="1141" y="102"/>
                  </a:cubicBezTo>
                  <a:cubicBezTo>
                    <a:pt x="1110" y="43"/>
                    <a:pt x="1035" y="12"/>
                    <a:pt x="971" y="31"/>
                  </a:cubicBezTo>
                  <a:cubicBezTo>
                    <a:pt x="950" y="37"/>
                    <a:pt x="929" y="49"/>
                    <a:pt x="906" y="51"/>
                  </a:cubicBezTo>
                  <a:cubicBezTo>
                    <a:pt x="866" y="56"/>
                    <a:pt x="829" y="30"/>
                    <a:pt x="790" y="20"/>
                  </a:cubicBezTo>
                  <a:cubicBezTo>
                    <a:pt x="716" y="0"/>
                    <a:pt x="640" y="33"/>
                    <a:pt x="571" y="66"/>
                  </a:cubicBezTo>
                  <a:cubicBezTo>
                    <a:pt x="560" y="71"/>
                    <a:pt x="550" y="76"/>
                    <a:pt x="540" y="82"/>
                  </a:cubicBezTo>
                  <a:cubicBezTo>
                    <a:pt x="501" y="135"/>
                    <a:pt x="467" y="193"/>
                    <a:pt x="437" y="251"/>
                  </a:cubicBezTo>
                  <a:cubicBezTo>
                    <a:pt x="341" y="432"/>
                    <a:pt x="257" y="620"/>
                    <a:pt x="176" y="807"/>
                  </a:cubicBezTo>
                  <a:cubicBezTo>
                    <a:pt x="114" y="950"/>
                    <a:pt x="55" y="1095"/>
                    <a:pt x="0" y="1241"/>
                  </a:cubicBezTo>
                  <a:cubicBezTo>
                    <a:pt x="131" y="1117"/>
                    <a:pt x="252" y="1001"/>
                    <a:pt x="438" y="962"/>
                  </a:cubicBezTo>
                  <a:cubicBezTo>
                    <a:pt x="467" y="956"/>
                    <a:pt x="497" y="952"/>
                    <a:pt x="520" y="935"/>
                  </a:cubicBezTo>
                  <a:cubicBezTo>
                    <a:pt x="588" y="886"/>
                    <a:pt x="565" y="767"/>
                    <a:pt x="631" y="716"/>
                  </a:cubicBezTo>
                  <a:cubicBezTo>
                    <a:pt x="678" y="681"/>
                    <a:pt x="744" y="697"/>
                    <a:pt x="802" y="689"/>
                  </a:cubicBezTo>
                  <a:cubicBezTo>
                    <a:pt x="897" y="676"/>
                    <a:pt x="975" y="584"/>
                    <a:pt x="974" y="48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3"/>
            <p:cNvSpPr/>
            <p:nvPr/>
          </p:nvSpPr>
          <p:spPr>
            <a:xfrm>
              <a:off x="3256873" y="3019562"/>
              <a:ext cx="29225" cy="42061"/>
            </a:xfrm>
            <a:custGeom>
              <a:avLst/>
              <a:gdLst/>
              <a:ahLst/>
              <a:cxnLst/>
              <a:rect l="l" t="t" r="r" b="b"/>
              <a:pathLst>
                <a:path w="148" h="213" extrusionOk="0">
                  <a:moveTo>
                    <a:pt x="115" y="58"/>
                  </a:moveTo>
                  <a:cubicBezTo>
                    <a:pt x="108" y="38"/>
                    <a:pt x="100" y="19"/>
                    <a:pt x="91" y="0"/>
                  </a:cubicBezTo>
                  <a:cubicBezTo>
                    <a:pt x="63" y="35"/>
                    <a:pt x="34" y="71"/>
                    <a:pt x="0" y="101"/>
                  </a:cubicBezTo>
                  <a:cubicBezTo>
                    <a:pt x="0" y="102"/>
                    <a:pt x="1" y="103"/>
                    <a:pt x="1" y="104"/>
                  </a:cubicBezTo>
                  <a:cubicBezTo>
                    <a:pt x="7" y="140"/>
                    <a:pt x="9" y="176"/>
                    <a:pt x="11" y="212"/>
                  </a:cubicBezTo>
                  <a:lnTo>
                    <a:pt x="147" y="212"/>
                  </a:lnTo>
                  <a:cubicBezTo>
                    <a:pt x="141" y="160"/>
                    <a:pt x="131" y="109"/>
                    <a:pt x="115" y="5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3"/>
            <p:cNvSpPr/>
            <p:nvPr/>
          </p:nvSpPr>
          <p:spPr>
            <a:xfrm>
              <a:off x="3060392" y="2809582"/>
              <a:ext cx="114136" cy="304890"/>
            </a:xfrm>
            <a:custGeom>
              <a:avLst/>
              <a:gdLst/>
              <a:ahLst/>
              <a:cxnLst/>
              <a:rect l="l" t="t" r="r" b="b"/>
              <a:pathLst>
                <a:path w="578" h="1544" extrusionOk="0">
                  <a:moveTo>
                    <a:pt x="370" y="735"/>
                  </a:moveTo>
                  <a:cubicBezTo>
                    <a:pt x="432" y="603"/>
                    <a:pt x="493" y="467"/>
                    <a:pt x="577" y="346"/>
                  </a:cubicBezTo>
                  <a:cubicBezTo>
                    <a:pt x="562" y="305"/>
                    <a:pt x="556" y="261"/>
                    <a:pt x="547" y="218"/>
                  </a:cubicBezTo>
                  <a:cubicBezTo>
                    <a:pt x="538" y="173"/>
                    <a:pt x="526" y="126"/>
                    <a:pt x="501" y="87"/>
                  </a:cubicBezTo>
                  <a:cubicBezTo>
                    <a:pt x="495" y="77"/>
                    <a:pt x="488" y="68"/>
                    <a:pt x="479" y="59"/>
                  </a:cubicBezTo>
                  <a:cubicBezTo>
                    <a:pt x="425" y="2"/>
                    <a:pt x="365" y="0"/>
                    <a:pt x="309" y="48"/>
                  </a:cubicBezTo>
                  <a:cubicBezTo>
                    <a:pt x="241" y="108"/>
                    <a:pt x="265" y="216"/>
                    <a:pt x="198" y="268"/>
                  </a:cubicBezTo>
                  <a:cubicBezTo>
                    <a:pt x="179" y="282"/>
                    <a:pt x="155" y="287"/>
                    <a:pt x="133" y="298"/>
                  </a:cubicBezTo>
                  <a:cubicBezTo>
                    <a:pt x="72" y="330"/>
                    <a:pt x="45" y="415"/>
                    <a:pt x="78" y="476"/>
                  </a:cubicBezTo>
                  <a:cubicBezTo>
                    <a:pt x="103" y="522"/>
                    <a:pt x="158" y="561"/>
                    <a:pt x="149" y="613"/>
                  </a:cubicBezTo>
                  <a:cubicBezTo>
                    <a:pt x="140" y="667"/>
                    <a:pt x="68" y="691"/>
                    <a:pt x="55" y="744"/>
                  </a:cubicBezTo>
                  <a:cubicBezTo>
                    <a:pt x="37" y="814"/>
                    <a:pt x="131" y="866"/>
                    <a:pt x="137" y="938"/>
                  </a:cubicBezTo>
                  <a:cubicBezTo>
                    <a:pt x="143" y="1012"/>
                    <a:pt x="57" y="1062"/>
                    <a:pt x="44" y="1135"/>
                  </a:cubicBezTo>
                  <a:cubicBezTo>
                    <a:pt x="36" y="1184"/>
                    <a:pt x="63" y="1233"/>
                    <a:pt x="63" y="1283"/>
                  </a:cubicBezTo>
                  <a:cubicBezTo>
                    <a:pt x="65" y="1363"/>
                    <a:pt x="0" y="1436"/>
                    <a:pt x="14" y="1515"/>
                  </a:cubicBezTo>
                  <a:cubicBezTo>
                    <a:pt x="16" y="1525"/>
                    <a:pt x="20" y="1537"/>
                    <a:pt x="28" y="1543"/>
                  </a:cubicBezTo>
                  <a:cubicBezTo>
                    <a:pt x="58" y="1464"/>
                    <a:pt x="88" y="1385"/>
                    <a:pt x="120" y="1306"/>
                  </a:cubicBezTo>
                  <a:cubicBezTo>
                    <a:pt x="198" y="1113"/>
                    <a:pt x="281" y="923"/>
                    <a:pt x="370" y="7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23"/>
            <p:cNvSpPr/>
            <p:nvPr/>
          </p:nvSpPr>
          <p:spPr>
            <a:xfrm>
              <a:off x="3304857" y="2862181"/>
              <a:ext cx="83331" cy="199640"/>
            </a:xfrm>
            <a:custGeom>
              <a:avLst/>
              <a:gdLst/>
              <a:ahLst/>
              <a:cxnLst/>
              <a:rect l="l" t="t" r="r" b="b"/>
              <a:pathLst>
                <a:path w="422" h="1011" extrusionOk="0">
                  <a:moveTo>
                    <a:pt x="400" y="81"/>
                  </a:moveTo>
                  <a:cubicBezTo>
                    <a:pt x="375" y="55"/>
                    <a:pt x="351" y="28"/>
                    <a:pt x="329" y="0"/>
                  </a:cubicBezTo>
                  <a:cubicBezTo>
                    <a:pt x="329" y="47"/>
                    <a:pt x="330" y="94"/>
                    <a:pt x="329" y="141"/>
                  </a:cubicBezTo>
                  <a:cubicBezTo>
                    <a:pt x="326" y="273"/>
                    <a:pt x="305" y="402"/>
                    <a:pt x="215" y="503"/>
                  </a:cubicBezTo>
                  <a:cubicBezTo>
                    <a:pt x="173" y="550"/>
                    <a:pt x="125" y="593"/>
                    <a:pt x="92" y="647"/>
                  </a:cubicBezTo>
                  <a:cubicBezTo>
                    <a:pt x="59" y="702"/>
                    <a:pt x="42" y="765"/>
                    <a:pt x="30" y="827"/>
                  </a:cubicBezTo>
                  <a:cubicBezTo>
                    <a:pt x="18" y="888"/>
                    <a:pt x="8" y="948"/>
                    <a:pt x="0" y="1010"/>
                  </a:cubicBezTo>
                  <a:lnTo>
                    <a:pt x="99" y="1010"/>
                  </a:lnTo>
                  <a:cubicBezTo>
                    <a:pt x="108" y="967"/>
                    <a:pt x="118" y="924"/>
                    <a:pt x="127" y="882"/>
                  </a:cubicBezTo>
                  <a:cubicBezTo>
                    <a:pt x="141" y="815"/>
                    <a:pt x="155" y="747"/>
                    <a:pt x="183" y="685"/>
                  </a:cubicBezTo>
                  <a:cubicBezTo>
                    <a:pt x="209" y="628"/>
                    <a:pt x="250" y="582"/>
                    <a:pt x="290" y="535"/>
                  </a:cubicBezTo>
                  <a:cubicBezTo>
                    <a:pt x="328" y="491"/>
                    <a:pt x="366" y="445"/>
                    <a:pt x="389" y="391"/>
                  </a:cubicBezTo>
                  <a:cubicBezTo>
                    <a:pt x="414" y="331"/>
                    <a:pt x="421" y="266"/>
                    <a:pt x="420" y="202"/>
                  </a:cubicBezTo>
                  <a:cubicBezTo>
                    <a:pt x="420" y="167"/>
                    <a:pt x="419" y="133"/>
                    <a:pt x="418" y="98"/>
                  </a:cubicBezTo>
                  <a:cubicBezTo>
                    <a:pt x="412" y="93"/>
                    <a:pt x="406" y="87"/>
                    <a:pt x="400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23"/>
            <p:cNvSpPr/>
            <p:nvPr/>
          </p:nvSpPr>
          <p:spPr>
            <a:xfrm>
              <a:off x="3273855" y="2709341"/>
              <a:ext cx="266186" cy="210895"/>
            </a:xfrm>
            <a:custGeom>
              <a:avLst/>
              <a:gdLst/>
              <a:ahLst/>
              <a:cxnLst/>
              <a:rect l="l" t="t" r="r" b="b"/>
              <a:pathLst>
                <a:path w="1348" h="1068" extrusionOk="0">
                  <a:moveTo>
                    <a:pt x="1069" y="649"/>
                  </a:moveTo>
                  <a:cubicBezTo>
                    <a:pt x="1011" y="572"/>
                    <a:pt x="961" y="489"/>
                    <a:pt x="906" y="410"/>
                  </a:cubicBezTo>
                  <a:cubicBezTo>
                    <a:pt x="800" y="256"/>
                    <a:pt x="671" y="123"/>
                    <a:pt x="516" y="18"/>
                  </a:cubicBezTo>
                  <a:cubicBezTo>
                    <a:pt x="515" y="17"/>
                    <a:pt x="514" y="16"/>
                    <a:pt x="513" y="15"/>
                  </a:cubicBezTo>
                  <a:cubicBezTo>
                    <a:pt x="454" y="0"/>
                    <a:pt x="388" y="33"/>
                    <a:pt x="326" y="27"/>
                  </a:cubicBezTo>
                  <a:cubicBezTo>
                    <a:pt x="301" y="25"/>
                    <a:pt x="276" y="24"/>
                    <a:pt x="251" y="26"/>
                  </a:cubicBezTo>
                  <a:cubicBezTo>
                    <a:pt x="182" y="32"/>
                    <a:pt x="0" y="97"/>
                    <a:pt x="1" y="181"/>
                  </a:cubicBezTo>
                  <a:cubicBezTo>
                    <a:pt x="2" y="228"/>
                    <a:pt x="40" y="269"/>
                    <a:pt x="84" y="285"/>
                  </a:cubicBezTo>
                  <a:cubicBezTo>
                    <a:pt x="128" y="301"/>
                    <a:pt x="177" y="298"/>
                    <a:pt x="223" y="289"/>
                  </a:cubicBezTo>
                  <a:cubicBezTo>
                    <a:pt x="250" y="283"/>
                    <a:pt x="280" y="277"/>
                    <a:pt x="306" y="288"/>
                  </a:cubicBezTo>
                  <a:cubicBezTo>
                    <a:pt x="338" y="302"/>
                    <a:pt x="354" y="339"/>
                    <a:pt x="384" y="357"/>
                  </a:cubicBezTo>
                  <a:cubicBezTo>
                    <a:pt x="423" y="379"/>
                    <a:pt x="472" y="361"/>
                    <a:pt x="511" y="338"/>
                  </a:cubicBezTo>
                  <a:cubicBezTo>
                    <a:pt x="549" y="315"/>
                    <a:pt x="588" y="286"/>
                    <a:pt x="632" y="285"/>
                  </a:cubicBezTo>
                  <a:cubicBezTo>
                    <a:pt x="677" y="284"/>
                    <a:pt x="725" y="330"/>
                    <a:pt x="704" y="370"/>
                  </a:cubicBezTo>
                  <a:cubicBezTo>
                    <a:pt x="699" y="380"/>
                    <a:pt x="691" y="387"/>
                    <a:pt x="682" y="394"/>
                  </a:cubicBezTo>
                  <a:cubicBezTo>
                    <a:pt x="646" y="421"/>
                    <a:pt x="600" y="430"/>
                    <a:pt x="559" y="447"/>
                  </a:cubicBezTo>
                  <a:cubicBezTo>
                    <a:pt x="517" y="465"/>
                    <a:pt x="476" y="496"/>
                    <a:pt x="470" y="541"/>
                  </a:cubicBezTo>
                  <a:cubicBezTo>
                    <a:pt x="462" y="607"/>
                    <a:pt x="533" y="653"/>
                    <a:pt x="596" y="672"/>
                  </a:cubicBezTo>
                  <a:cubicBezTo>
                    <a:pt x="659" y="690"/>
                    <a:pt x="733" y="703"/>
                    <a:pt x="768" y="758"/>
                  </a:cubicBezTo>
                  <a:cubicBezTo>
                    <a:pt x="780" y="777"/>
                    <a:pt x="786" y="799"/>
                    <a:pt x="800" y="817"/>
                  </a:cubicBezTo>
                  <a:cubicBezTo>
                    <a:pt x="859" y="891"/>
                    <a:pt x="984" y="822"/>
                    <a:pt x="1069" y="862"/>
                  </a:cubicBezTo>
                  <a:cubicBezTo>
                    <a:pt x="1097" y="875"/>
                    <a:pt x="1118" y="898"/>
                    <a:pt x="1140" y="920"/>
                  </a:cubicBezTo>
                  <a:cubicBezTo>
                    <a:pt x="1200" y="980"/>
                    <a:pt x="1270" y="1030"/>
                    <a:pt x="1347" y="1067"/>
                  </a:cubicBezTo>
                  <a:cubicBezTo>
                    <a:pt x="1326" y="986"/>
                    <a:pt x="1280" y="915"/>
                    <a:pt x="1230" y="850"/>
                  </a:cubicBezTo>
                  <a:cubicBezTo>
                    <a:pt x="1178" y="782"/>
                    <a:pt x="1120" y="718"/>
                    <a:pt x="1069" y="6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3383845" y="2608435"/>
              <a:ext cx="169032" cy="277837"/>
            </a:xfrm>
            <a:custGeom>
              <a:avLst/>
              <a:gdLst/>
              <a:ahLst/>
              <a:cxnLst/>
              <a:rect l="l" t="t" r="r" b="b"/>
              <a:pathLst>
                <a:path w="856" h="1407" extrusionOk="0">
                  <a:moveTo>
                    <a:pt x="854" y="1046"/>
                  </a:moveTo>
                  <a:cubicBezTo>
                    <a:pt x="852" y="1007"/>
                    <a:pt x="836" y="965"/>
                    <a:pt x="801" y="946"/>
                  </a:cubicBezTo>
                  <a:cubicBezTo>
                    <a:pt x="785" y="937"/>
                    <a:pt x="765" y="934"/>
                    <a:pt x="750" y="924"/>
                  </a:cubicBezTo>
                  <a:cubicBezTo>
                    <a:pt x="724" y="907"/>
                    <a:pt x="712" y="876"/>
                    <a:pt x="695" y="851"/>
                  </a:cubicBezTo>
                  <a:cubicBezTo>
                    <a:pt x="659" y="800"/>
                    <a:pt x="598" y="776"/>
                    <a:pt x="545" y="745"/>
                  </a:cubicBezTo>
                  <a:cubicBezTo>
                    <a:pt x="492" y="714"/>
                    <a:pt x="440" y="662"/>
                    <a:pt x="446" y="601"/>
                  </a:cubicBezTo>
                  <a:cubicBezTo>
                    <a:pt x="452" y="535"/>
                    <a:pt x="523" y="490"/>
                    <a:pt x="531" y="424"/>
                  </a:cubicBezTo>
                  <a:cubicBezTo>
                    <a:pt x="537" y="369"/>
                    <a:pt x="488" y="314"/>
                    <a:pt x="433" y="314"/>
                  </a:cubicBezTo>
                  <a:cubicBezTo>
                    <a:pt x="407" y="314"/>
                    <a:pt x="381" y="324"/>
                    <a:pt x="357" y="316"/>
                  </a:cubicBezTo>
                  <a:cubicBezTo>
                    <a:pt x="324" y="306"/>
                    <a:pt x="308" y="267"/>
                    <a:pt x="307" y="233"/>
                  </a:cubicBezTo>
                  <a:cubicBezTo>
                    <a:pt x="306" y="198"/>
                    <a:pt x="314" y="163"/>
                    <a:pt x="309" y="129"/>
                  </a:cubicBezTo>
                  <a:cubicBezTo>
                    <a:pt x="302" y="74"/>
                    <a:pt x="259" y="27"/>
                    <a:pt x="205" y="14"/>
                  </a:cubicBezTo>
                  <a:cubicBezTo>
                    <a:pt x="152" y="0"/>
                    <a:pt x="92" y="23"/>
                    <a:pt x="60" y="68"/>
                  </a:cubicBezTo>
                  <a:cubicBezTo>
                    <a:pt x="0" y="153"/>
                    <a:pt x="50" y="259"/>
                    <a:pt x="59" y="351"/>
                  </a:cubicBezTo>
                  <a:cubicBezTo>
                    <a:pt x="65" y="410"/>
                    <a:pt x="55" y="473"/>
                    <a:pt x="30" y="528"/>
                  </a:cubicBezTo>
                  <a:cubicBezTo>
                    <a:pt x="110" y="584"/>
                    <a:pt x="185" y="649"/>
                    <a:pt x="253" y="720"/>
                  </a:cubicBezTo>
                  <a:cubicBezTo>
                    <a:pt x="385" y="862"/>
                    <a:pt x="474" y="1033"/>
                    <a:pt x="592" y="1185"/>
                  </a:cubicBezTo>
                  <a:cubicBezTo>
                    <a:pt x="649" y="1258"/>
                    <a:pt x="715" y="1328"/>
                    <a:pt x="768" y="1406"/>
                  </a:cubicBezTo>
                  <a:cubicBezTo>
                    <a:pt x="765" y="1361"/>
                    <a:pt x="771" y="1315"/>
                    <a:pt x="793" y="1260"/>
                  </a:cubicBezTo>
                  <a:cubicBezTo>
                    <a:pt x="811" y="1216"/>
                    <a:pt x="832" y="1172"/>
                    <a:pt x="844" y="1126"/>
                  </a:cubicBezTo>
                  <a:cubicBezTo>
                    <a:pt x="851" y="1100"/>
                    <a:pt x="855" y="1073"/>
                    <a:pt x="854" y="104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8" name="Google Shape;258;p23"/>
          <p:cNvSpPr/>
          <p:nvPr/>
        </p:nvSpPr>
        <p:spPr>
          <a:xfrm rot="10800000">
            <a:off x="11647567" y="3987983"/>
            <a:ext cx="258200" cy="380768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12294757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5"/>
          <p:cNvSpPr txBox="1">
            <a:spLocks noGrp="1"/>
          </p:cNvSpPr>
          <p:nvPr>
            <p:ph type="subTitle" idx="1"/>
          </p:nvPr>
        </p:nvSpPr>
        <p:spPr>
          <a:xfrm>
            <a:off x="1478169" y="2653097"/>
            <a:ext cx="264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5"/>
          <p:cNvSpPr txBox="1">
            <a:spLocks noGrp="1"/>
          </p:cNvSpPr>
          <p:nvPr>
            <p:ph type="subTitle" idx="2"/>
          </p:nvPr>
        </p:nvSpPr>
        <p:spPr>
          <a:xfrm>
            <a:off x="4772000" y="2653097"/>
            <a:ext cx="264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5"/>
          <p:cNvSpPr txBox="1">
            <a:spLocks noGrp="1"/>
          </p:cNvSpPr>
          <p:nvPr>
            <p:ph type="subTitle" idx="3"/>
          </p:nvPr>
        </p:nvSpPr>
        <p:spPr>
          <a:xfrm>
            <a:off x="1478169" y="4641053"/>
            <a:ext cx="264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25"/>
          <p:cNvSpPr txBox="1">
            <a:spLocks noGrp="1"/>
          </p:cNvSpPr>
          <p:nvPr>
            <p:ph type="subTitle" idx="4"/>
          </p:nvPr>
        </p:nvSpPr>
        <p:spPr>
          <a:xfrm>
            <a:off x="4772000" y="4641053"/>
            <a:ext cx="264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25"/>
          <p:cNvSpPr txBox="1">
            <a:spLocks noGrp="1"/>
          </p:cNvSpPr>
          <p:nvPr>
            <p:ph type="subTitle" idx="5"/>
          </p:nvPr>
        </p:nvSpPr>
        <p:spPr>
          <a:xfrm>
            <a:off x="8065831" y="2653097"/>
            <a:ext cx="264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25"/>
          <p:cNvSpPr txBox="1">
            <a:spLocks noGrp="1"/>
          </p:cNvSpPr>
          <p:nvPr>
            <p:ph type="subTitle" idx="6"/>
          </p:nvPr>
        </p:nvSpPr>
        <p:spPr>
          <a:xfrm>
            <a:off x="8065831" y="4641053"/>
            <a:ext cx="264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25"/>
          <p:cNvSpPr txBox="1">
            <a:spLocks noGrp="1"/>
          </p:cNvSpPr>
          <p:nvPr>
            <p:ph type="subTitle" idx="7"/>
          </p:nvPr>
        </p:nvSpPr>
        <p:spPr>
          <a:xfrm>
            <a:off x="1479369" y="1996296"/>
            <a:ext cx="264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0" name="Google Shape;290;p25"/>
          <p:cNvSpPr txBox="1">
            <a:spLocks noGrp="1"/>
          </p:cNvSpPr>
          <p:nvPr>
            <p:ph type="subTitle" idx="8"/>
          </p:nvPr>
        </p:nvSpPr>
        <p:spPr>
          <a:xfrm>
            <a:off x="4773200" y="1996296"/>
            <a:ext cx="264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1" name="Google Shape;291;p25"/>
          <p:cNvSpPr txBox="1">
            <a:spLocks noGrp="1"/>
          </p:cNvSpPr>
          <p:nvPr>
            <p:ph type="subTitle" idx="9"/>
          </p:nvPr>
        </p:nvSpPr>
        <p:spPr>
          <a:xfrm>
            <a:off x="8067031" y="1996296"/>
            <a:ext cx="264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2" name="Google Shape;292;p25"/>
          <p:cNvSpPr txBox="1">
            <a:spLocks noGrp="1"/>
          </p:cNvSpPr>
          <p:nvPr>
            <p:ph type="subTitle" idx="13"/>
          </p:nvPr>
        </p:nvSpPr>
        <p:spPr>
          <a:xfrm>
            <a:off x="1479369" y="3984220"/>
            <a:ext cx="264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3" name="Google Shape;293;p25"/>
          <p:cNvSpPr txBox="1">
            <a:spLocks noGrp="1"/>
          </p:cNvSpPr>
          <p:nvPr>
            <p:ph type="subTitle" idx="14"/>
          </p:nvPr>
        </p:nvSpPr>
        <p:spPr>
          <a:xfrm>
            <a:off x="4773200" y="3984220"/>
            <a:ext cx="264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4" name="Google Shape;294;p25"/>
          <p:cNvSpPr txBox="1">
            <a:spLocks noGrp="1"/>
          </p:cNvSpPr>
          <p:nvPr>
            <p:ph type="subTitle" idx="15"/>
          </p:nvPr>
        </p:nvSpPr>
        <p:spPr>
          <a:xfrm>
            <a:off x="8067031" y="3984220"/>
            <a:ext cx="2645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295" name="Google Shape;295;p25"/>
          <p:cNvGrpSpPr/>
          <p:nvPr/>
        </p:nvGrpSpPr>
        <p:grpSpPr>
          <a:xfrm>
            <a:off x="10757643" y="4917262"/>
            <a:ext cx="1338797" cy="1620140"/>
            <a:chOff x="3270827" y="3833059"/>
            <a:chExt cx="1185476" cy="1434429"/>
          </a:xfrm>
        </p:grpSpPr>
        <p:sp>
          <p:nvSpPr>
            <p:cNvPr id="296" name="Google Shape;296;p25"/>
            <p:cNvSpPr/>
            <p:nvPr/>
          </p:nvSpPr>
          <p:spPr>
            <a:xfrm>
              <a:off x="3270827" y="3944543"/>
              <a:ext cx="813110" cy="1322945"/>
            </a:xfrm>
            <a:custGeom>
              <a:avLst/>
              <a:gdLst/>
              <a:ahLst/>
              <a:cxnLst/>
              <a:rect l="l" t="t" r="r" b="b"/>
              <a:pathLst>
                <a:path w="1094" h="1780" extrusionOk="0">
                  <a:moveTo>
                    <a:pt x="1093" y="96"/>
                  </a:moveTo>
                  <a:lnTo>
                    <a:pt x="200" y="1779"/>
                  </a:lnTo>
                  <a:lnTo>
                    <a:pt x="164" y="1762"/>
                  </a:lnTo>
                  <a:lnTo>
                    <a:pt x="146" y="1753"/>
                  </a:lnTo>
                  <a:lnTo>
                    <a:pt x="112" y="1737"/>
                  </a:lnTo>
                  <a:lnTo>
                    <a:pt x="93" y="1728"/>
                  </a:lnTo>
                  <a:lnTo>
                    <a:pt x="53" y="1709"/>
                  </a:lnTo>
                  <a:lnTo>
                    <a:pt x="35" y="1700"/>
                  </a:lnTo>
                  <a:lnTo>
                    <a:pt x="0" y="1683"/>
                  </a:lnTo>
                  <a:lnTo>
                    <a:pt x="893" y="0"/>
                  </a:lnTo>
                  <a:lnTo>
                    <a:pt x="930" y="18"/>
                  </a:lnTo>
                  <a:lnTo>
                    <a:pt x="948" y="27"/>
                  </a:lnTo>
                  <a:lnTo>
                    <a:pt x="988" y="46"/>
                  </a:lnTo>
                  <a:lnTo>
                    <a:pt x="1007" y="55"/>
                  </a:lnTo>
                  <a:lnTo>
                    <a:pt x="1041" y="71"/>
                  </a:lnTo>
                  <a:lnTo>
                    <a:pt x="1059" y="80"/>
                  </a:lnTo>
                  <a:lnTo>
                    <a:pt x="1093" y="96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97" name="Google Shape;297;p25"/>
            <p:cNvSpPr/>
            <p:nvPr/>
          </p:nvSpPr>
          <p:spPr>
            <a:xfrm>
              <a:off x="3419476" y="3985421"/>
              <a:ext cx="1036827" cy="1282067"/>
            </a:xfrm>
            <a:custGeom>
              <a:avLst/>
              <a:gdLst/>
              <a:ahLst/>
              <a:cxnLst/>
              <a:rect l="l" t="t" r="r" b="b"/>
              <a:pathLst>
                <a:path w="1395" h="1725" extrusionOk="0">
                  <a:moveTo>
                    <a:pt x="0" y="1724"/>
                  </a:moveTo>
                  <a:lnTo>
                    <a:pt x="563" y="1683"/>
                  </a:lnTo>
                  <a:lnTo>
                    <a:pt x="1394" y="0"/>
                  </a:lnTo>
                  <a:lnTo>
                    <a:pt x="893" y="41"/>
                  </a:lnTo>
                  <a:lnTo>
                    <a:pt x="0" y="172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98" name="Google Shape;298;p25"/>
            <p:cNvSpPr/>
            <p:nvPr/>
          </p:nvSpPr>
          <p:spPr>
            <a:xfrm>
              <a:off x="3887721" y="3833059"/>
              <a:ext cx="558177" cy="233373"/>
            </a:xfrm>
            <a:custGeom>
              <a:avLst/>
              <a:gdLst/>
              <a:ahLst/>
              <a:cxnLst/>
              <a:rect l="l" t="t" r="r" b="b"/>
              <a:pathLst>
                <a:path w="751" h="314" extrusionOk="0">
                  <a:moveTo>
                    <a:pt x="749" y="161"/>
                  </a:moveTo>
                  <a:cubicBezTo>
                    <a:pt x="738" y="85"/>
                    <a:pt x="677" y="24"/>
                    <a:pt x="601" y="14"/>
                  </a:cubicBezTo>
                  <a:cubicBezTo>
                    <a:pt x="576" y="11"/>
                    <a:pt x="551" y="13"/>
                    <a:pt x="529" y="20"/>
                  </a:cubicBezTo>
                  <a:cubicBezTo>
                    <a:pt x="520" y="17"/>
                    <a:pt x="511" y="15"/>
                    <a:pt x="501" y="14"/>
                  </a:cubicBezTo>
                  <a:cubicBezTo>
                    <a:pt x="476" y="11"/>
                    <a:pt x="452" y="14"/>
                    <a:pt x="429" y="20"/>
                  </a:cubicBezTo>
                  <a:cubicBezTo>
                    <a:pt x="420" y="17"/>
                    <a:pt x="411" y="15"/>
                    <a:pt x="402" y="14"/>
                  </a:cubicBezTo>
                  <a:cubicBezTo>
                    <a:pt x="376" y="11"/>
                    <a:pt x="352" y="13"/>
                    <a:pt x="330" y="20"/>
                  </a:cubicBezTo>
                  <a:cubicBezTo>
                    <a:pt x="321" y="18"/>
                    <a:pt x="312" y="15"/>
                    <a:pt x="302" y="14"/>
                  </a:cubicBezTo>
                  <a:cubicBezTo>
                    <a:pt x="277" y="11"/>
                    <a:pt x="252" y="13"/>
                    <a:pt x="230" y="20"/>
                  </a:cubicBezTo>
                  <a:cubicBezTo>
                    <a:pt x="221" y="17"/>
                    <a:pt x="212" y="15"/>
                    <a:pt x="202" y="14"/>
                  </a:cubicBezTo>
                  <a:cubicBezTo>
                    <a:pt x="93" y="0"/>
                    <a:pt x="0" y="90"/>
                    <a:pt x="9" y="199"/>
                  </a:cubicBezTo>
                  <a:cubicBezTo>
                    <a:pt x="10" y="212"/>
                    <a:pt x="13" y="225"/>
                    <a:pt x="17" y="238"/>
                  </a:cubicBezTo>
                  <a:lnTo>
                    <a:pt x="43" y="189"/>
                  </a:lnTo>
                  <a:cubicBezTo>
                    <a:pt x="40" y="112"/>
                    <a:pt x="101" y="49"/>
                    <a:pt x="177" y="47"/>
                  </a:cubicBezTo>
                  <a:cubicBezTo>
                    <a:pt x="144" y="72"/>
                    <a:pt x="120" y="107"/>
                    <a:pt x="112" y="148"/>
                  </a:cubicBezTo>
                  <a:lnTo>
                    <a:pt x="147" y="147"/>
                  </a:lnTo>
                  <a:cubicBezTo>
                    <a:pt x="159" y="106"/>
                    <a:pt x="190" y="72"/>
                    <a:pt x="230" y="57"/>
                  </a:cubicBezTo>
                  <a:cubicBezTo>
                    <a:pt x="238" y="60"/>
                    <a:pt x="245" y="64"/>
                    <a:pt x="253" y="68"/>
                  </a:cubicBezTo>
                  <a:cubicBezTo>
                    <a:pt x="233" y="90"/>
                    <a:pt x="219" y="116"/>
                    <a:pt x="212" y="145"/>
                  </a:cubicBezTo>
                  <a:lnTo>
                    <a:pt x="248" y="143"/>
                  </a:lnTo>
                  <a:cubicBezTo>
                    <a:pt x="254" y="123"/>
                    <a:pt x="265" y="105"/>
                    <a:pt x="279" y="90"/>
                  </a:cubicBezTo>
                  <a:cubicBezTo>
                    <a:pt x="299" y="111"/>
                    <a:pt x="313" y="138"/>
                    <a:pt x="316" y="168"/>
                  </a:cubicBezTo>
                  <a:cubicBezTo>
                    <a:pt x="321" y="212"/>
                    <a:pt x="305" y="253"/>
                    <a:pt x="277" y="281"/>
                  </a:cubicBezTo>
                  <a:cubicBezTo>
                    <a:pt x="271" y="287"/>
                    <a:pt x="270" y="296"/>
                    <a:pt x="275" y="303"/>
                  </a:cubicBezTo>
                  <a:cubicBezTo>
                    <a:pt x="281" y="312"/>
                    <a:pt x="294" y="313"/>
                    <a:pt x="301" y="306"/>
                  </a:cubicBezTo>
                  <a:cubicBezTo>
                    <a:pt x="337" y="270"/>
                    <a:pt x="357" y="218"/>
                    <a:pt x="350" y="161"/>
                  </a:cubicBezTo>
                  <a:cubicBezTo>
                    <a:pt x="349" y="154"/>
                    <a:pt x="348" y="147"/>
                    <a:pt x="346" y="139"/>
                  </a:cubicBezTo>
                  <a:lnTo>
                    <a:pt x="349" y="139"/>
                  </a:lnTo>
                  <a:cubicBezTo>
                    <a:pt x="355" y="121"/>
                    <a:pt x="366" y="104"/>
                    <a:pt x="379" y="90"/>
                  </a:cubicBezTo>
                  <a:cubicBezTo>
                    <a:pt x="392" y="104"/>
                    <a:pt x="402" y="120"/>
                    <a:pt x="408" y="137"/>
                  </a:cubicBezTo>
                  <a:cubicBezTo>
                    <a:pt x="409" y="140"/>
                    <a:pt x="410" y="142"/>
                    <a:pt x="411" y="145"/>
                  </a:cubicBezTo>
                  <a:cubicBezTo>
                    <a:pt x="413" y="153"/>
                    <a:pt x="415" y="160"/>
                    <a:pt x="416" y="168"/>
                  </a:cubicBezTo>
                  <a:cubicBezTo>
                    <a:pt x="418" y="188"/>
                    <a:pt x="416" y="207"/>
                    <a:pt x="411" y="224"/>
                  </a:cubicBezTo>
                  <a:cubicBezTo>
                    <a:pt x="410" y="227"/>
                    <a:pt x="409" y="231"/>
                    <a:pt x="407" y="234"/>
                  </a:cubicBezTo>
                  <a:cubicBezTo>
                    <a:pt x="400" y="252"/>
                    <a:pt x="390" y="268"/>
                    <a:pt x="377" y="281"/>
                  </a:cubicBezTo>
                  <a:cubicBezTo>
                    <a:pt x="371" y="287"/>
                    <a:pt x="370" y="296"/>
                    <a:pt x="374" y="303"/>
                  </a:cubicBezTo>
                  <a:lnTo>
                    <a:pt x="375" y="303"/>
                  </a:lnTo>
                  <a:cubicBezTo>
                    <a:pt x="381" y="312"/>
                    <a:pt x="393" y="313"/>
                    <a:pt x="401" y="306"/>
                  </a:cubicBezTo>
                  <a:cubicBezTo>
                    <a:pt x="421" y="285"/>
                    <a:pt x="436" y="260"/>
                    <a:pt x="445" y="231"/>
                  </a:cubicBezTo>
                  <a:cubicBezTo>
                    <a:pt x="451" y="209"/>
                    <a:pt x="453" y="186"/>
                    <a:pt x="450" y="161"/>
                  </a:cubicBezTo>
                  <a:cubicBezTo>
                    <a:pt x="449" y="156"/>
                    <a:pt x="448" y="150"/>
                    <a:pt x="447" y="145"/>
                  </a:cubicBezTo>
                  <a:cubicBezTo>
                    <a:pt x="446" y="142"/>
                    <a:pt x="445" y="139"/>
                    <a:pt x="444" y="135"/>
                  </a:cubicBezTo>
                  <a:lnTo>
                    <a:pt x="450" y="135"/>
                  </a:lnTo>
                  <a:cubicBezTo>
                    <a:pt x="456" y="118"/>
                    <a:pt x="466" y="103"/>
                    <a:pt x="479" y="90"/>
                  </a:cubicBezTo>
                  <a:cubicBezTo>
                    <a:pt x="490" y="102"/>
                    <a:pt x="500" y="117"/>
                    <a:pt x="506" y="133"/>
                  </a:cubicBezTo>
                  <a:cubicBezTo>
                    <a:pt x="511" y="144"/>
                    <a:pt x="514" y="156"/>
                    <a:pt x="515" y="168"/>
                  </a:cubicBezTo>
                  <a:cubicBezTo>
                    <a:pt x="518" y="188"/>
                    <a:pt x="516" y="208"/>
                    <a:pt x="510" y="226"/>
                  </a:cubicBezTo>
                  <a:cubicBezTo>
                    <a:pt x="503" y="247"/>
                    <a:pt x="492" y="266"/>
                    <a:pt x="476" y="281"/>
                  </a:cubicBezTo>
                  <a:cubicBezTo>
                    <a:pt x="471" y="287"/>
                    <a:pt x="470" y="296"/>
                    <a:pt x="474" y="303"/>
                  </a:cubicBezTo>
                  <a:cubicBezTo>
                    <a:pt x="480" y="312"/>
                    <a:pt x="493" y="313"/>
                    <a:pt x="500" y="306"/>
                  </a:cubicBezTo>
                  <a:cubicBezTo>
                    <a:pt x="523" y="283"/>
                    <a:pt x="539" y="255"/>
                    <a:pt x="546" y="223"/>
                  </a:cubicBezTo>
                  <a:cubicBezTo>
                    <a:pt x="551" y="203"/>
                    <a:pt x="552" y="183"/>
                    <a:pt x="549" y="161"/>
                  </a:cubicBezTo>
                  <a:cubicBezTo>
                    <a:pt x="548" y="151"/>
                    <a:pt x="546" y="141"/>
                    <a:pt x="543" y="132"/>
                  </a:cubicBezTo>
                  <a:cubicBezTo>
                    <a:pt x="535" y="108"/>
                    <a:pt x="522" y="86"/>
                    <a:pt x="505" y="68"/>
                  </a:cubicBezTo>
                  <a:cubicBezTo>
                    <a:pt x="513" y="64"/>
                    <a:pt x="520" y="60"/>
                    <a:pt x="529" y="56"/>
                  </a:cubicBezTo>
                  <a:cubicBezTo>
                    <a:pt x="562" y="70"/>
                    <a:pt x="590" y="96"/>
                    <a:pt x="604" y="130"/>
                  </a:cubicBezTo>
                  <a:cubicBezTo>
                    <a:pt x="610" y="142"/>
                    <a:pt x="613" y="155"/>
                    <a:pt x="615" y="168"/>
                  </a:cubicBezTo>
                  <a:cubicBezTo>
                    <a:pt x="617" y="185"/>
                    <a:pt x="616" y="202"/>
                    <a:pt x="612" y="218"/>
                  </a:cubicBezTo>
                  <a:cubicBezTo>
                    <a:pt x="606" y="242"/>
                    <a:pt x="593" y="264"/>
                    <a:pt x="576" y="281"/>
                  </a:cubicBezTo>
                  <a:cubicBezTo>
                    <a:pt x="570" y="287"/>
                    <a:pt x="569" y="296"/>
                    <a:pt x="574" y="303"/>
                  </a:cubicBezTo>
                  <a:cubicBezTo>
                    <a:pt x="580" y="312"/>
                    <a:pt x="592" y="313"/>
                    <a:pt x="600" y="306"/>
                  </a:cubicBezTo>
                  <a:cubicBezTo>
                    <a:pt x="624" y="281"/>
                    <a:pt x="641" y="250"/>
                    <a:pt x="647" y="215"/>
                  </a:cubicBezTo>
                  <a:cubicBezTo>
                    <a:pt x="651" y="198"/>
                    <a:pt x="651" y="180"/>
                    <a:pt x="649" y="161"/>
                  </a:cubicBezTo>
                  <a:cubicBezTo>
                    <a:pt x="648" y="157"/>
                    <a:pt x="647" y="153"/>
                    <a:pt x="647" y="149"/>
                  </a:cubicBezTo>
                  <a:cubicBezTo>
                    <a:pt x="638" y="108"/>
                    <a:pt x="614" y="72"/>
                    <a:pt x="582" y="47"/>
                  </a:cubicBezTo>
                  <a:cubicBezTo>
                    <a:pt x="585" y="47"/>
                    <a:pt x="589" y="48"/>
                    <a:pt x="592" y="48"/>
                  </a:cubicBezTo>
                  <a:cubicBezTo>
                    <a:pt x="656" y="54"/>
                    <a:pt x="707" y="105"/>
                    <a:pt x="715" y="168"/>
                  </a:cubicBezTo>
                  <a:cubicBezTo>
                    <a:pt x="715" y="173"/>
                    <a:pt x="715" y="178"/>
                    <a:pt x="715" y="182"/>
                  </a:cubicBezTo>
                  <a:cubicBezTo>
                    <a:pt x="715" y="192"/>
                    <a:pt x="715" y="201"/>
                    <a:pt x="713" y="209"/>
                  </a:cubicBezTo>
                  <a:cubicBezTo>
                    <a:pt x="708" y="237"/>
                    <a:pt x="695" y="262"/>
                    <a:pt x="676" y="281"/>
                  </a:cubicBezTo>
                  <a:cubicBezTo>
                    <a:pt x="670" y="287"/>
                    <a:pt x="669" y="296"/>
                    <a:pt x="673" y="303"/>
                  </a:cubicBezTo>
                  <a:cubicBezTo>
                    <a:pt x="679" y="312"/>
                    <a:pt x="692" y="313"/>
                    <a:pt x="700" y="306"/>
                  </a:cubicBezTo>
                  <a:cubicBezTo>
                    <a:pt x="726" y="280"/>
                    <a:pt x="743" y="245"/>
                    <a:pt x="748" y="207"/>
                  </a:cubicBezTo>
                  <a:cubicBezTo>
                    <a:pt x="749" y="204"/>
                    <a:pt x="749" y="201"/>
                    <a:pt x="749" y="198"/>
                  </a:cubicBezTo>
                  <a:cubicBezTo>
                    <a:pt x="750" y="186"/>
                    <a:pt x="750" y="174"/>
                    <a:pt x="749" y="161"/>
                  </a:cubicBezTo>
                  <a:moveTo>
                    <a:pt x="330" y="100"/>
                  </a:moveTo>
                  <a:cubicBezTo>
                    <a:pt x="323" y="89"/>
                    <a:pt x="315" y="78"/>
                    <a:pt x="306" y="68"/>
                  </a:cubicBezTo>
                  <a:cubicBezTo>
                    <a:pt x="314" y="64"/>
                    <a:pt x="321" y="60"/>
                    <a:pt x="330" y="57"/>
                  </a:cubicBezTo>
                  <a:cubicBezTo>
                    <a:pt x="338" y="60"/>
                    <a:pt x="345" y="64"/>
                    <a:pt x="353" y="68"/>
                  </a:cubicBezTo>
                  <a:cubicBezTo>
                    <a:pt x="344" y="78"/>
                    <a:pt x="336" y="88"/>
                    <a:pt x="330" y="100"/>
                  </a:cubicBezTo>
                  <a:moveTo>
                    <a:pt x="429" y="100"/>
                  </a:moveTo>
                  <a:cubicBezTo>
                    <a:pt x="423" y="89"/>
                    <a:pt x="415" y="78"/>
                    <a:pt x="406" y="68"/>
                  </a:cubicBezTo>
                  <a:cubicBezTo>
                    <a:pt x="413" y="64"/>
                    <a:pt x="421" y="60"/>
                    <a:pt x="429" y="56"/>
                  </a:cubicBezTo>
                  <a:cubicBezTo>
                    <a:pt x="437" y="60"/>
                    <a:pt x="445" y="64"/>
                    <a:pt x="452" y="68"/>
                  </a:cubicBezTo>
                  <a:cubicBezTo>
                    <a:pt x="443" y="78"/>
                    <a:pt x="436" y="89"/>
                    <a:pt x="429" y="1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5"/>
            <p:cNvSpPr/>
            <p:nvPr/>
          </p:nvSpPr>
          <p:spPr>
            <a:xfrm>
              <a:off x="3339949" y="3978732"/>
              <a:ext cx="680069" cy="1257541"/>
            </a:xfrm>
            <a:custGeom>
              <a:avLst/>
              <a:gdLst/>
              <a:ahLst/>
              <a:cxnLst/>
              <a:rect l="l" t="t" r="r" b="b"/>
              <a:pathLst>
                <a:path w="915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9" y="1691"/>
                  </a:lnTo>
                  <a:lnTo>
                    <a:pt x="914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300" name="Google Shape;300;p25"/>
            <p:cNvSpPr/>
            <p:nvPr/>
          </p:nvSpPr>
          <p:spPr>
            <a:xfrm>
              <a:off x="3296841" y="3957921"/>
              <a:ext cx="679326" cy="1257541"/>
            </a:xfrm>
            <a:custGeom>
              <a:avLst/>
              <a:gdLst/>
              <a:ahLst/>
              <a:cxnLst/>
              <a:rect l="l" t="t" r="r" b="b"/>
              <a:pathLst>
                <a:path w="914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8" y="1691"/>
                  </a:lnTo>
                  <a:lnTo>
                    <a:pt x="913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</p:grpSp>
      <p:sp>
        <p:nvSpPr>
          <p:cNvPr id="301" name="Google Shape;301;p25"/>
          <p:cNvSpPr/>
          <p:nvPr/>
        </p:nvSpPr>
        <p:spPr>
          <a:xfrm rot="10800000">
            <a:off x="78299" y="1356967"/>
            <a:ext cx="264968" cy="390733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02" name="Google Shape;302;p25"/>
          <p:cNvGrpSpPr/>
          <p:nvPr/>
        </p:nvGrpSpPr>
        <p:grpSpPr>
          <a:xfrm>
            <a:off x="9664858" y="6204255"/>
            <a:ext cx="581845" cy="522388"/>
            <a:chOff x="8638493" y="4158654"/>
            <a:chExt cx="436384" cy="391791"/>
          </a:xfrm>
        </p:grpSpPr>
        <p:sp>
          <p:nvSpPr>
            <p:cNvPr id="303" name="Google Shape;303;p25"/>
            <p:cNvSpPr/>
            <p:nvPr/>
          </p:nvSpPr>
          <p:spPr>
            <a:xfrm rot="-1055748">
              <a:off x="8674650" y="4206769"/>
              <a:ext cx="364071" cy="295561"/>
            </a:xfrm>
            <a:custGeom>
              <a:avLst/>
              <a:gdLst/>
              <a:ahLst/>
              <a:cxnLst/>
              <a:rect l="l" t="t" r="r" b="b"/>
              <a:pathLst>
                <a:path w="1416" h="821" extrusionOk="0">
                  <a:moveTo>
                    <a:pt x="896" y="813"/>
                  </a:moveTo>
                  <a:cubicBezTo>
                    <a:pt x="943" y="816"/>
                    <a:pt x="990" y="817"/>
                    <a:pt x="1036" y="819"/>
                  </a:cubicBezTo>
                  <a:cubicBezTo>
                    <a:pt x="1050" y="819"/>
                    <a:pt x="1064" y="820"/>
                    <a:pt x="1077" y="817"/>
                  </a:cubicBezTo>
                  <a:cubicBezTo>
                    <a:pt x="1097" y="813"/>
                    <a:pt x="1112" y="802"/>
                    <a:pt x="1124" y="790"/>
                  </a:cubicBezTo>
                  <a:cubicBezTo>
                    <a:pt x="1159" y="758"/>
                    <a:pt x="1181" y="721"/>
                    <a:pt x="1215" y="687"/>
                  </a:cubicBezTo>
                  <a:cubicBezTo>
                    <a:pt x="1257" y="646"/>
                    <a:pt x="1334" y="642"/>
                    <a:pt x="1373" y="609"/>
                  </a:cubicBezTo>
                  <a:cubicBezTo>
                    <a:pt x="1415" y="573"/>
                    <a:pt x="1380" y="474"/>
                    <a:pt x="1368" y="433"/>
                  </a:cubicBezTo>
                  <a:cubicBezTo>
                    <a:pt x="1355" y="385"/>
                    <a:pt x="1345" y="307"/>
                    <a:pt x="1260" y="302"/>
                  </a:cubicBezTo>
                  <a:cubicBezTo>
                    <a:pt x="991" y="288"/>
                    <a:pt x="792" y="134"/>
                    <a:pt x="555" y="47"/>
                  </a:cubicBezTo>
                  <a:cubicBezTo>
                    <a:pt x="427" y="0"/>
                    <a:pt x="103" y="323"/>
                    <a:pt x="26" y="388"/>
                  </a:cubicBezTo>
                  <a:cubicBezTo>
                    <a:pt x="14" y="398"/>
                    <a:pt x="2" y="409"/>
                    <a:pt x="1" y="422"/>
                  </a:cubicBezTo>
                  <a:cubicBezTo>
                    <a:pt x="0" y="431"/>
                    <a:pt x="6" y="441"/>
                    <a:pt x="12" y="450"/>
                  </a:cubicBezTo>
                  <a:cubicBezTo>
                    <a:pt x="56" y="519"/>
                    <a:pt x="78" y="595"/>
                    <a:pt x="78" y="671"/>
                  </a:cubicBezTo>
                  <a:cubicBezTo>
                    <a:pt x="78" y="690"/>
                    <a:pt x="77" y="710"/>
                    <a:pt x="93" y="726"/>
                  </a:cubicBezTo>
                  <a:cubicBezTo>
                    <a:pt x="111" y="742"/>
                    <a:pt x="144" y="747"/>
                    <a:pt x="174" y="751"/>
                  </a:cubicBezTo>
                  <a:cubicBezTo>
                    <a:pt x="413" y="781"/>
                    <a:pt x="654" y="802"/>
                    <a:pt x="896" y="813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25"/>
            <p:cNvSpPr/>
            <p:nvPr/>
          </p:nvSpPr>
          <p:spPr>
            <a:xfrm rot="-1055748">
              <a:off x="8690492" y="4251491"/>
              <a:ext cx="318819" cy="229680"/>
            </a:xfrm>
            <a:custGeom>
              <a:avLst/>
              <a:gdLst/>
              <a:ahLst/>
              <a:cxnLst/>
              <a:rect l="l" t="t" r="r" b="b"/>
              <a:pathLst>
                <a:path w="1240" h="638" extrusionOk="0">
                  <a:moveTo>
                    <a:pt x="1212" y="247"/>
                  </a:moveTo>
                  <a:cubicBezTo>
                    <a:pt x="1139" y="239"/>
                    <a:pt x="1092" y="276"/>
                    <a:pt x="1062" y="316"/>
                  </a:cubicBezTo>
                  <a:cubicBezTo>
                    <a:pt x="1043" y="342"/>
                    <a:pt x="1024" y="367"/>
                    <a:pt x="1005" y="393"/>
                  </a:cubicBezTo>
                  <a:cubicBezTo>
                    <a:pt x="996" y="404"/>
                    <a:pt x="991" y="407"/>
                    <a:pt x="973" y="408"/>
                  </a:cubicBezTo>
                  <a:cubicBezTo>
                    <a:pt x="950" y="410"/>
                    <a:pt x="927" y="412"/>
                    <a:pt x="904" y="413"/>
                  </a:cubicBezTo>
                  <a:cubicBezTo>
                    <a:pt x="903" y="413"/>
                    <a:pt x="902" y="413"/>
                    <a:pt x="902" y="413"/>
                  </a:cubicBezTo>
                  <a:cubicBezTo>
                    <a:pt x="894" y="397"/>
                    <a:pt x="887" y="380"/>
                    <a:pt x="880" y="363"/>
                  </a:cubicBezTo>
                  <a:cubicBezTo>
                    <a:pt x="864" y="323"/>
                    <a:pt x="846" y="285"/>
                    <a:pt x="781" y="271"/>
                  </a:cubicBezTo>
                  <a:cubicBezTo>
                    <a:pt x="724" y="258"/>
                    <a:pt x="657" y="266"/>
                    <a:pt x="596" y="270"/>
                  </a:cubicBezTo>
                  <a:cubicBezTo>
                    <a:pt x="600" y="260"/>
                    <a:pt x="604" y="251"/>
                    <a:pt x="608" y="241"/>
                  </a:cubicBezTo>
                  <a:cubicBezTo>
                    <a:pt x="619" y="213"/>
                    <a:pt x="631" y="186"/>
                    <a:pt x="639" y="158"/>
                  </a:cubicBezTo>
                  <a:cubicBezTo>
                    <a:pt x="646" y="132"/>
                    <a:pt x="628" y="115"/>
                    <a:pt x="598" y="100"/>
                  </a:cubicBezTo>
                  <a:cubicBezTo>
                    <a:pt x="539" y="69"/>
                    <a:pt x="463" y="51"/>
                    <a:pt x="419" y="9"/>
                  </a:cubicBezTo>
                  <a:cubicBezTo>
                    <a:pt x="411" y="1"/>
                    <a:pt x="393" y="0"/>
                    <a:pt x="381" y="2"/>
                  </a:cubicBezTo>
                  <a:cubicBezTo>
                    <a:pt x="374" y="2"/>
                    <a:pt x="351" y="7"/>
                    <a:pt x="359" y="15"/>
                  </a:cubicBezTo>
                  <a:cubicBezTo>
                    <a:pt x="399" y="52"/>
                    <a:pt x="460" y="73"/>
                    <a:pt x="516" y="97"/>
                  </a:cubicBezTo>
                  <a:cubicBezTo>
                    <a:pt x="544" y="109"/>
                    <a:pt x="582" y="124"/>
                    <a:pt x="579" y="149"/>
                  </a:cubicBezTo>
                  <a:cubicBezTo>
                    <a:pt x="576" y="177"/>
                    <a:pt x="560" y="206"/>
                    <a:pt x="550" y="233"/>
                  </a:cubicBezTo>
                  <a:cubicBezTo>
                    <a:pt x="538" y="263"/>
                    <a:pt x="526" y="292"/>
                    <a:pt x="514" y="322"/>
                  </a:cubicBezTo>
                  <a:cubicBezTo>
                    <a:pt x="503" y="348"/>
                    <a:pt x="495" y="375"/>
                    <a:pt x="479" y="399"/>
                  </a:cubicBezTo>
                  <a:cubicBezTo>
                    <a:pt x="471" y="411"/>
                    <a:pt x="461" y="419"/>
                    <a:pt x="450" y="427"/>
                  </a:cubicBezTo>
                  <a:cubicBezTo>
                    <a:pt x="423" y="403"/>
                    <a:pt x="396" y="379"/>
                    <a:pt x="370" y="354"/>
                  </a:cubicBezTo>
                  <a:cubicBezTo>
                    <a:pt x="359" y="344"/>
                    <a:pt x="348" y="333"/>
                    <a:pt x="332" y="326"/>
                  </a:cubicBezTo>
                  <a:cubicBezTo>
                    <a:pt x="312" y="319"/>
                    <a:pt x="289" y="318"/>
                    <a:pt x="268" y="321"/>
                  </a:cubicBezTo>
                  <a:cubicBezTo>
                    <a:pt x="249" y="323"/>
                    <a:pt x="232" y="331"/>
                    <a:pt x="213" y="332"/>
                  </a:cubicBezTo>
                  <a:cubicBezTo>
                    <a:pt x="196" y="334"/>
                    <a:pt x="178" y="330"/>
                    <a:pt x="162" y="326"/>
                  </a:cubicBezTo>
                  <a:cubicBezTo>
                    <a:pt x="123" y="317"/>
                    <a:pt x="85" y="306"/>
                    <a:pt x="44" y="301"/>
                  </a:cubicBezTo>
                  <a:cubicBezTo>
                    <a:pt x="33" y="300"/>
                    <a:pt x="11" y="301"/>
                    <a:pt x="6" y="309"/>
                  </a:cubicBezTo>
                  <a:cubicBezTo>
                    <a:pt x="0" y="317"/>
                    <a:pt x="19" y="321"/>
                    <a:pt x="27" y="322"/>
                  </a:cubicBezTo>
                  <a:cubicBezTo>
                    <a:pt x="62" y="325"/>
                    <a:pt x="95" y="336"/>
                    <a:pt x="128" y="344"/>
                  </a:cubicBezTo>
                  <a:cubicBezTo>
                    <a:pt x="164" y="352"/>
                    <a:pt x="202" y="357"/>
                    <a:pt x="239" y="352"/>
                  </a:cubicBezTo>
                  <a:cubicBezTo>
                    <a:pt x="247" y="351"/>
                    <a:pt x="255" y="349"/>
                    <a:pt x="263" y="347"/>
                  </a:cubicBezTo>
                  <a:cubicBezTo>
                    <a:pt x="269" y="346"/>
                    <a:pt x="279" y="342"/>
                    <a:pt x="286" y="341"/>
                  </a:cubicBezTo>
                  <a:cubicBezTo>
                    <a:pt x="286" y="342"/>
                    <a:pt x="289" y="343"/>
                    <a:pt x="291" y="344"/>
                  </a:cubicBezTo>
                  <a:cubicBezTo>
                    <a:pt x="294" y="346"/>
                    <a:pt x="297" y="348"/>
                    <a:pt x="299" y="350"/>
                  </a:cubicBezTo>
                  <a:cubicBezTo>
                    <a:pt x="306" y="356"/>
                    <a:pt x="312" y="362"/>
                    <a:pt x="319" y="368"/>
                  </a:cubicBezTo>
                  <a:lnTo>
                    <a:pt x="400" y="442"/>
                  </a:lnTo>
                  <a:cubicBezTo>
                    <a:pt x="403" y="445"/>
                    <a:pt x="407" y="447"/>
                    <a:pt x="412" y="448"/>
                  </a:cubicBezTo>
                  <a:cubicBezTo>
                    <a:pt x="409" y="449"/>
                    <a:pt x="407" y="450"/>
                    <a:pt x="404" y="452"/>
                  </a:cubicBezTo>
                  <a:cubicBezTo>
                    <a:pt x="379" y="465"/>
                    <a:pt x="357" y="480"/>
                    <a:pt x="344" y="500"/>
                  </a:cubicBezTo>
                  <a:cubicBezTo>
                    <a:pt x="317" y="543"/>
                    <a:pt x="327" y="592"/>
                    <a:pt x="372" y="627"/>
                  </a:cubicBezTo>
                  <a:cubicBezTo>
                    <a:pt x="384" y="637"/>
                    <a:pt x="444" y="631"/>
                    <a:pt x="425" y="616"/>
                  </a:cubicBezTo>
                  <a:cubicBezTo>
                    <a:pt x="386" y="585"/>
                    <a:pt x="380" y="537"/>
                    <a:pt x="407" y="501"/>
                  </a:cubicBezTo>
                  <a:cubicBezTo>
                    <a:pt x="422" y="481"/>
                    <a:pt x="446" y="468"/>
                    <a:pt x="472" y="455"/>
                  </a:cubicBezTo>
                  <a:cubicBezTo>
                    <a:pt x="502" y="440"/>
                    <a:pt x="526" y="425"/>
                    <a:pt x="540" y="401"/>
                  </a:cubicBezTo>
                  <a:cubicBezTo>
                    <a:pt x="555" y="376"/>
                    <a:pt x="564" y="349"/>
                    <a:pt x="575" y="322"/>
                  </a:cubicBezTo>
                  <a:cubicBezTo>
                    <a:pt x="579" y="313"/>
                    <a:pt x="583" y="303"/>
                    <a:pt x="587" y="293"/>
                  </a:cubicBezTo>
                  <a:cubicBezTo>
                    <a:pt x="588" y="293"/>
                    <a:pt x="590" y="293"/>
                    <a:pt x="591" y="293"/>
                  </a:cubicBezTo>
                  <a:cubicBezTo>
                    <a:pt x="625" y="291"/>
                    <a:pt x="660" y="288"/>
                    <a:pt x="695" y="286"/>
                  </a:cubicBezTo>
                  <a:cubicBezTo>
                    <a:pt x="723" y="285"/>
                    <a:pt x="752" y="285"/>
                    <a:pt x="774" y="299"/>
                  </a:cubicBezTo>
                  <a:cubicBezTo>
                    <a:pt x="796" y="312"/>
                    <a:pt x="806" y="332"/>
                    <a:pt x="813" y="350"/>
                  </a:cubicBezTo>
                  <a:cubicBezTo>
                    <a:pt x="824" y="375"/>
                    <a:pt x="833" y="399"/>
                    <a:pt x="843" y="423"/>
                  </a:cubicBezTo>
                  <a:cubicBezTo>
                    <a:pt x="854" y="447"/>
                    <a:pt x="865" y="471"/>
                    <a:pt x="877" y="496"/>
                  </a:cubicBezTo>
                  <a:cubicBezTo>
                    <a:pt x="888" y="518"/>
                    <a:pt x="896" y="544"/>
                    <a:pt x="913" y="565"/>
                  </a:cubicBezTo>
                  <a:cubicBezTo>
                    <a:pt x="929" y="585"/>
                    <a:pt x="963" y="587"/>
                    <a:pt x="993" y="588"/>
                  </a:cubicBezTo>
                  <a:cubicBezTo>
                    <a:pt x="1032" y="589"/>
                    <a:pt x="1070" y="590"/>
                    <a:pt x="1109" y="591"/>
                  </a:cubicBezTo>
                  <a:cubicBezTo>
                    <a:pt x="1118" y="592"/>
                    <a:pt x="1140" y="589"/>
                    <a:pt x="1140" y="581"/>
                  </a:cubicBezTo>
                  <a:cubicBezTo>
                    <a:pt x="1140" y="572"/>
                    <a:pt x="1118" y="570"/>
                    <a:pt x="1109" y="570"/>
                  </a:cubicBezTo>
                  <a:cubicBezTo>
                    <a:pt x="1069" y="569"/>
                    <a:pt x="1029" y="569"/>
                    <a:pt x="989" y="567"/>
                  </a:cubicBezTo>
                  <a:cubicBezTo>
                    <a:pt x="974" y="566"/>
                    <a:pt x="972" y="559"/>
                    <a:pt x="967" y="550"/>
                  </a:cubicBezTo>
                  <a:cubicBezTo>
                    <a:pt x="960" y="537"/>
                    <a:pt x="953" y="524"/>
                    <a:pt x="947" y="512"/>
                  </a:cubicBezTo>
                  <a:cubicBezTo>
                    <a:pt x="934" y="486"/>
                    <a:pt x="922" y="460"/>
                    <a:pt x="910" y="434"/>
                  </a:cubicBezTo>
                  <a:cubicBezTo>
                    <a:pt x="914" y="434"/>
                    <a:pt x="918" y="434"/>
                    <a:pt x="920" y="434"/>
                  </a:cubicBezTo>
                  <a:cubicBezTo>
                    <a:pt x="941" y="432"/>
                    <a:pt x="962" y="431"/>
                    <a:pt x="983" y="429"/>
                  </a:cubicBezTo>
                  <a:cubicBezTo>
                    <a:pt x="1001" y="428"/>
                    <a:pt x="1020" y="427"/>
                    <a:pt x="1036" y="420"/>
                  </a:cubicBezTo>
                  <a:cubicBezTo>
                    <a:pt x="1050" y="415"/>
                    <a:pt x="1059" y="406"/>
                    <a:pt x="1066" y="396"/>
                  </a:cubicBezTo>
                  <a:cubicBezTo>
                    <a:pt x="1076" y="383"/>
                    <a:pt x="1085" y="370"/>
                    <a:pt x="1095" y="357"/>
                  </a:cubicBezTo>
                  <a:cubicBezTo>
                    <a:pt x="1110" y="336"/>
                    <a:pt x="1125" y="314"/>
                    <a:pt x="1144" y="295"/>
                  </a:cubicBezTo>
                  <a:cubicBezTo>
                    <a:pt x="1153" y="287"/>
                    <a:pt x="1162" y="279"/>
                    <a:pt x="1174" y="273"/>
                  </a:cubicBezTo>
                  <a:cubicBezTo>
                    <a:pt x="1178" y="271"/>
                    <a:pt x="1182" y="269"/>
                    <a:pt x="1186" y="268"/>
                  </a:cubicBezTo>
                  <a:cubicBezTo>
                    <a:pt x="1191" y="267"/>
                    <a:pt x="1191" y="267"/>
                    <a:pt x="1195" y="267"/>
                  </a:cubicBezTo>
                  <a:cubicBezTo>
                    <a:pt x="1206" y="268"/>
                    <a:pt x="1227" y="268"/>
                    <a:pt x="1233" y="260"/>
                  </a:cubicBezTo>
                  <a:cubicBezTo>
                    <a:pt x="1239" y="252"/>
                    <a:pt x="1220" y="248"/>
                    <a:pt x="1212" y="247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05" name="Google Shape;305;p25"/>
          <p:cNvGrpSpPr/>
          <p:nvPr/>
        </p:nvGrpSpPr>
        <p:grpSpPr>
          <a:xfrm flipH="1">
            <a:off x="35528" y="159423"/>
            <a:ext cx="1199721" cy="1197536"/>
            <a:chOff x="-133009" y="183905"/>
            <a:chExt cx="899791" cy="898152"/>
          </a:xfrm>
        </p:grpSpPr>
        <p:sp>
          <p:nvSpPr>
            <p:cNvPr id="306" name="Google Shape;306;p25"/>
            <p:cNvSpPr/>
            <p:nvPr/>
          </p:nvSpPr>
          <p:spPr>
            <a:xfrm rot="-1897547" flipH="1">
              <a:off x="-11062" y="307541"/>
              <a:ext cx="655897" cy="650881"/>
            </a:xfrm>
            <a:custGeom>
              <a:avLst/>
              <a:gdLst/>
              <a:ahLst/>
              <a:cxnLst/>
              <a:rect l="l" t="t" r="r" b="b"/>
              <a:pathLst>
                <a:path w="2551" h="1808" extrusionOk="0">
                  <a:moveTo>
                    <a:pt x="304" y="1807"/>
                  </a:moveTo>
                  <a:lnTo>
                    <a:pt x="2547" y="1807"/>
                  </a:lnTo>
                  <a:cubicBezTo>
                    <a:pt x="2549" y="1803"/>
                    <a:pt x="2550" y="1799"/>
                    <a:pt x="2548" y="1794"/>
                  </a:cubicBezTo>
                  <a:cubicBezTo>
                    <a:pt x="2366" y="1339"/>
                    <a:pt x="2276" y="865"/>
                    <a:pt x="2279" y="390"/>
                  </a:cubicBezTo>
                  <a:cubicBezTo>
                    <a:pt x="2280" y="260"/>
                    <a:pt x="2288" y="129"/>
                    <a:pt x="2302" y="0"/>
                  </a:cubicBezTo>
                  <a:lnTo>
                    <a:pt x="54" y="0"/>
                  </a:lnTo>
                  <a:cubicBezTo>
                    <a:pt x="0" y="472"/>
                    <a:pt x="39" y="951"/>
                    <a:pt x="170" y="1415"/>
                  </a:cubicBezTo>
                  <a:cubicBezTo>
                    <a:pt x="207" y="1547"/>
                    <a:pt x="252" y="1678"/>
                    <a:pt x="304" y="180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25"/>
            <p:cNvSpPr/>
            <p:nvPr/>
          </p:nvSpPr>
          <p:spPr>
            <a:xfrm rot="-1897547" flipH="1">
              <a:off x="72541" y="432667"/>
              <a:ext cx="512942" cy="401760"/>
            </a:xfrm>
            <a:custGeom>
              <a:avLst/>
              <a:gdLst/>
              <a:ahLst/>
              <a:cxnLst/>
              <a:rect l="l" t="t" r="r" b="b"/>
              <a:pathLst>
                <a:path w="1995" h="1116" extrusionOk="0">
                  <a:moveTo>
                    <a:pt x="1935" y="52"/>
                  </a:moveTo>
                  <a:cubicBezTo>
                    <a:pt x="1797" y="62"/>
                    <a:pt x="1659" y="66"/>
                    <a:pt x="1520" y="67"/>
                  </a:cubicBezTo>
                  <a:cubicBezTo>
                    <a:pt x="1045" y="71"/>
                    <a:pt x="568" y="34"/>
                    <a:pt x="96" y="84"/>
                  </a:cubicBezTo>
                  <a:cubicBezTo>
                    <a:pt x="74" y="87"/>
                    <a:pt x="22" y="85"/>
                    <a:pt x="11" y="68"/>
                  </a:cubicBezTo>
                  <a:cubicBezTo>
                    <a:pt x="0" y="49"/>
                    <a:pt x="39" y="40"/>
                    <a:pt x="59" y="38"/>
                  </a:cubicBezTo>
                  <a:cubicBezTo>
                    <a:pt x="196" y="24"/>
                    <a:pt x="334" y="16"/>
                    <a:pt x="472" y="13"/>
                  </a:cubicBezTo>
                  <a:cubicBezTo>
                    <a:pt x="948" y="0"/>
                    <a:pt x="1425" y="40"/>
                    <a:pt x="1899" y="6"/>
                  </a:cubicBezTo>
                  <a:cubicBezTo>
                    <a:pt x="1921" y="4"/>
                    <a:pt x="1972" y="4"/>
                    <a:pt x="1983" y="22"/>
                  </a:cubicBezTo>
                  <a:cubicBezTo>
                    <a:pt x="1994" y="41"/>
                    <a:pt x="1956" y="50"/>
                    <a:pt x="1935" y="52"/>
                  </a:cubicBezTo>
                  <a:moveTo>
                    <a:pt x="1883" y="220"/>
                  </a:moveTo>
                  <a:cubicBezTo>
                    <a:pt x="1410" y="220"/>
                    <a:pt x="937" y="216"/>
                    <a:pt x="464" y="219"/>
                  </a:cubicBezTo>
                  <a:cubicBezTo>
                    <a:pt x="330" y="220"/>
                    <a:pt x="197" y="223"/>
                    <a:pt x="65" y="236"/>
                  </a:cubicBezTo>
                  <a:cubicBezTo>
                    <a:pt x="45" y="238"/>
                    <a:pt x="5" y="247"/>
                    <a:pt x="17" y="265"/>
                  </a:cubicBezTo>
                  <a:cubicBezTo>
                    <a:pt x="28" y="283"/>
                    <a:pt x="79" y="284"/>
                    <a:pt x="101" y="282"/>
                  </a:cubicBezTo>
                  <a:cubicBezTo>
                    <a:pt x="328" y="260"/>
                    <a:pt x="559" y="266"/>
                    <a:pt x="788" y="266"/>
                  </a:cubicBezTo>
                  <a:cubicBezTo>
                    <a:pt x="1019" y="267"/>
                    <a:pt x="1251" y="267"/>
                    <a:pt x="1482" y="267"/>
                  </a:cubicBezTo>
                  <a:cubicBezTo>
                    <a:pt x="1616" y="267"/>
                    <a:pt x="1750" y="268"/>
                    <a:pt x="1883" y="268"/>
                  </a:cubicBezTo>
                  <a:cubicBezTo>
                    <a:pt x="1904" y="268"/>
                    <a:pt x="1951" y="263"/>
                    <a:pt x="1952" y="244"/>
                  </a:cubicBezTo>
                  <a:cubicBezTo>
                    <a:pt x="1953" y="225"/>
                    <a:pt x="1902" y="220"/>
                    <a:pt x="1883" y="220"/>
                  </a:cubicBezTo>
                  <a:moveTo>
                    <a:pt x="1894" y="411"/>
                  </a:moveTo>
                  <a:cubicBezTo>
                    <a:pt x="1663" y="400"/>
                    <a:pt x="1430" y="410"/>
                    <a:pt x="1199" y="413"/>
                  </a:cubicBezTo>
                  <a:cubicBezTo>
                    <a:pt x="968" y="415"/>
                    <a:pt x="736" y="418"/>
                    <a:pt x="505" y="421"/>
                  </a:cubicBezTo>
                  <a:lnTo>
                    <a:pt x="111" y="426"/>
                  </a:lnTo>
                  <a:cubicBezTo>
                    <a:pt x="90" y="426"/>
                    <a:pt x="43" y="430"/>
                    <a:pt x="42" y="450"/>
                  </a:cubicBezTo>
                  <a:cubicBezTo>
                    <a:pt x="41" y="469"/>
                    <a:pt x="92" y="474"/>
                    <a:pt x="111" y="473"/>
                  </a:cubicBezTo>
                  <a:lnTo>
                    <a:pt x="1478" y="457"/>
                  </a:lnTo>
                  <a:cubicBezTo>
                    <a:pt x="1604" y="455"/>
                    <a:pt x="1731" y="451"/>
                    <a:pt x="1857" y="457"/>
                  </a:cubicBezTo>
                  <a:cubicBezTo>
                    <a:pt x="1882" y="458"/>
                    <a:pt x="1929" y="459"/>
                    <a:pt x="1941" y="440"/>
                  </a:cubicBezTo>
                  <a:cubicBezTo>
                    <a:pt x="1954" y="422"/>
                    <a:pt x="1913" y="412"/>
                    <a:pt x="1894" y="411"/>
                  </a:cubicBezTo>
                  <a:moveTo>
                    <a:pt x="1842" y="606"/>
                  </a:moveTo>
                  <a:cubicBezTo>
                    <a:pt x="1283" y="619"/>
                    <a:pt x="725" y="633"/>
                    <a:pt x="167" y="646"/>
                  </a:cubicBezTo>
                  <a:cubicBezTo>
                    <a:pt x="146" y="647"/>
                    <a:pt x="99" y="650"/>
                    <a:pt x="98" y="670"/>
                  </a:cubicBezTo>
                  <a:cubicBezTo>
                    <a:pt x="97" y="689"/>
                    <a:pt x="148" y="694"/>
                    <a:pt x="167" y="694"/>
                  </a:cubicBezTo>
                  <a:cubicBezTo>
                    <a:pt x="725" y="680"/>
                    <a:pt x="1283" y="667"/>
                    <a:pt x="1842" y="653"/>
                  </a:cubicBezTo>
                  <a:cubicBezTo>
                    <a:pt x="1863" y="653"/>
                    <a:pt x="1909" y="649"/>
                    <a:pt x="1910" y="629"/>
                  </a:cubicBezTo>
                  <a:cubicBezTo>
                    <a:pt x="1911" y="610"/>
                    <a:pt x="1860" y="605"/>
                    <a:pt x="1842" y="606"/>
                  </a:cubicBezTo>
                  <a:moveTo>
                    <a:pt x="1875" y="830"/>
                  </a:moveTo>
                  <a:cubicBezTo>
                    <a:pt x="1307" y="832"/>
                    <a:pt x="738" y="846"/>
                    <a:pt x="171" y="872"/>
                  </a:cubicBezTo>
                  <a:cubicBezTo>
                    <a:pt x="151" y="873"/>
                    <a:pt x="104" y="876"/>
                    <a:pt x="103" y="896"/>
                  </a:cubicBezTo>
                  <a:cubicBezTo>
                    <a:pt x="102" y="914"/>
                    <a:pt x="153" y="920"/>
                    <a:pt x="171" y="920"/>
                  </a:cubicBezTo>
                  <a:cubicBezTo>
                    <a:pt x="738" y="893"/>
                    <a:pt x="1307" y="879"/>
                    <a:pt x="1875" y="878"/>
                  </a:cubicBezTo>
                  <a:cubicBezTo>
                    <a:pt x="1896" y="878"/>
                    <a:pt x="1942" y="874"/>
                    <a:pt x="1943" y="854"/>
                  </a:cubicBezTo>
                  <a:cubicBezTo>
                    <a:pt x="1944" y="835"/>
                    <a:pt x="1893" y="830"/>
                    <a:pt x="1875" y="830"/>
                  </a:cubicBezTo>
                  <a:moveTo>
                    <a:pt x="1884" y="1039"/>
                  </a:moveTo>
                  <a:cubicBezTo>
                    <a:pt x="1337" y="1061"/>
                    <a:pt x="789" y="1067"/>
                    <a:pt x="241" y="1059"/>
                  </a:cubicBezTo>
                  <a:cubicBezTo>
                    <a:pt x="220" y="1059"/>
                    <a:pt x="174" y="1064"/>
                    <a:pt x="173" y="1083"/>
                  </a:cubicBezTo>
                  <a:cubicBezTo>
                    <a:pt x="172" y="1103"/>
                    <a:pt x="223" y="1107"/>
                    <a:pt x="241" y="1107"/>
                  </a:cubicBezTo>
                  <a:cubicBezTo>
                    <a:pt x="789" y="1115"/>
                    <a:pt x="1337" y="1108"/>
                    <a:pt x="1884" y="1087"/>
                  </a:cubicBezTo>
                  <a:cubicBezTo>
                    <a:pt x="1905" y="1086"/>
                    <a:pt x="1951" y="1083"/>
                    <a:pt x="1952" y="1063"/>
                  </a:cubicBezTo>
                  <a:cubicBezTo>
                    <a:pt x="1953" y="1044"/>
                    <a:pt x="1902" y="1038"/>
                    <a:pt x="1884" y="103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25"/>
            <p:cNvSpPr/>
            <p:nvPr/>
          </p:nvSpPr>
          <p:spPr>
            <a:xfrm rot="-4303371" flipH="1">
              <a:off x="363012" y="135378"/>
              <a:ext cx="71745" cy="292199"/>
            </a:xfrm>
            <a:custGeom>
              <a:avLst/>
              <a:gdLst/>
              <a:ahLst/>
              <a:cxnLst/>
              <a:rect l="l" t="t" r="r" b="b"/>
              <a:pathLst>
                <a:path w="541" h="376" extrusionOk="0">
                  <a:moveTo>
                    <a:pt x="35" y="361"/>
                  </a:moveTo>
                  <a:cubicBezTo>
                    <a:pt x="36" y="365"/>
                    <a:pt x="36" y="370"/>
                    <a:pt x="36" y="375"/>
                  </a:cubicBezTo>
                  <a:lnTo>
                    <a:pt x="540" y="375"/>
                  </a:lnTo>
                  <a:cubicBezTo>
                    <a:pt x="538" y="358"/>
                    <a:pt x="533" y="340"/>
                    <a:pt x="530" y="324"/>
                  </a:cubicBezTo>
                  <a:cubicBezTo>
                    <a:pt x="517" y="223"/>
                    <a:pt x="504" y="122"/>
                    <a:pt x="491" y="21"/>
                  </a:cubicBezTo>
                  <a:cubicBezTo>
                    <a:pt x="490" y="13"/>
                    <a:pt x="488" y="6"/>
                    <a:pt x="486" y="0"/>
                  </a:cubicBezTo>
                  <a:lnTo>
                    <a:pt x="0" y="0"/>
                  </a:lnTo>
                  <a:cubicBezTo>
                    <a:pt x="6" y="96"/>
                    <a:pt x="14" y="191"/>
                    <a:pt x="26" y="286"/>
                  </a:cubicBezTo>
                  <a:cubicBezTo>
                    <a:pt x="29" y="311"/>
                    <a:pt x="32" y="336"/>
                    <a:pt x="35" y="36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09" name="Google Shape;309;p25"/>
          <p:cNvGrpSpPr/>
          <p:nvPr/>
        </p:nvGrpSpPr>
        <p:grpSpPr>
          <a:xfrm>
            <a:off x="10188379" y="6240563"/>
            <a:ext cx="568047" cy="449760"/>
            <a:chOff x="8283034" y="4713484"/>
            <a:chExt cx="426035" cy="337320"/>
          </a:xfrm>
        </p:grpSpPr>
        <p:sp>
          <p:nvSpPr>
            <p:cNvPr id="310" name="Google Shape;310;p25"/>
            <p:cNvSpPr/>
            <p:nvPr/>
          </p:nvSpPr>
          <p:spPr>
            <a:xfrm>
              <a:off x="8283034" y="4713484"/>
              <a:ext cx="426035" cy="337320"/>
            </a:xfrm>
            <a:custGeom>
              <a:avLst/>
              <a:gdLst/>
              <a:ahLst/>
              <a:cxnLst/>
              <a:rect l="l" t="t" r="r" b="b"/>
              <a:pathLst>
                <a:path w="1657" h="937" extrusionOk="0">
                  <a:moveTo>
                    <a:pt x="138" y="145"/>
                  </a:moveTo>
                  <a:cubicBezTo>
                    <a:pt x="130" y="240"/>
                    <a:pt x="123" y="335"/>
                    <a:pt x="116" y="430"/>
                  </a:cubicBezTo>
                  <a:cubicBezTo>
                    <a:pt x="112" y="477"/>
                    <a:pt x="113" y="524"/>
                    <a:pt x="114" y="572"/>
                  </a:cubicBezTo>
                  <a:cubicBezTo>
                    <a:pt x="115" y="587"/>
                    <a:pt x="121" y="611"/>
                    <a:pt x="107" y="623"/>
                  </a:cubicBezTo>
                  <a:cubicBezTo>
                    <a:pt x="91" y="638"/>
                    <a:pt x="39" y="651"/>
                    <a:pt x="15" y="662"/>
                  </a:cubicBezTo>
                  <a:cubicBezTo>
                    <a:pt x="10" y="664"/>
                    <a:pt x="5" y="666"/>
                    <a:pt x="3" y="669"/>
                  </a:cubicBezTo>
                  <a:cubicBezTo>
                    <a:pt x="0" y="675"/>
                    <a:pt x="5" y="681"/>
                    <a:pt x="10" y="685"/>
                  </a:cubicBezTo>
                  <a:cubicBezTo>
                    <a:pt x="68" y="739"/>
                    <a:pt x="137" y="788"/>
                    <a:pt x="213" y="830"/>
                  </a:cubicBezTo>
                  <a:cubicBezTo>
                    <a:pt x="281" y="867"/>
                    <a:pt x="381" y="936"/>
                    <a:pt x="466" y="894"/>
                  </a:cubicBezTo>
                  <a:cubicBezTo>
                    <a:pt x="735" y="765"/>
                    <a:pt x="1101" y="803"/>
                    <a:pt x="1424" y="759"/>
                  </a:cubicBezTo>
                  <a:cubicBezTo>
                    <a:pt x="1443" y="756"/>
                    <a:pt x="1462" y="753"/>
                    <a:pt x="1476" y="744"/>
                  </a:cubicBezTo>
                  <a:cubicBezTo>
                    <a:pt x="1487" y="736"/>
                    <a:pt x="1493" y="726"/>
                    <a:pt x="1499" y="715"/>
                  </a:cubicBezTo>
                  <a:cubicBezTo>
                    <a:pt x="1576" y="567"/>
                    <a:pt x="1654" y="415"/>
                    <a:pt x="1656" y="257"/>
                  </a:cubicBezTo>
                  <a:cubicBezTo>
                    <a:pt x="1624" y="265"/>
                    <a:pt x="1593" y="245"/>
                    <a:pt x="1566" y="232"/>
                  </a:cubicBezTo>
                  <a:cubicBezTo>
                    <a:pt x="1487" y="193"/>
                    <a:pt x="1380" y="199"/>
                    <a:pt x="1282" y="199"/>
                  </a:cubicBezTo>
                  <a:cubicBezTo>
                    <a:pt x="1184" y="199"/>
                    <a:pt x="1070" y="183"/>
                    <a:pt x="1028" y="123"/>
                  </a:cubicBezTo>
                  <a:cubicBezTo>
                    <a:pt x="979" y="50"/>
                    <a:pt x="987" y="2"/>
                    <a:pt x="844" y="22"/>
                  </a:cubicBezTo>
                  <a:cubicBezTo>
                    <a:pt x="753" y="35"/>
                    <a:pt x="680" y="49"/>
                    <a:pt x="587" y="41"/>
                  </a:cubicBezTo>
                  <a:cubicBezTo>
                    <a:pt x="435" y="28"/>
                    <a:pt x="147" y="0"/>
                    <a:pt x="138" y="14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25"/>
            <p:cNvSpPr/>
            <p:nvPr/>
          </p:nvSpPr>
          <p:spPr>
            <a:xfrm>
              <a:off x="8327000" y="4744804"/>
              <a:ext cx="355844" cy="246240"/>
            </a:xfrm>
            <a:custGeom>
              <a:avLst/>
              <a:gdLst/>
              <a:ahLst/>
              <a:cxnLst/>
              <a:rect l="l" t="t" r="r" b="b"/>
              <a:pathLst>
                <a:path w="1384" h="684" extrusionOk="0">
                  <a:moveTo>
                    <a:pt x="1321" y="164"/>
                  </a:moveTo>
                  <a:cubicBezTo>
                    <a:pt x="1271" y="207"/>
                    <a:pt x="1232" y="256"/>
                    <a:pt x="1204" y="307"/>
                  </a:cubicBezTo>
                  <a:cubicBezTo>
                    <a:pt x="1191" y="281"/>
                    <a:pt x="1174" y="256"/>
                    <a:pt x="1146" y="235"/>
                  </a:cubicBezTo>
                  <a:cubicBezTo>
                    <a:pt x="1097" y="197"/>
                    <a:pt x="1023" y="192"/>
                    <a:pt x="954" y="182"/>
                  </a:cubicBezTo>
                  <a:cubicBezTo>
                    <a:pt x="880" y="172"/>
                    <a:pt x="806" y="159"/>
                    <a:pt x="736" y="140"/>
                  </a:cubicBezTo>
                  <a:cubicBezTo>
                    <a:pt x="702" y="131"/>
                    <a:pt x="669" y="120"/>
                    <a:pt x="638" y="107"/>
                  </a:cubicBezTo>
                  <a:cubicBezTo>
                    <a:pt x="605" y="94"/>
                    <a:pt x="571" y="84"/>
                    <a:pt x="532" y="88"/>
                  </a:cubicBezTo>
                  <a:cubicBezTo>
                    <a:pt x="513" y="91"/>
                    <a:pt x="495" y="97"/>
                    <a:pt x="477" y="103"/>
                  </a:cubicBezTo>
                  <a:cubicBezTo>
                    <a:pt x="456" y="109"/>
                    <a:pt x="436" y="116"/>
                    <a:pt x="416" y="122"/>
                  </a:cubicBezTo>
                  <a:cubicBezTo>
                    <a:pt x="386" y="132"/>
                    <a:pt x="356" y="142"/>
                    <a:pt x="326" y="151"/>
                  </a:cubicBezTo>
                  <a:cubicBezTo>
                    <a:pt x="323" y="147"/>
                    <a:pt x="321" y="142"/>
                    <a:pt x="319" y="138"/>
                  </a:cubicBezTo>
                  <a:cubicBezTo>
                    <a:pt x="308" y="116"/>
                    <a:pt x="296" y="94"/>
                    <a:pt x="285" y="72"/>
                  </a:cubicBezTo>
                  <a:cubicBezTo>
                    <a:pt x="276" y="54"/>
                    <a:pt x="270" y="36"/>
                    <a:pt x="241" y="28"/>
                  </a:cubicBezTo>
                  <a:cubicBezTo>
                    <a:pt x="213" y="20"/>
                    <a:pt x="179" y="18"/>
                    <a:pt x="148" y="14"/>
                  </a:cubicBezTo>
                  <a:cubicBezTo>
                    <a:pt x="113" y="10"/>
                    <a:pt x="78" y="5"/>
                    <a:pt x="43" y="1"/>
                  </a:cubicBezTo>
                  <a:cubicBezTo>
                    <a:pt x="33" y="0"/>
                    <a:pt x="11" y="1"/>
                    <a:pt x="5" y="8"/>
                  </a:cubicBezTo>
                  <a:cubicBezTo>
                    <a:pt x="0" y="17"/>
                    <a:pt x="19" y="20"/>
                    <a:pt x="27" y="22"/>
                  </a:cubicBezTo>
                  <a:cubicBezTo>
                    <a:pt x="59" y="26"/>
                    <a:pt x="92" y="30"/>
                    <a:pt x="124" y="34"/>
                  </a:cubicBezTo>
                  <a:cubicBezTo>
                    <a:pt x="139" y="36"/>
                    <a:pt x="154" y="38"/>
                    <a:pt x="169" y="40"/>
                  </a:cubicBezTo>
                  <a:cubicBezTo>
                    <a:pt x="180" y="41"/>
                    <a:pt x="197" y="41"/>
                    <a:pt x="206" y="46"/>
                  </a:cubicBezTo>
                  <a:cubicBezTo>
                    <a:pt x="215" y="51"/>
                    <a:pt x="219" y="63"/>
                    <a:pt x="222" y="70"/>
                  </a:cubicBezTo>
                  <a:cubicBezTo>
                    <a:pt x="227" y="81"/>
                    <a:pt x="233" y="91"/>
                    <a:pt x="238" y="102"/>
                  </a:cubicBezTo>
                  <a:cubicBezTo>
                    <a:pt x="248" y="123"/>
                    <a:pt x="259" y="143"/>
                    <a:pt x="269" y="163"/>
                  </a:cubicBezTo>
                  <a:cubicBezTo>
                    <a:pt x="311" y="246"/>
                    <a:pt x="353" y="328"/>
                    <a:pt x="395" y="411"/>
                  </a:cubicBezTo>
                  <a:cubicBezTo>
                    <a:pt x="398" y="417"/>
                    <a:pt x="417" y="418"/>
                    <a:pt x="425" y="418"/>
                  </a:cubicBezTo>
                  <a:cubicBezTo>
                    <a:pt x="532" y="423"/>
                    <a:pt x="651" y="429"/>
                    <a:pt x="743" y="471"/>
                  </a:cubicBezTo>
                  <a:cubicBezTo>
                    <a:pt x="845" y="519"/>
                    <a:pt x="869" y="604"/>
                    <a:pt x="935" y="671"/>
                  </a:cubicBezTo>
                  <a:cubicBezTo>
                    <a:pt x="946" y="683"/>
                    <a:pt x="1006" y="678"/>
                    <a:pt x="994" y="665"/>
                  </a:cubicBezTo>
                  <a:cubicBezTo>
                    <a:pt x="957" y="628"/>
                    <a:pt x="934" y="585"/>
                    <a:pt x="903" y="545"/>
                  </a:cubicBezTo>
                  <a:cubicBezTo>
                    <a:pt x="896" y="537"/>
                    <a:pt x="889" y="529"/>
                    <a:pt x="881" y="521"/>
                  </a:cubicBezTo>
                  <a:cubicBezTo>
                    <a:pt x="947" y="503"/>
                    <a:pt x="1013" y="484"/>
                    <a:pt x="1079" y="465"/>
                  </a:cubicBezTo>
                  <a:lnTo>
                    <a:pt x="1177" y="437"/>
                  </a:lnTo>
                  <a:cubicBezTo>
                    <a:pt x="1191" y="434"/>
                    <a:pt x="1206" y="430"/>
                    <a:pt x="1216" y="423"/>
                  </a:cubicBezTo>
                  <a:cubicBezTo>
                    <a:pt x="1225" y="416"/>
                    <a:pt x="1226" y="407"/>
                    <a:pt x="1228" y="399"/>
                  </a:cubicBezTo>
                  <a:cubicBezTo>
                    <a:pt x="1248" y="326"/>
                    <a:pt x="1291" y="258"/>
                    <a:pt x="1352" y="197"/>
                  </a:cubicBezTo>
                  <a:cubicBezTo>
                    <a:pt x="1367" y="197"/>
                    <a:pt x="1381" y="193"/>
                    <a:pt x="1381" y="186"/>
                  </a:cubicBezTo>
                  <a:lnTo>
                    <a:pt x="1382" y="167"/>
                  </a:lnTo>
                  <a:cubicBezTo>
                    <a:pt x="1383" y="150"/>
                    <a:pt x="1331" y="156"/>
                    <a:pt x="1321" y="164"/>
                  </a:cubicBezTo>
                  <a:moveTo>
                    <a:pt x="1172" y="381"/>
                  </a:moveTo>
                  <a:cubicBezTo>
                    <a:pt x="1169" y="389"/>
                    <a:pt x="1169" y="403"/>
                    <a:pt x="1162" y="411"/>
                  </a:cubicBezTo>
                  <a:cubicBezTo>
                    <a:pt x="1156" y="418"/>
                    <a:pt x="1138" y="421"/>
                    <a:pt x="1126" y="424"/>
                  </a:cubicBezTo>
                  <a:lnTo>
                    <a:pt x="1028" y="452"/>
                  </a:lnTo>
                  <a:cubicBezTo>
                    <a:pt x="971" y="468"/>
                    <a:pt x="915" y="484"/>
                    <a:pt x="858" y="500"/>
                  </a:cubicBezTo>
                  <a:cubicBezTo>
                    <a:pt x="837" y="482"/>
                    <a:pt x="811" y="466"/>
                    <a:pt x="782" y="454"/>
                  </a:cubicBezTo>
                  <a:cubicBezTo>
                    <a:pt x="684" y="412"/>
                    <a:pt x="564" y="403"/>
                    <a:pt x="451" y="398"/>
                  </a:cubicBezTo>
                  <a:cubicBezTo>
                    <a:pt x="413" y="324"/>
                    <a:pt x="376" y="250"/>
                    <a:pt x="338" y="176"/>
                  </a:cubicBezTo>
                  <a:cubicBezTo>
                    <a:pt x="403" y="155"/>
                    <a:pt x="468" y="134"/>
                    <a:pt x="534" y="114"/>
                  </a:cubicBezTo>
                  <a:cubicBezTo>
                    <a:pt x="547" y="109"/>
                    <a:pt x="552" y="108"/>
                    <a:pt x="566" y="112"/>
                  </a:cubicBezTo>
                  <a:cubicBezTo>
                    <a:pt x="582" y="117"/>
                    <a:pt x="597" y="124"/>
                    <a:pt x="612" y="129"/>
                  </a:cubicBezTo>
                  <a:cubicBezTo>
                    <a:pt x="641" y="140"/>
                    <a:pt x="671" y="150"/>
                    <a:pt x="702" y="158"/>
                  </a:cubicBezTo>
                  <a:cubicBezTo>
                    <a:pt x="766" y="175"/>
                    <a:pt x="832" y="187"/>
                    <a:pt x="900" y="197"/>
                  </a:cubicBezTo>
                  <a:cubicBezTo>
                    <a:pt x="932" y="202"/>
                    <a:pt x="965" y="206"/>
                    <a:pt x="998" y="211"/>
                  </a:cubicBezTo>
                  <a:cubicBezTo>
                    <a:pt x="1029" y="215"/>
                    <a:pt x="1058" y="222"/>
                    <a:pt x="1082" y="238"/>
                  </a:cubicBezTo>
                  <a:cubicBezTo>
                    <a:pt x="1128" y="267"/>
                    <a:pt x="1146" y="313"/>
                    <a:pt x="1162" y="354"/>
                  </a:cubicBezTo>
                  <a:cubicBezTo>
                    <a:pt x="1163" y="358"/>
                    <a:pt x="1170" y="360"/>
                    <a:pt x="1178" y="362"/>
                  </a:cubicBezTo>
                  <a:cubicBezTo>
                    <a:pt x="1176" y="368"/>
                    <a:pt x="1174" y="374"/>
                    <a:pt x="1172" y="38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2" name="Google Shape;312;p25"/>
          <p:cNvSpPr/>
          <p:nvPr/>
        </p:nvSpPr>
        <p:spPr>
          <a:xfrm rot="10800000">
            <a:off x="11360865" y="3796700"/>
            <a:ext cx="264968" cy="390733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3" name="Google Shape;313;p25"/>
          <p:cNvSpPr/>
          <p:nvPr/>
        </p:nvSpPr>
        <p:spPr>
          <a:xfrm rot="10800000">
            <a:off x="11074433" y="473635"/>
            <a:ext cx="333200" cy="491365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4" name="Google Shape;314;p25"/>
          <p:cNvSpPr/>
          <p:nvPr/>
        </p:nvSpPr>
        <p:spPr>
          <a:xfrm rot="10800000">
            <a:off x="784367" y="5892968"/>
            <a:ext cx="333200" cy="491365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71171104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6"/>
          <p:cNvSpPr txBox="1">
            <a:spLocks noGrp="1"/>
          </p:cNvSpPr>
          <p:nvPr>
            <p:ph type="title" hasCustomPrompt="1"/>
          </p:nvPr>
        </p:nvSpPr>
        <p:spPr>
          <a:xfrm>
            <a:off x="950967" y="790717"/>
            <a:ext cx="56196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7" name="Google Shape;317;p26"/>
          <p:cNvSpPr txBox="1">
            <a:spLocks noGrp="1"/>
          </p:cNvSpPr>
          <p:nvPr>
            <p:ph type="subTitle" idx="1"/>
          </p:nvPr>
        </p:nvSpPr>
        <p:spPr>
          <a:xfrm>
            <a:off x="950967" y="1709276"/>
            <a:ext cx="5619600" cy="548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26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695321"/>
            <a:ext cx="56196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9" name="Google Shape;319;p26"/>
          <p:cNvSpPr txBox="1">
            <a:spLocks noGrp="1"/>
          </p:cNvSpPr>
          <p:nvPr>
            <p:ph type="subTitle" idx="3"/>
          </p:nvPr>
        </p:nvSpPr>
        <p:spPr>
          <a:xfrm>
            <a:off x="950967" y="3613880"/>
            <a:ext cx="5619600" cy="548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26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599925"/>
            <a:ext cx="56196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1" name="Google Shape;321;p26"/>
          <p:cNvSpPr txBox="1">
            <a:spLocks noGrp="1"/>
          </p:cNvSpPr>
          <p:nvPr>
            <p:ph type="subTitle" idx="5"/>
          </p:nvPr>
        </p:nvSpPr>
        <p:spPr>
          <a:xfrm>
            <a:off x="950967" y="5518484"/>
            <a:ext cx="5619600" cy="548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7283297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7"/>
          <p:cNvSpPr txBox="1">
            <a:spLocks noGrp="1"/>
          </p:cNvSpPr>
          <p:nvPr>
            <p:ph type="title"/>
          </p:nvPr>
        </p:nvSpPr>
        <p:spPr>
          <a:xfrm>
            <a:off x="975475" y="719333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27"/>
          <p:cNvSpPr txBox="1">
            <a:spLocks noGrp="1"/>
          </p:cNvSpPr>
          <p:nvPr>
            <p:ph type="subTitle" idx="1"/>
          </p:nvPr>
        </p:nvSpPr>
        <p:spPr>
          <a:xfrm>
            <a:off x="975475" y="2062099"/>
            <a:ext cx="5930800" cy="1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27"/>
          <p:cNvSpPr txBox="1"/>
          <p:nvPr/>
        </p:nvSpPr>
        <p:spPr>
          <a:xfrm>
            <a:off x="1173075" y="4815933"/>
            <a:ext cx="5535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467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CREDITS: This presentation template was created by </a:t>
            </a:r>
            <a:r>
              <a:rPr lang="en" sz="1467" b="1" u="sng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and includes icons by </a:t>
            </a:r>
            <a:r>
              <a:rPr lang="en" sz="1467" b="1" u="sng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and infographics &amp; images by </a:t>
            </a:r>
            <a:r>
              <a:rPr lang="en" sz="1467" b="1" u="sng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467" u="sng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endParaRPr sz="1467" u="sng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16531641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28"/>
          <p:cNvGrpSpPr/>
          <p:nvPr/>
        </p:nvGrpSpPr>
        <p:grpSpPr>
          <a:xfrm rot="5400000" flipH="1">
            <a:off x="-1986274" y="-385906"/>
            <a:ext cx="4646771" cy="3147835"/>
            <a:chOff x="324762" y="3106225"/>
            <a:chExt cx="3168253" cy="2146251"/>
          </a:xfrm>
        </p:grpSpPr>
        <p:sp>
          <p:nvSpPr>
            <p:cNvPr id="328" name="Google Shape;328;p28"/>
            <p:cNvSpPr/>
            <p:nvPr/>
          </p:nvSpPr>
          <p:spPr>
            <a:xfrm>
              <a:off x="324762" y="3106225"/>
              <a:ext cx="3168253" cy="2146251"/>
            </a:xfrm>
            <a:custGeom>
              <a:avLst/>
              <a:gdLst/>
              <a:ahLst/>
              <a:cxnLst/>
              <a:rect l="l" t="t" r="r" b="b"/>
              <a:pathLst>
                <a:path w="3252" h="2203" extrusionOk="0">
                  <a:moveTo>
                    <a:pt x="290" y="2202"/>
                  </a:moveTo>
                  <a:cubicBezTo>
                    <a:pt x="177" y="2003"/>
                    <a:pt x="113" y="1776"/>
                    <a:pt x="113" y="1536"/>
                  </a:cubicBezTo>
                  <a:cubicBezTo>
                    <a:pt x="113" y="751"/>
                    <a:pt x="792" y="113"/>
                    <a:pt x="1626" y="113"/>
                  </a:cubicBezTo>
                  <a:cubicBezTo>
                    <a:pt x="2460" y="113"/>
                    <a:pt x="3138" y="751"/>
                    <a:pt x="3138" y="1536"/>
                  </a:cubicBezTo>
                  <a:cubicBezTo>
                    <a:pt x="3138" y="1776"/>
                    <a:pt x="3074" y="2003"/>
                    <a:pt x="2962" y="2202"/>
                  </a:cubicBezTo>
                  <a:lnTo>
                    <a:pt x="3090" y="2202"/>
                  </a:lnTo>
                  <a:cubicBezTo>
                    <a:pt x="3193" y="2001"/>
                    <a:pt x="3251" y="1774"/>
                    <a:pt x="3251" y="1536"/>
                  </a:cubicBezTo>
                  <a:cubicBezTo>
                    <a:pt x="3251" y="689"/>
                    <a:pt x="2522" y="0"/>
                    <a:pt x="1625" y="0"/>
                  </a:cubicBezTo>
                  <a:cubicBezTo>
                    <a:pt x="729" y="0"/>
                    <a:pt x="0" y="689"/>
                    <a:pt x="0" y="1536"/>
                  </a:cubicBezTo>
                  <a:cubicBezTo>
                    <a:pt x="0" y="1774"/>
                    <a:pt x="58" y="2000"/>
                    <a:pt x="161" y="2202"/>
                  </a:cubicBezTo>
                  <a:lnTo>
                    <a:pt x="290" y="220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28"/>
            <p:cNvSpPr/>
            <p:nvPr/>
          </p:nvSpPr>
          <p:spPr>
            <a:xfrm>
              <a:off x="434852" y="3210469"/>
              <a:ext cx="2949047" cy="2042007"/>
            </a:xfrm>
            <a:custGeom>
              <a:avLst/>
              <a:gdLst/>
              <a:ahLst/>
              <a:cxnLst/>
              <a:rect l="l" t="t" r="r" b="b"/>
              <a:pathLst>
                <a:path w="3027" h="2096" extrusionOk="0">
                  <a:moveTo>
                    <a:pt x="306" y="2095"/>
                  </a:moveTo>
                  <a:cubicBezTo>
                    <a:pt x="183" y="1900"/>
                    <a:pt x="113" y="1672"/>
                    <a:pt x="113" y="1429"/>
                  </a:cubicBezTo>
                  <a:cubicBezTo>
                    <a:pt x="113" y="703"/>
                    <a:pt x="741" y="113"/>
                    <a:pt x="1513" y="113"/>
                  </a:cubicBezTo>
                  <a:cubicBezTo>
                    <a:pt x="2285" y="113"/>
                    <a:pt x="2913" y="703"/>
                    <a:pt x="2913" y="1429"/>
                  </a:cubicBezTo>
                  <a:cubicBezTo>
                    <a:pt x="2913" y="1672"/>
                    <a:pt x="2842" y="1900"/>
                    <a:pt x="2719" y="2095"/>
                  </a:cubicBezTo>
                  <a:lnTo>
                    <a:pt x="2851" y="2095"/>
                  </a:lnTo>
                  <a:cubicBezTo>
                    <a:pt x="2962" y="1896"/>
                    <a:pt x="3026" y="1669"/>
                    <a:pt x="3026" y="1429"/>
                  </a:cubicBezTo>
                  <a:cubicBezTo>
                    <a:pt x="3026" y="641"/>
                    <a:pt x="2347" y="0"/>
                    <a:pt x="1513" y="0"/>
                  </a:cubicBezTo>
                  <a:cubicBezTo>
                    <a:pt x="679" y="0"/>
                    <a:pt x="0" y="641"/>
                    <a:pt x="0" y="1429"/>
                  </a:cubicBezTo>
                  <a:cubicBezTo>
                    <a:pt x="0" y="1669"/>
                    <a:pt x="64" y="1896"/>
                    <a:pt x="175" y="2095"/>
                  </a:cubicBezTo>
                  <a:lnTo>
                    <a:pt x="306" y="209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28"/>
            <p:cNvSpPr/>
            <p:nvPr/>
          </p:nvSpPr>
          <p:spPr>
            <a:xfrm>
              <a:off x="546891" y="3315687"/>
              <a:ext cx="2723996" cy="1936789"/>
            </a:xfrm>
            <a:custGeom>
              <a:avLst/>
              <a:gdLst/>
              <a:ahLst/>
              <a:cxnLst/>
              <a:rect l="l" t="t" r="r" b="b"/>
              <a:pathLst>
                <a:path w="2796" h="1988" extrusionOk="0">
                  <a:moveTo>
                    <a:pt x="326" y="1987"/>
                  </a:moveTo>
                  <a:cubicBezTo>
                    <a:pt x="191" y="1796"/>
                    <a:pt x="113" y="1567"/>
                    <a:pt x="113" y="1321"/>
                  </a:cubicBezTo>
                  <a:cubicBezTo>
                    <a:pt x="113" y="655"/>
                    <a:pt x="689" y="113"/>
                    <a:pt x="1398" y="113"/>
                  </a:cubicBezTo>
                  <a:cubicBezTo>
                    <a:pt x="2106" y="113"/>
                    <a:pt x="2683" y="655"/>
                    <a:pt x="2683" y="1321"/>
                  </a:cubicBezTo>
                  <a:cubicBezTo>
                    <a:pt x="2683" y="1567"/>
                    <a:pt x="2604" y="1796"/>
                    <a:pt x="2469" y="1987"/>
                  </a:cubicBezTo>
                  <a:lnTo>
                    <a:pt x="2604" y="1987"/>
                  </a:lnTo>
                  <a:cubicBezTo>
                    <a:pt x="2726" y="1791"/>
                    <a:pt x="2795" y="1564"/>
                    <a:pt x="2795" y="1321"/>
                  </a:cubicBezTo>
                  <a:cubicBezTo>
                    <a:pt x="2795" y="592"/>
                    <a:pt x="2168" y="0"/>
                    <a:pt x="1398" y="0"/>
                  </a:cubicBezTo>
                  <a:cubicBezTo>
                    <a:pt x="627" y="0"/>
                    <a:pt x="0" y="592"/>
                    <a:pt x="0" y="1321"/>
                  </a:cubicBezTo>
                  <a:cubicBezTo>
                    <a:pt x="0" y="1564"/>
                    <a:pt x="69" y="1791"/>
                    <a:pt x="191" y="1987"/>
                  </a:cubicBezTo>
                  <a:lnTo>
                    <a:pt x="326" y="198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28"/>
            <p:cNvSpPr/>
            <p:nvPr/>
          </p:nvSpPr>
          <p:spPr>
            <a:xfrm>
              <a:off x="655032" y="3417982"/>
              <a:ext cx="2507713" cy="1834494"/>
            </a:xfrm>
            <a:custGeom>
              <a:avLst/>
              <a:gdLst/>
              <a:ahLst/>
              <a:cxnLst/>
              <a:rect l="l" t="t" r="r" b="b"/>
              <a:pathLst>
                <a:path w="2574" h="1883" extrusionOk="0">
                  <a:moveTo>
                    <a:pt x="352" y="1882"/>
                  </a:moveTo>
                  <a:cubicBezTo>
                    <a:pt x="202" y="1697"/>
                    <a:pt x="113" y="1466"/>
                    <a:pt x="113" y="1216"/>
                  </a:cubicBezTo>
                  <a:cubicBezTo>
                    <a:pt x="113" y="607"/>
                    <a:pt x="639" y="112"/>
                    <a:pt x="1287" y="112"/>
                  </a:cubicBezTo>
                  <a:cubicBezTo>
                    <a:pt x="1934" y="112"/>
                    <a:pt x="2461" y="607"/>
                    <a:pt x="2461" y="1216"/>
                  </a:cubicBezTo>
                  <a:cubicBezTo>
                    <a:pt x="2461" y="1466"/>
                    <a:pt x="2371" y="1697"/>
                    <a:pt x="2221" y="1882"/>
                  </a:cubicBezTo>
                  <a:lnTo>
                    <a:pt x="2362" y="1882"/>
                  </a:lnTo>
                  <a:cubicBezTo>
                    <a:pt x="2496" y="1691"/>
                    <a:pt x="2573" y="1462"/>
                    <a:pt x="2573" y="1216"/>
                  </a:cubicBezTo>
                  <a:cubicBezTo>
                    <a:pt x="2573" y="545"/>
                    <a:pt x="1996" y="0"/>
                    <a:pt x="1286" y="0"/>
                  </a:cubicBezTo>
                  <a:cubicBezTo>
                    <a:pt x="577" y="0"/>
                    <a:pt x="0" y="545"/>
                    <a:pt x="0" y="1216"/>
                  </a:cubicBezTo>
                  <a:cubicBezTo>
                    <a:pt x="0" y="1461"/>
                    <a:pt x="77" y="1691"/>
                    <a:pt x="210" y="1882"/>
                  </a:cubicBezTo>
                  <a:lnTo>
                    <a:pt x="352" y="188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2" name="Google Shape;332;p28"/>
          <p:cNvGrpSpPr/>
          <p:nvPr/>
        </p:nvGrpSpPr>
        <p:grpSpPr>
          <a:xfrm rot="-1258494">
            <a:off x="875846" y="352226"/>
            <a:ext cx="1544977" cy="1671572"/>
            <a:chOff x="8384162" y="1304543"/>
            <a:chExt cx="1069017" cy="1156612"/>
          </a:xfrm>
        </p:grpSpPr>
        <p:sp>
          <p:nvSpPr>
            <p:cNvPr id="333" name="Google Shape;333;p28"/>
            <p:cNvSpPr/>
            <p:nvPr/>
          </p:nvSpPr>
          <p:spPr>
            <a:xfrm rot="-1190507">
              <a:off x="8520416" y="1411754"/>
              <a:ext cx="796510" cy="942190"/>
            </a:xfrm>
            <a:custGeom>
              <a:avLst/>
              <a:gdLst/>
              <a:ahLst/>
              <a:cxnLst/>
              <a:rect l="l" t="t" r="r" b="b"/>
              <a:pathLst>
                <a:path w="1449" h="1714" extrusionOk="0">
                  <a:moveTo>
                    <a:pt x="1448" y="1617"/>
                  </a:moveTo>
                  <a:cubicBezTo>
                    <a:pt x="1236" y="1590"/>
                    <a:pt x="1022" y="1604"/>
                    <a:pt x="811" y="1627"/>
                  </a:cubicBezTo>
                  <a:cubicBezTo>
                    <a:pt x="701" y="1639"/>
                    <a:pt x="592" y="1660"/>
                    <a:pt x="482" y="1676"/>
                  </a:cubicBezTo>
                  <a:cubicBezTo>
                    <a:pt x="391" y="1688"/>
                    <a:pt x="322" y="1713"/>
                    <a:pt x="271" y="1621"/>
                  </a:cubicBezTo>
                  <a:cubicBezTo>
                    <a:pt x="168" y="1438"/>
                    <a:pt x="88" y="1235"/>
                    <a:pt x="52" y="1028"/>
                  </a:cubicBezTo>
                  <a:cubicBezTo>
                    <a:pt x="0" y="734"/>
                    <a:pt x="35" y="431"/>
                    <a:pt x="212" y="167"/>
                  </a:cubicBezTo>
                  <a:cubicBezTo>
                    <a:pt x="230" y="140"/>
                    <a:pt x="250" y="121"/>
                    <a:pt x="271" y="108"/>
                  </a:cubicBezTo>
                  <a:cubicBezTo>
                    <a:pt x="328" y="73"/>
                    <a:pt x="397" y="77"/>
                    <a:pt x="477" y="67"/>
                  </a:cubicBezTo>
                  <a:cubicBezTo>
                    <a:pt x="640" y="47"/>
                    <a:pt x="817" y="4"/>
                    <a:pt x="982" y="4"/>
                  </a:cubicBezTo>
                  <a:cubicBezTo>
                    <a:pt x="999" y="2"/>
                    <a:pt x="1018" y="0"/>
                    <a:pt x="1032" y="10"/>
                  </a:cubicBezTo>
                  <a:cubicBezTo>
                    <a:pt x="1047" y="20"/>
                    <a:pt x="1052" y="40"/>
                    <a:pt x="1055" y="57"/>
                  </a:cubicBezTo>
                  <a:cubicBezTo>
                    <a:pt x="1101" y="288"/>
                    <a:pt x="1148" y="518"/>
                    <a:pt x="1194" y="748"/>
                  </a:cubicBezTo>
                  <a:cubicBezTo>
                    <a:pt x="1237" y="959"/>
                    <a:pt x="1313" y="1157"/>
                    <a:pt x="1374" y="1364"/>
                  </a:cubicBezTo>
                  <a:cubicBezTo>
                    <a:pt x="1378" y="1377"/>
                    <a:pt x="1381" y="1389"/>
                    <a:pt x="1385" y="1402"/>
                  </a:cubicBezTo>
                  <a:cubicBezTo>
                    <a:pt x="1406" y="1474"/>
                    <a:pt x="1427" y="1546"/>
                    <a:pt x="1448" y="1617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28"/>
            <p:cNvSpPr/>
            <p:nvPr/>
          </p:nvSpPr>
          <p:spPr>
            <a:xfrm rot="-1190507">
              <a:off x="8564441" y="1510893"/>
              <a:ext cx="649191" cy="744847"/>
            </a:xfrm>
            <a:custGeom>
              <a:avLst/>
              <a:gdLst/>
              <a:ahLst/>
              <a:cxnLst/>
              <a:rect l="l" t="t" r="r" b="b"/>
              <a:pathLst>
                <a:path w="1181" h="1355" extrusionOk="0">
                  <a:moveTo>
                    <a:pt x="895" y="10"/>
                  </a:moveTo>
                  <a:cubicBezTo>
                    <a:pt x="895" y="18"/>
                    <a:pt x="882" y="20"/>
                    <a:pt x="876" y="20"/>
                  </a:cubicBezTo>
                  <a:cubicBezTo>
                    <a:pt x="821" y="20"/>
                    <a:pt x="767" y="26"/>
                    <a:pt x="713" y="33"/>
                  </a:cubicBezTo>
                  <a:cubicBezTo>
                    <a:pt x="522" y="61"/>
                    <a:pt x="335" y="118"/>
                    <a:pt x="141" y="121"/>
                  </a:cubicBezTo>
                  <a:cubicBezTo>
                    <a:pt x="136" y="121"/>
                    <a:pt x="121" y="119"/>
                    <a:pt x="122" y="111"/>
                  </a:cubicBezTo>
                  <a:cubicBezTo>
                    <a:pt x="122" y="103"/>
                    <a:pt x="135" y="101"/>
                    <a:pt x="141" y="101"/>
                  </a:cubicBezTo>
                  <a:cubicBezTo>
                    <a:pt x="195" y="101"/>
                    <a:pt x="250" y="95"/>
                    <a:pt x="304" y="87"/>
                  </a:cubicBezTo>
                  <a:cubicBezTo>
                    <a:pt x="495" y="60"/>
                    <a:pt x="681" y="2"/>
                    <a:pt x="876" y="0"/>
                  </a:cubicBezTo>
                  <a:cubicBezTo>
                    <a:pt x="881" y="0"/>
                    <a:pt x="895" y="2"/>
                    <a:pt x="895" y="10"/>
                  </a:cubicBezTo>
                  <a:moveTo>
                    <a:pt x="904" y="109"/>
                  </a:moveTo>
                  <a:cubicBezTo>
                    <a:pt x="898" y="103"/>
                    <a:pt x="885" y="104"/>
                    <a:pt x="878" y="106"/>
                  </a:cubicBezTo>
                  <a:cubicBezTo>
                    <a:pt x="781" y="133"/>
                    <a:pt x="682" y="149"/>
                    <a:pt x="583" y="161"/>
                  </a:cubicBezTo>
                  <a:cubicBezTo>
                    <a:pt x="480" y="174"/>
                    <a:pt x="378" y="186"/>
                    <a:pt x="276" y="198"/>
                  </a:cubicBezTo>
                  <a:cubicBezTo>
                    <a:pt x="217" y="204"/>
                    <a:pt x="158" y="211"/>
                    <a:pt x="99" y="218"/>
                  </a:cubicBezTo>
                  <a:cubicBezTo>
                    <a:pt x="93" y="219"/>
                    <a:pt x="82" y="223"/>
                    <a:pt x="86" y="230"/>
                  </a:cubicBezTo>
                  <a:cubicBezTo>
                    <a:pt x="89" y="238"/>
                    <a:pt x="103" y="238"/>
                    <a:pt x="109" y="237"/>
                  </a:cubicBezTo>
                  <a:lnTo>
                    <a:pt x="424" y="200"/>
                  </a:lnTo>
                  <a:cubicBezTo>
                    <a:pt x="525" y="189"/>
                    <a:pt x="628" y="178"/>
                    <a:pt x="729" y="160"/>
                  </a:cubicBezTo>
                  <a:cubicBezTo>
                    <a:pt x="786" y="150"/>
                    <a:pt x="842" y="138"/>
                    <a:pt x="897" y="122"/>
                  </a:cubicBezTo>
                  <a:cubicBezTo>
                    <a:pt x="903" y="121"/>
                    <a:pt x="910" y="115"/>
                    <a:pt x="904" y="109"/>
                  </a:cubicBezTo>
                  <a:moveTo>
                    <a:pt x="944" y="246"/>
                  </a:moveTo>
                  <a:cubicBezTo>
                    <a:pt x="941" y="239"/>
                    <a:pt x="927" y="238"/>
                    <a:pt x="920" y="239"/>
                  </a:cubicBezTo>
                  <a:cubicBezTo>
                    <a:pt x="806" y="253"/>
                    <a:pt x="692" y="267"/>
                    <a:pt x="577" y="281"/>
                  </a:cubicBezTo>
                  <a:cubicBezTo>
                    <a:pt x="466" y="294"/>
                    <a:pt x="355" y="308"/>
                    <a:pt x="245" y="329"/>
                  </a:cubicBezTo>
                  <a:cubicBezTo>
                    <a:pt x="183" y="340"/>
                    <a:pt x="121" y="354"/>
                    <a:pt x="59" y="371"/>
                  </a:cubicBezTo>
                  <a:cubicBezTo>
                    <a:pt x="53" y="372"/>
                    <a:pt x="46" y="378"/>
                    <a:pt x="52" y="384"/>
                  </a:cubicBezTo>
                  <a:cubicBezTo>
                    <a:pt x="58" y="390"/>
                    <a:pt x="71" y="390"/>
                    <a:pt x="78" y="388"/>
                  </a:cubicBezTo>
                  <a:cubicBezTo>
                    <a:pt x="294" y="330"/>
                    <a:pt x="518" y="308"/>
                    <a:pt x="739" y="281"/>
                  </a:cubicBezTo>
                  <a:lnTo>
                    <a:pt x="930" y="258"/>
                  </a:lnTo>
                  <a:cubicBezTo>
                    <a:pt x="937" y="258"/>
                    <a:pt x="947" y="254"/>
                    <a:pt x="944" y="246"/>
                  </a:cubicBezTo>
                  <a:moveTo>
                    <a:pt x="951" y="380"/>
                  </a:moveTo>
                  <a:cubicBezTo>
                    <a:pt x="945" y="373"/>
                    <a:pt x="932" y="374"/>
                    <a:pt x="925" y="376"/>
                  </a:cubicBezTo>
                  <a:cubicBezTo>
                    <a:pt x="701" y="437"/>
                    <a:pt x="469" y="462"/>
                    <a:pt x="240" y="490"/>
                  </a:cubicBezTo>
                  <a:cubicBezTo>
                    <a:pt x="173" y="498"/>
                    <a:pt x="107" y="506"/>
                    <a:pt x="41" y="514"/>
                  </a:cubicBezTo>
                  <a:cubicBezTo>
                    <a:pt x="36" y="515"/>
                    <a:pt x="25" y="519"/>
                    <a:pt x="28" y="526"/>
                  </a:cubicBezTo>
                  <a:cubicBezTo>
                    <a:pt x="31" y="534"/>
                    <a:pt x="45" y="534"/>
                    <a:pt x="52" y="533"/>
                  </a:cubicBezTo>
                  <a:cubicBezTo>
                    <a:pt x="170" y="519"/>
                    <a:pt x="289" y="504"/>
                    <a:pt x="407" y="490"/>
                  </a:cubicBezTo>
                  <a:cubicBezTo>
                    <a:pt x="522" y="475"/>
                    <a:pt x="637" y="459"/>
                    <a:pt x="751" y="438"/>
                  </a:cubicBezTo>
                  <a:cubicBezTo>
                    <a:pt x="816" y="425"/>
                    <a:pt x="880" y="410"/>
                    <a:pt x="944" y="393"/>
                  </a:cubicBezTo>
                  <a:cubicBezTo>
                    <a:pt x="951" y="391"/>
                    <a:pt x="957" y="386"/>
                    <a:pt x="951" y="380"/>
                  </a:cubicBezTo>
                  <a:moveTo>
                    <a:pt x="999" y="550"/>
                  </a:moveTo>
                  <a:cubicBezTo>
                    <a:pt x="996" y="543"/>
                    <a:pt x="981" y="542"/>
                    <a:pt x="975" y="543"/>
                  </a:cubicBezTo>
                  <a:cubicBezTo>
                    <a:pt x="724" y="587"/>
                    <a:pt x="472" y="624"/>
                    <a:pt x="219" y="655"/>
                  </a:cubicBezTo>
                  <a:cubicBezTo>
                    <a:pt x="150" y="664"/>
                    <a:pt x="80" y="669"/>
                    <a:pt x="12" y="686"/>
                  </a:cubicBezTo>
                  <a:cubicBezTo>
                    <a:pt x="6" y="688"/>
                    <a:pt x="0" y="694"/>
                    <a:pt x="5" y="700"/>
                  </a:cubicBezTo>
                  <a:cubicBezTo>
                    <a:pt x="11" y="706"/>
                    <a:pt x="24" y="705"/>
                    <a:pt x="32" y="703"/>
                  </a:cubicBezTo>
                  <a:cubicBezTo>
                    <a:pt x="91" y="688"/>
                    <a:pt x="153" y="684"/>
                    <a:pt x="214" y="676"/>
                  </a:cubicBezTo>
                  <a:cubicBezTo>
                    <a:pt x="276" y="669"/>
                    <a:pt x="338" y="661"/>
                    <a:pt x="400" y="652"/>
                  </a:cubicBezTo>
                  <a:cubicBezTo>
                    <a:pt x="525" y="636"/>
                    <a:pt x="650" y="617"/>
                    <a:pt x="774" y="597"/>
                  </a:cubicBezTo>
                  <a:cubicBezTo>
                    <a:pt x="845" y="586"/>
                    <a:pt x="915" y="574"/>
                    <a:pt x="985" y="562"/>
                  </a:cubicBezTo>
                  <a:cubicBezTo>
                    <a:pt x="991" y="561"/>
                    <a:pt x="1002" y="558"/>
                    <a:pt x="999" y="550"/>
                  </a:cubicBezTo>
                  <a:moveTo>
                    <a:pt x="1004" y="712"/>
                  </a:moveTo>
                  <a:cubicBezTo>
                    <a:pt x="1001" y="705"/>
                    <a:pt x="986" y="704"/>
                    <a:pt x="980" y="705"/>
                  </a:cubicBezTo>
                  <a:cubicBezTo>
                    <a:pt x="737" y="733"/>
                    <a:pt x="494" y="767"/>
                    <a:pt x="253" y="809"/>
                  </a:cubicBezTo>
                  <a:cubicBezTo>
                    <a:pt x="185" y="820"/>
                    <a:pt x="118" y="832"/>
                    <a:pt x="50" y="845"/>
                  </a:cubicBezTo>
                  <a:cubicBezTo>
                    <a:pt x="45" y="846"/>
                    <a:pt x="33" y="849"/>
                    <a:pt x="37" y="857"/>
                  </a:cubicBezTo>
                  <a:cubicBezTo>
                    <a:pt x="40" y="864"/>
                    <a:pt x="54" y="865"/>
                    <a:pt x="61" y="864"/>
                  </a:cubicBezTo>
                  <a:cubicBezTo>
                    <a:pt x="301" y="819"/>
                    <a:pt x="543" y="780"/>
                    <a:pt x="786" y="749"/>
                  </a:cubicBezTo>
                  <a:cubicBezTo>
                    <a:pt x="854" y="740"/>
                    <a:pt x="922" y="732"/>
                    <a:pt x="990" y="724"/>
                  </a:cubicBezTo>
                  <a:cubicBezTo>
                    <a:pt x="996" y="723"/>
                    <a:pt x="1007" y="720"/>
                    <a:pt x="1004" y="712"/>
                  </a:cubicBezTo>
                  <a:moveTo>
                    <a:pt x="1038" y="827"/>
                  </a:moveTo>
                  <a:cubicBezTo>
                    <a:pt x="1035" y="819"/>
                    <a:pt x="1020" y="819"/>
                    <a:pt x="1014" y="820"/>
                  </a:cubicBezTo>
                  <a:cubicBezTo>
                    <a:pt x="782" y="853"/>
                    <a:pt x="550" y="890"/>
                    <a:pt x="319" y="930"/>
                  </a:cubicBezTo>
                  <a:cubicBezTo>
                    <a:pt x="254" y="942"/>
                    <a:pt x="188" y="954"/>
                    <a:pt x="123" y="966"/>
                  </a:cubicBezTo>
                  <a:cubicBezTo>
                    <a:pt x="118" y="967"/>
                    <a:pt x="106" y="970"/>
                    <a:pt x="110" y="978"/>
                  </a:cubicBezTo>
                  <a:cubicBezTo>
                    <a:pt x="113" y="985"/>
                    <a:pt x="127" y="986"/>
                    <a:pt x="134" y="985"/>
                  </a:cubicBezTo>
                  <a:cubicBezTo>
                    <a:pt x="364" y="942"/>
                    <a:pt x="595" y="903"/>
                    <a:pt x="827" y="868"/>
                  </a:cubicBezTo>
                  <a:cubicBezTo>
                    <a:pt x="893" y="858"/>
                    <a:pt x="958" y="848"/>
                    <a:pt x="1024" y="839"/>
                  </a:cubicBezTo>
                  <a:cubicBezTo>
                    <a:pt x="1030" y="838"/>
                    <a:pt x="1041" y="835"/>
                    <a:pt x="1038" y="827"/>
                  </a:cubicBezTo>
                  <a:moveTo>
                    <a:pt x="1093" y="965"/>
                  </a:moveTo>
                  <a:cubicBezTo>
                    <a:pt x="1090" y="958"/>
                    <a:pt x="1076" y="958"/>
                    <a:pt x="1069" y="959"/>
                  </a:cubicBezTo>
                  <a:cubicBezTo>
                    <a:pt x="832" y="991"/>
                    <a:pt x="594" y="1026"/>
                    <a:pt x="358" y="1065"/>
                  </a:cubicBezTo>
                  <a:cubicBezTo>
                    <a:pt x="291" y="1075"/>
                    <a:pt x="224" y="1087"/>
                    <a:pt x="158" y="1098"/>
                  </a:cubicBezTo>
                  <a:cubicBezTo>
                    <a:pt x="152" y="1099"/>
                    <a:pt x="141" y="1102"/>
                    <a:pt x="144" y="1110"/>
                  </a:cubicBezTo>
                  <a:cubicBezTo>
                    <a:pt x="147" y="1117"/>
                    <a:pt x="162" y="1118"/>
                    <a:pt x="168" y="1117"/>
                  </a:cubicBezTo>
                  <a:cubicBezTo>
                    <a:pt x="404" y="1076"/>
                    <a:pt x="641" y="1039"/>
                    <a:pt x="879" y="1005"/>
                  </a:cubicBezTo>
                  <a:cubicBezTo>
                    <a:pt x="946" y="996"/>
                    <a:pt x="1013" y="987"/>
                    <a:pt x="1080" y="977"/>
                  </a:cubicBezTo>
                  <a:cubicBezTo>
                    <a:pt x="1086" y="976"/>
                    <a:pt x="1096" y="973"/>
                    <a:pt x="1093" y="965"/>
                  </a:cubicBezTo>
                  <a:moveTo>
                    <a:pt x="1149" y="1089"/>
                  </a:moveTo>
                  <a:cubicBezTo>
                    <a:pt x="1145" y="1081"/>
                    <a:pt x="1131" y="1081"/>
                    <a:pt x="1125" y="1082"/>
                  </a:cubicBezTo>
                  <a:cubicBezTo>
                    <a:pt x="902" y="1101"/>
                    <a:pt x="681" y="1130"/>
                    <a:pt x="461" y="1170"/>
                  </a:cubicBezTo>
                  <a:cubicBezTo>
                    <a:pt x="399" y="1182"/>
                    <a:pt x="337" y="1194"/>
                    <a:pt x="276" y="1207"/>
                  </a:cubicBezTo>
                  <a:cubicBezTo>
                    <a:pt x="270" y="1208"/>
                    <a:pt x="259" y="1211"/>
                    <a:pt x="262" y="1219"/>
                  </a:cubicBezTo>
                  <a:cubicBezTo>
                    <a:pt x="265" y="1226"/>
                    <a:pt x="280" y="1227"/>
                    <a:pt x="286" y="1226"/>
                  </a:cubicBezTo>
                  <a:cubicBezTo>
                    <a:pt x="504" y="1180"/>
                    <a:pt x="725" y="1144"/>
                    <a:pt x="947" y="1120"/>
                  </a:cubicBezTo>
                  <a:cubicBezTo>
                    <a:pt x="1010" y="1113"/>
                    <a:pt x="1072" y="1106"/>
                    <a:pt x="1135" y="1101"/>
                  </a:cubicBezTo>
                  <a:cubicBezTo>
                    <a:pt x="1141" y="1100"/>
                    <a:pt x="1152" y="1096"/>
                    <a:pt x="1149" y="1089"/>
                  </a:cubicBezTo>
                  <a:moveTo>
                    <a:pt x="1177" y="1227"/>
                  </a:moveTo>
                  <a:cubicBezTo>
                    <a:pt x="1174" y="1220"/>
                    <a:pt x="1159" y="1219"/>
                    <a:pt x="1153" y="1220"/>
                  </a:cubicBezTo>
                  <a:cubicBezTo>
                    <a:pt x="931" y="1263"/>
                    <a:pt x="708" y="1296"/>
                    <a:pt x="483" y="1318"/>
                  </a:cubicBezTo>
                  <a:cubicBezTo>
                    <a:pt x="420" y="1324"/>
                    <a:pt x="357" y="1329"/>
                    <a:pt x="294" y="1334"/>
                  </a:cubicBezTo>
                  <a:cubicBezTo>
                    <a:pt x="288" y="1334"/>
                    <a:pt x="277" y="1338"/>
                    <a:pt x="280" y="1346"/>
                  </a:cubicBezTo>
                  <a:cubicBezTo>
                    <a:pt x="284" y="1354"/>
                    <a:pt x="298" y="1353"/>
                    <a:pt x="304" y="1353"/>
                  </a:cubicBezTo>
                  <a:cubicBezTo>
                    <a:pt x="530" y="1337"/>
                    <a:pt x="754" y="1310"/>
                    <a:pt x="977" y="1272"/>
                  </a:cubicBezTo>
                  <a:cubicBezTo>
                    <a:pt x="1039" y="1262"/>
                    <a:pt x="1101" y="1251"/>
                    <a:pt x="1163" y="1239"/>
                  </a:cubicBezTo>
                  <a:cubicBezTo>
                    <a:pt x="1169" y="1238"/>
                    <a:pt x="1180" y="1235"/>
                    <a:pt x="1177" y="122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28"/>
            <p:cNvSpPr/>
            <p:nvPr/>
          </p:nvSpPr>
          <p:spPr>
            <a:xfrm rot="-1190507">
              <a:off x="8483113" y="1571867"/>
              <a:ext cx="257258" cy="506276"/>
            </a:xfrm>
            <a:custGeom>
              <a:avLst/>
              <a:gdLst/>
              <a:ahLst/>
              <a:cxnLst/>
              <a:rect l="l" t="t" r="r" b="b"/>
              <a:pathLst>
                <a:path w="468" h="921" extrusionOk="0">
                  <a:moveTo>
                    <a:pt x="467" y="271"/>
                  </a:moveTo>
                  <a:cubicBezTo>
                    <a:pt x="354" y="383"/>
                    <a:pt x="257" y="510"/>
                    <a:pt x="177" y="647"/>
                  </a:cubicBezTo>
                  <a:cubicBezTo>
                    <a:pt x="136" y="717"/>
                    <a:pt x="100" y="789"/>
                    <a:pt x="69" y="863"/>
                  </a:cubicBezTo>
                  <a:cubicBezTo>
                    <a:pt x="64" y="877"/>
                    <a:pt x="58" y="898"/>
                    <a:pt x="51" y="920"/>
                  </a:cubicBezTo>
                  <a:cubicBezTo>
                    <a:pt x="0" y="625"/>
                    <a:pt x="35" y="323"/>
                    <a:pt x="211" y="59"/>
                  </a:cubicBezTo>
                  <a:cubicBezTo>
                    <a:pt x="229" y="32"/>
                    <a:pt x="249" y="13"/>
                    <a:pt x="270" y="0"/>
                  </a:cubicBezTo>
                  <a:cubicBezTo>
                    <a:pt x="330" y="96"/>
                    <a:pt x="379" y="201"/>
                    <a:pt x="467" y="2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6" name="Google Shape;336;p28"/>
          <p:cNvGrpSpPr/>
          <p:nvPr/>
        </p:nvGrpSpPr>
        <p:grpSpPr>
          <a:xfrm>
            <a:off x="2984436" y="4850609"/>
            <a:ext cx="1412512" cy="1410048"/>
            <a:chOff x="7061726" y="2194557"/>
            <a:chExt cx="1059384" cy="1057536"/>
          </a:xfrm>
        </p:grpSpPr>
        <p:sp>
          <p:nvSpPr>
            <p:cNvPr id="337" name="Google Shape;337;p28"/>
            <p:cNvSpPr/>
            <p:nvPr/>
          </p:nvSpPr>
          <p:spPr>
            <a:xfrm rot="1930783">
              <a:off x="7206153" y="2341011"/>
              <a:ext cx="770531" cy="764628"/>
            </a:xfrm>
            <a:custGeom>
              <a:avLst/>
              <a:gdLst/>
              <a:ahLst/>
              <a:cxnLst/>
              <a:rect l="l" t="t" r="r" b="b"/>
              <a:pathLst>
                <a:path w="2551" h="1808" extrusionOk="0">
                  <a:moveTo>
                    <a:pt x="304" y="1807"/>
                  </a:moveTo>
                  <a:lnTo>
                    <a:pt x="2547" y="1807"/>
                  </a:lnTo>
                  <a:cubicBezTo>
                    <a:pt x="2549" y="1803"/>
                    <a:pt x="2550" y="1799"/>
                    <a:pt x="2548" y="1794"/>
                  </a:cubicBezTo>
                  <a:cubicBezTo>
                    <a:pt x="2366" y="1339"/>
                    <a:pt x="2276" y="865"/>
                    <a:pt x="2279" y="390"/>
                  </a:cubicBezTo>
                  <a:cubicBezTo>
                    <a:pt x="2280" y="260"/>
                    <a:pt x="2288" y="129"/>
                    <a:pt x="2302" y="0"/>
                  </a:cubicBezTo>
                  <a:lnTo>
                    <a:pt x="54" y="0"/>
                  </a:lnTo>
                  <a:cubicBezTo>
                    <a:pt x="0" y="472"/>
                    <a:pt x="39" y="951"/>
                    <a:pt x="170" y="1415"/>
                  </a:cubicBezTo>
                  <a:cubicBezTo>
                    <a:pt x="207" y="1547"/>
                    <a:pt x="252" y="1678"/>
                    <a:pt x="304" y="1807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28"/>
            <p:cNvSpPr/>
            <p:nvPr/>
          </p:nvSpPr>
          <p:spPr>
            <a:xfrm rot="1930783">
              <a:off x="7689984" y="2300047"/>
              <a:ext cx="163409" cy="159016"/>
            </a:xfrm>
            <a:custGeom>
              <a:avLst/>
              <a:gdLst/>
              <a:ahLst/>
              <a:cxnLst/>
              <a:rect l="l" t="t" r="r" b="b"/>
              <a:pathLst>
                <a:path w="541" h="376" extrusionOk="0">
                  <a:moveTo>
                    <a:pt x="35" y="361"/>
                  </a:moveTo>
                  <a:cubicBezTo>
                    <a:pt x="36" y="365"/>
                    <a:pt x="36" y="370"/>
                    <a:pt x="36" y="375"/>
                  </a:cubicBezTo>
                  <a:lnTo>
                    <a:pt x="540" y="375"/>
                  </a:lnTo>
                  <a:cubicBezTo>
                    <a:pt x="538" y="358"/>
                    <a:pt x="533" y="340"/>
                    <a:pt x="530" y="324"/>
                  </a:cubicBezTo>
                  <a:cubicBezTo>
                    <a:pt x="517" y="223"/>
                    <a:pt x="504" y="122"/>
                    <a:pt x="491" y="21"/>
                  </a:cubicBezTo>
                  <a:cubicBezTo>
                    <a:pt x="490" y="13"/>
                    <a:pt x="488" y="6"/>
                    <a:pt x="486" y="0"/>
                  </a:cubicBezTo>
                  <a:lnTo>
                    <a:pt x="0" y="0"/>
                  </a:lnTo>
                  <a:cubicBezTo>
                    <a:pt x="6" y="96"/>
                    <a:pt x="14" y="191"/>
                    <a:pt x="26" y="286"/>
                  </a:cubicBezTo>
                  <a:cubicBezTo>
                    <a:pt x="29" y="311"/>
                    <a:pt x="32" y="336"/>
                    <a:pt x="35" y="36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28"/>
            <p:cNvSpPr/>
            <p:nvPr/>
          </p:nvSpPr>
          <p:spPr>
            <a:xfrm rot="1930798">
              <a:off x="7328543" y="2517434"/>
              <a:ext cx="525739" cy="411782"/>
            </a:xfrm>
            <a:custGeom>
              <a:avLst/>
              <a:gdLst/>
              <a:ahLst/>
              <a:cxnLst/>
              <a:rect l="l" t="t" r="r" b="b"/>
              <a:pathLst>
                <a:path w="1995" h="1116" extrusionOk="0">
                  <a:moveTo>
                    <a:pt x="1935" y="52"/>
                  </a:moveTo>
                  <a:cubicBezTo>
                    <a:pt x="1797" y="62"/>
                    <a:pt x="1659" y="66"/>
                    <a:pt x="1520" y="67"/>
                  </a:cubicBezTo>
                  <a:cubicBezTo>
                    <a:pt x="1045" y="71"/>
                    <a:pt x="568" y="34"/>
                    <a:pt x="96" y="84"/>
                  </a:cubicBezTo>
                  <a:cubicBezTo>
                    <a:pt x="74" y="87"/>
                    <a:pt x="22" y="85"/>
                    <a:pt x="11" y="68"/>
                  </a:cubicBezTo>
                  <a:cubicBezTo>
                    <a:pt x="0" y="49"/>
                    <a:pt x="39" y="40"/>
                    <a:pt x="59" y="38"/>
                  </a:cubicBezTo>
                  <a:cubicBezTo>
                    <a:pt x="196" y="24"/>
                    <a:pt x="334" y="16"/>
                    <a:pt x="472" y="13"/>
                  </a:cubicBezTo>
                  <a:cubicBezTo>
                    <a:pt x="948" y="0"/>
                    <a:pt x="1425" y="40"/>
                    <a:pt x="1899" y="6"/>
                  </a:cubicBezTo>
                  <a:cubicBezTo>
                    <a:pt x="1921" y="4"/>
                    <a:pt x="1972" y="4"/>
                    <a:pt x="1983" y="22"/>
                  </a:cubicBezTo>
                  <a:cubicBezTo>
                    <a:pt x="1994" y="41"/>
                    <a:pt x="1956" y="50"/>
                    <a:pt x="1935" y="52"/>
                  </a:cubicBezTo>
                  <a:moveTo>
                    <a:pt x="1883" y="220"/>
                  </a:moveTo>
                  <a:cubicBezTo>
                    <a:pt x="1410" y="220"/>
                    <a:pt x="937" y="216"/>
                    <a:pt x="464" y="219"/>
                  </a:cubicBezTo>
                  <a:cubicBezTo>
                    <a:pt x="330" y="220"/>
                    <a:pt x="197" y="223"/>
                    <a:pt x="65" y="236"/>
                  </a:cubicBezTo>
                  <a:cubicBezTo>
                    <a:pt x="45" y="238"/>
                    <a:pt x="5" y="247"/>
                    <a:pt x="17" y="265"/>
                  </a:cubicBezTo>
                  <a:cubicBezTo>
                    <a:pt x="28" y="283"/>
                    <a:pt x="79" y="284"/>
                    <a:pt x="101" y="282"/>
                  </a:cubicBezTo>
                  <a:cubicBezTo>
                    <a:pt x="328" y="260"/>
                    <a:pt x="559" y="266"/>
                    <a:pt x="788" y="266"/>
                  </a:cubicBezTo>
                  <a:cubicBezTo>
                    <a:pt x="1019" y="267"/>
                    <a:pt x="1251" y="267"/>
                    <a:pt x="1482" y="267"/>
                  </a:cubicBezTo>
                  <a:cubicBezTo>
                    <a:pt x="1616" y="267"/>
                    <a:pt x="1750" y="268"/>
                    <a:pt x="1883" y="268"/>
                  </a:cubicBezTo>
                  <a:cubicBezTo>
                    <a:pt x="1904" y="268"/>
                    <a:pt x="1951" y="263"/>
                    <a:pt x="1952" y="244"/>
                  </a:cubicBezTo>
                  <a:cubicBezTo>
                    <a:pt x="1953" y="225"/>
                    <a:pt x="1902" y="220"/>
                    <a:pt x="1883" y="220"/>
                  </a:cubicBezTo>
                  <a:moveTo>
                    <a:pt x="1894" y="411"/>
                  </a:moveTo>
                  <a:cubicBezTo>
                    <a:pt x="1663" y="400"/>
                    <a:pt x="1430" y="410"/>
                    <a:pt x="1199" y="413"/>
                  </a:cubicBezTo>
                  <a:cubicBezTo>
                    <a:pt x="968" y="415"/>
                    <a:pt x="736" y="418"/>
                    <a:pt x="505" y="421"/>
                  </a:cubicBezTo>
                  <a:lnTo>
                    <a:pt x="111" y="426"/>
                  </a:lnTo>
                  <a:cubicBezTo>
                    <a:pt x="90" y="426"/>
                    <a:pt x="43" y="430"/>
                    <a:pt x="42" y="450"/>
                  </a:cubicBezTo>
                  <a:cubicBezTo>
                    <a:pt x="41" y="469"/>
                    <a:pt x="92" y="474"/>
                    <a:pt x="111" y="473"/>
                  </a:cubicBezTo>
                  <a:lnTo>
                    <a:pt x="1478" y="457"/>
                  </a:lnTo>
                  <a:cubicBezTo>
                    <a:pt x="1604" y="455"/>
                    <a:pt x="1731" y="451"/>
                    <a:pt x="1857" y="457"/>
                  </a:cubicBezTo>
                  <a:cubicBezTo>
                    <a:pt x="1882" y="458"/>
                    <a:pt x="1929" y="459"/>
                    <a:pt x="1941" y="440"/>
                  </a:cubicBezTo>
                  <a:cubicBezTo>
                    <a:pt x="1954" y="422"/>
                    <a:pt x="1913" y="412"/>
                    <a:pt x="1894" y="411"/>
                  </a:cubicBezTo>
                  <a:moveTo>
                    <a:pt x="1842" y="606"/>
                  </a:moveTo>
                  <a:cubicBezTo>
                    <a:pt x="1283" y="619"/>
                    <a:pt x="725" y="633"/>
                    <a:pt x="167" y="646"/>
                  </a:cubicBezTo>
                  <a:cubicBezTo>
                    <a:pt x="146" y="647"/>
                    <a:pt x="99" y="650"/>
                    <a:pt x="98" y="670"/>
                  </a:cubicBezTo>
                  <a:cubicBezTo>
                    <a:pt x="97" y="689"/>
                    <a:pt x="148" y="694"/>
                    <a:pt x="167" y="694"/>
                  </a:cubicBezTo>
                  <a:cubicBezTo>
                    <a:pt x="725" y="680"/>
                    <a:pt x="1283" y="667"/>
                    <a:pt x="1842" y="653"/>
                  </a:cubicBezTo>
                  <a:cubicBezTo>
                    <a:pt x="1863" y="653"/>
                    <a:pt x="1909" y="649"/>
                    <a:pt x="1910" y="629"/>
                  </a:cubicBezTo>
                  <a:cubicBezTo>
                    <a:pt x="1911" y="610"/>
                    <a:pt x="1860" y="605"/>
                    <a:pt x="1842" y="606"/>
                  </a:cubicBezTo>
                  <a:moveTo>
                    <a:pt x="1875" y="830"/>
                  </a:moveTo>
                  <a:cubicBezTo>
                    <a:pt x="1307" y="832"/>
                    <a:pt x="738" y="846"/>
                    <a:pt x="171" y="872"/>
                  </a:cubicBezTo>
                  <a:cubicBezTo>
                    <a:pt x="151" y="873"/>
                    <a:pt x="104" y="876"/>
                    <a:pt x="103" y="896"/>
                  </a:cubicBezTo>
                  <a:cubicBezTo>
                    <a:pt x="102" y="914"/>
                    <a:pt x="153" y="920"/>
                    <a:pt x="171" y="920"/>
                  </a:cubicBezTo>
                  <a:cubicBezTo>
                    <a:pt x="738" y="893"/>
                    <a:pt x="1307" y="879"/>
                    <a:pt x="1875" y="878"/>
                  </a:cubicBezTo>
                  <a:cubicBezTo>
                    <a:pt x="1896" y="878"/>
                    <a:pt x="1942" y="874"/>
                    <a:pt x="1943" y="854"/>
                  </a:cubicBezTo>
                  <a:cubicBezTo>
                    <a:pt x="1944" y="835"/>
                    <a:pt x="1893" y="830"/>
                    <a:pt x="1875" y="830"/>
                  </a:cubicBezTo>
                  <a:moveTo>
                    <a:pt x="1884" y="1039"/>
                  </a:moveTo>
                  <a:cubicBezTo>
                    <a:pt x="1337" y="1061"/>
                    <a:pt x="789" y="1067"/>
                    <a:pt x="241" y="1059"/>
                  </a:cubicBezTo>
                  <a:cubicBezTo>
                    <a:pt x="220" y="1059"/>
                    <a:pt x="174" y="1064"/>
                    <a:pt x="173" y="1083"/>
                  </a:cubicBezTo>
                  <a:cubicBezTo>
                    <a:pt x="172" y="1103"/>
                    <a:pt x="223" y="1107"/>
                    <a:pt x="241" y="1107"/>
                  </a:cubicBezTo>
                  <a:cubicBezTo>
                    <a:pt x="789" y="1115"/>
                    <a:pt x="1337" y="1108"/>
                    <a:pt x="1884" y="1087"/>
                  </a:cubicBezTo>
                  <a:cubicBezTo>
                    <a:pt x="1905" y="1086"/>
                    <a:pt x="1951" y="1083"/>
                    <a:pt x="1952" y="1063"/>
                  </a:cubicBezTo>
                  <a:cubicBezTo>
                    <a:pt x="1953" y="1044"/>
                    <a:pt x="1902" y="1038"/>
                    <a:pt x="1884" y="103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0" name="Google Shape;340;p28"/>
          <p:cNvGrpSpPr/>
          <p:nvPr/>
        </p:nvGrpSpPr>
        <p:grpSpPr>
          <a:xfrm flipH="1">
            <a:off x="506481" y="4850590"/>
            <a:ext cx="1411953" cy="2016385"/>
            <a:chOff x="3046964" y="2594414"/>
            <a:chExt cx="522894" cy="746625"/>
          </a:xfrm>
        </p:grpSpPr>
        <p:sp>
          <p:nvSpPr>
            <p:cNvPr id="341" name="Google Shape;341;p28"/>
            <p:cNvSpPr/>
            <p:nvPr/>
          </p:nvSpPr>
          <p:spPr>
            <a:xfrm>
              <a:off x="3124802" y="3060833"/>
              <a:ext cx="377755" cy="280206"/>
            </a:xfrm>
            <a:custGeom>
              <a:avLst/>
              <a:gdLst/>
              <a:ahLst/>
              <a:cxnLst/>
              <a:rect l="l" t="t" r="r" b="b"/>
              <a:pathLst>
                <a:path w="1913" h="1419" extrusionOk="0">
                  <a:moveTo>
                    <a:pt x="377" y="1418"/>
                  </a:moveTo>
                  <a:lnTo>
                    <a:pt x="1535" y="1418"/>
                  </a:lnTo>
                  <a:cubicBezTo>
                    <a:pt x="1764" y="1243"/>
                    <a:pt x="1912" y="968"/>
                    <a:pt x="1912" y="657"/>
                  </a:cubicBezTo>
                  <a:cubicBezTo>
                    <a:pt x="1912" y="403"/>
                    <a:pt x="1812" y="171"/>
                    <a:pt x="1650" y="0"/>
                  </a:cubicBezTo>
                  <a:lnTo>
                    <a:pt x="262" y="0"/>
                  </a:lnTo>
                  <a:cubicBezTo>
                    <a:pt x="100" y="171"/>
                    <a:pt x="0" y="403"/>
                    <a:pt x="0" y="657"/>
                  </a:cubicBezTo>
                  <a:cubicBezTo>
                    <a:pt x="0" y="968"/>
                    <a:pt x="148" y="1243"/>
                    <a:pt x="377" y="141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3046964" y="2594414"/>
              <a:ext cx="522894" cy="569694"/>
            </a:xfrm>
            <a:custGeom>
              <a:avLst/>
              <a:gdLst/>
              <a:ahLst/>
              <a:cxnLst/>
              <a:rect l="l" t="t" r="r" b="b"/>
              <a:pathLst>
                <a:path w="2648" h="2885" extrusionOk="0">
                  <a:moveTo>
                    <a:pt x="2576" y="1649"/>
                  </a:moveTo>
                  <a:cubicBezTo>
                    <a:pt x="2573" y="1686"/>
                    <a:pt x="2566" y="1733"/>
                    <a:pt x="2598" y="1759"/>
                  </a:cubicBezTo>
                  <a:cubicBezTo>
                    <a:pt x="2619" y="1776"/>
                    <a:pt x="2568" y="1782"/>
                    <a:pt x="2558" y="1779"/>
                  </a:cubicBezTo>
                  <a:cubicBezTo>
                    <a:pt x="2463" y="1746"/>
                    <a:pt x="2367" y="1712"/>
                    <a:pt x="2272" y="1678"/>
                  </a:cubicBezTo>
                  <a:cubicBezTo>
                    <a:pt x="2235" y="1665"/>
                    <a:pt x="2198" y="1653"/>
                    <a:pt x="2162" y="1639"/>
                  </a:cubicBezTo>
                  <a:cubicBezTo>
                    <a:pt x="2072" y="1617"/>
                    <a:pt x="1980" y="1598"/>
                    <a:pt x="1894" y="1564"/>
                  </a:cubicBezTo>
                  <a:cubicBezTo>
                    <a:pt x="1822" y="1536"/>
                    <a:pt x="1760" y="1491"/>
                    <a:pt x="1706" y="1437"/>
                  </a:cubicBezTo>
                  <a:cubicBezTo>
                    <a:pt x="1603" y="1332"/>
                    <a:pt x="1530" y="1202"/>
                    <a:pt x="1420" y="1104"/>
                  </a:cubicBezTo>
                  <a:cubicBezTo>
                    <a:pt x="1362" y="1052"/>
                    <a:pt x="1294" y="1022"/>
                    <a:pt x="1225" y="988"/>
                  </a:cubicBezTo>
                  <a:cubicBezTo>
                    <a:pt x="1161" y="955"/>
                    <a:pt x="1098" y="910"/>
                    <a:pt x="1079" y="837"/>
                  </a:cubicBezTo>
                  <a:cubicBezTo>
                    <a:pt x="1059" y="763"/>
                    <a:pt x="1086" y="682"/>
                    <a:pt x="1138" y="628"/>
                  </a:cubicBezTo>
                  <a:cubicBezTo>
                    <a:pt x="1195" y="568"/>
                    <a:pt x="1278" y="537"/>
                    <a:pt x="1359" y="528"/>
                  </a:cubicBezTo>
                  <a:cubicBezTo>
                    <a:pt x="1408" y="522"/>
                    <a:pt x="1457" y="524"/>
                    <a:pt x="1506" y="529"/>
                  </a:cubicBezTo>
                  <a:cubicBezTo>
                    <a:pt x="1517" y="530"/>
                    <a:pt x="1617" y="545"/>
                    <a:pt x="1647" y="552"/>
                  </a:cubicBezTo>
                  <a:cubicBezTo>
                    <a:pt x="1648" y="550"/>
                    <a:pt x="1649" y="548"/>
                    <a:pt x="1649" y="546"/>
                  </a:cubicBezTo>
                  <a:cubicBezTo>
                    <a:pt x="1649" y="541"/>
                    <a:pt x="1649" y="535"/>
                    <a:pt x="1649" y="529"/>
                  </a:cubicBezTo>
                  <a:cubicBezTo>
                    <a:pt x="1649" y="519"/>
                    <a:pt x="1649" y="508"/>
                    <a:pt x="1649" y="497"/>
                  </a:cubicBezTo>
                  <a:cubicBezTo>
                    <a:pt x="1649" y="472"/>
                    <a:pt x="1647" y="448"/>
                    <a:pt x="1645" y="424"/>
                  </a:cubicBezTo>
                  <a:cubicBezTo>
                    <a:pt x="1639" y="375"/>
                    <a:pt x="1628" y="328"/>
                    <a:pt x="1616" y="280"/>
                  </a:cubicBezTo>
                  <a:cubicBezTo>
                    <a:pt x="1597" y="202"/>
                    <a:pt x="1587" y="113"/>
                    <a:pt x="1658" y="57"/>
                  </a:cubicBezTo>
                  <a:cubicBezTo>
                    <a:pt x="1719" y="9"/>
                    <a:pt x="1804" y="0"/>
                    <a:pt x="1878" y="4"/>
                  </a:cubicBezTo>
                  <a:cubicBezTo>
                    <a:pt x="2035" y="14"/>
                    <a:pt x="2187" y="99"/>
                    <a:pt x="2269" y="235"/>
                  </a:cubicBezTo>
                  <a:cubicBezTo>
                    <a:pt x="2360" y="386"/>
                    <a:pt x="2357" y="574"/>
                    <a:pt x="2455" y="722"/>
                  </a:cubicBezTo>
                  <a:cubicBezTo>
                    <a:pt x="2500" y="791"/>
                    <a:pt x="2560" y="850"/>
                    <a:pt x="2599" y="923"/>
                  </a:cubicBezTo>
                  <a:cubicBezTo>
                    <a:pt x="2645" y="1007"/>
                    <a:pt x="2647" y="1100"/>
                    <a:pt x="2635" y="1192"/>
                  </a:cubicBezTo>
                  <a:cubicBezTo>
                    <a:pt x="2622" y="1293"/>
                    <a:pt x="2604" y="1392"/>
                    <a:pt x="2592" y="1493"/>
                  </a:cubicBezTo>
                  <a:cubicBezTo>
                    <a:pt x="2586" y="1545"/>
                    <a:pt x="2581" y="1597"/>
                    <a:pt x="2576" y="1649"/>
                  </a:cubicBezTo>
                  <a:moveTo>
                    <a:pt x="1406" y="1381"/>
                  </a:moveTo>
                  <a:cubicBezTo>
                    <a:pt x="1366" y="1351"/>
                    <a:pt x="1317" y="1331"/>
                    <a:pt x="1270" y="1314"/>
                  </a:cubicBezTo>
                  <a:cubicBezTo>
                    <a:pt x="1184" y="1283"/>
                    <a:pt x="1094" y="1258"/>
                    <a:pt x="1002" y="1258"/>
                  </a:cubicBezTo>
                  <a:cubicBezTo>
                    <a:pt x="910" y="1259"/>
                    <a:pt x="816" y="1288"/>
                    <a:pt x="751" y="1353"/>
                  </a:cubicBezTo>
                  <a:cubicBezTo>
                    <a:pt x="742" y="1237"/>
                    <a:pt x="669" y="1048"/>
                    <a:pt x="537" y="1034"/>
                  </a:cubicBezTo>
                  <a:cubicBezTo>
                    <a:pt x="375" y="1016"/>
                    <a:pt x="239" y="1148"/>
                    <a:pt x="146" y="1265"/>
                  </a:cubicBezTo>
                  <a:cubicBezTo>
                    <a:pt x="59" y="1373"/>
                    <a:pt x="25" y="1465"/>
                    <a:pt x="17" y="1603"/>
                  </a:cubicBezTo>
                  <a:cubicBezTo>
                    <a:pt x="8" y="1754"/>
                    <a:pt x="0" y="1908"/>
                    <a:pt x="34" y="2055"/>
                  </a:cubicBezTo>
                  <a:cubicBezTo>
                    <a:pt x="48" y="2117"/>
                    <a:pt x="70" y="2178"/>
                    <a:pt x="75" y="2241"/>
                  </a:cubicBezTo>
                  <a:cubicBezTo>
                    <a:pt x="85" y="2352"/>
                    <a:pt x="45" y="2461"/>
                    <a:pt x="24" y="2570"/>
                  </a:cubicBezTo>
                  <a:cubicBezTo>
                    <a:pt x="3" y="2679"/>
                    <a:pt x="8" y="2806"/>
                    <a:pt x="88" y="2884"/>
                  </a:cubicBezTo>
                  <a:cubicBezTo>
                    <a:pt x="128" y="2807"/>
                    <a:pt x="189" y="2741"/>
                    <a:pt x="263" y="2695"/>
                  </a:cubicBezTo>
                  <a:cubicBezTo>
                    <a:pt x="313" y="2664"/>
                    <a:pt x="370" y="2642"/>
                    <a:pt x="416" y="2605"/>
                  </a:cubicBezTo>
                  <a:cubicBezTo>
                    <a:pt x="459" y="2572"/>
                    <a:pt x="491" y="2530"/>
                    <a:pt x="532" y="2496"/>
                  </a:cubicBezTo>
                  <a:cubicBezTo>
                    <a:pt x="676" y="2377"/>
                    <a:pt x="892" y="2386"/>
                    <a:pt x="1040" y="2273"/>
                  </a:cubicBezTo>
                  <a:cubicBezTo>
                    <a:pt x="1088" y="2236"/>
                    <a:pt x="1126" y="2188"/>
                    <a:pt x="1164" y="2140"/>
                  </a:cubicBezTo>
                  <a:cubicBezTo>
                    <a:pt x="1259" y="2021"/>
                    <a:pt x="1354" y="1900"/>
                    <a:pt x="1427" y="1767"/>
                  </a:cubicBezTo>
                  <a:cubicBezTo>
                    <a:pt x="1481" y="1669"/>
                    <a:pt x="1522" y="1547"/>
                    <a:pt x="1468" y="1450"/>
                  </a:cubicBezTo>
                  <a:cubicBezTo>
                    <a:pt x="1452" y="1422"/>
                    <a:pt x="1431" y="1400"/>
                    <a:pt x="1406" y="13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3080929" y="2869684"/>
              <a:ext cx="231827" cy="245255"/>
            </a:xfrm>
            <a:custGeom>
              <a:avLst/>
              <a:gdLst/>
              <a:ahLst/>
              <a:cxnLst/>
              <a:rect l="l" t="t" r="r" b="b"/>
              <a:pathLst>
                <a:path w="1174" h="1242" extrusionOk="0">
                  <a:moveTo>
                    <a:pt x="974" y="488"/>
                  </a:moveTo>
                  <a:cubicBezTo>
                    <a:pt x="973" y="468"/>
                    <a:pt x="970" y="447"/>
                    <a:pt x="975" y="427"/>
                  </a:cubicBezTo>
                  <a:cubicBezTo>
                    <a:pt x="991" y="366"/>
                    <a:pt x="1075" y="340"/>
                    <a:pt x="1111" y="291"/>
                  </a:cubicBezTo>
                  <a:cubicBezTo>
                    <a:pt x="1149" y="239"/>
                    <a:pt x="1173" y="163"/>
                    <a:pt x="1141" y="102"/>
                  </a:cubicBezTo>
                  <a:cubicBezTo>
                    <a:pt x="1110" y="43"/>
                    <a:pt x="1035" y="12"/>
                    <a:pt x="971" y="31"/>
                  </a:cubicBezTo>
                  <a:cubicBezTo>
                    <a:pt x="950" y="37"/>
                    <a:pt x="929" y="49"/>
                    <a:pt x="906" y="51"/>
                  </a:cubicBezTo>
                  <a:cubicBezTo>
                    <a:pt x="866" y="56"/>
                    <a:pt x="829" y="30"/>
                    <a:pt x="790" y="20"/>
                  </a:cubicBezTo>
                  <a:cubicBezTo>
                    <a:pt x="716" y="0"/>
                    <a:pt x="640" y="33"/>
                    <a:pt x="571" y="66"/>
                  </a:cubicBezTo>
                  <a:cubicBezTo>
                    <a:pt x="560" y="71"/>
                    <a:pt x="550" y="76"/>
                    <a:pt x="540" y="82"/>
                  </a:cubicBezTo>
                  <a:cubicBezTo>
                    <a:pt x="501" y="135"/>
                    <a:pt x="467" y="193"/>
                    <a:pt x="437" y="251"/>
                  </a:cubicBezTo>
                  <a:cubicBezTo>
                    <a:pt x="341" y="432"/>
                    <a:pt x="257" y="620"/>
                    <a:pt x="176" y="807"/>
                  </a:cubicBezTo>
                  <a:cubicBezTo>
                    <a:pt x="114" y="950"/>
                    <a:pt x="55" y="1095"/>
                    <a:pt x="0" y="1241"/>
                  </a:cubicBezTo>
                  <a:cubicBezTo>
                    <a:pt x="131" y="1117"/>
                    <a:pt x="252" y="1001"/>
                    <a:pt x="438" y="962"/>
                  </a:cubicBezTo>
                  <a:cubicBezTo>
                    <a:pt x="467" y="956"/>
                    <a:pt x="497" y="952"/>
                    <a:pt x="520" y="935"/>
                  </a:cubicBezTo>
                  <a:cubicBezTo>
                    <a:pt x="588" y="886"/>
                    <a:pt x="565" y="767"/>
                    <a:pt x="631" y="716"/>
                  </a:cubicBezTo>
                  <a:cubicBezTo>
                    <a:pt x="678" y="681"/>
                    <a:pt x="744" y="697"/>
                    <a:pt x="802" y="689"/>
                  </a:cubicBezTo>
                  <a:cubicBezTo>
                    <a:pt x="897" y="676"/>
                    <a:pt x="975" y="584"/>
                    <a:pt x="974" y="48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3256873" y="3019562"/>
              <a:ext cx="29225" cy="42061"/>
            </a:xfrm>
            <a:custGeom>
              <a:avLst/>
              <a:gdLst/>
              <a:ahLst/>
              <a:cxnLst/>
              <a:rect l="l" t="t" r="r" b="b"/>
              <a:pathLst>
                <a:path w="148" h="213" extrusionOk="0">
                  <a:moveTo>
                    <a:pt x="115" y="58"/>
                  </a:moveTo>
                  <a:cubicBezTo>
                    <a:pt x="108" y="38"/>
                    <a:pt x="100" y="19"/>
                    <a:pt x="91" y="0"/>
                  </a:cubicBezTo>
                  <a:cubicBezTo>
                    <a:pt x="63" y="35"/>
                    <a:pt x="34" y="71"/>
                    <a:pt x="0" y="101"/>
                  </a:cubicBezTo>
                  <a:cubicBezTo>
                    <a:pt x="0" y="102"/>
                    <a:pt x="1" y="103"/>
                    <a:pt x="1" y="104"/>
                  </a:cubicBezTo>
                  <a:cubicBezTo>
                    <a:pt x="7" y="140"/>
                    <a:pt x="9" y="176"/>
                    <a:pt x="11" y="212"/>
                  </a:cubicBezTo>
                  <a:lnTo>
                    <a:pt x="147" y="212"/>
                  </a:lnTo>
                  <a:cubicBezTo>
                    <a:pt x="141" y="160"/>
                    <a:pt x="131" y="109"/>
                    <a:pt x="115" y="5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3060392" y="2809582"/>
              <a:ext cx="114136" cy="304890"/>
            </a:xfrm>
            <a:custGeom>
              <a:avLst/>
              <a:gdLst/>
              <a:ahLst/>
              <a:cxnLst/>
              <a:rect l="l" t="t" r="r" b="b"/>
              <a:pathLst>
                <a:path w="578" h="1544" extrusionOk="0">
                  <a:moveTo>
                    <a:pt x="370" y="735"/>
                  </a:moveTo>
                  <a:cubicBezTo>
                    <a:pt x="432" y="603"/>
                    <a:pt x="493" y="467"/>
                    <a:pt x="577" y="346"/>
                  </a:cubicBezTo>
                  <a:cubicBezTo>
                    <a:pt x="562" y="305"/>
                    <a:pt x="556" y="261"/>
                    <a:pt x="547" y="218"/>
                  </a:cubicBezTo>
                  <a:cubicBezTo>
                    <a:pt x="538" y="173"/>
                    <a:pt x="526" y="126"/>
                    <a:pt x="501" y="87"/>
                  </a:cubicBezTo>
                  <a:cubicBezTo>
                    <a:pt x="495" y="77"/>
                    <a:pt x="488" y="68"/>
                    <a:pt x="479" y="59"/>
                  </a:cubicBezTo>
                  <a:cubicBezTo>
                    <a:pt x="425" y="2"/>
                    <a:pt x="365" y="0"/>
                    <a:pt x="309" y="48"/>
                  </a:cubicBezTo>
                  <a:cubicBezTo>
                    <a:pt x="241" y="108"/>
                    <a:pt x="265" y="216"/>
                    <a:pt x="198" y="268"/>
                  </a:cubicBezTo>
                  <a:cubicBezTo>
                    <a:pt x="179" y="282"/>
                    <a:pt x="155" y="287"/>
                    <a:pt x="133" y="298"/>
                  </a:cubicBezTo>
                  <a:cubicBezTo>
                    <a:pt x="72" y="330"/>
                    <a:pt x="45" y="415"/>
                    <a:pt x="78" y="476"/>
                  </a:cubicBezTo>
                  <a:cubicBezTo>
                    <a:pt x="103" y="522"/>
                    <a:pt x="158" y="561"/>
                    <a:pt x="149" y="613"/>
                  </a:cubicBezTo>
                  <a:cubicBezTo>
                    <a:pt x="140" y="667"/>
                    <a:pt x="68" y="691"/>
                    <a:pt x="55" y="744"/>
                  </a:cubicBezTo>
                  <a:cubicBezTo>
                    <a:pt x="37" y="814"/>
                    <a:pt x="131" y="866"/>
                    <a:pt x="137" y="938"/>
                  </a:cubicBezTo>
                  <a:cubicBezTo>
                    <a:pt x="143" y="1012"/>
                    <a:pt x="57" y="1062"/>
                    <a:pt x="44" y="1135"/>
                  </a:cubicBezTo>
                  <a:cubicBezTo>
                    <a:pt x="36" y="1184"/>
                    <a:pt x="63" y="1233"/>
                    <a:pt x="63" y="1283"/>
                  </a:cubicBezTo>
                  <a:cubicBezTo>
                    <a:pt x="65" y="1363"/>
                    <a:pt x="0" y="1436"/>
                    <a:pt x="14" y="1515"/>
                  </a:cubicBezTo>
                  <a:cubicBezTo>
                    <a:pt x="16" y="1525"/>
                    <a:pt x="20" y="1537"/>
                    <a:pt x="28" y="1543"/>
                  </a:cubicBezTo>
                  <a:cubicBezTo>
                    <a:pt x="58" y="1464"/>
                    <a:pt x="88" y="1385"/>
                    <a:pt x="120" y="1306"/>
                  </a:cubicBezTo>
                  <a:cubicBezTo>
                    <a:pt x="198" y="1113"/>
                    <a:pt x="281" y="923"/>
                    <a:pt x="370" y="7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3304857" y="2862181"/>
              <a:ext cx="83331" cy="199640"/>
            </a:xfrm>
            <a:custGeom>
              <a:avLst/>
              <a:gdLst/>
              <a:ahLst/>
              <a:cxnLst/>
              <a:rect l="l" t="t" r="r" b="b"/>
              <a:pathLst>
                <a:path w="422" h="1011" extrusionOk="0">
                  <a:moveTo>
                    <a:pt x="400" y="81"/>
                  </a:moveTo>
                  <a:cubicBezTo>
                    <a:pt x="375" y="55"/>
                    <a:pt x="351" y="28"/>
                    <a:pt x="329" y="0"/>
                  </a:cubicBezTo>
                  <a:cubicBezTo>
                    <a:pt x="329" y="47"/>
                    <a:pt x="330" y="94"/>
                    <a:pt x="329" y="141"/>
                  </a:cubicBezTo>
                  <a:cubicBezTo>
                    <a:pt x="326" y="273"/>
                    <a:pt x="305" y="402"/>
                    <a:pt x="215" y="503"/>
                  </a:cubicBezTo>
                  <a:cubicBezTo>
                    <a:pt x="173" y="550"/>
                    <a:pt x="125" y="593"/>
                    <a:pt x="92" y="647"/>
                  </a:cubicBezTo>
                  <a:cubicBezTo>
                    <a:pt x="59" y="702"/>
                    <a:pt x="42" y="765"/>
                    <a:pt x="30" y="827"/>
                  </a:cubicBezTo>
                  <a:cubicBezTo>
                    <a:pt x="18" y="888"/>
                    <a:pt x="8" y="948"/>
                    <a:pt x="0" y="1010"/>
                  </a:cubicBezTo>
                  <a:lnTo>
                    <a:pt x="99" y="1010"/>
                  </a:lnTo>
                  <a:cubicBezTo>
                    <a:pt x="108" y="967"/>
                    <a:pt x="118" y="924"/>
                    <a:pt x="127" y="882"/>
                  </a:cubicBezTo>
                  <a:cubicBezTo>
                    <a:pt x="141" y="815"/>
                    <a:pt x="155" y="747"/>
                    <a:pt x="183" y="685"/>
                  </a:cubicBezTo>
                  <a:cubicBezTo>
                    <a:pt x="209" y="628"/>
                    <a:pt x="250" y="582"/>
                    <a:pt x="290" y="535"/>
                  </a:cubicBezTo>
                  <a:cubicBezTo>
                    <a:pt x="328" y="491"/>
                    <a:pt x="366" y="445"/>
                    <a:pt x="389" y="391"/>
                  </a:cubicBezTo>
                  <a:cubicBezTo>
                    <a:pt x="414" y="331"/>
                    <a:pt x="421" y="266"/>
                    <a:pt x="420" y="202"/>
                  </a:cubicBezTo>
                  <a:cubicBezTo>
                    <a:pt x="420" y="167"/>
                    <a:pt x="419" y="133"/>
                    <a:pt x="418" y="98"/>
                  </a:cubicBezTo>
                  <a:cubicBezTo>
                    <a:pt x="412" y="93"/>
                    <a:pt x="406" y="87"/>
                    <a:pt x="400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3273855" y="2709341"/>
              <a:ext cx="266186" cy="210895"/>
            </a:xfrm>
            <a:custGeom>
              <a:avLst/>
              <a:gdLst/>
              <a:ahLst/>
              <a:cxnLst/>
              <a:rect l="l" t="t" r="r" b="b"/>
              <a:pathLst>
                <a:path w="1348" h="1068" extrusionOk="0">
                  <a:moveTo>
                    <a:pt x="1069" y="649"/>
                  </a:moveTo>
                  <a:cubicBezTo>
                    <a:pt x="1011" y="572"/>
                    <a:pt x="961" y="489"/>
                    <a:pt x="906" y="410"/>
                  </a:cubicBezTo>
                  <a:cubicBezTo>
                    <a:pt x="800" y="256"/>
                    <a:pt x="671" y="123"/>
                    <a:pt x="516" y="18"/>
                  </a:cubicBezTo>
                  <a:cubicBezTo>
                    <a:pt x="515" y="17"/>
                    <a:pt x="514" y="16"/>
                    <a:pt x="513" y="15"/>
                  </a:cubicBezTo>
                  <a:cubicBezTo>
                    <a:pt x="454" y="0"/>
                    <a:pt x="388" y="33"/>
                    <a:pt x="326" y="27"/>
                  </a:cubicBezTo>
                  <a:cubicBezTo>
                    <a:pt x="301" y="25"/>
                    <a:pt x="276" y="24"/>
                    <a:pt x="251" y="26"/>
                  </a:cubicBezTo>
                  <a:cubicBezTo>
                    <a:pt x="182" y="32"/>
                    <a:pt x="0" y="97"/>
                    <a:pt x="1" y="181"/>
                  </a:cubicBezTo>
                  <a:cubicBezTo>
                    <a:pt x="2" y="228"/>
                    <a:pt x="40" y="269"/>
                    <a:pt x="84" y="285"/>
                  </a:cubicBezTo>
                  <a:cubicBezTo>
                    <a:pt x="128" y="301"/>
                    <a:pt x="177" y="298"/>
                    <a:pt x="223" y="289"/>
                  </a:cubicBezTo>
                  <a:cubicBezTo>
                    <a:pt x="250" y="283"/>
                    <a:pt x="280" y="277"/>
                    <a:pt x="306" y="288"/>
                  </a:cubicBezTo>
                  <a:cubicBezTo>
                    <a:pt x="338" y="302"/>
                    <a:pt x="354" y="339"/>
                    <a:pt x="384" y="357"/>
                  </a:cubicBezTo>
                  <a:cubicBezTo>
                    <a:pt x="423" y="379"/>
                    <a:pt x="472" y="361"/>
                    <a:pt x="511" y="338"/>
                  </a:cubicBezTo>
                  <a:cubicBezTo>
                    <a:pt x="549" y="315"/>
                    <a:pt x="588" y="286"/>
                    <a:pt x="632" y="285"/>
                  </a:cubicBezTo>
                  <a:cubicBezTo>
                    <a:pt x="677" y="284"/>
                    <a:pt x="725" y="330"/>
                    <a:pt x="704" y="370"/>
                  </a:cubicBezTo>
                  <a:cubicBezTo>
                    <a:pt x="699" y="380"/>
                    <a:pt x="691" y="387"/>
                    <a:pt x="682" y="394"/>
                  </a:cubicBezTo>
                  <a:cubicBezTo>
                    <a:pt x="646" y="421"/>
                    <a:pt x="600" y="430"/>
                    <a:pt x="559" y="447"/>
                  </a:cubicBezTo>
                  <a:cubicBezTo>
                    <a:pt x="517" y="465"/>
                    <a:pt x="476" y="496"/>
                    <a:pt x="470" y="541"/>
                  </a:cubicBezTo>
                  <a:cubicBezTo>
                    <a:pt x="462" y="607"/>
                    <a:pt x="533" y="653"/>
                    <a:pt x="596" y="672"/>
                  </a:cubicBezTo>
                  <a:cubicBezTo>
                    <a:pt x="659" y="690"/>
                    <a:pt x="733" y="703"/>
                    <a:pt x="768" y="758"/>
                  </a:cubicBezTo>
                  <a:cubicBezTo>
                    <a:pt x="780" y="777"/>
                    <a:pt x="786" y="799"/>
                    <a:pt x="800" y="817"/>
                  </a:cubicBezTo>
                  <a:cubicBezTo>
                    <a:pt x="859" y="891"/>
                    <a:pt x="984" y="822"/>
                    <a:pt x="1069" y="862"/>
                  </a:cubicBezTo>
                  <a:cubicBezTo>
                    <a:pt x="1097" y="875"/>
                    <a:pt x="1118" y="898"/>
                    <a:pt x="1140" y="920"/>
                  </a:cubicBezTo>
                  <a:cubicBezTo>
                    <a:pt x="1200" y="980"/>
                    <a:pt x="1270" y="1030"/>
                    <a:pt x="1347" y="1067"/>
                  </a:cubicBezTo>
                  <a:cubicBezTo>
                    <a:pt x="1326" y="986"/>
                    <a:pt x="1280" y="915"/>
                    <a:pt x="1230" y="850"/>
                  </a:cubicBezTo>
                  <a:cubicBezTo>
                    <a:pt x="1178" y="782"/>
                    <a:pt x="1120" y="718"/>
                    <a:pt x="1069" y="6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3383845" y="2608435"/>
              <a:ext cx="169032" cy="277837"/>
            </a:xfrm>
            <a:custGeom>
              <a:avLst/>
              <a:gdLst/>
              <a:ahLst/>
              <a:cxnLst/>
              <a:rect l="l" t="t" r="r" b="b"/>
              <a:pathLst>
                <a:path w="856" h="1407" extrusionOk="0">
                  <a:moveTo>
                    <a:pt x="854" y="1046"/>
                  </a:moveTo>
                  <a:cubicBezTo>
                    <a:pt x="852" y="1007"/>
                    <a:pt x="836" y="965"/>
                    <a:pt x="801" y="946"/>
                  </a:cubicBezTo>
                  <a:cubicBezTo>
                    <a:pt x="785" y="937"/>
                    <a:pt x="765" y="934"/>
                    <a:pt x="750" y="924"/>
                  </a:cubicBezTo>
                  <a:cubicBezTo>
                    <a:pt x="724" y="907"/>
                    <a:pt x="712" y="876"/>
                    <a:pt x="695" y="851"/>
                  </a:cubicBezTo>
                  <a:cubicBezTo>
                    <a:pt x="659" y="800"/>
                    <a:pt x="598" y="776"/>
                    <a:pt x="545" y="745"/>
                  </a:cubicBezTo>
                  <a:cubicBezTo>
                    <a:pt x="492" y="714"/>
                    <a:pt x="440" y="662"/>
                    <a:pt x="446" y="601"/>
                  </a:cubicBezTo>
                  <a:cubicBezTo>
                    <a:pt x="452" y="535"/>
                    <a:pt x="523" y="490"/>
                    <a:pt x="531" y="424"/>
                  </a:cubicBezTo>
                  <a:cubicBezTo>
                    <a:pt x="537" y="369"/>
                    <a:pt x="488" y="314"/>
                    <a:pt x="433" y="314"/>
                  </a:cubicBezTo>
                  <a:cubicBezTo>
                    <a:pt x="407" y="314"/>
                    <a:pt x="381" y="324"/>
                    <a:pt x="357" y="316"/>
                  </a:cubicBezTo>
                  <a:cubicBezTo>
                    <a:pt x="324" y="306"/>
                    <a:pt x="308" y="267"/>
                    <a:pt x="307" y="233"/>
                  </a:cubicBezTo>
                  <a:cubicBezTo>
                    <a:pt x="306" y="198"/>
                    <a:pt x="314" y="163"/>
                    <a:pt x="309" y="129"/>
                  </a:cubicBezTo>
                  <a:cubicBezTo>
                    <a:pt x="302" y="74"/>
                    <a:pt x="259" y="27"/>
                    <a:pt x="205" y="14"/>
                  </a:cubicBezTo>
                  <a:cubicBezTo>
                    <a:pt x="152" y="0"/>
                    <a:pt x="92" y="23"/>
                    <a:pt x="60" y="68"/>
                  </a:cubicBezTo>
                  <a:cubicBezTo>
                    <a:pt x="0" y="153"/>
                    <a:pt x="50" y="259"/>
                    <a:pt x="59" y="351"/>
                  </a:cubicBezTo>
                  <a:cubicBezTo>
                    <a:pt x="65" y="410"/>
                    <a:pt x="55" y="473"/>
                    <a:pt x="30" y="528"/>
                  </a:cubicBezTo>
                  <a:cubicBezTo>
                    <a:pt x="110" y="584"/>
                    <a:pt x="185" y="649"/>
                    <a:pt x="253" y="720"/>
                  </a:cubicBezTo>
                  <a:cubicBezTo>
                    <a:pt x="385" y="862"/>
                    <a:pt x="474" y="1033"/>
                    <a:pt x="592" y="1185"/>
                  </a:cubicBezTo>
                  <a:cubicBezTo>
                    <a:pt x="649" y="1258"/>
                    <a:pt x="715" y="1328"/>
                    <a:pt x="768" y="1406"/>
                  </a:cubicBezTo>
                  <a:cubicBezTo>
                    <a:pt x="765" y="1361"/>
                    <a:pt x="771" y="1315"/>
                    <a:pt x="793" y="1260"/>
                  </a:cubicBezTo>
                  <a:cubicBezTo>
                    <a:pt x="811" y="1216"/>
                    <a:pt x="832" y="1172"/>
                    <a:pt x="844" y="1126"/>
                  </a:cubicBezTo>
                  <a:cubicBezTo>
                    <a:pt x="851" y="1100"/>
                    <a:pt x="855" y="1073"/>
                    <a:pt x="854" y="104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9" name="Google Shape;349;p28"/>
          <p:cNvGrpSpPr/>
          <p:nvPr/>
        </p:nvGrpSpPr>
        <p:grpSpPr>
          <a:xfrm rot="665787" flipH="1">
            <a:off x="-340481" y="2358173"/>
            <a:ext cx="4279337" cy="2561793"/>
            <a:chOff x="7945670" y="2725713"/>
            <a:chExt cx="2945660" cy="1763397"/>
          </a:xfrm>
        </p:grpSpPr>
        <p:sp>
          <p:nvSpPr>
            <p:cNvPr id="350" name="Google Shape;350;p28"/>
            <p:cNvSpPr/>
            <p:nvPr/>
          </p:nvSpPr>
          <p:spPr>
            <a:xfrm rot="-662412" flipH="1">
              <a:off x="8040722" y="2977904"/>
              <a:ext cx="2755557" cy="1259015"/>
            </a:xfrm>
            <a:custGeom>
              <a:avLst/>
              <a:gdLst/>
              <a:ahLst/>
              <a:cxnLst/>
              <a:rect l="l" t="t" r="r" b="b"/>
              <a:pathLst>
                <a:path w="5461" h="1782" extrusionOk="0">
                  <a:moveTo>
                    <a:pt x="2037" y="933"/>
                  </a:moveTo>
                  <a:lnTo>
                    <a:pt x="2003" y="963"/>
                  </a:lnTo>
                  <a:lnTo>
                    <a:pt x="2001" y="962"/>
                  </a:lnTo>
                  <a:cubicBezTo>
                    <a:pt x="2001" y="962"/>
                    <a:pt x="1755" y="951"/>
                    <a:pt x="1688" y="948"/>
                  </a:cubicBezTo>
                  <a:cubicBezTo>
                    <a:pt x="1678" y="947"/>
                    <a:pt x="1667" y="945"/>
                    <a:pt x="1658" y="942"/>
                  </a:cubicBezTo>
                  <a:lnTo>
                    <a:pt x="1654" y="941"/>
                  </a:lnTo>
                  <a:lnTo>
                    <a:pt x="382" y="504"/>
                  </a:lnTo>
                  <a:cubicBezTo>
                    <a:pt x="328" y="485"/>
                    <a:pt x="304" y="451"/>
                    <a:pt x="325" y="422"/>
                  </a:cubicBezTo>
                  <a:cubicBezTo>
                    <a:pt x="328" y="418"/>
                    <a:pt x="331" y="415"/>
                    <a:pt x="334" y="411"/>
                  </a:cubicBezTo>
                  <a:cubicBezTo>
                    <a:pt x="336" y="409"/>
                    <a:pt x="339" y="407"/>
                    <a:pt x="342" y="405"/>
                  </a:cubicBezTo>
                  <a:cubicBezTo>
                    <a:pt x="379" y="378"/>
                    <a:pt x="453" y="372"/>
                    <a:pt x="513" y="390"/>
                  </a:cubicBezTo>
                  <a:lnTo>
                    <a:pt x="1845" y="782"/>
                  </a:lnTo>
                  <a:cubicBezTo>
                    <a:pt x="1854" y="785"/>
                    <a:pt x="1862" y="789"/>
                    <a:pt x="1868" y="794"/>
                  </a:cubicBezTo>
                  <a:lnTo>
                    <a:pt x="2036" y="932"/>
                  </a:lnTo>
                  <a:lnTo>
                    <a:pt x="2037" y="933"/>
                  </a:lnTo>
                  <a:moveTo>
                    <a:pt x="650" y="352"/>
                  </a:moveTo>
                  <a:cubicBezTo>
                    <a:pt x="676" y="337"/>
                    <a:pt x="701" y="319"/>
                    <a:pt x="710" y="297"/>
                  </a:cubicBezTo>
                  <a:cubicBezTo>
                    <a:pt x="714" y="285"/>
                    <a:pt x="715" y="274"/>
                    <a:pt x="715" y="262"/>
                  </a:cubicBezTo>
                  <a:cubicBezTo>
                    <a:pt x="715" y="230"/>
                    <a:pt x="710" y="197"/>
                    <a:pt x="701" y="165"/>
                  </a:cubicBezTo>
                  <a:cubicBezTo>
                    <a:pt x="699" y="159"/>
                    <a:pt x="698" y="152"/>
                    <a:pt x="692" y="148"/>
                  </a:cubicBezTo>
                  <a:cubicBezTo>
                    <a:pt x="689" y="146"/>
                    <a:pt x="681" y="145"/>
                    <a:pt x="676" y="143"/>
                  </a:cubicBezTo>
                  <a:cubicBezTo>
                    <a:pt x="665" y="140"/>
                    <a:pt x="654" y="137"/>
                    <a:pt x="642" y="134"/>
                  </a:cubicBezTo>
                  <a:cubicBezTo>
                    <a:pt x="588" y="118"/>
                    <a:pt x="533" y="102"/>
                    <a:pt x="478" y="86"/>
                  </a:cubicBezTo>
                  <a:cubicBezTo>
                    <a:pt x="407" y="65"/>
                    <a:pt x="336" y="45"/>
                    <a:pt x="266" y="24"/>
                  </a:cubicBezTo>
                  <a:cubicBezTo>
                    <a:pt x="182" y="0"/>
                    <a:pt x="84" y="22"/>
                    <a:pt x="40" y="75"/>
                  </a:cubicBezTo>
                  <a:cubicBezTo>
                    <a:pt x="37" y="79"/>
                    <a:pt x="34" y="83"/>
                    <a:pt x="31" y="87"/>
                  </a:cubicBezTo>
                  <a:cubicBezTo>
                    <a:pt x="27" y="95"/>
                    <a:pt x="23" y="104"/>
                    <a:pt x="20" y="112"/>
                  </a:cubicBezTo>
                  <a:cubicBezTo>
                    <a:pt x="0" y="167"/>
                    <a:pt x="39" y="223"/>
                    <a:pt x="112" y="249"/>
                  </a:cubicBezTo>
                  <a:cubicBezTo>
                    <a:pt x="182" y="273"/>
                    <a:pt x="251" y="298"/>
                    <a:pt x="320" y="322"/>
                  </a:cubicBezTo>
                  <a:cubicBezTo>
                    <a:pt x="370" y="339"/>
                    <a:pt x="420" y="357"/>
                    <a:pt x="470" y="374"/>
                  </a:cubicBezTo>
                  <a:cubicBezTo>
                    <a:pt x="487" y="380"/>
                    <a:pt x="509" y="392"/>
                    <a:pt x="528" y="392"/>
                  </a:cubicBezTo>
                  <a:cubicBezTo>
                    <a:pt x="568" y="392"/>
                    <a:pt x="610" y="374"/>
                    <a:pt x="640" y="358"/>
                  </a:cubicBezTo>
                  <a:cubicBezTo>
                    <a:pt x="643" y="356"/>
                    <a:pt x="647" y="354"/>
                    <a:pt x="650" y="353"/>
                  </a:cubicBezTo>
                  <a:cubicBezTo>
                    <a:pt x="650" y="352"/>
                    <a:pt x="650" y="352"/>
                    <a:pt x="650" y="352"/>
                  </a:cubicBezTo>
                  <a:moveTo>
                    <a:pt x="5460" y="1781"/>
                  </a:moveTo>
                  <a:lnTo>
                    <a:pt x="5460" y="178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28"/>
            <p:cNvSpPr/>
            <p:nvPr/>
          </p:nvSpPr>
          <p:spPr>
            <a:xfrm rot="-662412" flipH="1">
              <a:off x="8454005" y="3116502"/>
              <a:ext cx="1936106" cy="991952"/>
            </a:xfrm>
            <a:custGeom>
              <a:avLst/>
              <a:gdLst/>
              <a:ahLst/>
              <a:cxnLst/>
              <a:rect l="l" t="t" r="r" b="b"/>
              <a:pathLst>
                <a:path w="3837" h="1404" extrusionOk="0">
                  <a:moveTo>
                    <a:pt x="3836" y="1284"/>
                  </a:moveTo>
                  <a:lnTo>
                    <a:pt x="3774" y="1376"/>
                  </a:lnTo>
                  <a:lnTo>
                    <a:pt x="3769" y="1376"/>
                  </a:lnTo>
                  <a:lnTo>
                    <a:pt x="3067" y="1403"/>
                  </a:lnTo>
                  <a:lnTo>
                    <a:pt x="3025" y="1388"/>
                  </a:lnTo>
                  <a:lnTo>
                    <a:pt x="0" y="347"/>
                  </a:lnTo>
                  <a:cubicBezTo>
                    <a:pt x="8" y="281"/>
                    <a:pt x="7" y="213"/>
                    <a:pt x="43" y="152"/>
                  </a:cubicBezTo>
                  <a:cubicBezTo>
                    <a:pt x="79" y="91"/>
                    <a:pt x="169" y="45"/>
                    <a:pt x="236" y="0"/>
                  </a:cubicBezTo>
                  <a:lnTo>
                    <a:pt x="3375" y="892"/>
                  </a:lnTo>
                  <a:lnTo>
                    <a:pt x="3407" y="901"/>
                  </a:lnTo>
                  <a:lnTo>
                    <a:pt x="3833" y="1281"/>
                  </a:lnTo>
                  <a:lnTo>
                    <a:pt x="3836" y="128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28"/>
            <p:cNvSpPr/>
            <p:nvPr/>
          </p:nvSpPr>
          <p:spPr>
            <a:xfrm rot="-662412" flipH="1">
              <a:off x="8725887" y="3533453"/>
              <a:ext cx="831057" cy="622443"/>
            </a:xfrm>
            <a:custGeom>
              <a:avLst/>
              <a:gdLst/>
              <a:ahLst/>
              <a:cxnLst/>
              <a:rect l="l" t="t" r="r" b="b"/>
              <a:pathLst>
                <a:path w="1647" h="881" extrusionOk="0">
                  <a:moveTo>
                    <a:pt x="1246" y="585"/>
                  </a:moveTo>
                  <a:cubicBezTo>
                    <a:pt x="1277" y="528"/>
                    <a:pt x="1332" y="478"/>
                    <a:pt x="1402" y="440"/>
                  </a:cubicBezTo>
                  <a:cubicBezTo>
                    <a:pt x="1459" y="409"/>
                    <a:pt x="1568" y="361"/>
                    <a:pt x="1646" y="383"/>
                  </a:cubicBezTo>
                  <a:lnTo>
                    <a:pt x="1342" y="297"/>
                  </a:lnTo>
                  <a:lnTo>
                    <a:pt x="1303" y="286"/>
                  </a:lnTo>
                  <a:lnTo>
                    <a:pt x="1168" y="248"/>
                  </a:lnTo>
                  <a:lnTo>
                    <a:pt x="1130" y="237"/>
                  </a:lnTo>
                  <a:lnTo>
                    <a:pt x="995" y="199"/>
                  </a:lnTo>
                  <a:lnTo>
                    <a:pt x="957" y="188"/>
                  </a:lnTo>
                  <a:lnTo>
                    <a:pt x="822" y="149"/>
                  </a:lnTo>
                  <a:lnTo>
                    <a:pt x="784" y="139"/>
                  </a:lnTo>
                  <a:lnTo>
                    <a:pt x="649" y="100"/>
                  </a:lnTo>
                  <a:lnTo>
                    <a:pt x="619" y="92"/>
                  </a:lnTo>
                  <a:lnTo>
                    <a:pt x="612" y="90"/>
                  </a:lnTo>
                  <a:lnTo>
                    <a:pt x="476" y="51"/>
                  </a:lnTo>
                  <a:lnTo>
                    <a:pt x="440" y="41"/>
                  </a:lnTo>
                  <a:lnTo>
                    <a:pt x="296" y="0"/>
                  </a:lnTo>
                  <a:cubicBezTo>
                    <a:pt x="247" y="13"/>
                    <a:pt x="200" y="33"/>
                    <a:pt x="157" y="61"/>
                  </a:cubicBezTo>
                  <a:cubicBezTo>
                    <a:pt x="74" y="114"/>
                    <a:pt x="23" y="201"/>
                    <a:pt x="10" y="289"/>
                  </a:cubicBezTo>
                  <a:cubicBezTo>
                    <a:pt x="2" y="339"/>
                    <a:pt x="0" y="388"/>
                    <a:pt x="7" y="436"/>
                  </a:cubicBezTo>
                  <a:lnTo>
                    <a:pt x="180" y="496"/>
                  </a:lnTo>
                  <a:lnTo>
                    <a:pt x="217" y="508"/>
                  </a:lnTo>
                  <a:lnTo>
                    <a:pt x="346" y="553"/>
                  </a:lnTo>
                  <a:lnTo>
                    <a:pt x="383" y="566"/>
                  </a:lnTo>
                  <a:lnTo>
                    <a:pt x="512" y="610"/>
                  </a:lnTo>
                  <a:lnTo>
                    <a:pt x="549" y="623"/>
                  </a:lnTo>
                  <a:lnTo>
                    <a:pt x="656" y="660"/>
                  </a:lnTo>
                  <a:lnTo>
                    <a:pt x="677" y="667"/>
                  </a:lnTo>
                  <a:lnTo>
                    <a:pt x="715" y="680"/>
                  </a:lnTo>
                  <a:lnTo>
                    <a:pt x="843" y="724"/>
                  </a:lnTo>
                  <a:lnTo>
                    <a:pt x="881" y="737"/>
                  </a:lnTo>
                  <a:lnTo>
                    <a:pt x="1009" y="781"/>
                  </a:lnTo>
                  <a:lnTo>
                    <a:pt x="1047" y="794"/>
                  </a:lnTo>
                  <a:lnTo>
                    <a:pt x="1296" y="880"/>
                  </a:lnTo>
                  <a:cubicBezTo>
                    <a:pt x="1196" y="807"/>
                    <a:pt x="1196" y="674"/>
                    <a:pt x="1246" y="58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28"/>
            <p:cNvSpPr/>
            <p:nvPr/>
          </p:nvSpPr>
          <p:spPr>
            <a:xfrm rot="-662412" flipH="1">
              <a:off x="8508237" y="3199348"/>
              <a:ext cx="1674224" cy="785648"/>
            </a:xfrm>
            <a:custGeom>
              <a:avLst/>
              <a:gdLst/>
              <a:ahLst/>
              <a:cxnLst/>
              <a:rect l="l" t="t" r="r" b="b"/>
              <a:pathLst>
                <a:path w="3318" h="1112" extrusionOk="0">
                  <a:moveTo>
                    <a:pt x="3279" y="1105"/>
                  </a:moveTo>
                  <a:cubicBezTo>
                    <a:pt x="3196" y="1038"/>
                    <a:pt x="3113" y="972"/>
                    <a:pt x="3028" y="906"/>
                  </a:cubicBezTo>
                  <a:cubicBezTo>
                    <a:pt x="3017" y="898"/>
                    <a:pt x="3049" y="895"/>
                    <a:pt x="3056" y="900"/>
                  </a:cubicBezTo>
                  <a:cubicBezTo>
                    <a:pt x="3141" y="966"/>
                    <a:pt x="3225" y="1032"/>
                    <a:pt x="3307" y="1099"/>
                  </a:cubicBezTo>
                  <a:cubicBezTo>
                    <a:pt x="3317" y="1108"/>
                    <a:pt x="3285" y="1111"/>
                    <a:pt x="3279" y="1105"/>
                  </a:cubicBezTo>
                  <a:moveTo>
                    <a:pt x="1061" y="291"/>
                  </a:moveTo>
                  <a:cubicBezTo>
                    <a:pt x="930" y="248"/>
                    <a:pt x="797" y="207"/>
                    <a:pt x="664" y="169"/>
                  </a:cubicBezTo>
                  <a:cubicBezTo>
                    <a:pt x="530" y="130"/>
                    <a:pt x="395" y="93"/>
                    <a:pt x="259" y="58"/>
                  </a:cubicBezTo>
                  <a:cubicBezTo>
                    <a:pt x="182" y="39"/>
                    <a:pt x="105" y="20"/>
                    <a:pt x="28" y="2"/>
                  </a:cubicBezTo>
                  <a:cubicBezTo>
                    <a:pt x="22" y="0"/>
                    <a:pt x="11" y="0"/>
                    <a:pt x="6" y="4"/>
                  </a:cubicBezTo>
                  <a:cubicBezTo>
                    <a:pt x="0" y="7"/>
                    <a:pt x="7" y="10"/>
                    <a:pt x="12" y="12"/>
                  </a:cubicBezTo>
                  <a:cubicBezTo>
                    <a:pt x="148" y="44"/>
                    <a:pt x="283" y="78"/>
                    <a:pt x="417" y="114"/>
                  </a:cubicBezTo>
                  <a:cubicBezTo>
                    <a:pt x="551" y="151"/>
                    <a:pt x="684" y="189"/>
                    <a:pt x="815" y="229"/>
                  </a:cubicBezTo>
                  <a:cubicBezTo>
                    <a:pt x="890" y="252"/>
                    <a:pt x="964" y="275"/>
                    <a:pt x="1037" y="299"/>
                  </a:cubicBezTo>
                  <a:cubicBezTo>
                    <a:pt x="1044" y="301"/>
                    <a:pt x="1054" y="301"/>
                    <a:pt x="1061" y="299"/>
                  </a:cubicBezTo>
                  <a:cubicBezTo>
                    <a:pt x="1066" y="297"/>
                    <a:pt x="1067" y="293"/>
                    <a:pt x="1061" y="291"/>
                  </a:cubicBezTo>
                  <a:moveTo>
                    <a:pt x="1505" y="426"/>
                  </a:moveTo>
                  <a:cubicBezTo>
                    <a:pt x="1449" y="409"/>
                    <a:pt x="1392" y="392"/>
                    <a:pt x="1336" y="375"/>
                  </a:cubicBezTo>
                  <a:cubicBezTo>
                    <a:pt x="1329" y="373"/>
                    <a:pt x="1320" y="373"/>
                    <a:pt x="1313" y="375"/>
                  </a:cubicBezTo>
                  <a:cubicBezTo>
                    <a:pt x="1307" y="377"/>
                    <a:pt x="1306" y="381"/>
                    <a:pt x="1313" y="383"/>
                  </a:cubicBezTo>
                  <a:cubicBezTo>
                    <a:pt x="1369" y="400"/>
                    <a:pt x="1425" y="417"/>
                    <a:pt x="1482" y="434"/>
                  </a:cubicBezTo>
                  <a:cubicBezTo>
                    <a:pt x="1488" y="436"/>
                    <a:pt x="1498" y="436"/>
                    <a:pt x="1505" y="434"/>
                  </a:cubicBezTo>
                  <a:cubicBezTo>
                    <a:pt x="1511" y="432"/>
                    <a:pt x="1511" y="428"/>
                    <a:pt x="1505" y="42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28"/>
            <p:cNvSpPr/>
            <p:nvPr/>
          </p:nvSpPr>
          <p:spPr>
            <a:xfrm rot="-662412" flipH="1">
              <a:off x="8875647" y="3555896"/>
              <a:ext cx="595414" cy="533421"/>
            </a:xfrm>
            <a:custGeom>
              <a:avLst/>
              <a:gdLst/>
              <a:ahLst/>
              <a:cxnLst/>
              <a:rect l="l" t="t" r="r" b="b"/>
              <a:pathLst>
                <a:path w="1180" h="755" extrusionOk="0">
                  <a:moveTo>
                    <a:pt x="1140" y="245"/>
                  </a:moveTo>
                  <a:cubicBezTo>
                    <a:pt x="1017" y="294"/>
                    <a:pt x="916" y="382"/>
                    <a:pt x="867" y="487"/>
                  </a:cubicBezTo>
                  <a:cubicBezTo>
                    <a:pt x="828" y="571"/>
                    <a:pt x="821" y="659"/>
                    <a:pt x="846" y="741"/>
                  </a:cubicBezTo>
                  <a:lnTo>
                    <a:pt x="884" y="754"/>
                  </a:lnTo>
                  <a:cubicBezTo>
                    <a:pt x="854" y="671"/>
                    <a:pt x="858" y="580"/>
                    <a:pt x="898" y="494"/>
                  </a:cubicBezTo>
                  <a:cubicBezTo>
                    <a:pt x="948" y="387"/>
                    <a:pt x="1053" y="300"/>
                    <a:pt x="1179" y="256"/>
                  </a:cubicBezTo>
                  <a:lnTo>
                    <a:pt x="1140" y="245"/>
                  </a:lnTo>
                  <a:moveTo>
                    <a:pt x="1005" y="207"/>
                  </a:moveTo>
                  <a:lnTo>
                    <a:pt x="967" y="196"/>
                  </a:lnTo>
                  <a:cubicBezTo>
                    <a:pt x="848" y="246"/>
                    <a:pt x="751" y="332"/>
                    <a:pt x="702" y="435"/>
                  </a:cubicBezTo>
                  <a:cubicBezTo>
                    <a:pt x="664" y="517"/>
                    <a:pt x="657" y="603"/>
                    <a:pt x="680" y="683"/>
                  </a:cubicBezTo>
                  <a:lnTo>
                    <a:pt x="718" y="696"/>
                  </a:lnTo>
                  <a:cubicBezTo>
                    <a:pt x="690" y="615"/>
                    <a:pt x="694" y="526"/>
                    <a:pt x="734" y="441"/>
                  </a:cubicBezTo>
                  <a:cubicBezTo>
                    <a:pt x="783" y="337"/>
                    <a:pt x="883" y="252"/>
                    <a:pt x="1005" y="207"/>
                  </a:cubicBezTo>
                  <a:moveTo>
                    <a:pt x="832" y="158"/>
                  </a:moveTo>
                  <a:lnTo>
                    <a:pt x="794" y="147"/>
                  </a:lnTo>
                  <a:cubicBezTo>
                    <a:pt x="679" y="197"/>
                    <a:pt x="585" y="281"/>
                    <a:pt x="538" y="382"/>
                  </a:cubicBezTo>
                  <a:cubicBezTo>
                    <a:pt x="500" y="463"/>
                    <a:pt x="493" y="547"/>
                    <a:pt x="514" y="626"/>
                  </a:cubicBezTo>
                  <a:lnTo>
                    <a:pt x="552" y="639"/>
                  </a:lnTo>
                  <a:cubicBezTo>
                    <a:pt x="525" y="559"/>
                    <a:pt x="530" y="472"/>
                    <a:pt x="569" y="389"/>
                  </a:cubicBezTo>
                  <a:cubicBezTo>
                    <a:pt x="617" y="287"/>
                    <a:pt x="714" y="204"/>
                    <a:pt x="832" y="158"/>
                  </a:cubicBezTo>
                  <a:moveTo>
                    <a:pt x="659" y="108"/>
                  </a:moveTo>
                  <a:lnTo>
                    <a:pt x="621" y="98"/>
                  </a:lnTo>
                  <a:cubicBezTo>
                    <a:pt x="510" y="148"/>
                    <a:pt x="419" y="231"/>
                    <a:pt x="373" y="329"/>
                  </a:cubicBezTo>
                  <a:cubicBezTo>
                    <a:pt x="336" y="408"/>
                    <a:pt x="328" y="491"/>
                    <a:pt x="349" y="569"/>
                  </a:cubicBezTo>
                  <a:lnTo>
                    <a:pt x="386" y="582"/>
                  </a:lnTo>
                  <a:cubicBezTo>
                    <a:pt x="361" y="503"/>
                    <a:pt x="367" y="417"/>
                    <a:pt x="405" y="336"/>
                  </a:cubicBezTo>
                  <a:cubicBezTo>
                    <a:pt x="451" y="237"/>
                    <a:pt x="544" y="155"/>
                    <a:pt x="659" y="108"/>
                  </a:cubicBezTo>
                  <a:moveTo>
                    <a:pt x="486" y="59"/>
                  </a:moveTo>
                  <a:lnTo>
                    <a:pt x="456" y="51"/>
                  </a:lnTo>
                  <a:lnTo>
                    <a:pt x="449" y="49"/>
                  </a:lnTo>
                  <a:cubicBezTo>
                    <a:pt x="341" y="100"/>
                    <a:pt x="254" y="181"/>
                    <a:pt x="209" y="277"/>
                  </a:cubicBezTo>
                  <a:cubicBezTo>
                    <a:pt x="172" y="354"/>
                    <a:pt x="164" y="436"/>
                    <a:pt x="183" y="512"/>
                  </a:cubicBezTo>
                  <a:lnTo>
                    <a:pt x="220" y="525"/>
                  </a:lnTo>
                  <a:cubicBezTo>
                    <a:pt x="197" y="447"/>
                    <a:pt x="203" y="363"/>
                    <a:pt x="240" y="284"/>
                  </a:cubicBezTo>
                  <a:cubicBezTo>
                    <a:pt x="286" y="187"/>
                    <a:pt x="375" y="106"/>
                    <a:pt x="486" y="59"/>
                  </a:cubicBezTo>
                  <a:moveTo>
                    <a:pt x="313" y="10"/>
                  </a:moveTo>
                  <a:lnTo>
                    <a:pt x="277" y="0"/>
                  </a:lnTo>
                  <a:cubicBezTo>
                    <a:pt x="173" y="51"/>
                    <a:pt x="88" y="131"/>
                    <a:pt x="44" y="224"/>
                  </a:cubicBezTo>
                  <a:cubicBezTo>
                    <a:pt x="9" y="300"/>
                    <a:pt x="0" y="380"/>
                    <a:pt x="18" y="455"/>
                  </a:cubicBezTo>
                  <a:lnTo>
                    <a:pt x="54" y="468"/>
                  </a:lnTo>
                  <a:cubicBezTo>
                    <a:pt x="32" y="391"/>
                    <a:pt x="39" y="309"/>
                    <a:pt x="76" y="231"/>
                  </a:cubicBezTo>
                  <a:cubicBezTo>
                    <a:pt x="120" y="137"/>
                    <a:pt x="206" y="58"/>
                    <a:pt x="313" y="1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28"/>
            <p:cNvSpPr/>
            <p:nvPr/>
          </p:nvSpPr>
          <p:spPr>
            <a:xfrm rot="-662412" flipH="1">
              <a:off x="8526442" y="3866105"/>
              <a:ext cx="460185" cy="377987"/>
            </a:xfrm>
            <a:custGeom>
              <a:avLst/>
              <a:gdLst/>
              <a:ahLst/>
              <a:cxnLst/>
              <a:rect l="l" t="t" r="r" b="b"/>
              <a:pathLst>
                <a:path w="912" h="535" extrusionOk="0">
                  <a:moveTo>
                    <a:pt x="911" y="415"/>
                  </a:moveTo>
                  <a:lnTo>
                    <a:pt x="849" y="507"/>
                  </a:lnTo>
                  <a:lnTo>
                    <a:pt x="844" y="507"/>
                  </a:lnTo>
                  <a:lnTo>
                    <a:pt x="142" y="534"/>
                  </a:lnTo>
                  <a:lnTo>
                    <a:pt x="100" y="519"/>
                  </a:lnTo>
                  <a:cubicBezTo>
                    <a:pt x="0" y="446"/>
                    <a:pt x="0" y="313"/>
                    <a:pt x="50" y="224"/>
                  </a:cubicBezTo>
                  <a:cubicBezTo>
                    <a:pt x="81" y="167"/>
                    <a:pt x="136" y="117"/>
                    <a:pt x="206" y="79"/>
                  </a:cubicBezTo>
                  <a:cubicBezTo>
                    <a:pt x="263" y="48"/>
                    <a:pt x="372" y="0"/>
                    <a:pt x="450" y="23"/>
                  </a:cubicBezTo>
                  <a:lnTo>
                    <a:pt x="482" y="32"/>
                  </a:lnTo>
                  <a:lnTo>
                    <a:pt x="908" y="412"/>
                  </a:lnTo>
                  <a:lnTo>
                    <a:pt x="911" y="415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28"/>
            <p:cNvSpPr/>
            <p:nvPr/>
          </p:nvSpPr>
          <p:spPr>
            <a:xfrm rot="-662412" flipH="1">
              <a:off x="8500906" y="4157179"/>
              <a:ext cx="136743" cy="118695"/>
            </a:xfrm>
            <a:custGeom>
              <a:avLst/>
              <a:gdLst/>
              <a:ahLst/>
              <a:cxnLst/>
              <a:rect l="l" t="t" r="r" b="b"/>
              <a:pathLst>
                <a:path w="271" h="168" extrusionOk="0">
                  <a:moveTo>
                    <a:pt x="21" y="66"/>
                  </a:moveTo>
                  <a:cubicBezTo>
                    <a:pt x="48" y="37"/>
                    <a:pt x="103" y="0"/>
                    <a:pt x="133" y="24"/>
                  </a:cubicBezTo>
                  <a:cubicBezTo>
                    <a:pt x="134" y="25"/>
                    <a:pt x="208" y="84"/>
                    <a:pt x="208" y="84"/>
                  </a:cubicBezTo>
                  <a:lnTo>
                    <a:pt x="254" y="121"/>
                  </a:lnTo>
                  <a:cubicBezTo>
                    <a:pt x="270" y="134"/>
                    <a:pt x="246" y="167"/>
                    <a:pt x="221" y="165"/>
                  </a:cubicBezTo>
                  <a:lnTo>
                    <a:pt x="150" y="161"/>
                  </a:lnTo>
                  <a:cubicBezTo>
                    <a:pt x="119" y="159"/>
                    <a:pt x="89" y="157"/>
                    <a:pt x="58" y="155"/>
                  </a:cubicBezTo>
                  <a:cubicBezTo>
                    <a:pt x="45" y="155"/>
                    <a:pt x="26" y="155"/>
                    <a:pt x="17" y="148"/>
                  </a:cubicBezTo>
                  <a:cubicBezTo>
                    <a:pt x="0" y="134"/>
                    <a:pt x="2" y="103"/>
                    <a:pt x="7" y="87"/>
                  </a:cubicBezTo>
                  <a:cubicBezTo>
                    <a:pt x="8" y="81"/>
                    <a:pt x="14" y="74"/>
                    <a:pt x="21" y="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28"/>
            <p:cNvSpPr/>
            <p:nvPr/>
          </p:nvSpPr>
          <p:spPr>
            <a:xfrm rot="-662412" flipH="1">
              <a:off x="10238530" y="2822646"/>
              <a:ext cx="259863" cy="98206"/>
            </a:xfrm>
            <a:custGeom>
              <a:avLst/>
              <a:gdLst/>
              <a:ahLst/>
              <a:cxnLst/>
              <a:rect l="l" t="t" r="r" b="b"/>
              <a:pathLst>
                <a:path w="515" h="139" extrusionOk="0">
                  <a:moveTo>
                    <a:pt x="503" y="126"/>
                  </a:moveTo>
                  <a:cubicBezTo>
                    <a:pt x="379" y="94"/>
                    <a:pt x="256" y="61"/>
                    <a:pt x="133" y="29"/>
                  </a:cubicBezTo>
                  <a:cubicBezTo>
                    <a:pt x="98" y="20"/>
                    <a:pt x="63" y="10"/>
                    <a:pt x="28" y="1"/>
                  </a:cubicBezTo>
                  <a:cubicBezTo>
                    <a:pt x="22" y="0"/>
                    <a:pt x="11" y="0"/>
                    <a:pt x="6" y="3"/>
                  </a:cubicBezTo>
                  <a:cubicBezTo>
                    <a:pt x="0" y="7"/>
                    <a:pt x="7" y="10"/>
                    <a:pt x="12" y="11"/>
                  </a:cubicBezTo>
                  <a:cubicBezTo>
                    <a:pt x="135" y="44"/>
                    <a:pt x="258" y="76"/>
                    <a:pt x="381" y="109"/>
                  </a:cubicBezTo>
                  <a:cubicBezTo>
                    <a:pt x="416" y="118"/>
                    <a:pt x="451" y="127"/>
                    <a:pt x="486" y="136"/>
                  </a:cubicBezTo>
                  <a:cubicBezTo>
                    <a:pt x="492" y="138"/>
                    <a:pt x="504" y="138"/>
                    <a:pt x="509" y="134"/>
                  </a:cubicBezTo>
                  <a:cubicBezTo>
                    <a:pt x="514" y="131"/>
                    <a:pt x="508" y="128"/>
                    <a:pt x="503" y="1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8"/>
            <p:cNvSpPr/>
            <p:nvPr/>
          </p:nvSpPr>
          <p:spPr>
            <a:xfrm rot="-662412" flipH="1">
              <a:off x="10154139" y="2771054"/>
              <a:ext cx="499038" cy="393531"/>
            </a:xfrm>
            <a:custGeom>
              <a:avLst/>
              <a:gdLst/>
              <a:ahLst/>
              <a:cxnLst/>
              <a:rect l="l" t="t" r="r" b="b"/>
              <a:pathLst>
                <a:path w="989" h="557" extrusionOk="0">
                  <a:moveTo>
                    <a:pt x="774" y="358"/>
                  </a:moveTo>
                  <a:cubicBezTo>
                    <a:pt x="809" y="297"/>
                    <a:pt x="899" y="251"/>
                    <a:pt x="966" y="206"/>
                  </a:cubicBezTo>
                  <a:lnTo>
                    <a:pt x="988" y="212"/>
                  </a:lnTo>
                  <a:cubicBezTo>
                    <a:pt x="987" y="212"/>
                    <a:pt x="986" y="211"/>
                    <a:pt x="985" y="210"/>
                  </a:cubicBezTo>
                  <a:cubicBezTo>
                    <a:pt x="980" y="207"/>
                    <a:pt x="968" y="205"/>
                    <a:pt x="962" y="204"/>
                  </a:cubicBezTo>
                  <a:cubicBezTo>
                    <a:pt x="946" y="199"/>
                    <a:pt x="930" y="194"/>
                    <a:pt x="914" y="190"/>
                  </a:cubicBezTo>
                  <a:cubicBezTo>
                    <a:pt x="836" y="167"/>
                    <a:pt x="758" y="144"/>
                    <a:pt x="680" y="122"/>
                  </a:cubicBezTo>
                  <a:lnTo>
                    <a:pt x="378" y="34"/>
                  </a:lnTo>
                  <a:cubicBezTo>
                    <a:pt x="260" y="0"/>
                    <a:pt x="120" y="30"/>
                    <a:pt x="57" y="107"/>
                  </a:cubicBezTo>
                  <a:cubicBezTo>
                    <a:pt x="53" y="112"/>
                    <a:pt x="49" y="118"/>
                    <a:pt x="45" y="124"/>
                  </a:cubicBezTo>
                  <a:cubicBezTo>
                    <a:pt x="38" y="135"/>
                    <a:pt x="33" y="147"/>
                    <a:pt x="29" y="159"/>
                  </a:cubicBezTo>
                  <a:cubicBezTo>
                    <a:pt x="0" y="236"/>
                    <a:pt x="55" y="317"/>
                    <a:pt x="160" y="354"/>
                  </a:cubicBezTo>
                  <a:cubicBezTo>
                    <a:pt x="258" y="388"/>
                    <a:pt x="357" y="423"/>
                    <a:pt x="455" y="457"/>
                  </a:cubicBezTo>
                  <a:cubicBezTo>
                    <a:pt x="526" y="482"/>
                    <a:pt x="597" y="507"/>
                    <a:pt x="668" y="532"/>
                  </a:cubicBezTo>
                  <a:cubicBezTo>
                    <a:pt x="689" y="539"/>
                    <a:pt x="716" y="552"/>
                    <a:pt x="740" y="556"/>
                  </a:cubicBezTo>
                  <a:lnTo>
                    <a:pt x="731" y="553"/>
                  </a:lnTo>
                  <a:cubicBezTo>
                    <a:pt x="738" y="487"/>
                    <a:pt x="737" y="419"/>
                    <a:pt x="774" y="358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9" name="Google Shape;359;p28"/>
          <p:cNvGrpSpPr/>
          <p:nvPr/>
        </p:nvGrpSpPr>
        <p:grpSpPr>
          <a:xfrm rot="-347464" flipH="1">
            <a:off x="2318182" y="6359834"/>
            <a:ext cx="638927" cy="573636"/>
            <a:chOff x="8638493" y="4158654"/>
            <a:chExt cx="436384" cy="391791"/>
          </a:xfrm>
        </p:grpSpPr>
        <p:sp>
          <p:nvSpPr>
            <p:cNvPr id="360" name="Google Shape;360;p28"/>
            <p:cNvSpPr/>
            <p:nvPr/>
          </p:nvSpPr>
          <p:spPr>
            <a:xfrm rot="-1055748">
              <a:off x="8674650" y="4206769"/>
              <a:ext cx="364071" cy="295561"/>
            </a:xfrm>
            <a:custGeom>
              <a:avLst/>
              <a:gdLst/>
              <a:ahLst/>
              <a:cxnLst/>
              <a:rect l="l" t="t" r="r" b="b"/>
              <a:pathLst>
                <a:path w="1416" h="821" extrusionOk="0">
                  <a:moveTo>
                    <a:pt x="896" y="813"/>
                  </a:moveTo>
                  <a:cubicBezTo>
                    <a:pt x="943" y="816"/>
                    <a:pt x="990" y="817"/>
                    <a:pt x="1036" y="819"/>
                  </a:cubicBezTo>
                  <a:cubicBezTo>
                    <a:pt x="1050" y="819"/>
                    <a:pt x="1064" y="820"/>
                    <a:pt x="1077" y="817"/>
                  </a:cubicBezTo>
                  <a:cubicBezTo>
                    <a:pt x="1097" y="813"/>
                    <a:pt x="1112" y="802"/>
                    <a:pt x="1124" y="790"/>
                  </a:cubicBezTo>
                  <a:cubicBezTo>
                    <a:pt x="1159" y="758"/>
                    <a:pt x="1181" y="721"/>
                    <a:pt x="1215" y="687"/>
                  </a:cubicBezTo>
                  <a:cubicBezTo>
                    <a:pt x="1257" y="646"/>
                    <a:pt x="1334" y="642"/>
                    <a:pt x="1373" y="609"/>
                  </a:cubicBezTo>
                  <a:cubicBezTo>
                    <a:pt x="1415" y="573"/>
                    <a:pt x="1380" y="474"/>
                    <a:pt x="1368" y="433"/>
                  </a:cubicBezTo>
                  <a:cubicBezTo>
                    <a:pt x="1355" y="385"/>
                    <a:pt x="1345" y="307"/>
                    <a:pt x="1260" y="302"/>
                  </a:cubicBezTo>
                  <a:cubicBezTo>
                    <a:pt x="991" y="288"/>
                    <a:pt x="792" y="134"/>
                    <a:pt x="555" y="47"/>
                  </a:cubicBezTo>
                  <a:cubicBezTo>
                    <a:pt x="427" y="0"/>
                    <a:pt x="103" y="323"/>
                    <a:pt x="26" y="388"/>
                  </a:cubicBezTo>
                  <a:cubicBezTo>
                    <a:pt x="14" y="398"/>
                    <a:pt x="2" y="409"/>
                    <a:pt x="1" y="422"/>
                  </a:cubicBezTo>
                  <a:cubicBezTo>
                    <a:pt x="0" y="431"/>
                    <a:pt x="6" y="441"/>
                    <a:pt x="12" y="450"/>
                  </a:cubicBezTo>
                  <a:cubicBezTo>
                    <a:pt x="56" y="519"/>
                    <a:pt x="78" y="595"/>
                    <a:pt x="78" y="671"/>
                  </a:cubicBezTo>
                  <a:cubicBezTo>
                    <a:pt x="78" y="690"/>
                    <a:pt x="77" y="710"/>
                    <a:pt x="93" y="726"/>
                  </a:cubicBezTo>
                  <a:cubicBezTo>
                    <a:pt x="111" y="742"/>
                    <a:pt x="144" y="747"/>
                    <a:pt x="174" y="751"/>
                  </a:cubicBezTo>
                  <a:cubicBezTo>
                    <a:pt x="413" y="781"/>
                    <a:pt x="654" y="802"/>
                    <a:pt x="896" y="813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28"/>
            <p:cNvSpPr/>
            <p:nvPr/>
          </p:nvSpPr>
          <p:spPr>
            <a:xfrm rot="-1055748">
              <a:off x="8690492" y="4251491"/>
              <a:ext cx="318819" cy="229680"/>
            </a:xfrm>
            <a:custGeom>
              <a:avLst/>
              <a:gdLst/>
              <a:ahLst/>
              <a:cxnLst/>
              <a:rect l="l" t="t" r="r" b="b"/>
              <a:pathLst>
                <a:path w="1240" h="638" extrusionOk="0">
                  <a:moveTo>
                    <a:pt x="1212" y="247"/>
                  </a:moveTo>
                  <a:cubicBezTo>
                    <a:pt x="1139" y="239"/>
                    <a:pt x="1092" y="276"/>
                    <a:pt x="1062" y="316"/>
                  </a:cubicBezTo>
                  <a:cubicBezTo>
                    <a:pt x="1043" y="342"/>
                    <a:pt x="1024" y="367"/>
                    <a:pt x="1005" y="393"/>
                  </a:cubicBezTo>
                  <a:cubicBezTo>
                    <a:pt x="996" y="404"/>
                    <a:pt x="991" y="407"/>
                    <a:pt x="973" y="408"/>
                  </a:cubicBezTo>
                  <a:cubicBezTo>
                    <a:pt x="950" y="410"/>
                    <a:pt x="927" y="412"/>
                    <a:pt x="904" y="413"/>
                  </a:cubicBezTo>
                  <a:cubicBezTo>
                    <a:pt x="903" y="413"/>
                    <a:pt x="902" y="413"/>
                    <a:pt x="902" y="413"/>
                  </a:cubicBezTo>
                  <a:cubicBezTo>
                    <a:pt x="894" y="397"/>
                    <a:pt x="887" y="380"/>
                    <a:pt x="880" y="363"/>
                  </a:cubicBezTo>
                  <a:cubicBezTo>
                    <a:pt x="864" y="323"/>
                    <a:pt x="846" y="285"/>
                    <a:pt x="781" y="271"/>
                  </a:cubicBezTo>
                  <a:cubicBezTo>
                    <a:pt x="724" y="258"/>
                    <a:pt x="657" y="266"/>
                    <a:pt x="596" y="270"/>
                  </a:cubicBezTo>
                  <a:cubicBezTo>
                    <a:pt x="600" y="260"/>
                    <a:pt x="604" y="251"/>
                    <a:pt x="608" y="241"/>
                  </a:cubicBezTo>
                  <a:cubicBezTo>
                    <a:pt x="619" y="213"/>
                    <a:pt x="631" y="186"/>
                    <a:pt x="639" y="158"/>
                  </a:cubicBezTo>
                  <a:cubicBezTo>
                    <a:pt x="646" y="132"/>
                    <a:pt x="628" y="115"/>
                    <a:pt x="598" y="100"/>
                  </a:cubicBezTo>
                  <a:cubicBezTo>
                    <a:pt x="539" y="69"/>
                    <a:pt x="463" y="51"/>
                    <a:pt x="419" y="9"/>
                  </a:cubicBezTo>
                  <a:cubicBezTo>
                    <a:pt x="411" y="1"/>
                    <a:pt x="393" y="0"/>
                    <a:pt x="381" y="2"/>
                  </a:cubicBezTo>
                  <a:cubicBezTo>
                    <a:pt x="374" y="2"/>
                    <a:pt x="351" y="7"/>
                    <a:pt x="359" y="15"/>
                  </a:cubicBezTo>
                  <a:cubicBezTo>
                    <a:pt x="399" y="52"/>
                    <a:pt x="460" y="73"/>
                    <a:pt x="516" y="97"/>
                  </a:cubicBezTo>
                  <a:cubicBezTo>
                    <a:pt x="544" y="109"/>
                    <a:pt x="582" y="124"/>
                    <a:pt x="579" y="149"/>
                  </a:cubicBezTo>
                  <a:cubicBezTo>
                    <a:pt x="576" y="177"/>
                    <a:pt x="560" y="206"/>
                    <a:pt x="550" y="233"/>
                  </a:cubicBezTo>
                  <a:cubicBezTo>
                    <a:pt x="538" y="263"/>
                    <a:pt x="526" y="292"/>
                    <a:pt x="514" y="322"/>
                  </a:cubicBezTo>
                  <a:cubicBezTo>
                    <a:pt x="503" y="348"/>
                    <a:pt x="495" y="375"/>
                    <a:pt x="479" y="399"/>
                  </a:cubicBezTo>
                  <a:cubicBezTo>
                    <a:pt x="471" y="411"/>
                    <a:pt x="461" y="419"/>
                    <a:pt x="450" y="427"/>
                  </a:cubicBezTo>
                  <a:cubicBezTo>
                    <a:pt x="423" y="403"/>
                    <a:pt x="396" y="379"/>
                    <a:pt x="370" y="354"/>
                  </a:cubicBezTo>
                  <a:cubicBezTo>
                    <a:pt x="359" y="344"/>
                    <a:pt x="348" y="333"/>
                    <a:pt x="332" y="326"/>
                  </a:cubicBezTo>
                  <a:cubicBezTo>
                    <a:pt x="312" y="319"/>
                    <a:pt x="289" y="318"/>
                    <a:pt x="268" y="321"/>
                  </a:cubicBezTo>
                  <a:cubicBezTo>
                    <a:pt x="249" y="323"/>
                    <a:pt x="232" y="331"/>
                    <a:pt x="213" y="332"/>
                  </a:cubicBezTo>
                  <a:cubicBezTo>
                    <a:pt x="196" y="334"/>
                    <a:pt x="178" y="330"/>
                    <a:pt x="162" y="326"/>
                  </a:cubicBezTo>
                  <a:cubicBezTo>
                    <a:pt x="123" y="317"/>
                    <a:pt x="85" y="306"/>
                    <a:pt x="44" y="301"/>
                  </a:cubicBezTo>
                  <a:cubicBezTo>
                    <a:pt x="33" y="300"/>
                    <a:pt x="11" y="301"/>
                    <a:pt x="6" y="309"/>
                  </a:cubicBezTo>
                  <a:cubicBezTo>
                    <a:pt x="0" y="317"/>
                    <a:pt x="19" y="321"/>
                    <a:pt x="27" y="322"/>
                  </a:cubicBezTo>
                  <a:cubicBezTo>
                    <a:pt x="62" y="325"/>
                    <a:pt x="95" y="336"/>
                    <a:pt x="128" y="344"/>
                  </a:cubicBezTo>
                  <a:cubicBezTo>
                    <a:pt x="164" y="352"/>
                    <a:pt x="202" y="357"/>
                    <a:pt x="239" y="352"/>
                  </a:cubicBezTo>
                  <a:cubicBezTo>
                    <a:pt x="247" y="351"/>
                    <a:pt x="255" y="349"/>
                    <a:pt x="263" y="347"/>
                  </a:cubicBezTo>
                  <a:cubicBezTo>
                    <a:pt x="269" y="346"/>
                    <a:pt x="279" y="342"/>
                    <a:pt x="286" y="341"/>
                  </a:cubicBezTo>
                  <a:cubicBezTo>
                    <a:pt x="286" y="342"/>
                    <a:pt x="289" y="343"/>
                    <a:pt x="291" y="344"/>
                  </a:cubicBezTo>
                  <a:cubicBezTo>
                    <a:pt x="294" y="346"/>
                    <a:pt x="297" y="348"/>
                    <a:pt x="299" y="350"/>
                  </a:cubicBezTo>
                  <a:cubicBezTo>
                    <a:pt x="306" y="356"/>
                    <a:pt x="312" y="362"/>
                    <a:pt x="319" y="368"/>
                  </a:cubicBezTo>
                  <a:lnTo>
                    <a:pt x="400" y="442"/>
                  </a:lnTo>
                  <a:cubicBezTo>
                    <a:pt x="403" y="445"/>
                    <a:pt x="407" y="447"/>
                    <a:pt x="412" y="448"/>
                  </a:cubicBezTo>
                  <a:cubicBezTo>
                    <a:pt x="409" y="449"/>
                    <a:pt x="407" y="450"/>
                    <a:pt x="404" y="452"/>
                  </a:cubicBezTo>
                  <a:cubicBezTo>
                    <a:pt x="379" y="465"/>
                    <a:pt x="357" y="480"/>
                    <a:pt x="344" y="500"/>
                  </a:cubicBezTo>
                  <a:cubicBezTo>
                    <a:pt x="317" y="543"/>
                    <a:pt x="327" y="592"/>
                    <a:pt x="372" y="627"/>
                  </a:cubicBezTo>
                  <a:cubicBezTo>
                    <a:pt x="384" y="637"/>
                    <a:pt x="444" y="631"/>
                    <a:pt x="425" y="616"/>
                  </a:cubicBezTo>
                  <a:cubicBezTo>
                    <a:pt x="386" y="585"/>
                    <a:pt x="380" y="537"/>
                    <a:pt x="407" y="501"/>
                  </a:cubicBezTo>
                  <a:cubicBezTo>
                    <a:pt x="422" y="481"/>
                    <a:pt x="446" y="468"/>
                    <a:pt x="472" y="455"/>
                  </a:cubicBezTo>
                  <a:cubicBezTo>
                    <a:pt x="502" y="440"/>
                    <a:pt x="526" y="425"/>
                    <a:pt x="540" y="401"/>
                  </a:cubicBezTo>
                  <a:cubicBezTo>
                    <a:pt x="555" y="376"/>
                    <a:pt x="564" y="349"/>
                    <a:pt x="575" y="322"/>
                  </a:cubicBezTo>
                  <a:cubicBezTo>
                    <a:pt x="579" y="313"/>
                    <a:pt x="583" y="303"/>
                    <a:pt x="587" y="293"/>
                  </a:cubicBezTo>
                  <a:cubicBezTo>
                    <a:pt x="588" y="293"/>
                    <a:pt x="590" y="293"/>
                    <a:pt x="591" y="293"/>
                  </a:cubicBezTo>
                  <a:cubicBezTo>
                    <a:pt x="625" y="291"/>
                    <a:pt x="660" y="288"/>
                    <a:pt x="695" y="286"/>
                  </a:cubicBezTo>
                  <a:cubicBezTo>
                    <a:pt x="723" y="285"/>
                    <a:pt x="752" y="285"/>
                    <a:pt x="774" y="299"/>
                  </a:cubicBezTo>
                  <a:cubicBezTo>
                    <a:pt x="796" y="312"/>
                    <a:pt x="806" y="332"/>
                    <a:pt x="813" y="350"/>
                  </a:cubicBezTo>
                  <a:cubicBezTo>
                    <a:pt x="824" y="375"/>
                    <a:pt x="833" y="399"/>
                    <a:pt x="843" y="423"/>
                  </a:cubicBezTo>
                  <a:cubicBezTo>
                    <a:pt x="854" y="447"/>
                    <a:pt x="865" y="471"/>
                    <a:pt x="877" y="496"/>
                  </a:cubicBezTo>
                  <a:cubicBezTo>
                    <a:pt x="888" y="518"/>
                    <a:pt x="896" y="544"/>
                    <a:pt x="913" y="565"/>
                  </a:cubicBezTo>
                  <a:cubicBezTo>
                    <a:pt x="929" y="585"/>
                    <a:pt x="963" y="587"/>
                    <a:pt x="993" y="588"/>
                  </a:cubicBezTo>
                  <a:cubicBezTo>
                    <a:pt x="1032" y="589"/>
                    <a:pt x="1070" y="590"/>
                    <a:pt x="1109" y="591"/>
                  </a:cubicBezTo>
                  <a:cubicBezTo>
                    <a:pt x="1118" y="592"/>
                    <a:pt x="1140" y="589"/>
                    <a:pt x="1140" y="581"/>
                  </a:cubicBezTo>
                  <a:cubicBezTo>
                    <a:pt x="1140" y="572"/>
                    <a:pt x="1118" y="570"/>
                    <a:pt x="1109" y="570"/>
                  </a:cubicBezTo>
                  <a:cubicBezTo>
                    <a:pt x="1069" y="569"/>
                    <a:pt x="1029" y="569"/>
                    <a:pt x="989" y="567"/>
                  </a:cubicBezTo>
                  <a:cubicBezTo>
                    <a:pt x="974" y="566"/>
                    <a:pt x="972" y="559"/>
                    <a:pt x="967" y="550"/>
                  </a:cubicBezTo>
                  <a:cubicBezTo>
                    <a:pt x="960" y="537"/>
                    <a:pt x="953" y="524"/>
                    <a:pt x="947" y="512"/>
                  </a:cubicBezTo>
                  <a:cubicBezTo>
                    <a:pt x="934" y="486"/>
                    <a:pt x="922" y="460"/>
                    <a:pt x="910" y="434"/>
                  </a:cubicBezTo>
                  <a:cubicBezTo>
                    <a:pt x="914" y="434"/>
                    <a:pt x="918" y="434"/>
                    <a:pt x="920" y="434"/>
                  </a:cubicBezTo>
                  <a:cubicBezTo>
                    <a:pt x="941" y="432"/>
                    <a:pt x="962" y="431"/>
                    <a:pt x="983" y="429"/>
                  </a:cubicBezTo>
                  <a:cubicBezTo>
                    <a:pt x="1001" y="428"/>
                    <a:pt x="1020" y="427"/>
                    <a:pt x="1036" y="420"/>
                  </a:cubicBezTo>
                  <a:cubicBezTo>
                    <a:pt x="1050" y="415"/>
                    <a:pt x="1059" y="406"/>
                    <a:pt x="1066" y="396"/>
                  </a:cubicBezTo>
                  <a:cubicBezTo>
                    <a:pt x="1076" y="383"/>
                    <a:pt x="1085" y="370"/>
                    <a:pt x="1095" y="357"/>
                  </a:cubicBezTo>
                  <a:cubicBezTo>
                    <a:pt x="1110" y="336"/>
                    <a:pt x="1125" y="314"/>
                    <a:pt x="1144" y="295"/>
                  </a:cubicBezTo>
                  <a:cubicBezTo>
                    <a:pt x="1153" y="287"/>
                    <a:pt x="1162" y="279"/>
                    <a:pt x="1174" y="273"/>
                  </a:cubicBezTo>
                  <a:cubicBezTo>
                    <a:pt x="1178" y="271"/>
                    <a:pt x="1182" y="269"/>
                    <a:pt x="1186" y="268"/>
                  </a:cubicBezTo>
                  <a:cubicBezTo>
                    <a:pt x="1191" y="267"/>
                    <a:pt x="1191" y="267"/>
                    <a:pt x="1195" y="267"/>
                  </a:cubicBezTo>
                  <a:cubicBezTo>
                    <a:pt x="1206" y="268"/>
                    <a:pt x="1227" y="268"/>
                    <a:pt x="1233" y="260"/>
                  </a:cubicBezTo>
                  <a:cubicBezTo>
                    <a:pt x="1239" y="252"/>
                    <a:pt x="1220" y="248"/>
                    <a:pt x="1212" y="247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2" name="Google Shape;362;p28"/>
          <p:cNvGrpSpPr/>
          <p:nvPr/>
        </p:nvGrpSpPr>
        <p:grpSpPr>
          <a:xfrm rot="-473284" flipH="1">
            <a:off x="1614126" y="6430570"/>
            <a:ext cx="623767" cy="493877"/>
            <a:chOff x="8283034" y="4713484"/>
            <a:chExt cx="426035" cy="337320"/>
          </a:xfrm>
        </p:grpSpPr>
        <p:sp>
          <p:nvSpPr>
            <p:cNvPr id="363" name="Google Shape;363;p28"/>
            <p:cNvSpPr/>
            <p:nvPr/>
          </p:nvSpPr>
          <p:spPr>
            <a:xfrm>
              <a:off x="8283034" y="4713484"/>
              <a:ext cx="426035" cy="337320"/>
            </a:xfrm>
            <a:custGeom>
              <a:avLst/>
              <a:gdLst/>
              <a:ahLst/>
              <a:cxnLst/>
              <a:rect l="l" t="t" r="r" b="b"/>
              <a:pathLst>
                <a:path w="1657" h="937" extrusionOk="0">
                  <a:moveTo>
                    <a:pt x="138" y="145"/>
                  </a:moveTo>
                  <a:cubicBezTo>
                    <a:pt x="130" y="240"/>
                    <a:pt x="123" y="335"/>
                    <a:pt x="116" y="430"/>
                  </a:cubicBezTo>
                  <a:cubicBezTo>
                    <a:pt x="112" y="477"/>
                    <a:pt x="113" y="524"/>
                    <a:pt x="114" y="572"/>
                  </a:cubicBezTo>
                  <a:cubicBezTo>
                    <a:pt x="115" y="587"/>
                    <a:pt x="121" y="611"/>
                    <a:pt x="107" y="623"/>
                  </a:cubicBezTo>
                  <a:cubicBezTo>
                    <a:pt x="91" y="638"/>
                    <a:pt x="39" y="651"/>
                    <a:pt x="15" y="662"/>
                  </a:cubicBezTo>
                  <a:cubicBezTo>
                    <a:pt x="10" y="664"/>
                    <a:pt x="5" y="666"/>
                    <a:pt x="3" y="669"/>
                  </a:cubicBezTo>
                  <a:cubicBezTo>
                    <a:pt x="0" y="675"/>
                    <a:pt x="5" y="681"/>
                    <a:pt x="10" y="685"/>
                  </a:cubicBezTo>
                  <a:cubicBezTo>
                    <a:pt x="68" y="739"/>
                    <a:pt x="137" y="788"/>
                    <a:pt x="213" y="830"/>
                  </a:cubicBezTo>
                  <a:cubicBezTo>
                    <a:pt x="281" y="867"/>
                    <a:pt x="381" y="936"/>
                    <a:pt x="466" y="894"/>
                  </a:cubicBezTo>
                  <a:cubicBezTo>
                    <a:pt x="735" y="765"/>
                    <a:pt x="1101" y="803"/>
                    <a:pt x="1424" y="759"/>
                  </a:cubicBezTo>
                  <a:cubicBezTo>
                    <a:pt x="1443" y="756"/>
                    <a:pt x="1462" y="753"/>
                    <a:pt x="1476" y="744"/>
                  </a:cubicBezTo>
                  <a:cubicBezTo>
                    <a:pt x="1487" y="736"/>
                    <a:pt x="1493" y="726"/>
                    <a:pt x="1499" y="715"/>
                  </a:cubicBezTo>
                  <a:cubicBezTo>
                    <a:pt x="1576" y="567"/>
                    <a:pt x="1654" y="415"/>
                    <a:pt x="1656" y="257"/>
                  </a:cubicBezTo>
                  <a:cubicBezTo>
                    <a:pt x="1624" y="265"/>
                    <a:pt x="1593" y="245"/>
                    <a:pt x="1566" y="232"/>
                  </a:cubicBezTo>
                  <a:cubicBezTo>
                    <a:pt x="1487" y="193"/>
                    <a:pt x="1380" y="199"/>
                    <a:pt x="1282" y="199"/>
                  </a:cubicBezTo>
                  <a:cubicBezTo>
                    <a:pt x="1184" y="199"/>
                    <a:pt x="1070" y="183"/>
                    <a:pt x="1028" y="123"/>
                  </a:cubicBezTo>
                  <a:cubicBezTo>
                    <a:pt x="979" y="50"/>
                    <a:pt x="987" y="2"/>
                    <a:pt x="844" y="22"/>
                  </a:cubicBezTo>
                  <a:cubicBezTo>
                    <a:pt x="753" y="35"/>
                    <a:pt x="680" y="49"/>
                    <a:pt x="587" y="41"/>
                  </a:cubicBezTo>
                  <a:cubicBezTo>
                    <a:pt x="435" y="28"/>
                    <a:pt x="147" y="0"/>
                    <a:pt x="138" y="14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8327000" y="4744804"/>
              <a:ext cx="355844" cy="246240"/>
            </a:xfrm>
            <a:custGeom>
              <a:avLst/>
              <a:gdLst/>
              <a:ahLst/>
              <a:cxnLst/>
              <a:rect l="l" t="t" r="r" b="b"/>
              <a:pathLst>
                <a:path w="1384" h="684" extrusionOk="0">
                  <a:moveTo>
                    <a:pt x="1321" y="164"/>
                  </a:moveTo>
                  <a:cubicBezTo>
                    <a:pt x="1271" y="207"/>
                    <a:pt x="1232" y="256"/>
                    <a:pt x="1204" y="307"/>
                  </a:cubicBezTo>
                  <a:cubicBezTo>
                    <a:pt x="1191" y="281"/>
                    <a:pt x="1174" y="256"/>
                    <a:pt x="1146" y="235"/>
                  </a:cubicBezTo>
                  <a:cubicBezTo>
                    <a:pt x="1097" y="197"/>
                    <a:pt x="1023" y="192"/>
                    <a:pt x="954" y="182"/>
                  </a:cubicBezTo>
                  <a:cubicBezTo>
                    <a:pt x="880" y="172"/>
                    <a:pt x="806" y="159"/>
                    <a:pt x="736" y="140"/>
                  </a:cubicBezTo>
                  <a:cubicBezTo>
                    <a:pt x="702" y="131"/>
                    <a:pt x="669" y="120"/>
                    <a:pt x="638" y="107"/>
                  </a:cubicBezTo>
                  <a:cubicBezTo>
                    <a:pt x="605" y="94"/>
                    <a:pt x="571" y="84"/>
                    <a:pt x="532" y="88"/>
                  </a:cubicBezTo>
                  <a:cubicBezTo>
                    <a:pt x="513" y="91"/>
                    <a:pt x="495" y="97"/>
                    <a:pt x="477" y="103"/>
                  </a:cubicBezTo>
                  <a:cubicBezTo>
                    <a:pt x="456" y="109"/>
                    <a:pt x="436" y="116"/>
                    <a:pt x="416" y="122"/>
                  </a:cubicBezTo>
                  <a:cubicBezTo>
                    <a:pt x="386" y="132"/>
                    <a:pt x="356" y="142"/>
                    <a:pt x="326" y="151"/>
                  </a:cubicBezTo>
                  <a:cubicBezTo>
                    <a:pt x="323" y="147"/>
                    <a:pt x="321" y="142"/>
                    <a:pt x="319" y="138"/>
                  </a:cubicBezTo>
                  <a:cubicBezTo>
                    <a:pt x="308" y="116"/>
                    <a:pt x="296" y="94"/>
                    <a:pt x="285" y="72"/>
                  </a:cubicBezTo>
                  <a:cubicBezTo>
                    <a:pt x="276" y="54"/>
                    <a:pt x="270" y="36"/>
                    <a:pt x="241" y="28"/>
                  </a:cubicBezTo>
                  <a:cubicBezTo>
                    <a:pt x="213" y="20"/>
                    <a:pt x="179" y="18"/>
                    <a:pt x="148" y="14"/>
                  </a:cubicBezTo>
                  <a:cubicBezTo>
                    <a:pt x="113" y="10"/>
                    <a:pt x="78" y="5"/>
                    <a:pt x="43" y="1"/>
                  </a:cubicBezTo>
                  <a:cubicBezTo>
                    <a:pt x="33" y="0"/>
                    <a:pt x="11" y="1"/>
                    <a:pt x="5" y="8"/>
                  </a:cubicBezTo>
                  <a:cubicBezTo>
                    <a:pt x="0" y="17"/>
                    <a:pt x="19" y="20"/>
                    <a:pt x="27" y="22"/>
                  </a:cubicBezTo>
                  <a:cubicBezTo>
                    <a:pt x="59" y="26"/>
                    <a:pt x="92" y="30"/>
                    <a:pt x="124" y="34"/>
                  </a:cubicBezTo>
                  <a:cubicBezTo>
                    <a:pt x="139" y="36"/>
                    <a:pt x="154" y="38"/>
                    <a:pt x="169" y="40"/>
                  </a:cubicBezTo>
                  <a:cubicBezTo>
                    <a:pt x="180" y="41"/>
                    <a:pt x="197" y="41"/>
                    <a:pt x="206" y="46"/>
                  </a:cubicBezTo>
                  <a:cubicBezTo>
                    <a:pt x="215" y="51"/>
                    <a:pt x="219" y="63"/>
                    <a:pt x="222" y="70"/>
                  </a:cubicBezTo>
                  <a:cubicBezTo>
                    <a:pt x="227" y="81"/>
                    <a:pt x="233" y="91"/>
                    <a:pt x="238" y="102"/>
                  </a:cubicBezTo>
                  <a:cubicBezTo>
                    <a:pt x="248" y="123"/>
                    <a:pt x="259" y="143"/>
                    <a:pt x="269" y="163"/>
                  </a:cubicBezTo>
                  <a:cubicBezTo>
                    <a:pt x="311" y="246"/>
                    <a:pt x="353" y="328"/>
                    <a:pt x="395" y="411"/>
                  </a:cubicBezTo>
                  <a:cubicBezTo>
                    <a:pt x="398" y="417"/>
                    <a:pt x="417" y="418"/>
                    <a:pt x="425" y="418"/>
                  </a:cubicBezTo>
                  <a:cubicBezTo>
                    <a:pt x="532" y="423"/>
                    <a:pt x="651" y="429"/>
                    <a:pt x="743" y="471"/>
                  </a:cubicBezTo>
                  <a:cubicBezTo>
                    <a:pt x="845" y="519"/>
                    <a:pt x="869" y="604"/>
                    <a:pt x="935" y="671"/>
                  </a:cubicBezTo>
                  <a:cubicBezTo>
                    <a:pt x="946" y="683"/>
                    <a:pt x="1006" y="678"/>
                    <a:pt x="994" y="665"/>
                  </a:cubicBezTo>
                  <a:cubicBezTo>
                    <a:pt x="957" y="628"/>
                    <a:pt x="934" y="585"/>
                    <a:pt x="903" y="545"/>
                  </a:cubicBezTo>
                  <a:cubicBezTo>
                    <a:pt x="896" y="537"/>
                    <a:pt x="889" y="529"/>
                    <a:pt x="881" y="521"/>
                  </a:cubicBezTo>
                  <a:cubicBezTo>
                    <a:pt x="947" y="503"/>
                    <a:pt x="1013" y="484"/>
                    <a:pt x="1079" y="465"/>
                  </a:cubicBezTo>
                  <a:lnTo>
                    <a:pt x="1177" y="437"/>
                  </a:lnTo>
                  <a:cubicBezTo>
                    <a:pt x="1191" y="434"/>
                    <a:pt x="1206" y="430"/>
                    <a:pt x="1216" y="423"/>
                  </a:cubicBezTo>
                  <a:cubicBezTo>
                    <a:pt x="1225" y="416"/>
                    <a:pt x="1226" y="407"/>
                    <a:pt x="1228" y="399"/>
                  </a:cubicBezTo>
                  <a:cubicBezTo>
                    <a:pt x="1248" y="326"/>
                    <a:pt x="1291" y="258"/>
                    <a:pt x="1352" y="197"/>
                  </a:cubicBezTo>
                  <a:cubicBezTo>
                    <a:pt x="1367" y="197"/>
                    <a:pt x="1381" y="193"/>
                    <a:pt x="1381" y="186"/>
                  </a:cubicBezTo>
                  <a:lnTo>
                    <a:pt x="1382" y="167"/>
                  </a:lnTo>
                  <a:cubicBezTo>
                    <a:pt x="1383" y="150"/>
                    <a:pt x="1331" y="156"/>
                    <a:pt x="1321" y="164"/>
                  </a:cubicBezTo>
                  <a:moveTo>
                    <a:pt x="1172" y="381"/>
                  </a:moveTo>
                  <a:cubicBezTo>
                    <a:pt x="1169" y="389"/>
                    <a:pt x="1169" y="403"/>
                    <a:pt x="1162" y="411"/>
                  </a:cubicBezTo>
                  <a:cubicBezTo>
                    <a:pt x="1156" y="418"/>
                    <a:pt x="1138" y="421"/>
                    <a:pt x="1126" y="424"/>
                  </a:cubicBezTo>
                  <a:lnTo>
                    <a:pt x="1028" y="452"/>
                  </a:lnTo>
                  <a:cubicBezTo>
                    <a:pt x="971" y="468"/>
                    <a:pt x="915" y="484"/>
                    <a:pt x="858" y="500"/>
                  </a:cubicBezTo>
                  <a:cubicBezTo>
                    <a:pt x="837" y="482"/>
                    <a:pt x="811" y="466"/>
                    <a:pt x="782" y="454"/>
                  </a:cubicBezTo>
                  <a:cubicBezTo>
                    <a:pt x="684" y="412"/>
                    <a:pt x="564" y="403"/>
                    <a:pt x="451" y="398"/>
                  </a:cubicBezTo>
                  <a:cubicBezTo>
                    <a:pt x="413" y="324"/>
                    <a:pt x="376" y="250"/>
                    <a:pt x="338" y="176"/>
                  </a:cubicBezTo>
                  <a:cubicBezTo>
                    <a:pt x="403" y="155"/>
                    <a:pt x="468" y="134"/>
                    <a:pt x="534" y="114"/>
                  </a:cubicBezTo>
                  <a:cubicBezTo>
                    <a:pt x="547" y="109"/>
                    <a:pt x="552" y="108"/>
                    <a:pt x="566" y="112"/>
                  </a:cubicBezTo>
                  <a:cubicBezTo>
                    <a:pt x="582" y="117"/>
                    <a:pt x="597" y="124"/>
                    <a:pt x="612" y="129"/>
                  </a:cubicBezTo>
                  <a:cubicBezTo>
                    <a:pt x="641" y="140"/>
                    <a:pt x="671" y="150"/>
                    <a:pt x="702" y="158"/>
                  </a:cubicBezTo>
                  <a:cubicBezTo>
                    <a:pt x="766" y="175"/>
                    <a:pt x="832" y="187"/>
                    <a:pt x="900" y="197"/>
                  </a:cubicBezTo>
                  <a:cubicBezTo>
                    <a:pt x="932" y="202"/>
                    <a:pt x="965" y="206"/>
                    <a:pt x="998" y="211"/>
                  </a:cubicBezTo>
                  <a:cubicBezTo>
                    <a:pt x="1029" y="215"/>
                    <a:pt x="1058" y="222"/>
                    <a:pt x="1082" y="238"/>
                  </a:cubicBezTo>
                  <a:cubicBezTo>
                    <a:pt x="1128" y="267"/>
                    <a:pt x="1146" y="313"/>
                    <a:pt x="1162" y="354"/>
                  </a:cubicBezTo>
                  <a:cubicBezTo>
                    <a:pt x="1163" y="358"/>
                    <a:pt x="1170" y="360"/>
                    <a:pt x="1178" y="362"/>
                  </a:cubicBezTo>
                  <a:cubicBezTo>
                    <a:pt x="1176" y="368"/>
                    <a:pt x="1174" y="374"/>
                    <a:pt x="1172" y="38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5" name="Google Shape;365;p28"/>
          <p:cNvSpPr/>
          <p:nvPr/>
        </p:nvSpPr>
        <p:spPr>
          <a:xfrm rot="10800000" flipH="1">
            <a:off x="1911034" y="2743869"/>
            <a:ext cx="200333" cy="295400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6" name="Google Shape;366;p28"/>
          <p:cNvSpPr/>
          <p:nvPr/>
        </p:nvSpPr>
        <p:spPr>
          <a:xfrm>
            <a:off x="2478701" y="5370435"/>
            <a:ext cx="317900" cy="468799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57337753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9"/>
          <p:cNvSpPr/>
          <p:nvPr/>
        </p:nvSpPr>
        <p:spPr>
          <a:xfrm rot="-873374">
            <a:off x="394286" y="5719938"/>
            <a:ext cx="1676449" cy="942519"/>
          </a:xfrm>
          <a:custGeom>
            <a:avLst/>
            <a:gdLst/>
            <a:ahLst/>
            <a:cxnLst/>
            <a:rect l="l" t="t" r="r" b="b"/>
            <a:pathLst>
              <a:path w="1535" h="863" extrusionOk="0">
                <a:moveTo>
                  <a:pt x="1081" y="0"/>
                </a:moveTo>
                <a:lnTo>
                  <a:pt x="41" y="0"/>
                </a:lnTo>
                <a:lnTo>
                  <a:pt x="41" y="66"/>
                </a:lnTo>
                <a:lnTo>
                  <a:pt x="0" y="66"/>
                </a:lnTo>
                <a:lnTo>
                  <a:pt x="41" y="128"/>
                </a:lnTo>
                <a:lnTo>
                  <a:pt x="41" y="219"/>
                </a:lnTo>
                <a:lnTo>
                  <a:pt x="474" y="862"/>
                </a:lnTo>
                <a:lnTo>
                  <a:pt x="1534" y="829"/>
                </a:lnTo>
                <a:lnTo>
                  <a:pt x="1534" y="685"/>
                </a:lnTo>
                <a:lnTo>
                  <a:pt x="1081" y="0"/>
                </a:lnTo>
              </a:path>
            </a:pathLst>
          </a:custGeom>
          <a:solidFill>
            <a:schemeClr val="accent6"/>
          </a:solidFill>
          <a:ln>
            <a:noFill/>
          </a:ln>
        </p:spPr>
      </p:sp>
      <p:sp>
        <p:nvSpPr>
          <p:cNvPr id="369" name="Google Shape;369;p29"/>
          <p:cNvSpPr/>
          <p:nvPr/>
        </p:nvSpPr>
        <p:spPr>
          <a:xfrm rot="-873374">
            <a:off x="379674" y="5718527"/>
            <a:ext cx="1686279" cy="909755"/>
          </a:xfrm>
          <a:custGeom>
            <a:avLst/>
            <a:gdLst/>
            <a:ahLst/>
            <a:cxnLst/>
            <a:rect l="l" t="t" r="r" b="b"/>
            <a:pathLst>
              <a:path w="1544" h="833" extrusionOk="0">
                <a:moveTo>
                  <a:pt x="486" y="832"/>
                </a:moveTo>
                <a:lnTo>
                  <a:pt x="47" y="198"/>
                </a:lnTo>
                <a:lnTo>
                  <a:pt x="57" y="191"/>
                </a:lnTo>
                <a:lnTo>
                  <a:pt x="493" y="820"/>
                </a:lnTo>
                <a:lnTo>
                  <a:pt x="1543" y="787"/>
                </a:lnTo>
                <a:lnTo>
                  <a:pt x="1543" y="799"/>
                </a:lnTo>
                <a:lnTo>
                  <a:pt x="486" y="832"/>
                </a:lnTo>
                <a:moveTo>
                  <a:pt x="1500" y="737"/>
                </a:moveTo>
                <a:lnTo>
                  <a:pt x="1500" y="725"/>
                </a:lnTo>
                <a:lnTo>
                  <a:pt x="462" y="750"/>
                </a:lnTo>
                <a:lnTo>
                  <a:pt x="10" y="68"/>
                </a:lnTo>
                <a:lnTo>
                  <a:pt x="0" y="74"/>
                </a:lnTo>
                <a:lnTo>
                  <a:pt x="453" y="759"/>
                </a:lnTo>
                <a:lnTo>
                  <a:pt x="455" y="762"/>
                </a:lnTo>
                <a:lnTo>
                  <a:pt x="1500" y="737"/>
                </a:lnTo>
                <a:moveTo>
                  <a:pt x="1543" y="682"/>
                </a:moveTo>
                <a:lnTo>
                  <a:pt x="507" y="682"/>
                </a:lnTo>
                <a:lnTo>
                  <a:pt x="55" y="0"/>
                </a:lnTo>
                <a:lnTo>
                  <a:pt x="45" y="7"/>
                </a:lnTo>
                <a:lnTo>
                  <a:pt x="501" y="694"/>
                </a:lnTo>
                <a:lnTo>
                  <a:pt x="1543" y="694"/>
                </a:lnTo>
                <a:lnTo>
                  <a:pt x="1543" y="682"/>
                </a:lnTo>
                <a:moveTo>
                  <a:pt x="1296" y="556"/>
                </a:moveTo>
                <a:lnTo>
                  <a:pt x="607" y="556"/>
                </a:lnTo>
                <a:cubicBezTo>
                  <a:pt x="596" y="556"/>
                  <a:pt x="587" y="547"/>
                  <a:pt x="587" y="535"/>
                </a:cubicBezTo>
                <a:cubicBezTo>
                  <a:pt x="587" y="524"/>
                  <a:pt x="596" y="514"/>
                  <a:pt x="607" y="514"/>
                </a:cubicBezTo>
                <a:lnTo>
                  <a:pt x="1296" y="514"/>
                </a:lnTo>
                <a:cubicBezTo>
                  <a:pt x="1307" y="514"/>
                  <a:pt x="1317" y="524"/>
                  <a:pt x="1317" y="535"/>
                </a:cubicBezTo>
                <a:cubicBezTo>
                  <a:pt x="1317" y="547"/>
                  <a:pt x="1307" y="556"/>
                  <a:pt x="1296" y="556"/>
                </a:cubicBezTo>
                <a:moveTo>
                  <a:pt x="1135" y="224"/>
                </a:moveTo>
                <a:lnTo>
                  <a:pt x="302" y="224"/>
                </a:lnTo>
                <a:cubicBezTo>
                  <a:pt x="296" y="224"/>
                  <a:pt x="292" y="219"/>
                  <a:pt x="292" y="213"/>
                </a:cubicBezTo>
                <a:cubicBezTo>
                  <a:pt x="292" y="208"/>
                  <a:pt x="296" y="203"/>
                  <a:pt x="302" y="203"/>
                </a:cubicBezTo>
                <a:lnTo>
                  <a:pt x="1135" y="203"/>
                </a:lnTo>
                <a:cubicBezTo>
                  <a:pt x="1141" y="203"/>
                  <a:pt x="1145" y="208"/>
                  <a:pt x="1145" y="213"/>
                </a:cubicBezTo>
                <a:cubicBezTo>
                  <a:pt x="1145" y="219"/>
                  <a:pt x="1141" y="224"/>
                  <a:pt x="1135" y="224"/>
                </a:cubicBezTo>
                <a:moveTo>
                  <a:pt x="1163" y="267"/>
                </a:moveTo>
                <a:lnTo>
                  <a:pt x="331" y="267"/>
                </a:lnTo>
                <a:cubicBezTo>
                  <a:pt x="326" y="267"/>
                  <a:pt x="321" y="263"/>
                  <a:pt x="321" y="257"/>
                </a:cubicBezTo>
                <a:cubicBezTo>
                  <a:pt x="321" y="252"/>
                  <a:pt x="326" y="247"/>
                  <a:pt x="331" y="247"/>
                </a:cubicBezTo>
                <a:lnTo>
                  <a:pt x="1163" y="247"/>
                </a:lnTo>
                <a:cubicBezTo>
                  <a:pt x="1169" y="247"/>
                  <a:pt x="1174" y="252"/>
                  <a:pt x="1174" y="257"/>
                </a:cubicBezTo>
                <a:cubicBezTo>
                  <a:pt x="1174" y="263"/>
                  <a:pt x="1169" y="267"/>
                  <a:pt x="1163" y="267"/>
                </a:cubicBezTo>
                <a:moveTo>
                  <a:pt x="1192" y="311"/>
                </a:moveTo>
                <a:lnTo>
                  <a:pt x="361" y="311"/>
                </a:lnTo>
                <a:cubicBezTo>
                  <a:pt x="355" y="311"/>
                  <a:pt x="350" y="307"/>
                  <a:pt x="350" y="301"/>
                </a:cubicBezTo>
                <a:cubicBezTo>
                  <a:pt x="350" y="295"/>
                  <a:pt x="355" y="291"/>
                  <a:pt x="361" y="291"/>
                </a:cubicBezTo>
                <a:lnTo>
                  <a:pt x="1192" y="291"/>
                </a:lnTo>
                <a:cubicBezTo>
                  <a:pt x="1198" y="291"/>
                  <a:pt x="1202" y="295"/>
                  <a:pt x="1202" y="301"/>
                </a:cubicBezTo>
                <a:cubicBezTo>
                  <a:pt x="1202" y="307"/>
                  <a:pt x="1198" y="311"/>
                  <a:pt x="1192" y="311"/>
                </a:cubicBezTo>
                <a:moveTo>
                  <a:pt x="1220" y="357"/>
                </a:moveTo>
                <a:lnTo>
                  <a:pt x="390" y="354"/>
                </a:lnTo>
                <a:cubicBezTo>
                  <a:pt x="384" y="354"/>
                  <a:pt x="380" y="349"/>
                  <a:pt x="380" y="343"/>
                </a:cubicBezTo>
                <a:cubicBezTo>
                  <a:pt x="380" y="338"/>
                  <a:pt x="384" y="333"/>
                  <a:pt x="390" y="333"/>
                </a:cubicBezTo>
                <a:lnTo>
                  <a:pt x="1220" y="336"/>
                </a:lnTo>
                <a:cubicBezTo>
                  <a:pt x="1226" y="336"/>
                  <a:pt x="1230" y="341"/>
                  <a:pt x="1230" y="346"/>
                </a:cubicBezTo>
                <a:cubicBezTo>
                  <a:pt x="1230" y="352"/>
                  <a:pt x="1226" y="357"/>
                  <a:pt x="1220" y="357"/>
                </a:cubicBezTo>
                <a:moveTo>
                  <a:pt x="1248" y="399"/>
                </a:moveTo>
                <a:lnTo>
                  <a:pt x="419" y="399"/>
                </a:lnTo>
                <a:cubicBezTo>
                  <a:pt x="414" y="399"/>
                  <a:pt x="409" y="394"/>
                  <a:pt x="409" y="389"/>
                </a:cubicBezTo>
                <a:cubicBezTo>
                  <a:pt x="409" y="383"/>
                  <a:pt x="414" y="379"/>
                  <a:pt x="419" y="379"/>
                </a:cubicBezTo>
                <a:lnTo>
                  <a:pt x="1248" y="379"/>
                </a:lnTo>
                <a:cubicBezTo>
                  <a:pt x="1254" y="379"/>
                  <a:pt x="1259" y="383"/>
                  <a:pt x="1259" y="389"/>
                </a:cubicBezTo>
                <a:cubicBezTo>
                  <a:pt x="1259" y="394"/>
                  <a:pt x="1254" y="399"/>
                  <a:pt x="1248" y="399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0" name="Google Shape;370;p29"/>
          <p:cNvSpPr/>
          <p:nvPr/>
        </p:nvSpPr>
        <p:spPr>
          <a:xfrm rot="10800000" flipH="1">
            <a:off x="439069" y="528965"/>
            <a:ext cx="258200" cy="380768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1" name="Google Shape;371;p29"/>
          <p:cNvSpPr/>
          <p:nvPr/>
        </p:nvSpPr>
        <p:spPr>
          <a:xfrm rot="10800000" flipH="1">
            <a:off x="10386236" y="298083"/>
            <a:ext cx="201000" cy="296435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2" name="Google Shape;372;p29"/>
          <p:cNvSpPr/>
          <p:nvPr/>
        </p:nvSpPr>
        <p:spPr>
          <a:xfrm rot="10800000" flipH="1">
            <a:off x="2631106" y="6138652"/>
            <a:ext cx="297015" cy="438000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3" name="Google Shape;373;p29"/>
          <p:cNvSpPr/>
          <p:nvPr/>
        </p:nvSpPr>
        <p:spPr>
          <a:xfrm rot="-873374">
            <a:off x="329608" y="5517670"/>
            <a:ext cx="1676449" cy="942519"/>
          </a:xfrm>
          <a:custGeom>
            <a:avLst/>
            <a:gdLst/>
            <a:ahLst/>
            <a:cxnLst/>
            <a:rect l="l" t="t" r="r" b="b"/>
            <a:pathLst>
              <a:path w="1535" h="863" extrusionOk="0">
                <a:moveTo>
                  <a:pt x="1081" y="0"/>
                </a:moveTo>
                <a:lnTo>
                  <a:pt x="41" y="0"/>
                </a:lnTo>
                <a:lnTo>
                  <a:pt x="41" y="66"/>
                </a:lnTo>
                <a:lnTo>
                  <a:pt x="0" y="66"/>
                </a:lnTo>
                <a:lnTo>
                  <a:pt x="41" y="128"/>
                </a:lnTo>
                <a:lnTo>
                  <a:pt x="41" y="219"/>
                </a:lnTo>
                <a:lnTo>
                  <a:pt x="474" y="862"/>
                </a:lnTo>
                <a:lnTo>
                  <a:pt x="1534" y="829"/>
                </a:lnTo>
                <a:lnTo>
                  <a:pt x="1534" y="685"/>
                </a:lnTo>
                <a:lnTo>
                  <a:pt x="1081" y="0"/>
                </a:lnTo>
              </a:path>
            </a:pathLst>
          </a:custGeom>
          <a:solidFill>
            <a:schemeClr val="accent6"/>
          </a:solidFill>
          <a:ln>
            <a:noFill/>
          </a:ln>
        </p:spPr>
      </p:sp>
      <p:sp>
        <p:nvSpPr>
          <p:cNvPr id="374" name="Google Shape;374;p29"/>
          <p:cNvSpPr/>
          <p:nvPr/>
        </p:nvSpPr>
        <p:spPr>
          <a:xfrm rot="-873374">
            <a:off x="314995" y="5516260"/>
            <a:ext cx="1686279" cy="909755"/>
          </a:xfrm>
          <a:custGeom>
            <a:avLst/>
            <a:gdLst/>
            <a:ahLst/>
            <a:cxnLst/>
            <a:rect l="l" t="t" r="r" b="b"/>
            <a:pathLst>
              <a:path w="1544" h="833" extrusionOk="0">
                <a:moveTo>
                  <a:pt x="486" y="832"/>
                </a:moveTo>
                <a:lnTo>
                  <a:pt x="47" y="198"/>
                </a:lnTo>
                <a:lnTo>
                  <a:pt x="57" y="191"/>
                </a:lnTo>
                <a:lnTo>
                  <a:pt x="493" y="820"/>
                </a:lnTo>
                <a:lnTo>
                  <a:pt x="1543" y="787"/>
                </a:lnTo>
                <a:lnTo>
                  <a:pt x="1543" y="799"/>
                </a:lnTo>
                <a:lnTo>
                  <a:pt x="486" y="832"/>
                </a:lnTo>
                <a:moveTo>
                  <a:pt x="1500" y="737"/>
                </a:moveTo>
                <a:lnTo>
                  <a:pt x="1500" y="725"/>
                </a:lnTo>
                <a:lnTo>
                  <a:pt x="462" y="750"/>
                </a:lnTo>
                <a:lnTo>
                  <a:pt x="10" y="68"/>
                </a:lnTo>
                <a:lnTo>
                  <a:pt x="0" y="74"/>
                </a:lnTo>
                <a:lnTo>
                  <a:pt x="453" y="759"/>
                </a:lnTo>
                <a:lnTo>
                  <a:pt x="455" y="762"/>
                </a:lnTo>
                <a:lnTo>
                  <a:pt x="1500" y="737"/>
                </a:lnTo>
                <a:moveTo>
                  <a:pt x="1543" y="682"/>
                </a:moveTo>
                <a:lnTo>
                  <a:pt x="507" y="682"/>
                </a:lnTo>
                <a:lnTo>
                  <a:pt x="55" y="0"/>
                </a:lnTo>
                <a:lnTo>
                  <a:pt x="45" y="7"/>
                </a:lnTo>
                <a:lnTo>
                  <a:pt x="501" y="694"/>
                </a:lnTo>
                <a:lnTo>
                  <a:pt x="1543" y="694"/>
                </a:lnTo>
                <a:lnTo>
                  <a:pt x="1543" y="682"/>
                </a:lnTo>
                <a:moveTo>
                  <a:pt x="1296" y="556"/>
                </a:moveTo>
                <a:lnTo>
                  <a:pt x="607" y="556"/>
                </a:lnTo>
                <a:cubicBezTo>
                  <a:pt x="596" y="556"/>
                  <a:pt x="587" y="547"/>
                  <a:pt x="587" y="535"/>
                </a:cubicBezTo>
                <a:cubicBezTo>
                  <a:pt x="587" y="524"/>
                  <a:pt x="596" y="514"/>
                  <a:pt x="607" y="514"/>
                </a:cubicBezTo>
                <a:lnTo>
                  <a:pt x="1296" y="514"/>
                </a:lnTo>
                <a:cubicBezTo>
                  <a:pt x="1307" y="514"/>
                  <a:pt x="1317" y="524"/>
                  <a:pt x="1317" y="535"/>
                </a:cubicBezTo>
                <a:cubicBezTo>
                  <a:pt x="1317" y="547"/>
                  <a:pt x="1307" y="556"/>
                  <a:pt x="1296" y="556"/>
                </a:cubicBezTo>
                <a:moveTo>
                  <a:pt x="1135" y="224"/>
                </a:moveTo>
                <a:lnTo>
                  <a:pt x="302" y="224"/>
                </a:lnTo>
                <a:cubicBezTo>
                  <a:pt x="296" y="224"/>
                  <a:pt x="292" y="219"/>
                  <a:pt x="292" y="213"/>
                </a:cubicBezTo>
                <a:cubicBezTo>
                  <a:pt x="292" y="208"/>
                  <a:pt x="296" y="203"/>
                  <a:pt x="302" y="203"/>
                </a:cubicBezTo>
                <a:lnTo>
                  <a:pt x="1135" y="203"/>
                </a:lnTo>
                <a:cubicBezTo>
                  <a:pt x="1141" y="203"/>
                  <a:pt x="1145" y="208"/>
                  <a:pt x="1145" y="213"/>
                </a:cubicBezTo>
                <a:cubicBezTo>
                  <a:pt x="1145" y="219"/>
                  <a:pt x="1141" y="224"/>
                  <a:pt x="1135" y="224"/>
                </a:cubicBezTo>
                <a:moveTo>
                  <a:pt x="1163" y="267"/>
                </a:moveTo>
                <a:lnTo>
                  <a:pt x="331" y="267"/>
                </a:lnTo>
                <a:cubicBezTo>
                  <a:pt x="326" y="267"/>
                  <a:pt x="321" y="263"/>
                  <a:pt x="321" y="257"/>
                </a:cubicBezTo>
                <a:cubicBezTo>
                  <a:pt x="321" y="252"/>
                  <a:pt x="326" y="247"/>
                  <a:pt x="331" y="247"/>
                </a:cubicBezTo>
                <a:lnTo>
                  <a:pt x="1163" y="247"/>
                </a:lnTo>
                <a:cubicBezTo>
                  <a:pt x="1169" y="247"/>
                  <a:pt x="1174" y="252"/>
                  <a:pt x="1174" y="257"/>
                </a:cubicBezTo>
                <a:cubicBezTo>
                  <a:pt x="1174" y="263"/>
                  <a:pt x="1169" y="267"/>
                  <a:pt x="1163" y="267"/>
                </a:cubicBezTo>
                <a:moveTo>
                  <a:pt x="1192" y="311"/>
                </a:moveTo>
                <a:lnTo>
                  <a:pt x="361" y="311"/>
                </a:lnTo>
                <a:cubicBezTo>
                  <a:pt x="355" y="311"/>
                  <a:pt x="350" y="307"/>
                  <a:pt x="350" y="301"/>
                </a:cubicBezTo>
                <a:cubicBezTo>
                  <a:pt x="350" y="295"/>
                  <a:pt x="355" y="291"/>
                  <a:pt x="361" y="291"/>
                </a:cubicBezTo>
                <a:lnTo>
                  <a:pt x="1192" y="291"/>
                </a:lnTo>
                <a:cubicBezTo>
                  <a:pt x="1198" y="291"/>
                  <a:pt x="1202" y="295"/>
                  <a:pt x="1202" y="301"/>
                </a:cubicBezTo>
                <a:cubicBezTo>
                  <a:pt x="1202" y="307"/>
                  <a:pt x="1198" y="311"/>
                  <a:pt x="1192" y="311"/>
                </a:cubicBezTo>
                <a:moveTo>
                  <a:pt x="1220" y="357"/>
                </a:moveTo>
                <a:lnTo>
                  <a:pt x="390" y="354"/>
                </a:lnTo>
                <a:cubicBezTo>
                  <a:pt x="384" y="354"/>
                  <a:pt x="380" y="349"/>
                  <a:pt x="380" y="343"/>
                </a:cubicBezTo>
                <a:cubicBezTo>
                  <a:pt x="380" y="338"/>
                  <a:pt x="384" y="333"/>
                  <a:pt x="390" y="333"/>
                </a:cubicBezTo>
                <a:lnTo>
                  <a:pt x="1220" y="336"/>
                </a:lnTo>
                <a:cubicBezTo>
                  <a:pt x="1226" y="336"/>
                  <a:pt x="1230" y="341"/>
                  <a:pt x="1230" y="346"/>
                </a:cubicBezTo>
                <a:cubicBezTo>
                  <a:pt x="1230" y="352"/>
                  <a:pt x="1226" y="357"/>
                  <a:pt x="1220" y="357"/>
                </a:cubicBezTo>
                <a:moveTo>
                  <a:pt x="1248" y="399"/>
                </a:moveTo>
                <a:lnTo>
                  <a:pt x="419" y="399"/>
                </a:lnTo>
                <a:cubicBezTo>
                  <a:pt x="414" y="399"/>
                  <a:pt x="409" y="394"/>
                  <a:pt x="409" y="389"/>
                </a:cubicBezTo>
                <a:cubicBezTo>
                  <a:pt x="409" y="383"/>
                  <a:pt x="414" y="379"/>
                  <a:pt x="419" y="379"/>
                </a:cubicBezTo>
                <a:lnTo>
                  <a:pt x="1248" y="379"/>
                </a:lnTo>
                <a:cubicBezTo>
                  <a:pt x="1254" y="379"/>
                  <a:pt x="1259" y="383"/>
                  <a:pt x="1259" y="389"/>
                </a:cubicBezTo>
                <a:cubicBezTo>
                  <a:pt x="1259" y="394"/>
                  <a:pt x="1254" y="399"/>
                  <a:pt x="1248" y="399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5" name="Google Shape;375;p29"/>
          <p:cNvGrpSpPr/>
          <p:nvPr/>
        </p:nvGrpSpPr>
        <p:grpSpPr>
          <a:xfrm>
            <a:off x="10839758" y="3420912"/>
            <a:ext cx="1352233" cy="1636205"/>
            <a:chOff x="3270827" y="3833059"/>
            <a:chExt cx="1185476" cy="1434429"/>
          </a:xfrm>
        </p:grpSpPr>
        <p:sp>
          <p:nvSpPr>
            <p:cNvPr id="376" name="Google Shape;376;p29"/>
            <p:cNvSpPr/>
            <p:nvPr/>
          </p:nvSpPr>
          <p:spPr>
            <a:xfrm>
              <a:off x="3270827" y="3944543"/>
              <a:ext cx="813110" cy="1322945"/>
            </a:xfrm>
            <a:custGeom>
              <a:avLst/>
              <a:gdLst/>
              <a:ahLst/>
              <a:cxnLst/>
              <a:rect l="l" t="t" r="r" b="b"/>
              <a:pathLst>
                <a:path w="1094" h="1780" extrusionOk="0">
                  <a:moveTo>
                    <a:pt x="1093" y="96"/>
                  </a:moveTo>
                  <a:lnTo>
                    <a:pt x="200" y="1779"/>
                  </a:lnTo>
                  <a:lnTo>
                    <a:pt x="164" y="1762"/>
                  </a:lnTo>
                  <a:lnTo>
                    <a:pt x="146" y="1753"/>
                  </a:lnTo>
                  <a:lnTo>
                    <a:pt x="112" y="1737"/>
                  </a:lnTo>
                  <a:lnTo>
                    <a:pt x="93" y="1728"/>
                  </a:lnTo>
                  <a:lnTo>
                    <a:pt x="53" y="1709"/>
                  </a:lnTo>
                  <a:lnTo>
                    <a:pt x="35" y="1700"/>
                  </a:lnTo>
                  <a:lnTo>
                    <a:pt x="0" y="1683"/>
                  </a:lnTo>
                  <a:lnTo>
                    <a:pt x="893" y="0"/>
                  </a:lnTo>
                  <a:lnTo>
                    <a:pt x="930" y="18"/>
                  </a:lnTo>
                  <a:lnTo>
                    <a:pt x="948" y="27"/>
                  </a:lnTo>
                  <a:lnTo>
                    <a:pt x="988" y="46"/>
                  </a:lnTo>
                  <a:lnTo>
                    <a:pt x="1007" y="55"/>
                  </a:lnTo>
                  <a:lnTo>
                    <a:pt x="1041" y="71"/>
                  </a:lnTo>
                  <a:lnTo>
                    <a:pt x="1059" y="80"/>
                  </a:lnTo>
                  <a:lnTo>
                    <a:pt x="1093" y="96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77" name="Google Shape;377;p29"/>
            <p:cNvSpPr/>
            <p:nvPr/>
          </p:nvSpPr>
          <p:spPr>
            <a:xfrm>
              <a:off x="3419476" y="3985421"/>
              <a:ext cx="1036827" cy="1282067"/>
            </a:xfrm>
            <a:custGeom>
              <a:avLst/>
              <a:gdLst/>
              <a:ahLst/>
              <a:cxnLst/>
              <a:rect l="l" t="t" r="r" b="b"/>
              <a:pathLst>
                <a:path w="1395" h="1725" extrusionOk="0">
                  <a:moveTo>
                    <a:pt x="0" y="1724"/>
                  </a:moveTo>
                  <a:lnTo>
                    <a:pt x="563" y="1683"/>
                  </a:lnTo>
                  <a:lnTo>
                    <a:pt x="1394" y="0"/>
                  </a:lnTo>
                  <a:lnTo>
                    <a:pt x="893" y="41"/>
                  </a:lnTo>
                  <a:lnTo>
                    <a:pt x="0" y="172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78" name="Google Shape;378;p29"/>
            <p:cNvSpPr/>
            <p:nvPr/>
          </p:nvSpPr>
          <p:spPr>
            <a:xfrm>
              <a:off x="3887721" y="3833059"/>
              <a:ext cx="558177" cy="233373"/>
            </a:xfrm>
            <a:custGeom>
              <a:avLst/>
              <a:gdLst/>
              <a:ahLst/>
              <a:cxnLst/>
              <a:rect l="l" t="t" r="r" b="b"/>
              <a:pathLst>
                <a:path w="751" h="314" extrusionOk="0">
                  <a:moveTo>
                    <a:pt x="749" y="161"/>
                  </a:moveTo>
                  <a:cubicBezTo>
                    <a:pt x="738" y="85"/>
                    <a:pt x="677" y="24"/>
                    <a:pt x="601" y="14"/>
                  </a:cubicBezTo>
                  <a:cubicBezTo>
                    <a:pt x="576" y="11"/>
                    <a:pt x="551" y="13"/>
                    <a:pt x="529" y="20"/>
                  </a:cubicBezTo>
                  <a:cubicBezTo>
                    <a:pt x="520" y="17"/>
                    <a:pt x="511" y="15"/>
                    <a:pt x="501" y="14"/>
                  </a:cubicBezTo>
                  <a:cubicBezTo>
                    <a:pt x="476" y="11"/>
                    <a:pt x="452" y="14"/>
                    <a:pt x="429" y="20"/>
                  </a:cubicBezTo>
                  <a:cubicBezTo>
                    <a:pt x="420" y="17"/>
                    <a:pt x="411" y="15"/>
                    <a:pt x="402" y="14"/>
                  </a:cubicBezTo>
                  <a:cubicBezTo>
                    <a:pt x="376" y="11"/>
                    <a:pt x="352" y="13"/>
                    <a:pt x="330" y="20"/>
                  </a:cubicBezTo>
                  <a:cubicBezTo>
                    <a:pt x="321" y="18"/>
                    <a:pt x="312" y="15"/>
                    <a:pt x="302" y="14"/>
                  </a:cubicBezTo>
                  <a:cubicBezTo>
                    <a:pt x="277" y="11"/>
                    <a:pt x="252" y="13"/>
                    <a:pt x="230" y="20"/>
                  </a:cubicBezTo>
                  <a:cubicBezTo>
                    <a:pt x="221" y="17"/>
                    <a:pt x="212" y="15"/>
                    <a:pt x="202" y="14"/>
                  </a:cubicBezTo>
                  <a:cubicBezTo>
                    <a:pt x="93" y="0"/>
                    <a:pt x="0" y="90"/>
                    <a:pt x="9" y="199"/>
                  </a:cubicBezTo>
                  <a:cubicBezTo>
                    <a:pt x="10" y="212"/>
                    <a:pt x="13" y="225"/>
                    <a:pt x="17" y="238"/>
                  </a:cubicBezTo>
                  <a:lnTo>
                    <a:pt x="43" y="189"/>
                  </a:lnTo>
                  <a:cubicBezTo>
                    <a:pt x="40" y="112"/>
                    <a:pt x="101" y="49"/>
                    <a:pt x="177" y="47"/>
                  </a:cubicBezTo>
                  <a:cubicBezTo>
                    <a:pt x="144" y="72"/>
                    <a:pt x="120" y="107"/>
                    <a:pt x="112" y="148"/>
                  </a:cubicBezTo>
                  <a:lnTo>
                    <a:pt x="147" y="147"/>
                  </a:lnTo>
                  <a:cubicBezTo>
                    <a:pt x="159" y="106"/>
                    <a:pt x="190" y="72"/>
                    <a:pt x="230" y="57"/>
                  </a:cubicBezTo>
                  <a:cubicBezTo>
                    <a:pt x="238" y="60"/>
                    <a:pt x="245" y="64"/>
                    <a:pt x="253" y="68"/>
                  </a:cubicBezTo>
                  <a:cubicBezTo>
                    <a:pt x="233" y="90"/>
                    <a:pt x="219" y="116"/>
                    <a:pt x="212" y="145"/>
                  </a:cubicBezTo>
                  <a:lnTo>
                    <a:pt x="248" y="143"/>
                  </a:lnTo>
                  <a:cubicBezTo>
                    <a:pt x="254" y="123"/>
                    <a:pt x="265" y="105"/>
                    <a:pt x="279" y="90"/>
                  </a:cubicBezTo>
                  <a:cubicBezTo>
                    <a:pt x="299" y="111"/>
                    <a:pt x="313" y="138"/>
                    <a:pt x="316" y="168"/>
                  </a:cubicBezTo>
                  <a:cubicBezTo>
                    <a:pt x="321" y="212"/>
                    <a:pt x="305" y="253"/>
                    <a:pt x="277" y="281"/>
                  </a:cubicBezTo>
                  <a:cubicBezTo>
                    <a:pt x="271" y="287"/>
                    <a:pt x="270" y="296"/>
                    <a:pt x="275" y="303"/>
                  </a:cubicBezTo>
                  <a:cubicBezTo>
                    <a:pt x="281" y="312"/>
                    <a:pt x="294" y="313"/>
                    <a:pt x="301" y="306"/>
                  </a:cubicBezTo>
                  <a:cubicBezTo>
                    <a:pt x="337" y="270"/>
                    <a:pt x="357" y="218"/>
                    <a:pt x="350" y="161"/>
                  </a:cubicBezTo>
                  <a:cubicBezTo>
                    <a:pt x="349" y="154"/>
                    <a:pt x="348" y="147"/>
                    <a:pt x="346" y="139"/>
                  </a:cubicBezTo>
                  <a:lnTo>
                    <a:pt x="349" y="139"/>
                  </a:lnTo>
                  <a:cubicBezTo>
                    <a:pt x="355" y="121"/>
                    <a:pt x="366" y="104"/>
                    <a:pt x="379" y="90"/>
                  </a:cubicBezTo>
                  <a:cubicBezTo>
                    <a:pt x="392" y="104"/>
                    <a:pt x="402" y="120"/>
                    <a:pt x="408" y="137"/>
                  </a:cubicBezTo>
                  <a:cubicBezTo>
                    <a:pt x="409" y="140"/>
                    <a:pt x="410" y="142"/>
                    <a:pt x="411" y="145"/>
                  </a:cubicBezTo>
                  <a:cubicBezTo>
                    <a:pt x="413" y="153"/>
                    <a:pt x="415" y="160"/>
                    <a:pt x="416" y="168"/>
                  </a:cubicBezTo>
                  <a:cubicBezTo>
                    <a:pt x="418" y="188"/>
                    <a:pt x="416" y="207"/>
                    <a:pt x="411" y="224"/>
                  </a:cubicBezTo>
                  <a:cubicBezTo>
                    <a:pt x="410" y="227"/>
                    <a:pt x="409" y="231"/>
                    <a:pt x="407" y="234"/>
                  </a:cubicBezTo>
                  <a:cubicBezTo>
                    <a:pt x="400" y="252"/>
                    <a:pt x="390" y="268"/>
                    <a:pt x="377" y="281"/>
                  </a:cubicBezTo>
                  <a:cubicBezTo>
                    <a:pt x="371" y="287"/>
                    <a:pt x="370" y="296"/>
                    <a:pt x="374" y="303"/>
                  </a:cubicBezTo>
                  <a:lnTo>
                    <a:pt x="375" y="303"/>
                  </a:lnTo>
                  <a:cubicBezTo>
                    <a:pt x="381" y="312"/>
                    <a:pt x="393" y="313"/>
                    <a:pt x="401" y="306"/>
                  </a:cubicBezTo>
                  <a:cubicBezTo>
                    <a:pt x="421" y="285"/>
                    <a:pt x="436" y="260"/>
                    <a:pt x="445" y="231"/>
                  </a:cubicBezTo>
                  <a:cubicBezTo>
                    <a:pt x="451" y="209"/>
                    <a:pt x="453" y="186"/>
                    <a:pt x="450" y="161"/>
                  </a:cubicBezTo>
                  <a:cubicBezTo>
                    <a:pt x="449" y="156"/>
                    <a:pt x="448" y="150"/>
                    <a:pt x="447" y="145"/>
                  </a:cubicBezTo>
                  <a:cubicBezTo>
                    <a:pt x="446" y="142"/>
                    <a:pt x="445" y="139"/>
                    <a:pt x="444" y="135"/>
                  </a:cubicBezTo>
                  <a:lnTo>
                    <a:pt x="450" y="135"/>
                  </a:lnTo>
                  <a:cubicBezTo>
                    <a:pt x="456" y="118"/>
                    <a:pt x="466" y="103"/>
                    <a:pt x="479" y="90"/>
                  </a:cubicBezTo>
                  <a:cubicBezTo>
                    <a:pt x="490" y="102"/>
                    <a:pt x="500" y="117"/>
                    <a:pt x="506" y="133"/>
                  </a:cubicBezTo>
                  <a:cubicBezTo>
                    <a:pt x="511" y="144"/>
                    <a:pt x="514" y="156"/>
                    <a:pt x="515" y="168"/>
                  </a:cubicBezTo>
                  <a:cubicBezTo>
                    <a:pt x="518" y="188"/>
                    <a:pt x="516" y="208"/>
                    <a:pt x="510" y="226"/>
                  </a:cubicBezTo>
                  <a:cubicBezTo>
                    <a:pt x="503" y="247"/>
                    <a:pt x="492" y="266"/>
                    <a:pt x="476" y="281"/>
                  </a:cubicBezTo>
                  <a:cubicBezTo>
                    <a:pt x="471" y="287"/>
                    <a:pt x="470" y="296"/>
                    <a:pt x="474" y="303"/>
                  </a:cubicBezTo>
                  <a:cubicBezTo>
                    <a:pt x="480" y="312"/>
                    <a:pt x="493" y="313"/>
                    <a:pt x="500" y="306"/>
                  </a:cubicBezTo>
                  <a:cubicBezTo>
                    <a:pt x="523" y="283"/>
                    <a:pt x="539" y="255"/>
                    <a:pt x="546" y="223"/>
                  </a:cubicBezTo>
                  <a:cubicBezTo>
                    <a:pt x="551" y="203"/>
                    <a:pt x="552" y="183"/>
                    <a:pt x="549" y="161"/>
                  </a:cubicBezTo>
                  <a:cubicBezTo>
                    <a:pt x="548" y="151"/>
                    <a:pt x="546" y="141"/>
                    <a:pt x="543" y="132"/>
                  </a:cubicBezTo>
                  <a:cubicBezTo>
                    <a:pt x="535" y="108"/>
                    <a:pt x="522" y="86"/>
                    <a:pt x="505" y="68"/>
                  </a:cubicBezTo>
                  <a:cubicBezTo>
                    <a:pt x="513" y="64"/>
                    <a:pt x="520" y="60"/>
                    <a:pt x="529" y="56"/>
                  </a:cubicBezTo>
                  <a:cubicBezTo>
                    <a:pt x="562" y="70"/>
                    <a:pt x="590" y="96"/>
                    <a:pt x="604" y="130"/>
                  </a:cubicBezTo>
                  <a:cubicBezTo>
                    <a:pt x="610" y="142"/>
                    <a:pt x="613" y="155"/>
                    <a:pt x="615" y="168"/>
                  </a:cubicBezTo>
                  <a:cubicBezTo>
                    <a:pt x="617" y="185"/>
                    <a:pt x="616" y="202"/>
                    <a:pt x="612" y="218"/>
                  </a:cubicBezTo>
                  <a:cubicBezTo>
                    <a:pt x="606" y="242"/>
                    <a:pt x="593" y="264"/>
                    <a:pt x="576" y="281"/>
                  </a:cubicBezTo>
                  <a:cubicBezTo>
                    <a:pt x="570" y="287"/>
                    <a:pt x="569" y="296"/>
                    <a:pt x="574" y="303"/>
                  </a:cubicBezTo>
                  <a:cubicBezTo>
                    <a:pt x="580" y="312"/>
                    <a:pt x="592" y="313"/>
                    <a:pt x="600" y="306"/>
                  </a:cubicBezTo>
                  <a:cubicBezTo>
                    <a:pt x="624" y="281"/>
                    <a:pt x="641" y="250"/>
                    <a:pt x="647" y="215"/>
                  </a:cubicBezTo>
                  <a:cubicBezTo>
                    <a:pt x="651" y="198"/>
                    <a:pt x="651" y="180"/>
                    <a:pt x="649" y="161"/>
                  </a:cubicBezTo>
                  <a:cubicBezTo>
                    <a:pt x="648" y="157"/>
                    <a:pt x="647" y="153"/>
                    <a:pt x="647" y="149"/>
                  </a:cubicBezTo>
                  <a:cubicBezTo>
                    <a:pt x="638" y="108"/>
                    <a:pt x="614" y="72"/>
                    <a:pt x="582" y="47"/>
                  </a:cubicBezTo>
                  <a:cubicBezTo>
                    <a:pt x="585" y="47"/>
                    <a:pt x="589" y="48"/>
                    <a:pt x="592" y="48"/>
                  </a:cubicBezTo>
                  <a:cubicBezTo>
                    <a:pt x="656" y="54"/>
                    <a:pt x="707" y="105"/>
                    <a:pt x="715" y="168"/>
                  </a:cubicBezTo>
                  <a:cubicBezTo>
                    <a:pt x="715" y="173"/>
                    <a:pt x="715" y="178"/>
                    <a:pt x="715" y="182"/>
                  </a:cubicBezTo>
                  <a:cubicBezTo>
                    <a:pt x="715" y="192"/>
                    <a:pt x="715" y="201"/>
                    <a:pt x="713" y="209"/>
                  </a:cubicBezTo>
                  <a:cubicBezTo>
                    <a:pt x="708" y="237"/>
                    <a:pt x="695" y="262"/>
                    <a:pt x="676" y="281"/>
                  </a:cubicBezTo>
                  <a:cubicBezTo>
                    <a:pt x="670" y="287"/>
                    <a:pt x="669" y="296"/>
                    <a:pt x="673" y="303"/>
                  </a:cubicBezTo>
                  <a:cubicBezTo>
                    <a:pt x="679" y="312"/>
                    <a:pt x="692" y="313"/>
                    <a:pt x="700" y="306"/>
                  </a:cubicBezTo>
                  <a:cubicBezTo>
                    <a:pt x="726" y="280"/>
                    <a:pt x="743" y="245"/>
                    <a:pt x="748" y="207"/>
                  </a:cubicBezTo>
                  <a:cubicBezTo>
                    <a:pt x="749" y="204"/>
                    <a:pt x="749" y="201"/>
                    <a:pt x="749" y="198"/>
                  </a:cubicBezTo>
                  <a:cubicBezTo>
                    <a:pt x="750" y="186"/>
                    <a:pt x="750" y="174"/>
                    <a:pt x="749" y="161"/>
                  </a:cubicBezTo>
                  <a:moveTo>
                    <a:pt x="330" y="100"/>
                  </a:moveTo>
                  <a:cubicBezTo>
                    <a:pt x="323" y="89"/>
                    <a:pt x="315" y="78"/>
                    <a:pt x="306" y="68"/>
                  </a:cubicBezTo>
                  <a:cubicBezTo>
                    <a:pt x="314" y="64"/>
                    <a:pt x="321" y="60"/>
                    <a:pt x="330" y="57"/>
                  </a:cubicBezTo>
                  <a:cubicBezTo>
                    <a:pt x="338" y="60"/>
                    <a:pt x="345" y="64"/>
                    <a:pt x="353" y="68"/>
                  </a:cubicBezTo>
                  <a:cubicBezTo>
                    <a:pt x="344" y="78"/>
                    <a:pt x="336" y="88"/>
                    <a:pt x="330" y="100"/>
                  </a:cubicBezTo>
                  <a:moveTo>
                    <a:pt x="429" y="100"/>
                  </a:moveTo>
                  <a:cubicBezTo>
                    <a:pt x="423" y="89"/>
                    <a:pt x="415" y="78"/>
                    <a:pt x="406" y="68"/>
                  </a:cubicBezTo>
                  <a:cubicBezTo>
                    <a:pt x="413" y="64"/>
                    <a:pt x="421" y="60"/>
                    <a:pt x="429" y="56"/>
                  </a:cubicBezTo>
                  <a:cubicBezTo>
                    <a:pt x="437" y="60"/>
                    <a:pt x="445" y="64"/>
                    <a:pt x="452" y="68"/>
                  </a:cubicBezTo>
                  <a:cubicBezTo>
                    <a:pt x="443" y="78"/>
                    <a:pt x="436" y="89"/>
                    <a:pt x="429" y="10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3339949" y="3978732"/>
              <a:ext cx="680069" cy="1257541"/>
            </a:xfrm>
            <a:custGeom>
              <a:avLst/>
              <a:gdLst/>
              <a:ahLst/>
              <a:cxnLst/>
              <a:rect l="l" t="t" r="r" b="b"/>
              <a:pathLst>
                <a:path w="915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9" y="1691"/>
                  </a:lnTo>
                  <a:lnTo>
                    <a:pt x="914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380" name="Google Shape;380;p29"/>
            <p:cNvSpPr/>
            <p:nvPr/>
          </p:nvSpPr>
          <p:spPr>
            <a:xfrm>
              <a:off x="3296841" y="3957921"/>
              <a:ext cx="679326" cy="1257541"/>
            </a:xfrm>
            <a:custGeom>
              <a:avLst/>
              <a:gdLst/>
              <a:ahLst/>
              <a:cxnLst/>
              <a:rect l="l" t="t" r="r" b="b"/>
              <a:pathLst>
                <a:path w="914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8" y="1691"/>
                  </a:lnTo>
                  <a:lnTo>
                    <a:pt x="913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</p:grpSp>
      <p:sp>
        <p:nvSpPr>
          <p:cNvPr id="381" name="Google Shape;381;p29"/>
          <p:cNvSpPr/>
          <p:nvPr/>
        </p:nvSpPr>
        <p:spPr>
          <a:xfrm rot="-1977275">
            <a:off x="11418368" y="274572"/>
            <a:ext cx="1071853" cy="1361425"/>
          </a:xfrm>
          <a:custGeom>
            <a:avLst/>
            <a:gdLst/>
            <a:ahLst/>
            <a:cxnLst/>
            <a:rect l="l" t="t" r="r" b="b"/>
            <a:pathLst>
              <a:path w="4157" h="3771" extrusionOk="0">
                <a:moveTo>
                  <a:pt x="0" y="0"/>
                </a:moveTo>
                <a:lnTo>
                  <a:pt x="0" y="3770"/>
                </a:lnTo>
                <a:lnTo>
                  <a:pt x="4156" y="3770"/>
                </a:lnTo>
                <a:lnTo>
                  <a:pt x="4156" y="709"/>
                </a:lnTo>
                <a:lnTo>
                  <a:pt x="3115" y="0"/>
                </a:lnTo>
                <a:lnTo>
                  <a:pt x="0" y="0"/>
                </a:lnTo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382" name="Google Shape;382;p29"/>
          <p:cNvSpPr/>
          <p:nvPr/>
        </p:nvSpPr>
        <p:spPr>
          <a:xfrm rot="-1977275">
            <a:off x="11482037" y="366810"/>
            <a:ext cx="904256" cy="1114845"/>
          </a:xfrm>
          <a:custGeom>
            <a:avLst/>
            <a:gdLst/>
            <a:ahLst/>
            <a:cxnLst/>
            <a:rect l="l" t="t" r="r" b="b"/>
            <a:pathLst>
              <a:path w="3507" h="3088" extrusionOk="0">
                <a:moveTo>
                  <a:pt x="181" y="52"/>
                </a:moveTo>
                <a:cubicBezTo>
                  <a:pt x="90" y="53"/>
                  <a:pt x="31" y="55"/>
                  <a:pt x="31" y="55"/>
                </a:cubicBezTo>
                <a:cubicBezTo>
                  <a:pt x="31" y="55"/>
                  <a:pt x="28" y="43"/>
                  <a:pt x="28" y="32"/>
                </a:cubicBezTo>
                <a:cubicBezTo>
                  <a:pt x="28" y="24"/>
                  <a:pt x="30" y="13"/>
                  <a:pt x="34" y="0"/>
                </a:cubicBezTo>
                <a:lnTo>
                  <a:pt x="442" y="0"/>
                </a:lnTo>
                <a:cubicBezTo>
                  <a:pt x="442" y="0"/>
                  <a:pt x="444" y="11"/>
                  <a:pt x="444" y="20"/>
                </a:cubicBezTo>
                <a:cubicBezTo>
                  <a:pt x="444" y="28"/>
                  <a:pt x="442" y="43"/>
                  <a:pt x="437" y="55"/>
                </a:cubicBezTo>
                <a:cubicBezTo>
                  <a:pt x="427" y="54"/>
                  <a:pt x="348" y="52"/>
                  <a:pt x="285" y="52"/>
                </a:cubicBezTo>
                <a:lnTo>
                  <a:pt x="285" y="423"/>
                </a:lnTo>
                <a:lnTo>
                  <a:pt x="181" y="423"/>
                </a:lnTo>
                <a:lnTo>
                  <a:pt x="181" y="52"/>
                </a:lnTo>
                <a:moveTo>
                  <a:pt x="2612" y="352"/>
                </a:moveTo>
                <a:lnTo>
                  <a:pt x="515" y="352"/>
                </a:lnTo>
                <a:cubicBezTo>
                  <a:pt x="476" y="352"/>
                  <a:pt x="476" y="407"/>
                  <a:pt x="515" y="407"/>
                </a:cubicBezTo>
                <a:lnTo>
                  <a:pt x="2612" y="407"/>
                </a:lnTo>
                <a:cubicBezTo>
                  <a:pt x="2652" y="407"/>
                  <a:pt x="2652" y="352"/>
                  <a:pt x="2612" y="352"/>
                </a:cubicBezTo>
                <a:moveTo>
                  <a:pt x="3443" y="595"/>
                </a:moveTo>
                <a:lnTo>
                  <a:pt x="63" y="595"/>
                </a:lnTo>
                <a:cubicBezTo>
                  <a:pt x="0" y="595"/>
                  <a:pt x="0" y="651"/>
                  <a:pt x="63" y="651"/>
                </a:cubicBezTo>
                <a:lnTo>
                  <a:pt x="3443" y="651"/>
                </a:lnTo>
                <a:cubicBezTo>
                  <a:pt x="3506" y="651"/>
                  <a:pt x="3506" y="595"/>
                  <a:pt x="3443" y="595"/>
                </a:cubicBezTo>
                <a:moveTo>
                  <a:pt x="3443" y="839"/>
                </a:moveTo>
                <a:lnTo>
                  <a:pt x="63" y="839"/>
                </a:lnTo>
                <a:cubicBezTo>
                  <a:pt x="0" y="839"/>
                  <a:pt x="0" y="894"/>
                  <a:pt x="63" y="894"/>
                </a:cubicBezTo>
                <a:lnTo>
                  <a:pt x="3443" y="894"/>
                </a:lnTo>
                <a:cubicBezTo>
                  <a:pt x="3506" y="894"/>
                  <a:pt x="3506" y="839"/>
                  <a:pt x="3443" y="839"/>
                </a:cubicBezTo>
                <a:moveTo>
                  <a:pt x="3443" y="1082"/>
                </a:moveTo>
                <a:lnTo>
                  <a:pt x="63" y="1082"/>
                </a:lnTo>
                <a:cubicBezTo>
                  <a:pt x="0" y="1082"/>
                  <a:pt x="0" y="1138"/>
                  <a:pt x="63" y="1138"/>
                </a:cubicBezTo>
                <a:lnTo>
                  <a:pt x="3443" y="1138"/>
                </a:lnTo>
                <a:cubicBezTo>
                  <a:pt x="3506" y="1138"/>
                  <a:pt x="3506" y="1082"/>
                  <a:pt x="3443" y="1082"/>
                </a:cubicBezTo>
                <a:moveTo>
                  <a:pt x="3443" y="1326"/>
                </a:moveTo>
                <a:lnTo>
                  <a:pt x="63" y="1326"/>
                </a:lnTo>
                <a:cubicBezTo>
                  <a:pt x="0" y="1326"/>
                  <a:pt x="0" y="1382"/>
                  <a:pt x="63" y="1382"/>
                </a:cubicBezTo>
                <a:lnTo>
                  <a:pt x="3443" y="1382"/>
                </a:lnTo>
                <a:cubicBezTo>
                  <a:pt x="3506" y="1382"/>
                  <a:pt x="3506" y="1326"/>
                  <a:pt x="3443" y="1326"/>
                </a:cubicBezTo>
                <a:moveTo>
                  <a:pt x="3443" y="1570"/>
                </a:moveTo>
                <a:lnTo>
                  <a:pt x="63" y="1570"/>
                </a:lnTo>
                <a:cubicBezTo>
                  <a:pt x="0" y="1570"/>
                  <a:pt x="0" y="1625"/>
                  <a:pt x="63" y="1625"/>
                </a:cubicBezTo>
                <a:lnTo>
                  <a:pt x="3443" y="1625"/>
                </a:lnTo>
                <a:cubicBezTo>
                  <a:pt x="3506" y="1625"/>
                  <a:pt x="3506" y="1570"/>
                  <a:pt x="3443" y="1570"/>
                </a:cubicBezTo>
                <a:moveTo>
                  <a:pt x="3443" y="1813"/>
                </a:moveTo>
                <a:lnTo>
                  <a:pt x="63" y="1813"/>
                </a:lnTo>
                <a:cubicBezTo>
                  <a:pt x="0" y="1813"/>
                  <a:pt x="0" y="1869"/>
                  <a:pt x="63" y="1869"/>
                </a:cubicBezTo>
                <a:lnTo>
                  <a:pt x="3443" y="1869"/>
                </a:lnTo>
                <a:cubicBezTo>
                  <a:pt x="3506" y="1869"/>
                  <a:pt x="3506" y="1813"/>
                  <a:pt x="3443" y="1813"/>
                </a:cubicBezTo>
                <a:moveTo>
                  <a:pt x="3443" y="2057"/>
                </a:moveTo>
                <a:lnTo>
                  <a:pt x="63" y="2057"/>
                </a:lnTo>
                <a:cubicBezTo>
                  <a:pt x="0" y="2057"/>
                  <a:pt x="0" y="2113"/>
                  <a:pt x="63" y="2113"/>
                </a:cubicBezTo>
                <a:lnTo>
                  <a:pt x="3443" y="2113"/>
                </a:lnTo>
                <a:cubicBezTo>
                  <a:pt x="3506" y="2113"/>
                  <a:pt x="3506" y="2057"/>
                  <a:pt x="3443" y="2057"/>
                </a:cubicBezTo>
                <a:moveTo>
                  <a:pt x="3443" y="2301"/>
                </a:moveTo>
                <a:lnTo>
                  <a:pt x="63" y="2301"/>
                </a:lnTo>
                <a:cubicBezTo>
                  <a:pt x="0" y="2301"/>
                  <a:pt x="0" y="2356"/>
                  <a:pt x="63" y="2356"/>
                </a:cubicBezTo>
                <a:lnTo>
                  <a:pt x="3443" y="2356"/>
                </a:lnTo>
                <a:cubicBezTo>
                  <a:pt x="3506" y="2356"/>
                  <a:pt x="3506" y="2301"/>
                  <a:pt x="3443" y="2301"/>
                </a:cubicBezTo>
                <a:moveTo>
                  <a:pt x="3443" y="2544"/>
                </a:moveTo>
                <a:lnTo>
                  <a:pt x="63" y="2544"/>
                </a:lnTo>
                <a:cubicBezTo>
                  <a:pt x="0" y="2544"/>
                  <a:pt x="0" y="2600"/>
                  <a:pt x="63" y="2600"/>
                </a:cubicBezTo>
                <a:lnTo>
                  <a:pt x="3443" y="2600"/>
                </a:lnTo>
                <a:cubicBezTo>
                  <a:pt x="3506" y="2600"/>
                  <a:pt x="3506" y="2544"/>
                  <a:pt x="3443" y="2544"/>
                </a:cubicBezTo>
                <a:moveTo>
                  <a:pt x="3443" y="2788"/>
                </a:moveTo>
                <a:lnTo>
                  <a:pt x="63" y="2788"/>
                </a:lnTo>
                <a:cubicBezTo>
                  <a:pt x="0" y="2788"/>
                  <a:pt x="0" y="2843"/>
                  <a:pt x="63" y="2843"/>
                </a:cubicBezTo>
                <a:lnTo>
                  <a:pt x="3443" y="2843"/>
                </a:lnTo>
                <a:cubicBezTo>
                  <a:pt x="3506" y="2844"/>
                  <a:pt x="3506" y="2788"/>
                  <a:pt x="3443" y="2788"/>
                </a:cubicBezTo>
                <a:moveTo>
                  <a:pt x="3443" y="3031"/>
                </a:moveTo>
                <a:lnTo>
                  <a:pt x="63" y="3031"/>
                </a:lnTo>
                <a:cubicBezTo>
                  <a:pt x="0" y="3031"/>
                  <a:pt x="0" y="3087"/>
                  <a:pt x="63" y="3087"/>
                </a:cubicBezTo>
                <a:lnTo>
                  <a:pt x="3443" y="3087"/>
                </a:lnTo>
                <a:cubicBezTo>
                  <a:pt x="3506" y="3087"/>
                  <a:pt x="3506" y="3031"/>
                  <a:pt x="3443" y="3031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3" name="Google Shape;383;p29"/>
          <p:cNvSpPr/>
          <p:nvPr/>
        </p:nvSpPr>
        <p:spPr>
          <a:xfrm>
            <a:off x="11716667" y="2433785"/>
            <a:ext cx="317900" cy="468799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84" name="Google Shape;384;p29"/>
          <p:cNvGrpSpPr/>
          <p:nvPr/>
        </p:nvGrpSpPr>
        <p:grpSpPr>
          <a:xfrm flipH="1">
            <a:off x="-257642" y="1181312"/>
            <a:ext cx="1352233" cy="1636205"/>
            <a:chOff x="3270827" y="3833059"/>
            <a:chExt cx="1185476" cy="1434429"/>
          </a:xfrm>
        </p:grpSpPr>
        <p:sp>
          <p:nvSpPr>
            <p:cNvPr id="385" name="Google Shape;385;p29"/>
            <p:cNvSpPr/>
            <p:nvPr/>
          </p:nvSpPr>
          <p:spPr>
            <a:xfrm>
              <a:off x="3270827" y="3944543"/>
              <a:ext cx="813110" cy="1322945"/>
            </a:xfrm>
            <a:custGeom>
              <a:avLst/>
              <a:gdLst/>
              <a:ahLst/>
              <a:cxnLst/>
              <a:rect l="l" t="t" r="r" b="b"/>
              <a:pathLst>
                <a:path w="1094" h="1780" extrusionOk="0">
                  <a:moveTo>
                    <a:pt x="1093" y="96"/>
                  </a:moveTo>
                  <a:lnTo>
                    <a:pt x="200" y="1779"/>
                  </a:lnTo>
                  <a:lnTo>
                    <a:pt x="164" y="1762"/>
                  </a:lnTo>
                  <a:lnTo>
                    <a:pt x="146" y="1753"/>
                  </a:lnTo>
                  <a:lnTo>
                    <a:pt x="112" y="1737"/>
                  </a:lnTo>
                  <a:lnTo>
                    <a:pt x="93" y="1728"/>
                  </a:lnTo>
                  <a:lnTo>
                    <a:pt x="53" y="1709"/>
                  </a:lnTo>
                  <a:lnTo>
                    <a:pt x="35" y="1700"/>
                  </a:lnTo>
                  <a:lnTo>
                    <a:pt x="0" y="1683"/>
                  </a:lnTo>
                  <a:lnTo>
                    <a:pt x="893" y="0"/>
                  </a:lnTo>
                  <a:lnTo>
                    <a:pt x="930" y="18"/>
                  </a:lnTo>
                  <a:lnTo>
                    <a:pt x="948" y="27"/>
                  </a:lnTo>
                  <a:lnTo>
                    <a:pt x="988" y="46"/>
                  </a:lnTo>
                  <a:lnTo>
                    <a:pt x="1007" y="55"/>
                  </a:lnTo>
                  <a:lnTo>
                    <a:pt x="1041" y="71"/>
                  </a:lnTo>
                  <a:lnTo>
                    <a:pt x="1059" y="80"/>
                  </a:lnTo>
                  <a:lnTo>
                    <a:pt x="1093" y="96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386" name="Google Shape;386;p29"/>
            <p:cNvSpPr/>
            <p:nvPr/>
          </p:nvSpPr>
          <p:spPr>
            <a:xfrm>
              <a:off x="3419476" y="3985421"/>
              <a:ext cx="1036827" cy="1282067"/>
            </a:xfrm>
            <a:custGeom>
              <a:avLst/>
              <a:gdLst/>
              <a:ahLst/>
              <a:cxnLst/>
              <a:rect l="l" t="t" r="r" b="b"/>
              <a:pathLst>
                <a:path w="1395" h="1725" extrusionOk="0">
                  <a:moveTo>
                    <a:pt x="0" y="1724"/>
                  </a:moveTo>
                  <a:lnTo>
                    <a:pt x="563" y="1683"/>
                  </a:lnTo>
                  <a:lnTo>
                    <a:pt x="1394" y="0"/>
                  </a:lnTo>
                  <a:lnTo>
                    <a:pt x="893" y="41"/>
                  </a:lnTo>
                  <a:lnTo>
                    <a:pt x="0" y="172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87" name="Google Shape;387;p29"/>
            <p:cNvSpPr/>
            <p:nvPr/>
          </p:nvSpPr>
          <p:spPr>
            <a:xfrm>
              <a:off x="3887721" y="3833059"/>
              <a:ext cx="558177" cy="233373"/>
            </a:xfrm>
            <a:custGeom>
              <a:avLst/>
              <a:gdLst/>
              <a:ahLst/>
              <a:cxnLst/>
              <a:rect l="l" t="t" r="r" b="b"/>
              <a:pathLst>
                <a:path w="751" h="314" extrusionOk="0">
                  <a:moveTo>
                    <a:pt x="749" y="161"/>
                  </a:moveTo>
                  <a:cubicBezTo>
                    <a:pt x="738" y="85"/>
                    <a:pt x="677" y="24"/>
                    <a:pt x="601" y="14"/>
                  </a:cubicBezTo>
                  <a:cubicBezTo>
                    <a:pt x="576" y="11"/>
                    <a:pt x="551" y="13"/>
                    <a:pt x="529" y="20"/>
                  </a:cubicBezTo>
                  <a:cubicBezTo>
                    <a:pt x="520" y="17"/>
                    <a:pt x="511" y="15"/>
                    <a:pt x="501" y="14"/>
                  </a:cubicBezTo>
                  <a:cubicBezTo>
                    <a:pt x="476" y="11"/>
                    <a:pt x="452" y="14"/>
                    <a:pt x="429" y="20"/>
                  </a:cubicBezTo>
                  <a:cubicBezTo>
                    <a:pt x="420" y="17"/>
                    <a:pt x="411" y="15"/>
                    <a:pt x="402" y="14"/>
                  </a:cubicBezTo>
                  <a:cubicBezTo>
                    <a:pt x="376" y="11"/>
                    <a:pt x="352" y="13"/>
                    <a:pt x="330" y="20"/>
                  </a:cubicBezTo>
                  <a:cubicBezTo>
                    <a:pt x="321" y="18"/>
                    <a:pt x="312" y="15"/>
                    <a:pt x="302" y="14"/>
                  </a:cubicBezTo>
                  <a:cubicBezTo>
                    <a:pt x="277" y="11"/>
                    <a:pt x="252" y="13"/>
                    <a:pt x="230" y="20"/>
                  </a:cubicBezTo>
                  <a:cubicBezTo>
                    <a:pt x="221" y="17"/>
                    <a:pt x="212" y="15"/>
                    <a:pt x="202" y="14"/>
                  </a:cubicBezTo>
                  <a:cubicBezTo>
                    <a:pt x="93" y="0"/>
                    <a:pt x="0" y="90"/>
                    <a:pt x="9" y="199"/>
                  </a:cubicBezTo>
                  <a:cubicBezTo>
                    <a:pt x="10" y="212"/>
                    <a:pt x="13" y="225"/>
                    <a:pt x="17" y="238"/>
                  </a:cubicBezTo>
                  <a:lnTo>
                    <a:pt x="43" y="189"/>
                  </a:lnTo>
                  <a:cubicBezTo>
                    <a:pt x="40" y="112"/>
                    <a:pt x="101" y="49"/>
                    <a:pt x="177" y="47"/>
                  </a:cubicBezTo>
                  <a:cubicBezTo>
                    <a:pt x="144" y="72"/>
                    <a:pt x="120" y="107"/>
                    <a:pt x="112" y="148"/>
                  </a:cubicBezTo>
                  <a:lnTo>
                    <a:pt x="147" y="147"/>
                  </a:lnTo>
                  <a:cubicBezTo>
                    <a:pt x="159" y="106"/>
                    <a:pt x="190" y="72"/>
                    <a:pt x="230" y="57"/>
                  </a:cubicBezTo>
                  <a:cubicBezTo>
                    <a:pt x="238" y="60"/>
                    <a:pt x="245" y="64"/>
                    <a:pt x="253" y="68"/>
                  </a:cubicBezTo>
                  <a:cubicBezTo>
                    <a:pt x="233" y="90"/>
                    <a:pt x="219" y="116"/>
                    <a:pt x="212" y="145"/>
                  </a:cubicBezTo>
                  <a:lnTo>
                    <a:pt x="248" y="143"/>
                  </a:lnTo>
                  <a:cubicBezTo>
                    <a:pt x="254" y="123"/>
                    <a:pt x="265" y="105"/>
                    <a:pt x="279" y="90"/>
                  </a:cubicBezTo>
                  <a:cubicBezTo>
                    <a:pt x="299" y="111"/>
                    <a:pt x="313" y="138"/>
                    <a:pt x="316" y="168"/>
                  </a:cubicBezTo>
                  <a:cubicBezTo>
                    <a:pt x="321" y="212"/>
                    <a:pt x="305" y="253"/>
                    <a:pt x="277" y="281"/>
                  </a:cubicBezTo>
                  <a:cubicBezTo>
                    <a:pt x="271" y="287"/>
                    <a:pt x="270" y="296"/>
                    <a:pt x="275" y="303"/>
                  </a:cubicBezTo>
                  <a:cubicBezTo>
                    <a:pt x="281" y="312"/>
                    <a:pt x="294" y="313"/>
                    <a:pt x="301" y="306"/>
                  </a:cubicBezTo>
                  <a:cubicBezTo>
                    <a:pt x="337" y="270"/>
                    <a:pt x="357" y="218"/>
                    <a:pt x="350" y="161"/>
                  </a:cubicBezTo>
                  <a:cubicBezTo>
                    <a:pt x="349" y="154"/>
                    <a:pt x="348" y="147"/>
                    <a:pt x="346" y="139"/>
                  </a:cubicBezTo>
                  <a:lnTo>
                    <a:pt x="349" y="139"/>
                  </a:lnTo>
                  <a:cubicBezTo>
                    <a:pt x="355" y="121"/>
                    <a:pt x="366" y="104"/>
                    <a:pt x="379" y="90"/>
                  </a:cubicBezTo>
                  <a:cubicBezTo>
                    <a:pt x="392" y="104"/>
                    <a:pt x="402" y="120"/>
                    <a:pt x="408" y="137"/>
                  </a:cubicBezTo>
                  <a:cubicBezTo>
                    <a:pt x="409" y="140"/>
                    <a:pt x="410" y="142"/>
                    <a:pt x="411" y="145"/>
                  </a:cubicBezTo>
                  <a:cubicBezTo>
                    <a:pt x="413" y="153"/>
                    <a:pt x="415" y="160"/>
                    <a:pt x="416" y="168"/>
                  </a:cubicBezTo>
                  <a:cubicBezTo>
                    <a:pt x="418" y="188"/>
                    <a:pt x="416" y="207"/>
                    <a:pt x="411" y="224"/>
                  </a:cubicBezTo>
                  <a:cubicBezTo>
                    <a:pt x="410" y="227"/>
                    <a:pt x="409" y="231"/>
                    <a:pt x="407" y="234"/>
                  </a:cubicBezTo>
                  <a:cubicBezTo>
                    <a:pt x="400" y="252"/>
                    <a:pt x="390" y="268"/>
                    <a:pt x="377" y="281"/>
                  </a:cubicBezTo>
                  <a:cubicBezTo>
                    <a:pt x="371" y="287"/>
                    <a:pt x="370" y="296"/>
                    <a:pt x="374" y="303"/>
                  </a:cubicBezTo>
                  <a:lnTo>
                    <a:pt x="375" y="303"/>
                  </a:lnTo>
                  <a:cubicBezTo>
                    <a:pt x="381" y="312"/>
                    <a:pt x="393" y="313"/>
                    <a:pt x="401" y="306"/>
                  </a:cubicBezTo>
                  <a:cubicBezTo>
                    <a:pt x="421" y="285"/>
                    <a:pt x="436" y="260"/>
                    <a:pt x="445" y="231"/>
                  </a:cubicBezTo>
                  <a:cubicBezTo>
                    <a:pt x="451" y="209"/>
                    <a:pt x="453" y="186"/>
                    <a:pt x="450" y="161"/>
                  </a:cubicBezTo>
                  <a:cubicBezTo>
                    <a:pt x="449" y="156"/>
                    <a:pt x="448" y="150"/>
                    <a:pt x="447" y="145"/>
                  </a:cubicBezTo>
                  <a:cubicBezTo>
                    <a:pt x="446" y="142"/>
                    <a:pt x="445" y="139"/>
                    <a:pt x="444" y="135"/>
                  </a:cubicBezTo>
                  <a:lnTo>
                    <a:pt x="450" y="135"/>
                  </a:lnTo>
                  <a:cubicBezTo>
                    <a:pt x="456" y="118"/>
                    <a:pt x="466" y="103"/>
                    <a:pt x="479" y="90"/>
                  </a:cubicBezTo>
                  <a:cubicBezTo>
                    <a:pt x="490" y="102"/>
                    <a:pt x="500" y="117"/>
                    <a:pt x="506" y="133"/>
                  </a:cubicBezTo>
                  <a:cubicBezTo>
                    <a:pt x="511" y="144"/>
                    <a:pt x="514" y="156"/>
                    <a:pt x="515" y="168"/>
                  </a:cubicBezTo>
                  <a:cubicBezTo>
                    <a:pt x="518" y="188"/>
                    <a:pt x="516" y="208"/>
                    <a:pt x="510" y="226"/>
                  </a:cubicBezTo>
                  <a:cubicBezTo>
                    <a:pt x="503" y="247"/>
                    <a:pt x="492" y="266"/>
                    <a:pt x="476" y="281"/>
                  </a:cubicBezTo>
                  <a:cubicBezTo>
                    <a:pt x="471" y="287"/>
                    <a:pt x="470" y="296"/>
                    <a:pt x="474" y="303"/>
                  </a:cubicBezTo>
                  <a:cubicBezTo>
                    <a:pt x="480" y="312"/>
                    <a:pt x="493" y="313"/>
                    <a:pt x="500" y="306"/>
                  </a:cubicBezTo>
                  <a:cubicBezTo>
                    <a:pt x="523" y="283"/>
                    <a:pt x="539" y="255"/>
                    <a:pt x="546" y="223"/>
                  </a:cubicBezTo>
                  <a:cubicBezTo>
                    <a:pt x="551" y="203"/>
                    <a:pt x="552" y="183"/>
                    <a:pt x="549" y="161"/>
                  </a:cubicBezTo>
                  <a:cubicBezTo>
                    <a:pt x="548" y="151"/>
                    <a:pt x="546" y="141"/>
                    <a:pt x="543" y="132"/>
                  </a:cubicBezTo>
                  <a:cubicBezTo>
                    <a:pt x="535" y="108"/>
                    <a:pt x="522" y="86"/>
                    <a:pt x="505" y="68"/>
                  </a:cubicBezTo>
                  <a:cubicBezTo>
                    <a:pt x="513" y="64"/>
                    <a:pt x="520" y="60"/>
                    <a:pt x="529" y="56"/>
                  </a:cubicBezTo>
                  <a:cubicBezTo>
                    <a:pt x="562" y="70"/>
                    <a:pt x="590" y="96"/>
                    <a:pt x="604" y="130"/>
                  </a:cubicBezTo>
                  <a:cubicBezTo>
                    <a:pt x="610" y="142"/>
                    <a:pt x="613" y="155"/>
                    <a:pt x="615" y="168"/>
                  </a:cubicBezTo>
                  <a:cubicBezTo>
                    <a:pt x="617" y="185"/>
                    <a:pt x="616" y="202"/>
                    <a:pt x="612" y="218"/>
                  </a:cubicBezTo>
                  <a:cubicBezTo>
                    <a:pt x="606" y="242"/>
                    <a:pt x="593" y="264"/>
                    <a:pt x="576" y="281"/>
                  </a:cubicBezTo>
                  <a:cubicBezTo>
                    <a:pt x="570" y="287"/>
                    <a:pt x="569" y="296"/>
                    <a:pt x="574" y="303"/>
                  </a:cubicBezTo>
                  <a:cubicBezTo>
                    <a:pt x="580" y="312"/>
                    <a:pt x="592" y="313"/>
                    <a:pt x="600" y="306"/>
                  </a:cubicBezTo>
                  <a:cubicBezTo>
                    <a:pt x="624" y="281"/>
                    <a:pt x="641" y="250"/>
                    <a:pt x="647" y="215"/>
                  </a:cubicBezTo>
                  <a:cubicBezTo>
                    <a:pt x="651" y="198"/>
                    <a:pt x="651" y="180"/>
                    <a:pt x="649" y="161"/>
                  </a:cubicBezTo>
                  <a:cubicBezTo>
                    <a:pt x="648" y="157"/>
                    <a:pt x="647" y="153"/>
                    <a:pt x="647" y="149"/>
                  </a:cubicBezTo>
                  <a:cubicBezTo>
                    <a:pt x="638" y="108"/>
                    <a:pt x="614" y="72"/>
                    <a:pt x="582" y="47"/>
                  </a:cubicBezTo>
                  <a:cubicBezTo>
                    <a:pt x="585" y="47"/>
                    <a:pt x="589" y="48"/>
                    <a:pt x="592" y="48"/>
                  </a:cubicBezTo>
                  <a:cubicBezTo>
                    <a:pt x="656" y="54"/>
                    <a:pt x="707" y="105"/>
                    <a:pt x="715" y="168"/>
                  </a:cubicBezTo>
                  <a:cubicBezTo>
                    <a:pt x="715" y="173"/>
                    <a:pt x="715" y="178"/>
                    <a:pt x="715" y="182"/>
                  </a:cubicBezTo>
                  <a:cubicBezTo>
                    <a:pt x="715" y="192"/>
                    <a:pt x="715" y="201"/>
                    <a:pt x="713" y="209"/>
                  </a:cubicBezTo>
                  <a:cubicBezTo>
                    <a:pt x="708" y="237"/>
                    <a:pt x="695" y="262"/>
                    <a:pt x="676" y="281"/>
                  </a:cubicBezTo>
                  <a:cubicBezTo>
                    <a:pt x="670" y="287"/>
                    <a:pt x="669" y="296"/>
                    <a:pt x="673" y="303"/>
                  </a:cubicBezTo>
                  <a:cubicBezTo>
                    <a:pt x="679" y="312"/>
                    <a:pt x="692" y="313"/>
                    <a:pt x="700" y="306"/>
                  </a:cubicBezTo>
                  <a:cubicBezTo>
                    <a:pt x="726" y="280"/>
                    <a:pt x="743" y="245"/>
                    <a:pt x="748" y="207"/>
                  </a:cubicBezTo>
                  <a:cubicBezTo>
                    <a:pt x="749" y="204"/>
                    <a:pt x="749" y="201"/>
                    <a:pt x="749" y="198"/>
                  </a:cubicBezTo>
                  <a:cubicBezTo>
                    <a:pt x="750" y="186"/>
                    <a:pt x="750" y="174"/>
                    <a:pt x="749" y="161"/>
                  </a:cubicBezTo>
                  <a:moveTo>
                    <a:pt x="330" y="100"/>
                  </a:moveTo>
                  <a:cubicBezTo>
                    <a:pt x="323" y="89"/>
                    <a:pt x="315" y="78"/>
                    <a:pt x="306" y="68"/>
                  </a:cubicBezTo>
                  <a:cubicBezTo>
                    <a:pt x="314" y="64"/>
                    <a:pt x="321" y="60"/>
                    <a:pt x="330" y="57"/>
                  </a:cubicBezTo>
                  <a:cubicBezTo>
                    <a:pt x="338" y="60"/>
                    <a:pt x="345" y="64"/>
                    <a:pt x="353" y="68"/>
                  </a:cubicBezTo>
                  <a:cubicBezTo>
                    <a:pt x="344" y="78"/>
                    <a:pt x="336" y="88"/>
                    <a:pt x="330" y="100"/>
                  </a:cubicBezTo>
                  <a:moveTo>
                    <a:pt x="429" y="100"/>
                  </a:moveTo>
                  <a:cubicBezTo>
                    <a:pt x="423" y="89"/>
                    <a:pt x="415" y="78"/>
                    <a:pt x="406" y="68"/>
                  </a:cubicBezTo>
                  <a:cubicBezTo>
                    <a:pt x="413" y="64"/>
                    <a:pt x="421" y="60"/>
                    <a:pt x="429" y="56"/>
                  </a:cubicBezTo>
                  <a:cubicBezTo>
                    <a:pt x="437" y="60"/>
                    <a:pt x="445" y="64"/>
                    <a:pt x="452" y="68"/>
                  </a:cubicBezTo>
                  <a:cubicBezTo>
                    <a:pt x="443" y="78"/>
                    <a:pt x="436" y="89"/>
                    <a:pt x="429" y="10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3339949" y="3978732"/>
              <a:ext cx="680069" cy="1257541"/>
            </a:xfrm>
            <a:custGeom>
              <a:avLst/>
              <a:gdLst/>
              <a:ahLst/>
              <a:cxnLst/>
              <a:rect l="l" t="t" r="r" b="b"/>
              <a:pathLst>
                <a:path w="915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9" y="1691"/>
                  </a:lnTo>
                  <a:lnTo>
                    <a:pt x="914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389" name="Google Shape;389;p29"/>
            <p:cNvSpPr/>
            <p:nvPr/>
          </p:nvSpPr>
          <p:spPr>
            <a:xfrm>
              <a:off x="3296841" y="3957921"/>
              <a:ext cx="679326" cy="1257541"/>
            </a:xfrm>
            <a:custGeom>
              <a:avLst/>
              <a:gdLst/>
              <a:ahLst/>
              <a:cxnLst/>
              <a:rect l="l" t="t" r="r" b="b"/>
              <a:pathLst>
                <a:path w="914" h="1692" extrusionOk="0">
                  <a:moveTo>
                    <a:pt x="895" y="0"/>
                  </a:moveTo>
                  <a:lnTo>
                    <a:pt x="0" y="1682"/>
                  </a:lnTo>
                  <a:lnTo>
                    <a:pt x="18" y="1691"/>
                  </a:lnTo>
                  <a:lnTo>
                    <a:pt x="913" y="9"/>
                  </a:lnTo>
                  <a:lnTo>
                    <a:pt x="895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</p:grpSp>
      <p:sp>
        <p:nvSpPr>
          <p:cNvPr id="390" name="Google Shape;390;p29"/>
          <p:cNvSpPr/>
          <p:nvPr/>
        </p:nvSpPr>
        <p:spPr>
          <a:xfrm rot="10800000" flipH="1">
            <a:off x="238069" y="3474183"/>
            <a:ext cx="201000" cy="296435"/>
          </a:xfrm>
          <a:custGeom>
            <a:avLst/>
            <a:gdLst/>
            <a:ahLst/>
            <a:cxnLst/>
            <a:rect l="l" t="t" r="r" b="b"/>
            <a:pathLst>
              <a:path w="552" h="814" extrusionOk="0">
                <a:moveTo>
                  <a:pt x="544" y="410"/>
                </a:moveTo>
                <a:cubicBezTo>
                  <a:pt x="502" y="401"/>
                  <a:pt x="440" y="386"/>
                  <a:pt x="409" y="355"/>
                </a:cubicBezTo>
                <a:cubicBezTo>
                  <a:pt x="371" y="316"/>
                  <a:pt x="351" y="249"/>
                  <a:pt x="339" y="198"/>
                </a:cubicBezTo>
                <a:cubicBezTo>
                  <a:pt x="323" y="134"/>
                  <a:pt x="317" y="66"/>
                  <a:pt x="312" y="0"/>
                </a:cubicBezTo>
                <a:cubicBezTo>
                  <a:pt x="303" y="70"/>
                  <a:pt x="294" y="142"/>
                  <a:pt x="262" y="206"/>
                </a:cubicBezTo>
                <a:cubicBezTo>
                  <a:pt x="221" y="288"/>
                  <a:pt x="132" y="329"/>
                  <a:pt x="45" y="346"/>
                </a:cubicBezTo>
                <a:cubicBezTo>
                  <a:pt x="28" y="350"/>
                  <a:pt x="9" y="354"/>
                  <a:pt x="0" y="368"/>
                </a:cubicBezTo>
                <a:cubicBezTo>
                  <a:pt x="12" y="348"/>
                  <a:pt x="108" y="386"/>
                  <a:pt x="123" y="394"/>
                </a:cubicBezTo>
                <a:cubicBezTo>
                  <a:pt x="161" y="414"/>
                  <a:pt x="198" y="445"/>
                  <a:pt x="219" y="483"/>
                </a:cubicBezTo>
                <a:cubicBezTo>
                  <a:pt x="269" y="576"/>
                  <a:pt x="281" y="710"/>
                  <a:pt x="297" y="813"/>
                </a:cubicBezTo>
                <a:cubicBezTo>
                  <a:pt x="304" y="746"/>
                  <a:pt x="313" y="678"/>
                  <a:pt x="334" y="615"/>
                </a:cubicBezTo>
                <a:cubicBezTo>
                  <a:pt x="368" y="515"/>
                  <a:pt x="432" y="429"/>
                  <a:pt x="544" y="419"/>
                </a:cubicBezTo>
                <a:cubicBezTo>
                  <a:pt x="546" y="419"/>
                  <a:pt x="550" y="417"/>
                  <a:pt x="551" y="414"/>
                </a:cubicBezTo>
                <a:cubicBezTo>
                  <a:pt x="551" y="411"/>
                  <a:pt x="546" y="410"/>
                  <a:pt x="544" y="41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91" name="Google Shape;391;p29"/>
          <p:cNvGrpSpPr/>
          <p:nvPr/>
        </p:nvGrpSpPr>
        <p:grpSpPr>
          <a:xfrm>
            <a:off x="223453" y="4090482"/>
            <a:ext cx="1455017" cy="1610188"/>
            <a:chOff x="6650690" y="-781972"/>
            <a:chExt cx="1316520" cy="1456920"/>
          </a:xfrm>
        </p:grpSpPr>
        <p:sp>
          <p:nvSpPr>
            <p:cNvPr id="392" name="Google Shape;392;p29"/>
            <p:cNvSpPr/>
            <p:nvPr/>
          </p:nvSpPr>
          <p:spPr>
            <a:xfrm>
              <a:off x="6650690" y="-781972"/>
              <a:ext cx="1316520" cy="1456920"/>
            </a:xfrm>
            <a:custGeom>
              <a:avLst/>
              <a:gdLst/>
              <a:ahLst/>
              <a:cxnLst/>
              <a:rect l="l" t="t" r="r" b="b"/>
              <a:pathLst>
                <a:path w="3657" h="4047" extrusionOk="0">
                  <a:moveTo>
                    <a:pt x="3656" y="2898"/>
                  </a:moveTo>
                  <a:cubicBezTo>
                    <a:pt x="3656" y="2887"/>
                    <a:pt x="3654" y="2875"/>
                    <a:pt x="3649" y="2862"/>
                  </a:cubicBezTo>
                  <a:cubicBezTo>
                    <a:pt x="3621" y="2786"/>
                    <a:pt x="3559" y="2711"/>
                    <a:pt x="3513" y="2645"/>
                  </a:cubicBezTo>
                  <a:cubicBezTo>
                    <a:pt x="3323" y="2370"/>
                    <a:pt x="3093" y="2123"/>
                    <a:pt x="2924" y="1834"/>
                  </a:cubicBezTo>
                  <a:cubicBezTo>
                    <a:pt x="2710" y="1466"/>
                    <a:pt x="2582" y="1058"/>
                    <a:pt x="2434" y="661"/>
                  </a:cubicBezTo>
                  <a:cubicBezTo>
                    <a:pt x="2385" y="529"/>
                    <a:pt x="2333" y="398"/>
                    <a:pt x="2275" y="270"/>
                  </a:cubicBezTo>
                  <a:cubicBezTo>
                    <a:pt x="2235" y="182"/>
                    <a:pt x="2193" y="0"/>
                    <a:pt x="2072" y="16"/>
                  </a:cubicBezTo>
                  <a:cubicBezTo>
                    <a:pt x="1991" y="27"/>
                    <a:pt x="1913" y="53"/>
                    <a:pt x="1837" y="79"/>
                  </a:cubicBezTo>
                  <a:cubicBezTo>
                    <a:pt x="1514" y="187"/>
                    <a:pt x="1193" y="302"/>
                    <a:pt x="874" y="421"/>
                  </a:cubicBezTo>
                  <a:cubicBezTo>
                    <a:pt x="715" y="480"/>
                    <a:pt x="556" y="541"/>
                    <a:pt x="396" y="601"/>
                  </a:cubicBezTo>
                  <a:cubicBezTo>
                    <a:pt x="321" y="630"/>
                    <a:pt x="0" y="700"/>
                    <a:pt x="0" y="794"/>
                  </a:cubicBezTo>
                  <a:cubicBezTo>
                    <a:pt x="1" y="820"/>
                    <a:pt x="12" y="845"/>
                    <a:pt x="24" y="868"/>
                  </a:cubicBezTo>
                  <a:cubicBezTo>
                    <a:pt x="127" y="1082"/>
                    <a:pt x="214" y="1304"/>
                    <a:pt x="276" y="1533"/>
                  </a:cubicBezTo>
                  <a:cubicBezTo>
                    <a:pt x="379" y="1912"/>
                    <a:pt x="416" y="2309"/>
                    <a:pt x="564" y="2673"/>
                  </a:cubicBezTo>
                  <a:cubicBezTo>
                    <a:pt x="678" y="2953"/>
                    <a:pt x="856" y="3202"/>
                    <a:pt x="1054" y="3430"/>
                  </a:cubicBezTo>
                  <a:cubicBezTo>
                    <a:pt x="1147" y="3536"/>
                    <a:pt x="1265" y="3631"/>
                    <a:pt x="1350" y="3743"/>
                  </a:cubicBezTo>
                  <a:cubicBezTo>
                    <a:pt x="1427" y="3845"/>
                    <a:pt x="1495" y="3951"/>
                    <a:pt x="1585" y="4046"/>
                  </a:cubicBezTo>
                  <a:cubicBezTo>
                    <a:pt x="1955" y="3827"/>
                    <a:pt x="2337" y="3626"/>
                    <a:pt x="2728" y="3445"/>
                  </a:cubicBezTo>
                  <a:cubicBezTo>
                    <a:pt x="2860" y="3384"/>
                    <a:pt x="2997" y="3325"/>
                    <a:pt x="3125" y="3255"/>
                  </a:cubicBezTo>
                  <a:cubicBezTo>
                    <a:pt x="3260" y="3180"/>
                    <a:pt x="3380" y="3083"/>
                    <a:pt x="3520" y="3017"/>
                  </a:cubicBezTo>
                  <a:cubicBezTo>
                    <a:pt x="3576" y="2991"/>
                    <a:pt x="3654" y="2960"/>
                    <a:pt x="3656" y="289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6752210" y="-550852"/>
              <a:ext cx="451080" cy="496080"/>
            </a:xfrm>
            <a:custGeom>
              <a:avLst/>
              <a:gdLst/>
              <a:ahLst/>
              <a:cxnLst/>
              <a:rect l="l" t="t" r="r" b="b"/>
              <a:pathLst>
                <a:path w="1253" h="1378" extrusionOk="0">
                  <a:moveTo>
                    <a:pt x="1245" y="982"/>
                  </a:moveTo>
                  <a:cubicBezTo>
                    <a:pt x="1231" y="1024"/>
                    <a:pt x="1143" y="1047"/>
                    <a:pt x="1106" y="1064"/>
                  </a:cubicBezTo>
                  <a:cubicBezTo>
                    <a:pt x="876" y="1168"/>
                    <a:pt x="632" y="1301"/>
                    <a:pt x="384" y="1356"/>
                  </a:cubicBezTo>
                  <a:cubicBezTo>
                    <a:pt x="374" y="1358"/>
                    <a:pt x="321" y="1377"/>
                    <a:pt x="315" y="1359"/>
                  </a:cubicBezTo>
                  <a:cubicBezTo>
                    <a:pt x="291" y="1291"/>
                    <a:pt x="267" y="1223"/>
                    <a:pt x="243" y="1154"/>
                  </a:cubicBezTo>
                  <a:cubicBezTo>
                    <a:pt x="232" y="1124"/>
                    <a:pt x="222" y="1093"/>
                    <a:pt x="212" y="1062"/>
                  </a:cubicBezTo>
                  <a:cubicBezTo>
                    <a:pt x="209" y="1055"/>
                    <a:pt x="207" y="1049"/>
                    <a:pt x="205" y="1042"/>
                  </a:cubicBezTo>
                  <a:cubicBezTo>
                    <a:pt x="194" y="1009"/>
                    <a:pt x="183" y="976"/>
                    <a:pt x="172" y="943"/>
                  </a:cubicBezTo>
                  <a:cubicBezTo>
                    <a:pt x="165" y="924"/>
                    <a:pt x="159" y="904"/>
                    <a:pt x="152" y="883"/>
                  </a:cubicBezTo>
                  <a:cubicBezTo>
                    <a:pt x="150" y="877"/>
                    <a:pt x="148" y="871"/>
                    <a:pt x="146" y="865"/>
                  </a:cubicBezTo>
                  <a:cubicBezTo>
                    <a:pt x="141" y="847"/>
                    <a:pt x="135" y="829"/>
                    <a:pt x="129" y="810"/>
                  </a:cubicBezTo>
                  <a:cubicBezTo>
                    <a:pt x="110" y="753"/>
                    <a:pt x="92" y="695"/>
                    <a:pt x="74" y="637"/>
                  </a:cubicBezTo>
                  <a:cubicBezTo>
                    <a:pt x="52" y="565"/>
                    <a:pt x="9" y="478"/>
                    <a:pt x="4" y="403"/>
                  </a:cubicBezTo>
                  <a:cubicBezTo>
                    <a:pt x="0" y="338"/>
                    <a:pt x="26" y="349"/>
                    <a:pt x="82" y="330"/>
                  </a:cubicBezTo>
                  <a:cubicBezTo>
                    <a:pt x="175" y="299"/>
                    <a:pt x="265" y="257"/>
                    <a:pt x="356" y="220"/>
                  </a:cubicBezTo>
                  <a:cubicBezTo>
                    <a:pt x="539" y="147"/>
                    <a:pt x="722" y="74"/>
                    <a:pt x="905" y="0"/>
                  </a:cubicBezTo>
                  <a:cubicBezTo>
                    <a:pt x="902" y="1"/>
                    <a:pt x="1039" y="378"/>
                    <a:pt x="1108" y="571"/>
                  </a:cubicBezTo>
                  <a:cubicBezTo>
                    <a:pt x="1109" y="573"/>
                    <a:pt x="1110" y="576"/>
                    <a:pt x="1111" y="579"/>
                  </a:cubicBezTo>
                  <a:cubicBezTo>
                    <a:pt x="1112" y="581"/>
                    <a:pt x="1113" y="583"/>
                    <a:pt x="1113" y="585"/>
                  </a:cubicBezTo>
                  <a:cubicBezTo>
                    <a:pt x="1116" y="593"/>
                    <a:pt x="1119" y="600"/>
                    <a:pt x="1122" y="607"/>
                  </a:cubicBezTo>
                  <a:cubicBezTo>
                    <a:pt x="1134" y="642"/>
                    <a:pt x="1143" y="667"/>
                    <a:pt x="1147" y="677"/>
                  </a:cubicBezTo>
                  <a:cubicBezTo>
                    <a:pt x="1160" y="714"/>
                    <a:pt x="1196" y="781"/>
                    <a:pt x="1221" y="847"/>
                  </a:cubicBezTo>
                  <a:cubicBezTo>
                    <a:pt x="1228" y="864"/>
                    <a:pt x="1234" y="882"/>
                    <a:pt x="1239" y="898"/>
                  </a:cubicBezTo>
                  <a:cubicBezTo>
                    <a:pt x="1249" y="932"/>
                    <a:pt x="1252" y="961"/>
                    <a:pt x="1245" y="98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6798650" y="-447532"/>
              <a:ext cx="404640" cy="392760"/>
            </a:xfrm>
            <a:custGeom>
              <a:avLst/>
              <a:gdLst/>
              <a:ahLst/>
              <a:cxnLst/>
              <a:rect l="l" t="t" r="r" b="b"/>
              <a:pathLst>
                <a:path w="1124" h="1091" extrusionOk="0">
                  <a:moveTo>
                    <a:pt x="984" y="298"/>
                  </a:moveTo>
                  <a:cubicBezTo>
                    <a:pt x="874" y="345"/>
                    <a:pt x="763" y="392"/>
                    <a:pt x="648" y="424"/>
                  </a:cubicBezTo>
                  <a:cubicBezTo>
                    <a:pt x="580" y="443"/>
                    <a:pt x="509" y="458"/>
                    <a:pt x="448" y="495"/>
                  </a:cubicBezTo>
                  <a:cubicBezTo>
                    <a:pt x="400" y="525"/>
                    <a:pt x="352" y="571"/>
                    <a:pt x="295" y="564"/>
                  </a:cubicBezTo>
                  <a:cubicBezTo>
                    <a:pt x="285" y="563"/>
                    <a:pt x="275" y="560"/>
                    <a:pt x="265" y="558"/>
                  </a:cubicBezTo>
                  <a:cubicBezTo>
                    <a:pt x="213" y="550"/>
                    <a:pt x="163" y="579"/>
                    <a:pt x="119" y="608"/>
                  </a:cubicBezTo>
                  <a:cubicBezTo>
                    <a:pt x="94" y="624"/>
                    <a:pt x="68" y="640"/>
                    <a:pt x="43" y="656"/>
                  </a:cubicBezTo>
                  <a:cubicBezTo>
                    <a:pt x="37" y="636"/>
                    <a:pt x="30" y="616"/>
                    <a:pt x="24" y="596"/>
                  </a:cubicBezTo>
                  <a:cubicBezTo>
                    <a:pt x="22" y="590"/>
                    <a:pt x="20" y="584"/>
                    <a:pt x="18" y="578"/>
                  </a:cubicBezTo>
                  <a:cubicBezTo>
                    <a:pt x="12" y="560"/>
                    <a:pt x="6" y="542"/>
                    <a:pt x="0" y="523"/>
                  </a:cubicBezTo>
                  <a:cubicBezTo>
                    <a:pt x="34" y="497"/>
                    <a:pt x="74" y="480"/>
                    <a:pt x="108" y="454"/>
                  </a:cubicBezTo>
                  <a:cubicBezTo>
                    <a:pt x="147" y="424"/>
                    <a:pt x="177" y="390"/>
                    <a:pt x="227" y="381"/>
                  </a:cubicBezTo>
                  <a:cubicBezTo>
                    <a:pt x="281" y="372"/>
                    <a:pt x="336" y="377"/>
                    <a:pt x="391" y="380"/>
                  </a:cubicBezTo>
                  <a:cubicBezTo>
                    <a:pt x="430" y="382"/>
                    <a:pt x="468" y="380"/>
                    <a:pt x="506" y="374"/>
                  </a:cubicBezTo>
                  <a:cubicBezTo>
                    <a:pt x="544" y="369"/>
                    <a:pt x="581" y="361"/>
                    <a:pt x="617" y="353"/>
                  </a:cubicBezTo>
                  <a:cubicBezTo>
                    <a:pt x="683" y="339"/>
                    <a:pt x="756" y="340"/>
                    <a:pt x="820" y="324"/>
                  </a:cubicBezTo>
                  <a:cubicBezTo>
                    <a:pt x="876" y="310"/>
                    <a:pt x="924" y="291"/>
                    <a:pt x="979" y="284"/>
                  </a:cubicBezTo>
                  <a:cubicBezTo>
                    <a:pt x="980" y="287"/>
                    <a:pt x="981" y="289"/>
                    <a:pt x="982" y="292"/>
                  </a:cubicBezTo>
                  <a:cubicBezTo>
                    <a:pt x="983" y="294"/>
                    <a:pt x="984" y="296"/>
                    <a:pt x="984" y="298"/>
                  </a:cubicBezTo>
                  <a:moveTo>
                    <a:pt x="1110" y="611"/>
                  </a:moveTo>
                  <a:cubicBezTo>
                    <a:pt x="1084" y="611"/>
                    <a:pt x="1058" y="612"/>
                    <a:pt x="1032" y="613"/>
                  </a:cubicBezTo>
                  <a:cubicBezTo>
                    <a:pt x="974" y="614"/>
                    <a:pt x="916" y="617"/>
                    <a:pt x="858" y="620"/>
                  </a:cubicBezTo>
                  <a:cubicBezTo>
                    <a:pt x="804" y="623"/>
                    <a:pt x="749" y="625"/>
                    <a:pt x="695" y="633"/>
                  </a:cubicBezTo>
                  <a:cubicBezTo>
                    <a:pt x="641" y="640"/>
                    <a:pt x="589" y="655"/>
                    <a:pt x="539" y="676"/>
                  </a:cubicBezTo>
                  <a:cubicBezTo>
                    <a:pt x="494" y="695"/>
                    <a:pt x="450" y="719"/>
                    <a:pt x="402" y="732"/>
                  </a:cubicBezTo>
                  <a:cubicBezTo>
                    <a:pt x="350" y="747"/>
                    <a:pt x="300" y="735"/>
                    <a:pt x="247" y="733"/>
                  </a:cubicBezTo>
                  <a:cubicBezTo>
                    <a:pt x="191" y="730"/>
                    <a:pt x="142" y="746"/>
                    <a:pt x="92" y="770"/>
                  </a:cubicBezTo>
                  <a:cubicBezTo>
                    <a:pt x="89" y="772"/>
                    <a:pt x="86" y="773"/>
                    <a:pt x="83" y="775"/>
                  </a:cubicBezTo>
                  <a:cubicBezTo>
                    <a:pt x="93" y="806"/>
                    <a:pt x="103" y="837"/>
                    <a:pt x="114" y="867"/>
                  </a:cubicBezTo>
                  <a:cubicBezTo>
                    <a:pt x="138" y="936"/>
                    <a:pt x="162" y="1004"/>
                    <a:pt x="186" y="1072"/>
                  </a:cubicBezTo>
                  <a:cubicBezTo>
                    <a:pt x="192" y="1090"/>
                    <a:pt x="245" y="1071"/>
                    <a:pt x="255" y="1069"/>
                  </a:cubicBezTo>
                  <a:cubicBezTo>
                    <a:pt x="503" y="1014"/>
                    <a:pt x="747" y="881"/>
                    <a:pt x="977" y="777"/>
                  </a:cubicBezTo>
                  <a:cubicBezTo>
                    <a:pt x="1014" y="760"/>
                    <a:pt x="1102" y="737"/>
                    <a:pt x="1116" y="696"/>
                  </a:cubicBezTo>
                  <a:lnTo>
                    <a:pt x="1116" y="695"/>
                  </a:lnTo>
                  <a:cubicBezTo>
                    <a:pt x="1123" y="674"/>
                    <a:pt x="1120" y="645"/>
                    <a:pt x="1110" y="611"/>
                  </a:cubicBezTo>
                  <a:moveTo>
                    <a:pt x="694" y="84"/>
                  </a:moveTo>
                  <a:cubicBezTo>
                    <a:pt x="689" y="99"/>
                    <a:pt x="674" y="110"/>
                    <a:pt x="659" y="115"/>
                  </a:cubicBezTo>
                  <a:cubicBezTo>
                    <a:pt x="641" y="121"/>
                    <a:pt x="616" y="119"/>
                    <a:pt x="602" y="105"/>
                  </a:cubicBezTo>
                  <a:cubicBezTo>
                    <a:pt x="595" y="98"/>
                    <a:pt x="591" y="90"/>
                    <a:pt x="590" y="82"/>
                  </a:cubicBezTo>
                  <a:cubicBezTo>
                    <a:pt x="584" y="70"/>
                    <a:pt x="583" y="57"/>
                    <a:pt x="587" y="44"/>
                  </a:cubicBezTo>
                  <a:cubicBezTo>
                    <a:pt x="589" y="35"/>
                    <a:pt x="593" y="27"/>
                    <a:pt x="599" y="19"/>
                  </a:cubicBezTo>
                  <a:cubicBezTo>
                    <a:pt x="607" y="9"/>
                    <a:pt x="615" y="3"/>
                    <a:pt x="628" y="1"/>
                  </a:cubicBezTo>
                  <a:cubicBezTo>
                    <a:pt x="641" y="0"/>
                    <a:pt x="653" y="4"/>
                    <a:pt x="663" y="10"/>
                  </a:cubicBezTo>
                  <a:cubicBezTo>
                    <a:pt x="667" y="12"/>
                    <a:pt x="671" y="14"/>
                    <a:pt x="674" y="17"/>
                  </a:cubicBezTo>
                  <a:cubicBezTo>
                    <a:pt x="680" y="22"/>
                    <a:pt x="684" y="28"/>
                    <a:pt x="687" y="35"/>
                  </a:cubicBezTo>
                  <a:cubicBezTo>
                    <a:pt x="696" y="49"/>
                    <a:pt x="701" y="68"/>
                    <a:pt x="694" y="84"/>
                  </a:cubicBezTo>
                  <a:moveTo>
                    <a:pt x="643" y="93"/>
                  </a:moveTo>
                  <a:lnTo>
                    <a:pt x="643" y="93"/>
                  </a:lnTo>
                  <a:moveTo>
                    <a:pt x="642" y="93"/>
                  </a:moveTo>
                  <a:cubicBezTo>
                    <a:pt x="642" y="93"/>
                    <a:pt x="641" y="93"/>
                    <a:pt x="642" y="9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6856610" y="-676492"/>
              <a:ext cx="982080" cy="1146240"/>
            </a:xfrm>
            <a:custGeom>
              <a:avLst/>
              <a:gdLst/>
              <a:ahLst/>
              <a:cxnLst/>
              <a:rect l="l" t="t" r="r" b="b"/>
              <a:pathLst>
                <a:path w="2728" h="3184" extrusionOk="0">
                  <a:moveTo>
                    <a:pt x="1956" y="1165"/>
                  </a:moveTo>
                  <a:cubicBezTo>
                    <a:pt x="1810" y="1201"/>
                    <a:pt x="1674" y="1265"/>
                    <a:pt x="1536" y="1325"/>
                  </a:cubicBezTo>
                  <a:cubicBezTo>
                    <a:pt x="1289" y="1434"/>
                    <a:pt x="1043" y="1545"/>
                    <a:pt x="795" y="1652"/>
                  </a:cubicBezTo>
                  <a:cubicBezTo>
                    <a:pt x="562" y="1753"/>
                    <a:pt x="323" y="1845"/>
                    <a:pt x="71" y="1887"/>
                  </a:cubicBezTo>
                  <a:cubicBezTo>
                    <a:pt x="35" y="1893"/>
                    <a:pt x="0" y="1857"/>
                    <a:pt x="51" y="1849"/>
                  </a:cubicBezTo>
                  <a:cubicBezTo>
                    <a:pt x="194" y="1825"/>
                    <a:pt x="333" y="1784"/>
                    <a:pt x="469" y="1734"/>
                  </a:cubicBezTo>
                  <a:cubicBezTo>
                    <a:pt x="715" y="1644"/>
                    <a:pt x="954" y="1530"/>
                    <a:pt x="1194" y="1424"/>
                  </a:cubicBezTo>
                  <a:cubicBezTo>
                    <a:pt x="1318" y="1370"/>
                    <a:pt x="1441" y="1315"/>
                    <a:pt x="1565" y="1261"/>
                  </a:cubicBezTo>
                  <a:cubicBezTo>
                    <a:pt x="1679" y="1210"/>
                    <a:pt x="1795" y="1161"/>
                    <a:pt x="1917" y="1131"/>
                  </a:cubicBezTo>
                  <a:cubicBezTo>
                    <a:pt x="1931" y="1128"/>
                    <a:pt x="1959" y="1125"/>
                    <a:pt x="1970" y="1138"/>
                  </a:cubicBezTo>
                  <a:cubicBezTo>
                    <a:pt x="1981" y="1151"/>
                    <a:pt x="1970" y="1162"/>
                    <a:pt x="1956" y="1165"/>
                  </a:cubicBezTo>
                  <a:moveTo>
                    <a:pt x="2096" y="1400"/>
                  </a:moveTo>
                  <a:cubicBezTo>
                    <a:pt x="2085" y="1387"/>
                    <a:pt x="2058" y="1389"/>
                    <a:pt x="2044" y="1393"/>
                  </a:cubicBezTo>
                  <a:cubicBezTo>
                    <a:pt x="1538" y="1509"/>
                    <a:pt x="1076" y="1749"/>
                    <a:pt x="595" y="1935"/>
                  </a:cubicBezTo>
                  <a:cubicBezTo>
                    <a:pt x="457" y="1988"/>
                    <a:pt x="318" y="2037"/>
                    <a:pt x="176" y="2077"/>
                  </a:cubicBezTo>
                  <a:cubicBezTo>
                    <a:pt x="163" y="2081"/>
                    <a:pt x="151" y="2091"/>
                    <a:pt x="162" y="2104"/>
                  </a:cubicBezTo>
                  <a:cubicBezTo>
                    <a:pt x="173" y="2116"/>
                    <a:pt x="201" y="2115"/>
                    <a:pt x="215" y="2111"/>
                  </a:cubicBezTo>
                  <a:cubicBezTo>
                    <a:pt x="713" y="1970"/>
                    <a:pt x="1173" y="1725"/>
                    <a:pt x="1660" y="1552"/>
                  </a:cubicBezTo>
                  <a:cubicBezTo>
                    <a:pt x="1798" y="1503"/>
                    <a:pt x="1939" y="1460"/>
                    <a:pt x="2083" y="1426"/>
                  </a:cubicBezTo>
                  <a:cubicBezTo>
                    <a:pt x="2096" y="1423"/>
                    <a:pt x="2107" y="1412"/>
                    <a:pt x="2096" y="1400"/>
                  </a:cubicBezTo>
                  <a:moveTo>
                    <a:pt x="2092" y="1528"/>
                  </a:moveTo>
                  <a:cubicBezTo>
                    <a:pt x="2025" y="1553"/>
                    <a:pt x="1959" y="1583"/>
                    <a:pt x="1893" y="1611"/>
                  </a:cubicBezTo>
                  <a:cubicBezTo>
                    <a:pt x="1764" y="1665"/>
                    <a:pt x="1634" y="1719"/>
                    <a:pt x="1504" y="1773"/>
                  </a:cubicBezTo>
                  <a:cubicBezTo>
                    <a:pt x="1240" y="1884"/>
                    <a:pt x="977" y="1995"/>
                    <a:pt x="713" y="2106"/>
                  </a:cubicBezTo>
                  <a:cubicBezTo>
                    <a:pt x="563" y="2168"/>
                    <a:pt x="414" y="2231"/>
                    <a:pt x="265" y="2294"/>
                  </a:cubicBezTo>
                  <a:cubicBezTo>
                    <a:pt x="249" y="2301"/>
                    <a:pt x="253" y="2314"/>
                    <a:pt x="265" y="2322"/>
                  </a:cubicBezTo>
                  <a:cubicBezTo>
                    <a:pt x="280" y="2332"/>
                    <a:pt x="304" y="2328"/>
                    <a:pt x="319" y="2322"/>
                  </a:cubicBezTo>
                  <a:cubicBezTo>
                    <a:pt x="794" y="2122"/>
                    <a:pt x="1268" y="1922"/>
                    <a:pt x="1743" y="1724"/>
                  </a:cubicBezTo>
                  <a:cubicBezTo>
                    <a:pt x="1809" y="1697"/>
                    <a:pt x="1875" y="1669"/>
                    <a:pt x="1941" y="1642"/>
                  </a:cubicBezTo>
                  <a:cubicBezTo>
                    <a:pt x="1997" y="1618"/>
                    <a:pt x="2054" y="1589"/>
                    <a:pt x="2112" y="1569"/>
                  </a:cubicBezTo>
                  <a:cubicBezTo>
                    <a:pt x="2114" y="1569"/>
                    <a:pt x="2117" y="1570"/>
                    <a:pt x="2120" y="1570"/>
                  </a:cubicBezTo>
                  <a:cubicBezTo>
                    <a:pt x="2121" y="1570"/>
                    <a:pt x="2123" y="1570"/>
                    <a:pt x="2124" y="1570"/>
                  </a:cubicBezTo>
                  <a:cubicBezTo>
                    <a:pt x="2139" y="1571"/>
                    <a:pt x="2163" y="1572"/>
                    <a:pt x="2172" y="1557"/>
                  </a:cubicBezTo>
                  <a:cubicBezTo>
                    <a:pt x="2197" y="1514"/>
                    <a:pt x="2110" y="1522"/>
                    <a:pt x="2092" y="1528"/>
                  </a:cubicBezTo>
                  <a:moveTo>
                    <a:pt x="2268" y="1718"/>
                  </a:moveTo>
                  <a:cubicBezTo>
                    <a:pt x="2253" y="1708"/>
                    <a:pt x="2229" y="1711"/>
                    <a:pt x="2213" y="1718"/>
                  </a:cubicBezTo>
                  <a:cubicBezTo>
                    <a:pt x="1727" y="1915"/>
                    <a:pt x="1243" y="2116"/>
                    <a:pt x="760" y="2323"/>
                  </a:cubicBezTo>
                  <a:cubicBezTo>
                    <a:pt x="622" y="2382"/>
                    <a:pt x="485" y="2441"/>
                    <a:pt x="348" y="2501"/>
                  </a:cubicBezTo>
                  <a:cubicBezTo>
                    <a:pt x="332" y="2508"/>
                    <a:pt x="336" y="2521"/>
                    <a:pt x="348" y="2529"/>
                  </a:cubicBezTo>
                  <a:cubicBezTo>
                    <a:pt x="363" y="2539"/>
                    <a:pt x="387" y="2536"/>
                    <a:pt x="402" y="2529"/>
                  </a:cubicBezTo>
                  <a:cubicBezTo>
                    <a:pt x="884" y="2320"/>
                    <a:pt x="1367" y="2115"/>
                    <a:pt x="1852" y="1915"/>
                  </a:cubicBezTo>
                  <a:cubicBezTo>
                    <a:pt x="1991" y="1858"/>
                    <a:pt x="2129" y="1802"/>
                    <a:pt x="2268" y="1746"/>
                  </a:cubicBezTo>
                  <a:cubicBezTo>
                    <a:pt x="2284" y="1739"/>
                    <a:pt x="2280" y="1725"/>
                    <a:pt x="2268" y="1718"/>
                  </a:cubicBezTo>
                  <a:moveTo>
                    <a:pt x="2357" y="1986"/>
                  </a:moveTo>
                  <a:cubicBezTo>
                    <a:pt x="2346" y="1973"/>
                    <a:pt x="2318" y="1975"/>
                    <a:pt x="2304" y="1979"/>
                  </a:cubicBezTo>
                  <a:cubicBezTo>
                    <a:pt x="1803" y="2115"/>
                    <a:pt x="1359" y="2392"/>
                    <a:pt x="882" y="2586"/>
                  </a:cubicBezTo>
                  <a:cubicBezTo>
                    <a:pt x="744" y="2642"/>
                    <a:pt x="603" y="2689"/>
                    <a:pt x="459" y="2725"/>
                  </a:cubicBezTo>
                  <a:cubicBezTo>
                    <a:pt x="446" y="2729"/>
                    <a:pt x="435" y="2740"/>
                    <a:pt x="445" y="2752"/>
                  </a:cubicBezTo>
                  <a:cubicBezTo>
                    <a:pt x="457" y="2765"/>
                    <a:pt x="484" y="2763"/>
                    <a:pt x="498" y="2759"/>
                  </a:cubicBezTo>
                  <a:cubicBezTo>
                    <a:pt x="1002" y="2634"/>
                    <a:pt x="1448" y="2360"/>
                    <a:pt x="1923" y="2160"/>
                  </a:cubicBezTo>
                  <a:cubicBezTo>
                    <a:pt x="2059" y="2102"/>
                    <a:pt x="2199" y="2052"/>
                    <a:pt x="2343" y="2013"/>
                  </a:cubicBezTo>
                  <a:cubicBezTo>
                    <a:pt x="2356" y="2009"/>
                    <a:pt x="2367" y="1998"/>
                    <a:pt x="2357" y="1986"/>
                  </a:cubicBezTo>
                  <a:moveTo>
                    <a:pt x="2524" y="2109"/>
                  </a:moveTo>
                  <a:cubicBezTo>
                    <a:pt x="2497" y="2108"/>
                    <a:pt x="2473" y="2120"/>
                    <a:pt x="2448" y="2129"/>
                  </a:cubicBezTo>
                  <a:cubicBezTo>
                    <a:pt x="2413" y="2141"/>
                    <a:pt x="2379" y="2154"/>
                    <a:pt x="2344" y="2168"/>
                  </a:cubicBezTo>
                  <a:cubicBezTo>
                    <a:pt x="2210" y="2221"/>
                    <a:pt x="2078" y="2279"/>
                    <a:pt x="1947" y="2340"/>
                  </a:cubicBezTo>
                  <a:cubicBezTo>
                    <a:pt x="1673" y="2467"/>
                    <a:pt x="1400" y="2598"/>
                    <a:pt x="1126" y="2728"/>
                  </a:cubicBezTo>
                  <a:lnTo>
                    <a:pt x="660" y="2948"/>
                  </a:lnTo>
                  <a:cubicBezTo>
                    <a:pt x="645" y="2955"/>
                    <a:pt x="648" y="2968"/>
                    <a:pt x="660" y="2976"/>
                  </a:cubicBezTo>
                  <a:cubicBezTo>
                    <a:pt x="675" y="2985"/>
                    <a:pt x="700" y="2983"/>
                    <a:pt x="715" y="2976"/>
                  </a:cubicBezTo>
                  <a:cubicBezTo>
                    <a:pt x="1186" y="2753"/>
                    <a:pt x="1655" y="2522"/>
                    <a:pt x="2131" y="2309"/>
                  </a:cubicBezTo>
                  <a:cubicBezTo>
                    <a:pt x="2196" y="2279"/>
                    <a:pt x="2262" y="2251"/>
                    <a:pt x="2329" y="2224"/>
                  </a:cubicBezTo>
                  <a:cubicBezTo>
                    <a:pt x="2365" y="2209"/>
                    <a:pt x="2401" y="2194"/>
                    <a:pt x="2438" y="2180"/>
                  </a:cubicBezTo>
                  <a:cubicBezTo>
                    <a:pt x="2455" y="2174"/>
                    <a:pt x="2471" y="2168"/>
                    <a:pt x="2487" y="2162"/>
                  </a:cubicBezTo>
                  <a:cubicBezTo>
                    <a:pt x="2492" y="2161"/>
                    <a:pt x="2496" y="2159"/>
                    <a:pt x="2501" y="2157"/>
                  </a:cubicBezTo>
                  <a:cubicBezTo>
                    <a:pt x="2512" y="2161"/>
                    <a:pt x="2524" y="2161"/>
                    <a:pt x="2532" y="2159"/>
                  </a:cubicBezTo>
                  <a:cubicBezTo>
                    <a:pt x="2584" y="2150"/>
                    <a:pt x="2569" y="2111"/>
                    <a:pt x="2524" y="2109"/>
                  </a:cubicBezTo>
                  <a:moveTo>
                    <a:pt x="2641" y="2317"/>
                  </a:moveTo>
                  <a:cubicBezTo>
                    <a:pt x="2157" y="2502"/>
                    <a:pt x="1682" y="2710"/>
                    <a:pt x="1218" y="2941"/>
                  </a:cubicBezTo>
                  <a:cubicBezTo>
                    <a:pt x="1085" y="3007"/>
                    <a:pt x="953" y="3076"/>
                    <a:pt x="821" y="3146"/>
                  </a:cubicBezTo>
                  <a:cubicBezTo>
                    <a:pt x="807" y="3154"/>
                    <a:pt x="809" y="3166"/>
                    <a:pt x="821" y="3174"/>
                  </a:cubicBezTo>
                  <a:cubicBezTo>
                    <a:pt x="835" y="3183"/>
                    <a:pt x="862" y="3182"/>
                    <a:pt x="876" y="3174"/>
                  </a:cubicBezTo>
                  <a:cubicBezTo>
                    <a:pt x="1328" y="2932"/>
                    <a:pt x="1792" y="2712"/>
                    <a:pt x="2266" y="2516"/>
                  </a:cubicBezTo>
                  <a:cubicBezTo>
                    <a:pt x="2403" y="2459"/>
                    <a:pt x="2541" y="2404"/>
                    <a:pt x="2680" y="2351"/>
                  </a:cubicBezTo>
                  <a:cubicBezTo>
                    <a:pt x="2727" y="2333"/>
                    <a:pt x="2669" y="2307"/>
                    <a:pt x="2641" y="2317"/>
                  </a:cubicBezTo>
                  <a:moveTo>
                    <a:pt x="1858" y="909"/>
                  </a:moveTo>
                  <a:cubicBezTo>
                    <a:pt x="1846" y="896"/>
                    <a:pt x="1819" y="899"/>
                    <a:pt x="1805" y="902"/>
                  </a:cubicBezTo>
                  <a:cubicBezTo>
                    <a:pt x="1674" y="933"/>
                    <a:pt x="1557" y="1002"/>
                    <a:pt x="1435" y="1055"/>
                  </a:cubicBezTo>
                  <a:cubicBezTo>
                    <a:pt x="1306" y="1110"/>
                    <a:pt x="1174" y="1156"/>
                    <a:pt x="1039" y="1194"/>
                  </a:cubicBezTo>
                  <a:cubicBezTo>
                    <a:pt x="1026" y="1198"/>
                    <a:pt x="1014" y="1209"/>
                    <a:pt x="1025" y="1221"/>
                  </a:cubicBezTo>
                  <a:cubicBezTo>
                    <a:pt x="1036" y="1234"/>
                    <a:pt x="1064" y="1232"/>
                    <a:pt x="1078" y="1228"/>
                  </a:cubicBezTo>
                  <a:cubicBezTo>
                    <a:pt x="1209" y="1191"/>
                    <a:pt x="1337" y="1147"/>
                    <a:pt x="1463" y="1094"/>
                  </a:cubicBezTo>
                  <a:cubicBezTo>
                    <a:pt x="1589" y="1041"/>
                    <a:pt x="1710" y="968"/>
                    <a:pt x="1844" y="936"/>
                  </a:cubicBezTo>
                  <a:cubicBezTo>
                    <a:pt x="1857" y="933"/>
                    <a:pt x="1868" y="921"/>
                    <a:pt x="1858" y="909"/>
                  </a:cubicBezTo>
                  <a:moveTo>
                    <a:pt x="1813" y="655"/>
                  </a:moveTo>
                  <a:cubicBezTo>
                    <a:pt x="1802" y="643"/>
                    <a:pt x="1774" y="644"/>
                    <a:pt x="1760" y="648"/>
                  </a:cubicBezTo>
                  <a:cubicBezTo>
                    <a:pt x="1477" y="737"/>
                    <a:pt x="1200" y="841"/>
                    <a:pt x="929" y="960"/>
                  </a:cubicBezTo>
                  <a:cubicBezTo>
                    <a:pt x="913" y="966"/>
                    <a:pt x="917" y="980"/>
                    <a:pt x="929" y="988"/>
                  </a:cubicBezTo>
                  <a:cubicBezTo>
                    <a:pt x="944" y="997"/>
                    <a:pt x="968" y="994"/>
                    <a:pt x="983" y="988"/>
                  </a:cubicBezTo>
                  <a:cubicBezTo>
                    <a:pt x="1249" y="871"/>
                    <a:pt x="1522" y="769"/>
                    <a:pt x="1799" y="682"/>
                  </a:cubicBezTo>
                  <a:cubicBezTo>
                    <a:pt x="1812" y="678"/>
                    <a:pt x="1824" y="668"/>
                    <a:pt x="1813" y="655"/>
                  </a:cubicBezTo>
                  <a:moveTo>
                    <a:pt x="1701" y="428"/>
                  </a:moveTo>
                  <a:cubicBezTo>
                    <a:pt x="1690" y="415"/>
                    <a:pt x="1662" y="416"/>
                    <a:pt x="1648" y="421"/>
                  </a:cubicBezTo>
                  <a:cubicBezTo>
                    <a:pt x="1378" y="505"/>
                    <a:pt x="1114" y="608"/>
                    <a:pt x="858" y="729"/>
                  </a:cubicBezTo>
                  <a:cubicBezTo>
                    <a:pt x="843" y="737"/>
                    <a:pt x="846" y="749"/>
                    <a:pt x="858" y="757"/>
                  </a:cubicBezTo>
                  <a:cubicBezTo>
                    <a:pt x="873" y="767"/>
                    <a:pt x="898" y="764"/>
                    <a:pt x="913" y="757"/>
                  </a:cubicBezTo>
                  <a:cubicBezTo>
                    <a:pt x="1164" y="638"/>
                    <a:pt x="1422" y="537"/>
                    <a:pt x="1687" y="455"/>
                  </a:cubicBezTo>
                  <a:cubicBezTo>
                    <a:pt x="1700" y="451"/>
                    <a:pt x="1712" y="441"/>
                    <a:pt x="1701" y="428"/>
                  </a:cubicBezTo>
                  <a:moveTo>
                    <a:pt x="1576" y="232"/>
                  </a:moveTo>
                  <a:cubicBezTo>
                    <a:pt x="1522" y="208"/>
                    <a:pt x="1466" y="239"/>
                    <a:pt x="1415" y="257"/>
                  </a:cubicBezTo>
                  <a:cubicBezTo>
                    <a:pt x="1350" y="281"/>
                    <a:pt x="1285" y="304"/>
                    <a:pt x="1221" y="329"/>
                  </a:cubicBezTo>
                  <a:cubicBezTo>
                    <a:pt x="1094" y="377"/>
                    <a:pt x="968" y="428"/>
                    <a:pt x="844" y="482"/>
                  </a:cubicBezTo>
                  <a:cubicBezTo>
                    <a:pt x="828" y="488"/>
                    <a:pt x="832" y="502"/>
                    <a:pt x="844" y="510"/>
                  </a:cubicBezTo>
                  <a:cubicBezTo>
                    <a:pt x="859" y="519"/>
                    <a:pt x="883" y="516"/>
                    <a:pt x="898" y="510"/>
                  </a:cubicBezTo>
                  <a:cubicBezTo>
                    <a:pt x="1007" y="463"/>
                    <a:pt x="1115" y="418"/>
                    <a:pt x="1225" y="376"/>
                  </a:cubicBezTo>
                  <a:cubicBezTo>
                    <a:pt x="1278" y="356"/>
                    <a:pt x="1331" y="336"/>
                    <a:pt x="1384" y="316"/>
                  </a:cubicBezTo>
                  <a:cubicBezTo>
                    <a:pt x="1412" y="306"/>
                    <a:pt x="1440" y="296"/>
                    <a:pt x="1468" y="286"/>
                  </a:cubicBezTo>
                  <a:cubicBezTo>
                    <a:pt x="1479" y="282"/>
                    <a:pt x="1491" y="278"/>
                    <a:pt x="1503" y="274"/>
                  </a:cubicBezTo>
                  <a:cubicBezTo>
                    <a:pt x="1509" y="272"/>
                    <a:pt x="1517" y="269"/>
                    <a:pt x="1523" y="267"/>
                  </a:cubicBezTo>
                  <a:cubicBezTo>
                    <a:pt x="1529" y="266"/>
                    <a:pt x="1532" y="265"/>
                    <a:pt x="1535" y="264"/>
                  </a:cubicBezTo>
                  <a:cubicBezTo>
                    <a:pt x="1548" y="267"/>
                    <a:pt x="1565" y="267"/>
                    <a:pt x="1576" y="259"/>
                  </a:cubicBezTo>
                  <a:cubicBezTo>
                    <a:pt x="1588" y="252"/>
                    <a:pt x="1592" y="239"/>
                    <a:pt x="1576" y="232"/>
                  </a:cubicBezTo>
                  <a:moveTo>
                    <a:pt x="1520" y="12"/>
                  </a:moveTo>
                  <a:cubicBezTo>
                    <a:pt x="1509" y="0"/>
                    <a:pt x="1480" y="1"/>
                    <a:pt x="1467" y="5"/>
                  </a:cubicBezTo>
                  <a:cubicBezTo>
                    <a:pt x="1225" y="82"/>
                    <a:pt x="987" y="172"/>
                    <a:pt x="756" y="276"/>
                  </a:cubicBezTo>
                  <a:cubicBezTo>
                    <a:pt x="740" y="283"/>
                    <a:pt x="744" y="296"/>
                    <a:pt x="756" y="304"/>
                  </a:cubicBezTo>
                  <a:cubicBezTo>
                    <a:pt x="770" y="313"/>
                    <a:pt x="795" y="311"/>
                    <a:pt x="810" y="304"/>
                  </a:cubicBezTo>
                  <a:cubicBezTo>
                    <a:pt x="1037" y="202"/>
                    <a:pt x="1269" y="114"/>
                    <a:pt x="1506" y="39"/>
                  </a:cubicBezTo>
                  <a:cubicBezTo>
                    <a:pt x="1519" y="35"/>
                    <a:pt x="1530" y="25"/>
                    <a:pt x="1520" y="1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08477510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837467" y="1688267"/>
            <a:ext cx="6819200" cy="20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333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8656667" y="897167"/>
            <a:ext cx="2062000" cy="7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2667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1837467" y="3696667"/>
            <a:ext cx="6819200" cy="7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3"/>
          </p:nvPr>
        </p:nvSpPr>
        <p:spPr>
          <a:xfrm>
            <a:off x="1837467" y="4429467"/>
            <a:ext cx="6819200" cy="7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 rot="1027604">
            <a:off x="-167017" y="-322683"/>
            <a:ext cx="3062813" cy="3362504"/>
            <a:chOff x="-312899" y="-249103"/>
            <a:chExt cx="2297003" cy="2521761"/>
          </a:xfrm>
        </p:grpSpPr>
        <p:sp>
          <p:nvSpPr>
            <p:cNvPr id="17" name="Google Shape;17;p2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" name="Google Shape;21;p2"/>
          <p:cNvGrpSpPr/>
          <p:nvPr/>
        </p:nvGrpSpPr>
        <p:grpSpPr>
          <a:xfrm rot="-1035479">
            <a:off x="-196809" y="4420386"/>
            <a:ext cx="1779732" cy="2949385"/>
            <a:chOff x="749313" y="2832300"/>
            <a:chExt cx="1284466" cy="2128432"/>
          </a:xfrm>
        </p:grpSpPr>
        <p:sp>
          <p:nvSpPr>
            <p:cNvPr id="22" name="Google Shape;22;p2"/>
            <p:cNvSpPr/>
            <p:nvPr/>
          </p:nvSpPr>
          <p:spPr>
            <a:xfrm>
              <a:off x="1321382" y="3826325"/>
              <a:ext cx="712397" cy="671336"/>
            </a:xfrm>
            <a:custGeom>
              <a:avLst/>
              <a:gdLst/>
              <a:ahLst/>
              <a:cxnLst/>
              <a:rect l="l" t="t" r="r" b="b"/>
              <a:pathLst>
                <a:path w="30823" h="29451" extrusionOk="0">
                  <a:moveTo>
                    <a:pt x="15052" y="0"/>
                  </a:moveTo>
                  <a:cubicBezTo>
                    <a:pt x="11278" y="0"/>
                    <a:pt x="7567" y="1302"/>
                    <a:pt x="4838" y="4132"/>
                  </a:cubicBezTo>
                  <a:cubicBezTo>
                    <a:pt x="2569" y="6534"/>
                    <a:pt x="1068" y="9603"/>
                    <a:pt x="735" y="12939"/>
                  </a:cubicBezTo>
                  <a:cubicBezTo>
                    <a:pt x="1" y="19710"/>
                    <a:pt x="4604" y="26382"/>
                    <a:pt x="10975" y="28517"/>
                  </a:cubicBezTo>
                  <a:cubicBezTo>
                    <a:pt x="12910" y="29184"/>
                    <a:pt x="14945" y="29451"/>
                    <a:pt x="16946" y="29451"/>
                  </a:cubicBezTo>
                  <a:cubicBezTo>
                    <a:pt x="16972" y="29451"/>
                    <a:pt x="16997" y="29451"/>
                    <a:pt x="17022" y="29451"/>
                  </a:cubicBezTo>
                  <a:cubicBezTo>
                    <a:pt x="22855" y="29451"/>
                    <a:pt x="27162" y="25625"/>
                    <a:pt x="29155" y="20277"/>
                  </a:cubicBezTo>
                  <a:cubicBezTo>
                    <a:pt x="30589" y="16475"/>
                    <a:pt x="30823" y="12272"/>
                    <a:pt x="29222" y="8469"/>
                  </a:cubicBezTo>
                  <a:cubicBezTo>
                    <a:pt x="27821" y="5367"/>
                    <a:pt x="25152" y="2932"/>
                    <a:pt x="22117" y="1531"/>
                  </a:cubicBezTo>
                  <a:cubicBezTo>
                    <a:pt x="19895" y="530"/>
                    <a:pt x="17461" y="0"/>
                    <a:pt x="15052" y="0"/>
                  </a:cubicBezTo>
                  <a:close/>
                </a:path>
              </a:pathLst>
            </a:custGeom>
            <a:solidFill>
              <a:srgbClr val="FFB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78625" y="3926850"/>
              <a:ext cx="928169" cy="1019451"/>
            </a:xfrm>
            <a:custGeom>
              <a:avLst/>
              <a:gdLst/>
              <a:ahLst/>
              <a:cxnLst/>
              <a:rect l="l" t="t" r="r" b="b"/>
              <a:pathLst>
                <a:path w="39729" h="44247" extrusionOk="0">
                  <a:moveTo>
                    <a:pt x="2503" y="0"/>
                  </a:moveTo>
                  <a:cubicBezTo>
                    <a:pt x="1425" y="0"/>
                    <a:pt x="1297" y="411"/>
                    <a:pt x="1168" y="1080"/>
                  </a:cubicBezTo>
                  <a:cubicBezTo>
                    <a:pt x="1" y="9386"/>
                    <a:pt x="1535" y="18092"/>
                    <a:pt x="5605" y="25431"/>
                  </a:cubicBezTo>
                  <a:cubicBezTo>
                    <a:pt x="9741" y="32836"/>
                    <a:pt x="16412" y="38574"/>
                    <a:pt x="24385" y="41509"/>
                  </a:cubicBezTo>
                  <a:cubicBezTo>
                    <a:pt x="26553" y="42310"/>
                    <a:pt x="28788" y="42910"/>
                    <a:pt x="31089" y="43277"/>
                  </a:cubicBezTo>
                  <a:cubicBezTo>
                    <a:pt x="31590" y="43344"/>
                    <a:pt x="32090" y="43444"/>
                    <a:pt x="32590" y="43477"/>
                  </a:cubicBezTo>
                  <a:cubicBezTo>
                    <a:pt x="34092" y="43844"/>
                    <a:pt x="35626" y="44111"/>
                    <a:pt x="37194" y="44244"/>
                  </a:cubicBezTo>
                  <a:cubicBezTo>
                    <a:pt x="37217" y="44245"/>
                    <a:pt x="37241" y="44246"/>
                    <a:pt x="37264" y="44246"/>
                  </a:cubicBezTo>
                  <a:cubicBezTo>
                    <a:pt x="37938" y="44246"/>
                    <a:pt x="38564" y="43787"/>
                    <a:pt x="38628" y="43110"/>
                  </a:cubicBezTo>
                  <a:cubicBezTo>
                    <a:pt x="38762" y="41776"/>
                    <a:pt x="38928" y="40442"/>
                    <a:pt x="39095" y="39107"/>
                  </a:cubicBezTo>
                  <a:cubicBezTo>
                    <a:pt x="39195" y="38440"/>
                    <a:pt x="39262" y="37806"/>
                    <a:pt x="39362" y="37173"/>
                  </a:cubicBezTo>
                  <a:cubicBezTo>
                    <a:pt x="39395" y="36772"/>
                    <a:pt x="39462" y="36305"/>
                    <a:pt x="39529" y="35905"/>
                  </a:cubicBezTo>
                  <a:cubicBezTo>
                    <a:pt x="39729" y="35205"/>
                    <a:pt x="39462" y="34437"/>
                    <a:pt x="38695" y="34237"/>
                  </a:cubicBezTo>
                  <a:cubicBezTo>
                    <a:pt x="38528" y="34170"/>
                    <a:pt x="38361" y="34137"/>
                    <a:pt x="38128" y="34137"/>
                  </a:cubicBezTo>
                  <a:cubicBezTo>
                    <a:pt x="32590" y="33403"/>
                    <a:pt x="27353" y="30968"/>
                    <a:pt x="23217" y="27132"/>
                  </a:cubicBezTo>
                  <a:cubicBezTo>
                    <a:pt x="19047" y="23296"/>
                    <a:pt x="16212" y="18126"/>
                    <a:pt x="15111" y="12588"/>
                  </a:cubicBezTo>
                  <a:cubicBezTo>
                    <a:pt x="14511" y="9419"/>
                    <a:pt x="14411" y="6217"/>
                    <a:pt x="14911" y="2981"/>
                  </a:cubicBezTo>
                  <a:cubicBezTo>
                    <a:pt x="15011" y="2314"/>
                    <a:pt x="14444" y="1647"/>
                    <a:pt x="13777" y="1580"/>
                  </a:cubicBezTo>
                  <a:cubicBezTo>
                    <a:pt x="11876" y="1247"/>
                    <a:pt x="9908" y="947"/>
                    <a:pt x="7940" y="646"/>
                  </a:cubicBezTo>
                  <a:cubicBezTo>
                    <a:pt x="6972" y="480"/>
                    <a:pt x="6038" y="380"/>
                    <a:pt x="5071" y="246"/>
                  </a:cubicBezTo>
                  <a:cubicBezTo>
                    <a:pt x="4604" y="179"/>
                    <a:pt x="4204" y="113"/>
                    <a:pt x="3737" y="113"/>
                  </a:cubicBezTo>
                  <a:cubicBezTo>
                    <a:pt x="3225" y="36"/>
                    <a:pt x="2822" y="0"/>
                    <a:pt x="2503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132122" y="2832300"/>
              <a:ext cx="130331" cy="159814"/>
            </a:xfrm>
            <a:custGeom>
              <a:avLst/>
              <a:gdLst/>
              <a:ahLst/>
              <a:cxnLst/>
              <a:rect l="l" t="t" r="r" b="b"/>
              <a:pathLst>
                <a:path w="5505" h="6845" extrusionOk="0">
                  <a:moveTo>
                    <a:pt x="3776" y="0"/>
                  </a:moveTo>
                  <a:cubicBezTo>
                    <a:pt x="3228" y="0"/>
                    <a:pt x="2708" y="267"/>
                    <a:pt x="2402" y="791"/>
                  </a:cubicBezTo>
                  <a:cubicBezTo>
                    <a:pt x="1702" y="1959"/>
                    <a:pt x="1001" y="3159"/>
                    <a:pt x="301" y="4327"/>
                  </a:cubicBezTo>
                  <a:cubicBezTo>
                    <a:pt x="67" y="4727"/>
                    <a:pt x="0" y="5228"/>
                    <a:pt x="134" y="5628"/>
                  </a:cubicBezTo>
                  <a:cubicBezTo>
                    <a:pt x="234" y="5995"/>
                    <a:pt x="534" y="6428"/>
                    <a:pt x="868" y="6629"/>
                  </a:cubicBezTo>
                  <a:cubicBezTo>
                    <a:pt x="1137" y="6774"/>
                    <a:pt x="1429" y="6845"/>
                    <a:pt x="1717" y="6845"/>
                  </a:cubicBezTo>
                  <a:cubicBezTo>
                    <a:pt x="2285" y="6845"/>
                    <a:pt x="2837" y="6571"/>
                    <a:pt x="3169" y="6062"/>
                  </a:cubicBezTo>
                  <a:cubicBezTo>
                    <a:pt x="3870" y="4827"/>
                    <a:pt x="4537" y="3626"/>
                    <a:pt x="5204" y="2459"/>
                  </a:cubicBezTo>
                  <a:cubicBezTo>
                    <a:pt x="5404" y="2092"/>
                    <a:pt x="5504" y="1592"/>
                    <a:pt x="5371" y="1158"/>
                  </a:cubicBezTo>
                  <a:cubicBezTo>
                    <a:pt x="5304" y="791"/>
                    <a:pt x="5004" y="391"/>
                    <a:pt x="4637" y="224"/>
                  </a:cubicBezTo>
                  <a:cubicBezTo>
                    <a:pt x="4361" y="74"/>
                    <a:pt x="4064" y="0"/>
                    <a:pt x="377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535637" y="3037656"/>
              <a:ext cx="130331" cy="159697"/>
            </a:xfrm>
            <a:custGeom>
              <a:avLst/>
              <a:gdLst/>
              <a:ahLst/>
              <a:cxnLst/>
              <a:rect l="l" t="t" r="r" b="b"/>
              <a:pathLst>
                <a:path w="5505" h="6840" extrusionOk="0">
                  <a:moveTo>
                    <a:pt x="3806" y="1"/>
                  </a:moveTo>
                  <a:cubicBezTo>
                    <a:pt x="3248" y="1"/>
                    <a:pt x="2714" y="268"/>
                    <a:pt x="2403" y="801"/>
                  </a:cubicBezTo>
                  <a:cubicBezTo>
                    <a:pt x="1702" y="1969"/>
                    <a:pt x="1002" y="3170"/>
                    <a:pt x="301" y="4337"/>
                  </a:cubicBezTo>
                  <a:cubicBezTo>
                    <a:pt x="68" y="4704"/>
                    <a:pt x="1" y="5205"/>
                    <a:pt x="134" y="5638"/>
                  </a:cubicBezTo>
                  <a:cubicBezTo>
                    <a:pt x="234" y="6005"/>
                    <a:pt x="535" y="6439"/>
                    <a:pt x="868" y="6639"/>
                  </a:cubicBezTo>
                  <a:cubicBezTo>
                    <a:pt x="1135" y="6772"/>
                    <a:pt x="1424" y="6839"/>
                    <a:pt x="1710" y="6839"/>
                  </a:cubicBezTo>
                  <a:cubicBezTo>
                    <a:pt x="2280" y="6839"/>
                    <a:pt x="2836" y="6572"/>
                    <a:pt x="3170" y="6038"/>
                  </a:cubicBezTo>
                  <a:cubicBezTo>
                    <a:pt x="3870" y="4838"/>
                    <a:pt x="4538" y="3637"/>
                    <a:pt x="5205" y="2469"/>
                  </a:cubicBezTo>
                  <a:cubicBezTo>
                    <a:pt x="5472" y="2036"/>
                    <a:pt x="5505" y="1602"/>
                    <a:pt x="5371" y="1168"/>
                  </a:cubicBezTo>
                  <a:cubicBezTo>
                    <a:pt x="5305" y="801"/>
                    <a:pt x="5005" y="368"/>
                    <a:pt x="4638" y="201"/>
                  </a:cubicBezTo>
                  <a:cubicBezTo>
                    <a:pt x="4371" y="68"/>
                    <a:pt x="4085" y="1"/>
                    <a:pt x="3806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107644" y="3063758"/>
              <a:ext cx="130331" cy="159837"/>
            </a:xfrm>
            <a:custGeom>
              <a:avLst/>
              <a:gdLst/>
              <a:ahLst/>
              <a:cxnLst/>
              <a:rect l="l" t="t" r="r" b="b"/>
              <a:pathLst>
                <a:path w="5505" h="6846" extrusionOk="0">
                  <a:moveTo>
                    <a:pt x="3788" y="1"/>
                  </a:moveTo>
                  <a:cubicBezTo>
                    <a:pt x="3242" y="1"/>
                    <a:pt x="2712" y="275"/>
                    <a:pt x="2402" y="784"/>
                  </a:cubicBezTo>
                  <a:cubicBezTo>
                    <a:pt x="1702" y="1985"/>
                    <a:pt x="1001" y="3186"/>
                    <a:pt x="267" y="4353"/>
                  </a:cubicBezTo>
                  <a:cubicBezTo>
                    <a:pt x="67" y="4720"/>
                    <a:pt x="0" y="5221"/>
                    <a:pt x="100" y="5621"/>
                  </a:cubicBezTo>
                  <a:cubicBezTo>
                    <a:pt x="234" y="6021"/>
                    <a:pt x="534" y="6422"/>
                    <a:pt x="868" y="6622"/>
                  </a:cubicBezTo>
                  <a:cubicBezTo>
                    <a:pt x="1144" y="6771"/>
                    <a:pt x="1444" y="6846"/>
                    <a:pt x="1740" y="6846"/>
                  </a:cubicBezTo>
                  <a:cubicBezTo>
                    <a:pt x="2300" y="6846"/>
                    <a:pt x="2842" y="6579"/>
                    <a:pt x="3169" y="6055"/>
                  </a:cubicBezTo>
                  <a:cubicBezTo>
                    <a:pt x="3870" y="4854"/>
                    <a:pt x="4537" y="3620"/>
                    <a:pt x="5204" y="2452"/>
                  </a:cubicBezTo>
                  <a:cubicBezTo>
                    <a:pt x="5404" y="2052"/>
                    <a:pt x="5504" y="1585"/>
                    <a:pt x="5371" y="1184"/>
                  </a:cubicBezTo>
                  <a:cubicBezTo>
                    <a:pt x="5271" y="784"/>
                    <a:pt x="5004" y="384"/>
                    <a:pt x="4604" y="217"/>
                  </a:cubicBezTo>
                  <a:cubicBezTo>
                    <a:pt x="4346" y="71"/>
                    <a:pt x="4065" y="1"/>
                    <a:pt x="3788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305057" y="3197323"/>
              <a:ext cx="128745" cy="159674"/>
            </a:xfrm>
            <a:custGeom>
              <a:avLst/>
              <a:gdLst/>
              <a:ahLst/>
              <a:cxnLst/>
              <a:rect l="l" t="t" r="r" b="b"/>
              <a:pathLst>
                <a:path w="5438" h="6839" extrusionOk="0">
                  <a:moveTo>
                    <a:pt x="3796" y="0"/>
                  </a:moveTo>
                  <a:cubicBezTo>
                    <a:pt x="3247" y="0"/>
                    <a:pt x="2714" y="267"/>
                    <a:pt x="2402" y="801"/>
                  </a:cubicBezTo>
                  <a:cubicBezTo>
                    <a:pt x="1702" y="1968"/>
                    <a:pt x="1001" y="3169"/>
                    <a:pt x="268" y="4336"/>
                  </a:cubicBezTo>
                  <a:cubicBezTo>
                    <a:pt x="67" y="4703"/>
                    <a:pt x="1" y="5204"/>
                    <a:pt x="101" y="5637"/>
                  </a:cubicBezTo>
                  <a:cubicBezTo>
                    <a:pt x="234" y="6004"/>
                    <a:pt x="534" y="6438"/>
                    <a:pt x="868" y="6638"/>
                  </a:cubicBezTo>
                  <a:cubicBezTo>
                    <a:pt x="1135" y="6772"/>
                    <a:pt x="1424" y="6838"/>
                    <a:pt x="1709" y="6838"/>
                  </a:cubicBezTo>
                  <a:cubicBezTo>
                    <a:pt x="2280" y="6838"/>
                    <a:pt x="2836" y="6571"/>
                    <a:pt x="3170" y="6038"/>
                  </a:cubicBezTo>
                  <a:cubicBezTo>
                    <a:pt x="3870" y="4837"/>
                    <a:pt x="4537" y="3636"/>
                    <a:pt x="5204" y="2468"/>
                  </a:cubicBezTo>
                  <a:cubicBezTo>
                    <a:pt x="5405" y="2035"/>
                    <a:pt x="5438" y="1601"/>
                    <a:pt x="5371" y="1168"/>
                  </a:cubicBezTo>
                  <a:cubicBezTo>
                    <a:pt x="5271" y="801"/>
                    <a:pt x="5004" y="367"/>
                    <a:pt x="4604" y="200"/>
                  </a:cubicBezTo>
                  <a:cubicBezTo>
                    <a:pt x="4348" y="67"/>
                    <a:pt x="4070" y="0"/>
                    <a:pt x="379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523019" y="3283752"/>
              <a:ext cx="129526" cy="160024"/>
            </a:xfrm>
            <a:custGeom>
              <a:avLst/>
              <a:gdLst/>
              <a:ahLst/>
              <a:cxnLst/>
              <a:rect l="l" t="t" r="r" b="b"/>
              <a:pathLst>
                <a:path w="5471" h="6854" extrusionOk="0">
                  <a:moveTo>
                    <a:pt x="3805" y="1"/>
                  </a:moveTo>
                  <a:cubicBezTo>
                    <a:pt x="3247" y="1"/>
                    <a:pt x="2713" y="268"/>
                    <a:pt x="2402" y="801"/>
                  </a:cubicBezTo>
                  <a:cubicBezTo>
                    <a:pt x="1701" y="1969"/>
                    <a:pt x="1001" y="3170"/>
                    <a:pt x="300" y="4337"/>
                  </a:cubicBezTo>
                  <a:cubicBezTo>
                    <a:pt x="67" y="4704"/>
                    <a:pt x="0" y="5204"/>
                    <a:pt x="100" y="5638"/>
                  </a:cubicBezTo>
                  <a:cubicBezTo>
                    <a:pt x="234" y="6005"/>
                    <a:pt x="534" y="6439"/>
                    <a:pt x="868" y="6639"/>
                  </a:cubicBezTo>
                  <a:cubicBezTo>
                    <a:pt x="1134" y="6783"/>
                    <a:pt x="1423" y="6854"/>
                    <a:pt x="1709" y="6854"/>
                  </a:cubicBezTo>
                  <a:cubicBezTo>
                    <a:pt x="2280" y="6854"/>
                    <a:pt x="2836" y="6572"/>
                    <a:pt x="3169" y="6038"/>
                  </a:cubicBezTo>
                  <a:cubicBezTo>
                    <a:pt x="3870" y="4837"/>
                    <a:pt x="4537" y="3637"/>
                    <a:pt x="5204" y="2469"/>
                  </a:cubicBezTo>
                  <a:cubicBezTo>
                    <a:pt x="5404" y="2069"/>
                    <a:pt x="5471" y="1602"/>
                    <a:pt x="5371" y="1168"/>
                  </a:cubicBezTo>
                  <a:cubicBezTo>
                    <a:pt x="5304" y="801"/>
                    <a:pt x="5004" y="368"/>
                    <a:pt x="4637" y="201"/>
                  </a:cubicBezTo>
                  <a:cubicBezTo>
                    <a:pt x="4370" y="67"/>
                    <a:pt x="4085" y="1"/>
                    <a:pt x="3805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087900" y="3356967"/>
              <a:ext cx="130331" cy="159674"/>
            </a:xfrm>
            <a:custGeom>
              <a:avLst/>
              <a:gdLst/>
              <a:ahLst/>
              <a:cxnLst/>
              <a:rect l="l" t="t" r="r" b="b"/>
              <a:pathLst>
                <a:path w="5505" h="6839" extrusionOk="0">
                  <a:moveTo>
                    <a:pt x="3796" y="0"/>
                  </a:moveTo>
                  <a:cubicBezTo>
                    <a:pt x="3247" y="0"/>
                    <a:pt x="2713" y="267"/>
                    <a:pt x="2402" y="801"/>
                  </a:cubicBezTo>
                  <a:cubicBezTo>
                    <a:pt x="1702" y="1968"/>
                    <a:pt x="1001" y="3169"/>
                    <a:pt x="267" y="4337"/>
                  </a:cubicBezTo>
                  <a:cubicBezTo>
                    <a:pt x="67" y="4704"/>
                    <a:pt x="0" y="5204"/>
                    <a:pt x="101" y="5638"/>
                  </a:cubicBezTo>
                  <a:cubicBezTo>
                    <a:pt x="234" y="6005"/>
                    <a:pt x="534" y="6438"/>
                    <a:pt x="868" y="6638"/>
                  </a:cubicBezTo>
                  <a:cubicBezTo>
                    <a:pt x="1135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69" y="6038"/>
                  </a:cubicBezTo>
                  <a:cubicBezTo>
                    <a:pt x="3870" y="4837"/>
                    <a:pt x="4537" y="3636"/>
                    <a:pt x="5204" y="2469"/>
                  </a:cubicBezTo>
                  <a:cubicBezTo>
                    <a:pt x="5404" y="2035"/>
                    <a:pt x="5504" y="1535"/>
                    <a:pt x="5371" y="1168"/>
                  </a:cubicBezTo>
                  <a:cubicBezTo>
                    <a:pt x="5271" y="801"/>
                    <a:pt x="5004" y="367"/>
                    <a:pt x="4604" y="200"/>
                  </a:cubicBezTo>
                  <a:cubicBezTo>
                    <a:pt x="4348" y="67"/>
                    <a:pt x="4070" y="0"/>
                    <a:pt x="379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305057" y="3465202"/>
              <a:ext cx="128745" cy="159697"/>
            </a:xfrm>
            <a:custGeom>
              <a:avLst/>
              <a:gdLst/>
              <a:ahLst/>
              <a:cxnLst/>
              <a:rect l="l" t="t" r="r" b="b"/>
              <a:pathLst>
                <a:path w="5438" h="6840" extrusionOk="0">
                  <a:moveTo>
                    <a:pt x="3796" y="1"/>
                  </a:moveTo>
                  <a:cubicBezTo>
                    <a:pt x="3247" y="1"/>
                    <a:pt x="2714" y="268"/>
                    <a:pt x="2402" y="802"/>
                  </a:cubicBezTo>
                  <a:cubicBezTo>
                    <a:pt x="1702" y="1969"/>
                    <a:pt x="1001" y="3170"/>
                    <a:pt x="268" y="4337"/>
                  </a:cubicBezTo>
                  <a:cubicBezTo>
                    <a:pt x="67" y="4704"/>
                    <a:pt x="1" y="5205"/>
                    <a:pt x="101" y="5638"/>
                  </a:cubicBezTo>
                  <a:cubicBezTo>
                    <a:pt x="234" y="6005"/>
                    <a:pt x="534" y="6406"/>
                    <a:pt x="868" y="6639"/>
                  </a:cubicBezTo>
                  <a:cubicBezTo>
                    <a:pt x="1135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70" y="6039"/>
                  </a:cubicBezTo>
                  <a:cubicBezTo>
                    <a:pt x="3870" y="4838"/>
                    <a:pt x="4537" y="3637"/>
                    <a:pt x="5204" y="2469"/>
                  </a:cubicBezTo>
                  <a:cubicBezTo>
                    <a:pt x="5405" y="2036"/>
                    <a:pt x="5438" y="1569"/>
                    <a:pt x="5371" y="1168"/>
                  </a:cubicBezTo>
                  <a:cubicBezTo>
                    <a:pt x="5271" y="802"/>
                    <a:pt x="5004" y="368"/>
                    <a:pt x="4604" y="201"/>
                  </a:cubicBezTo>
                  <a:cubicBezTo>
                    <a:pt x="4348" y="68"/>
                    <a:pt x="4070" y="1"/>
                    <a:pt x="3796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326387" y="2928628"/>
              <a:ext cx="130331" cy="159697"/>
            </a:xfrm>
            <a:custGeom>
              <a:avLst/>
              <a:gdLst/>
              <a:ahLst/>
              <a:cxnLst/>
              <a:rect l="l" t="t" r="r" b="b"/>
              <a:pathLst>
                <a:path w="5505" h="6840" extrusionOk="0">
                  <a:moveTo>
                    <a:pt x="3807" y="1"/>
                  </a:moveTo>
                  <a:cubicBezTo>
                    <a:pt x="3251" y="1"/>
                    <a:pt x="2724" y="268"/>
                    <a:pt x="2435" y="801"/>
                  </a:cubicBezTo>
                  <a:cubicBezTo>
                    <a:pt x="1702" y="1969"/>
                    <a:pt x="1001" y="3170"/>
                    <a:pt x="301" y="4337"/>
                  </a:cubicBezTo>
                  <a:cubicBezTo>
                    <a:pt x="100" y="4704"/>
                    <a:pt x="0" y="5205"/>
                    <a:pt x="134" y="5638"/>
                  </a:cubicBezTo>
                  <a:cubicBezTo>
                    <a:pt x="267" y="6005"/>
                    <a:pt x="534" y="6439"/>
                    <a:pt x="868" y="6639"/>
                  </a:cubicBezTo>
                  <a:cubicBezTo>
                    <a:pt x="1134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69" y="6038"/>
                  </a:cubicBezTo>
                  <a:cubicBezTo>
                    <a:pt x="3870" y="4838"/>
                    <a:pt x="4537" y="3637"/>
                    <a:pt x="5204" y="2469"/>
                  </a:cubicBezTo>
                  <a:cubicBezTo>
                    <a:pt x="5438" y="2036"/>
                    <a:pt x="5504" y="1602"/>
                    <a:pt x="5371" y="1168"/>
                  </a:cubicBezTo>
                  <a:cubicBezTo>
                    <a:pt x="5304" y="801"/>
                    <a:pt x="5004" y="368"/>
                    <a:pt x="4637" y="201"/>
                  </a:cubicBezTo>
                  <a:cubicBezTo>
                    <a:pt x="4370" y="68"/>
                    <a:pt x="4085" y="1"/>
                    <a:pt x="3807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742543" y="3143813"/>
              <a:ext cx="131112" cy="159814"/>
            </a:xfrm>
            <a:custGeom>
              <a:avLst/>
              <a:gdLst/>
              <a:ahLst/>
              <a:cxnLst/>
              <a:rect l="l" t="t" r="r" b="b"/>
              <a:pathLst>
                <a:path w="5538" h="6845" extrusionOk="0">
                  <a:moveTo>
                    <a:pt x="3785" y="0"/>
                  </a:moveTo>
                  <a:cubicBezTo>
                    <a:pt x="3247" y="0"/>
                    <a:pt x="2741" y="267"/>
                    <a:pt x="2436" y="791"/>
                  </a:cubicBezTo>
                  <a:cubicBezTo>
                    <a:pt x="1735" y="1958"/>
                    <a:pt x="1001" y="3159"/>
                    <a:pt x="301" y="4327"/>
                  </a:cubicBezTo>
                  <a:cubicBezTo>
                    <a:pt x="101" y="4727"/>
                    <a:pt x="1" y="5227"/>
                    <a:pt x="134" y="5628"/>
                  </a:cubicBezTo>
                  <a:cubicBezTo>
                    <a:pt x="267" y="5995"/>
                    <a:pt x="568" y="6428"/>
                    <a:pt x="901" y="6628"/>
                  </a:cubicBezTo>
                  <a:cubicBezTo>
                    <a:pt x="1159" y="6774"/>
                    <a:pt x="1447" y="6845"/>
                    <a:pt x="1734" y="6845"/>
                  </a:cubicBezTo>
                  <a:cubicBezTo>
                    <a:pt x="2300" y="6845"/>
                    <a:pt x="2860" y="6571"/>
                    <a:pt x="3169" y="6061"/>
                  </a:cubicBezTo>
                  <a:cubicBezTo>
                    <a:pt x="3903" y="4827"/>
                    <a:pt x="4570" y="3626"/>
                    <a:pt x="5238" y="2459"/>
                  </a:cubicBezTo>
                  <a:cubicBezTo>
                    <a:pt x="5471" y="2059"/>
                    <a:pt x="5538" y="1592"/>
                    <a:pt x="5404" y="1158"/>
                  </a:cubicBezTo>
                  <a:cubicBezTo>
                    <a:pt x="5304" y="791"/>
                    <a:pt x="5004" y="391"/>
                    <a:pt x="4637" y="224"/>
                  </a:cubicBezTo>
                  <a:cubicBezTo>
                    <a:pt x="4361" y="74"/>
                    <a:pt x="4068" y="0"/>
                    <a:pt x="378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49313" y="3984696"/>
              <a:ext cx="993814" cy="976036"/>
            </a:xfrm>
            <a:custGeom>
              <a:avLst/>
              <a:gdLst/>
              <a:ahLst/>
              <a:cxnLst/>
              <a:rect l="l" t="t" r="r" b="b"/>
              <a:pathLst>
                <a:path w="42999" h="42818" extrusionOk="0">
                  <a:moveTo>
                    <a:pt x="34205" y="0"/>
                  </a:moveTo>
                  <a:cubicBezTo>
                    <a:pt x="31818" y="0"/>
                    <a:pt x="29485" y="871"/>
                    <a:pt x="27521" y="2221"/>
                  </a:cubicBezTo>
                  <a:cubicBezTo>
                    <a:pt x="25352" y="3722"/>
                    <a:pt x="23518" y="5824"/>
                    <a:pt x="22250" y="8159"/>
                  </a:cubicBezTo>
                  <a:cubicBezTo>
                    <a:pt x="20883" y="10694"/>
                    <a:pt x="20149" y="13496"/>
                    <a:pt x="19548" y="16265"/>
                  </a:cubicBezTo>
                  <a:cubicBezTo>
                    <a:pt x="18381" y="21735"/>
                    <a:pt x="18181" y="27673"/>
                    <a:pt x="15545" y="32743"/>
                  </a:cubicBezTo>
                  <a:cubicBezTo>
                    <a:pt x="14211" y="35378"/>
                    <a:pt x="12143" y="37880"/>
                    <a:pt x="9541" y="39348"/>
                  </a:cubicBezTo>
                  <a:cubicBezTo>
                    <a:pt x="8635" y="39866"/>
                    <a:pt x="7628" y="40203"/>
                    <a:pt x="6614" y="40203"/>
                  </a:cubicBezTo>
                  <a:cubicBezTo>
                    <a:pt x="6322" y="40203"/>
                    <a:pt x="6029" y="40175"/>
                    <a:pt x="5738" y="40115"/>
                  </a:cubicBezTo>
                  <a:cubicBezTo>
                    <a:pt x="4304" y="39815"/>
                    <a:pt x="3003" y="38981"/>
                    <a:pt x="1836" y="38114"/>
                  </a:cubicBezTo>
                  <a:cubicBezTo>
                    <a:pt x="1674" y="37998"/>
                    <a:pt x="1480" y="37947"/>
                    <a:pt x="1284" y="37947"/>
                  </a:cubicBezTo>
                  <a:cubicBezTo>
                    <a:pt x="912" y="37947"/>
                    <a:pt x="531" y="38130"/>
                    <a:pt x="335" y="38414"/>
                  </a:cubicBezTo>
                  <a:cubicBezTo>
                    <a:pt x="1" y="38881"/>
                    <a:pt x="1" y="39548"/>
                    <a:pt x="401" y="39948"/>
                  </a:cubicBezTo>
                  <a:cubicBezTo>
                    <a:pt x="2098" y="41704"/>
                    <a:pt x="4487" y="42817"/>
                    <a:pt x="6939" y="42817"/>
                  </a:cubicBezTo>
                  <a:cubicBezTo>
                    <a:pt x="7283" y="42817"/>
                    <a:pt x="7629" y="42796"/>
                    <a:pt x="7973" y="42750"/>
                  </a:cubicBezTo>
                  <a:cubicBezTo>
                    <a:pt x="9308" y="42550"/>
                    <a:pt x="10575" y="41950"/>
                    <a:pt x="11676" y="41149"/>
                  </a:cubicBezTo>
                  <a:cubicBezTo>
                    <a:pt x="12843" y="40382"/>
                    <a:pt x="13944" y="39448"/>
                    <a:pt x="14845" y="38414"/>
                  </a:cubicBezTo>
                  <a:cubicBezTo>
                    <a:pt x="16680" y="36379"/>
                    <a:pt x="18047" y="33977"/>
                    <a:pt x="19015" y="31442"/>
                  </a:cubicBezTo>
                  <a:cubicBezTo>
                    <a:pt x="19982" y="28874"/>
                    <a:pt x="20516" y="26139"/>
                    <a:pt x="20916" y="23437"/>
                  </a:cubicBezTo>
                  <a:cubicBezTo>
                    <a:pt x="21750" y="18233"/>
                    <a:pt x="22317" y="12762"/>
                    <a:pt x="25219" y="8259"/>
                  </a:cubicBezTo>
                  <a:cubicBezTo>
                    <a:pt x="26487" y="6358"/>
                    <a:pt x="28188" y="4790"/>
                    <a:pt x="30256" y="3756"/>
                  </a:cubicBezTo>
                  <a:cubicBezTo>
                    <a:pt x="31454" y="3167"/>
                    <a:pt x="32738" y="2850"/>
                    <a:pt x="34033" y="2850"/>
                  </a:cubicBezTo>
                  <a:cubicBezTo>
                    <a:pt x="34867" y="2850"/>
                    <a:pt x="35704" y="2981"/>
                    <a:pt x="36527" y="3255"/>
                  </a:cubicBezTo>
                  <a:cubicBezTo>
                    <a:pt x="36827" y="3356"/>
                    <a:pt x="37061" y="3522"/>
                    <a:pt x="37394" y="3689"/>
                  </a:cubicBezTo>
                  <a:cubicBezTo>
                    <a:pt x="37494" y="3722"/>
                    <a:pt x="37594" y="3789"/>
                    <a:pt x="37695" y="3889"/>
                  </a:cubicBezTo>
                  <a:cubicBezTo>
                    <a:pt x="37728" y="3923"/>
                    <a:pt x="37828" y="3956"/>
                    <a:pt x="37861" y="4023"/>
                  </a:cubicBezTo>
                  <a:lnTo>
                    <a:pt x="37928" y="4089"/>
                  </a:lnTo>
                  <a:cubicBezTo>
                    <a:pt x="38428" y="4590"/>
                    <a:pt x="38662" y="4790"/>
                    <a:pt x="38929" y="5257"/>
                  </a:cubicBezTo>
                  <a:cubicBezTo>
                    <a:pt x="38995" y="5357"/>
                    <a:pt x="39062" y="5457"/>
                    <a:pt x="39096" y="5557"/>
                  </a:cubicBezTo>
                  <a:cubicBezTo>
                    <a:pt x="39096" y="5590"/>
                    <a:pt x="39262" y="5924"/>
                    <a:pt x="39262" y="5924"/>
                  </a:cubicBezTo>
                  <a:lnTo>
                    <a:pt x="39529" y="6691"/>
                  </a:lnTo>
                  <a:cubicBezTo>
                    <a:pt x="39563" y="6791"/>
                    <a:pt x="39596" y="6958"/>
                    <a:pt x="39596" y="7092"/>
                  </a:cubicBezTo>
                  <a:lnTo>
                    <a:pt x="39663" y="7358"/>
                  </a:lnTo>
                  <a:cubicBezTo>
                    <a:pt x="39696" y="7625"/>
                    <a:pt x="39696" y="7892"/>
                    <a:pt x="39696" y="8192"/>
                  </a:cubicBezTo>
                  <a:cubicBezTo>
                    <a:pt x="39663" y="9093"/>
                    <a:pt x="39329" y="10027"/>
                    <a:pt x="38562" y="10694"/>
                  </a:cubicBezTo>
                  <a:lnTo>
                    <a:pt x="38428" y="10794"/>
                  </a:lnTo>
                  <a:cubicBezTo>
                    <a:pt x="38328" y="10894"/>
                    <a:pt x="38162" y="11028"/>
                    <a:pt x="38028" y="11061"/>
                  </a:cubicBezTo>
                  <a:cubicBezTo>
                    <a:pt x="37995" y="11094"/>
                    <a:pt x="37895" y="11094"/>
                    <a:pt x="37861" y="11128"/>
                  </a:cubicBezTo>
                  <a:cubicBezTo>
                    <a:pt x="37861" y="11128"/>
                    <a:pt x="37528" y="11228"/>
                    <a:pt x="37494" y="11261"/>
                  </a:cubicBezTo>
                  <a:cubicBezTo>
                    <a:pt x="37428" y="11261"/>
                    <a:pt x="37428" y="11261"/>
                    <a:pt x="37394" y="11295"/>
                  </a:cubicBezTo>
                  <a:lnTo>
                    <a:pt x="37094" y="11295"/>
                  </a:lnTo>
                  <a:cubicBezTo>
                    <a:pt x="37027" y="11295"/>
                    <a:pt x="36927" y="11261"/>
                    <a:pt x="36861" y="11261"/>
                  </a:cubicBezTo>
                  <a:cubicBezTo>
                    <a:pt x="36761" y="11261"/>
                    <a:pt x="36694" y="11228"/>
                    <a:pt x="36594" y="11228"/>
                  </a:cubicBezTo>
                  <a:cubicBezTo>
                    <a:pt x="36594" y="11228"/>
                    <a:pt x="36560" y="11228"/>
                    <a:pt x="36560" y="11195"/>
                  </a:cubicBezTo>
                  <a:cubicBezTo>
                    <a:pt x="36323" y="11070"/>
                    <a:pt x="36068" y="11006"/>
                    <a:pt x="35818" y="11006"/>
                  </a:cubicBezTo>
                  <a:cubicBezTo>
                    <a:pt x="35400" y="11006"/>
                    <a:pt x="34997" y="11185"/>
                    <a:pt x="34726" y="11561"/>
                  </a:cubicBezTo>
                  <a:cubicBezTo>
                    <a:pt x="34325" y="12095"/>
                    <a:pt x="34259" y="12962"/>
                    <a:pt x="34859" y="13429"/>
                  </a:cubicBezTo>
                  <a:cubicBezTo>
                    <a:pt x="35493" y="13963"/>
                    <a:pt x="36160" y="14297"/>
                    <a:pt x="36994" y="14363"/>
                  </a:cubicBezTo>
                  <a:cubicBezTo>
                    <a:pt x="37056" y="14367"/>
                    <a:pt x="37118" y="14369"/>
                    <a:pt x="37181" y="14369"/>
                  </a:cubicBezTo>
                  <a:cubicBezTo>
                    <a:pt x="37725" y="14369"/>
                    <a:pt x="38290" y="14243"/>
                    <a:pt x="38829" y="14063"/>
                  </a:cubicBezTo>
                  <a:cubicBezTo>
                    <a:pt x="40063" y="13563"/>
                    <a:pt x="41164" y="12629"/>
                    <a:pt x="41764" y="11461"/>
                  </a:cubicBezTo>
                  <a:cubicBezTo>
                    <a:pt x="42998" y="9160"/>
                    <a:pt x="42832" y="6324"/>
                    <a:pt x="41664" y="4056"/>
                  </a:cubicBezTo>
                  <a:cubicBezTo>
                    <a:pt x="40330" y="1488"/>
                    <a:pt x="37628" y="220"/>
                    <a:pt x="34826" y="20"/>
                  </a:cubicBezTo>
                  <a:cubicBezTo>
                    <a:pt x="34619" y="7"/>
                    <a:pt x="34412" y="0"/>
                    <a:pt x="3420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28266918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1730133" y="3195433"/>
            <a:ext cx="3608000" cy="13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8" name="Google Shape;38;p3"/>
          <p:cNvSpPr txBox="1">
            <a:spLocks noGrp="1"/>
          </p:cNvSpPr>
          <p:nvPr>
            <p:ph type="title" idx="2" hasCustomPrompt="1"/>
          </p:nvPr>
        </p:nvSpPr>
        <p:spPr>
          <a:xfrm>
            <a:off x="1730133" y="1396567"/>
            <a:ext cx="4247200" cy="1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9" name="Google Shape;39;p3"/>
          <p:cNvSpPr txBox="1">
            <a:spLocks noGrp="1"/>
          </p:cNvSpPr>
          <p:nvPr>
            <p:ph type="subTitle" idx="1"/>
          </p:nvPr>
        </p:nvSpPr>
        <p:spPr>
          <a:xfrm>
            <a:off x="1730133" y="4728633"/>
            <a:ext cx="3608000" cy="7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26501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4" name="Google Shape;44;p4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5" name="Google Shape;45;p4"/>
          <p:cNvGrpSpPr/>
          <p:nvPr/>
        </p:nvGrpSpPr>
        <p:grpSpPr>
          <a:xfrm rot="6634728">
            <a:off x="-662826" y="5737907"/>
            <a:ext cx="2219623" cy="2014227"/>
            <a:chOff x="3730325" y="553550"/>
            <a:chExt cx="1345150" cy="1220675"/>
          </a:xfrm>
        </p:grpSpPr>
        <p:sp>
          <p:nvSpPr>
            <p:cNvPr id="46" name="Google Shape;46;p4"/>
            <p:cNvSpPr/>
            <p:nvPr/>
          </p:nvSpPr>
          <p:spPr>
            <a:xfrm>
              <a:off x="4718550" y="1187100"/>
              <a:ext cx="185150" cy="175175"/>
            </a:xfrm>
            <a:custGeom>
              <a:avLst/>
              <a:gdLst/>
              <a:ahLst/>
              <a:cxnLst/>
              <a:rect l="l" t="t" r="r" b="b"/>
              <a:pathLst>
                <a:path w="7406" h="7007" extrusionOk="0">
                  <a:moveTo>
                    <a:pt x="3647" y="0"/>
                  </a:moveTo>
                  <a:cubicBezTo>
                    <a:pt x="2740" y="0"/>
                    <a:pt x="1846" y="324"/>
                    <a:pt x="1168" y="1002"/>
                  </a:cubicBezTo>
                  <a:cubicBezTo>
                    <a:pt x="601" y="1536"/>
                    <a:pt x="267" y="2270"/>
                    <a:pt x="167" y="3070"/>
                  </a:cubicBezTo>
                  <a:cubicBezTo>
                    <a:pt x="0" y="4705"/>
                    <a:pt x="1101" y="6273"/>
                    <a:pt x="2635" y="6773"/>
                  </a:cubicBezTo>
                  <a:cubicBezTo>
                    <a:pt x="3102" y="6906"/>
                    <a:pt x="3603" y="7007"/>
                    <a:pt x="4070" y="7007"/>
                  </a:cubicBezTo>
                  <a:cubicBezTo>
                    <a:pt x="5471" y="7007"/>
                    <a:pt x="6471" y="6073"/>
                    <a:pt x="6972" y="4772"/>
                  </a:cubicBezTo>
                  <a:cubicBezTo>
                    <a:pt x="7305" y="3871"/>
                    <a:pt x="7405" y="2870"/>
                    <a:pt x="6972" y="2036"/>
                  </a:cubicBezTo>
                  <a:cubicBezTo>
                    <a:pt x="6672" y="1269"/>
                    <a:pt x="6004" y="702"/>
                    <a:pt x="5304" y="368"/>
                  </a:cubicBezTo>
                  <a:cubicBezTo>
                    <a:pt x="4779" y="125"/>
                    <a:pt x="4211" y="0"/>
                    <a:pt x="3647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3990525" y="1150350"/>
              <a:ext cx="630475" cy="602200"/>
            </a:xfrm>
            <a:custGeom>
              <a:avLst/>
              <a:gdLst/>
              <a:ahLst/>
              <a:cxnLst/>
              <a:rect l="l" t="t" r="r" b="b"/>
              <a:pathLst>
                <a:path w="25219" h="24088" extrusionOk="0">
                  <a:moveTo>
                    <a:pt x="12257" y="0"/>
                  </a:moveTo>
                  <a:cubicBezTo>
                    <a:pt x="9173" y="0"/>
                    <a:pt x="6141" y="1054"/>
                    <a:pt x="3903" y="3373"/>
                  </a:cubicBezTo>
                  <a:cubicBezTo>
                    <a:pt x="2035" y="5341"/>
                    <a:pt x="834" y="7876"/>
                    <a:pt x="534" y="10578"/>
                  </a:cubicBezTo>
                  <a:cubicBezTo>
                    <a:pt x="0" y="16149"/>
                    <a:pt x="3736" y="21586"/>
                    <a:pt x="8940" y="23354"/>
                  </a:cubicBezTo>
                  <a:cubicBezTo>
                    <a:pt x="10508" y="23888"/>
                    <a:pt x="12209" y="24088"/>
                    <a:pt x="13844" y="24088"/>
                  </a:cubicBezTo>
                  <a:cubicBezTo>
                    <a:pt x="18680" y="24088"/>
                    <a:pt x="22183" y="20919"/>
                    <a:pt x="23851" y="16549"/>
                  </a:cubicBezTo>
                  <a:cubicBezTo>
                    <a:pt x="25018" y="13413"/>
                    <a:pt x="25218" y="9978"/>
                    <a:pt x="23851" y="6909"/>
                  </a:cubicBezTo>
                  <a:cubicBezTo>
                    <a:pt x="22750" y="4374"/>
                    <a:pt x="20515" y="2372"/>
                    <a:pt x="18047" y="1238"/>
                  </a:cubicBezTo>
                  <a:cubicBezTo>
                    <a:pt x="16225" y="431"/>
                    <a:pt x="14230" y="0"/>
                    <a:pt x="12257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3730325" y="1551725"/>
              <a:ext cx="215200" cy="205025"/>
            </a:xfrm>
            <a:custGeom>
              <a:avLst/>
              <a:gdLst/>
              <a:ahLst/>
              <a:cxnLst/>
              <a:rect l="l" t="t" r="r" b="b"/>
              <a:pathLst>
                <a:path w="8608" h="8201" extrusionOk="0">
                  <a:moveTo>
                    <a:pt x="4173" y="1"/>
                  </a:moveTo>
                  <a:cubicBezTo>
                    <a:pt x="3128" y="1"/>
                    <a:pt x="2103" y="373"/>
                    <a:pt x="1335" y="1161"/>
                  </a:cubicBezTo>
                  <a:cubicBezTo>
                    <a:pt x="668" y="1828"/>
                    <a:pt x="268" y="2696"/>
                    <a:pt x="168" y="3630"/>
                  </a:cubicBezTo>
                  <a:cubicBezTo>
                    <a:pt x="1" y="5498"/>
                    <a:pt x="1268" y="7366"/>
                    <a:pt x="3070" y="7966"/>
                  </a:cubicBezTo>
                  <a:cubicBezTo>
                    <a:pt x="3603" y="8133"/>
                    <a:pt x="4171" y="8199"/>
                    <a:pt x="4738" y="8199"/>
                  </a:cubicBezTo>
                  <a:cubicBezTo>
                    <a:pt x="4763" y="8200"/>
                    <a:pt x="4788" y="8200"/>
                    <a:pt x="4813" y="8200"/>
                  </a:cubicBezTo>
                  <a:cubicBezTo>
                    <a:pt x="6441" y="8200"/>
                    <a:pt x="7582" y="7143"/>
                    <a:pt x="8140" y="5664"/>
                  </a:cubicBezTo>
                  <a:cubicBezTo>
                    <a:pt x="8507" y="4630"/>
                    <a:pt x="8607" y="3463"/>
                    <a:pt x="8140" y="2362"/>
                  </a:cubicBezTo>
                  <a:cubicBezTo>
                    <a:pt x="7773" y="1528"/>
                    <a:pt x="7006" y="828"/>
                    <a:pt x="6172" y="461"/>
                  </a:cubicBezTo>
                  <a:cubicBezTo>
                    <a:pt x="5541" y="158"/>
                    <a:pt x="4853" y="1"/>
                    <a:pt x="41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3805400" y="1320650"/>
              <a:ext cx="635475" cy="367175"/>
            </a:xfrm>
            <a:custGeom>
              <a:avLst/>
              <a:gdLst/>
              <a:ahLst/>
              <a:cxnLst/>
              <a:rect l="l" t="t" r="r" b="b"/>
              <a:pathLst>
                <a:path w="25419" h="14687" extrusionOk="0">
                  <a:moveTo>
                    <a:pt x="19915" y="1"/>
                  </a:moveTo>
                  <a:cubicBezTo>
                    <a:pt x="18560" y="1"/>
                    <a:pt x="17194" y="499"/>
                    <a:pt x="16145" y="1698"/>
                  </a:cubicBezTo>
                  <a:cubicBezTo>
                    <a:pt x="14844" y="3199"/>
                    <a:pt x="14477" y="5100"/>
                    <a:pt x="15011" y="6835"/>
                  </a:cubicBezTo>
                  <a:cubicBezTo>
                    <a:pt x="13610" y="7402"/>
                    <a:pt x="12142" y="8002"/>
                    <a:pt x="10708" y="8536"/>
                  </a:cubicBezTo>
                  <a:cubicBezTo>
                    <a:pt x="9173" y="9170"/>
                    <a:pt x="7639" y="9737"/>
                    <a:pt x="6104" y="10337"/>
                  </a:cubicBezTo>
                  <a:cubicBezTo>
                    <a:pt x="4770" y="10804"/>
                    <a:pt x="3369" y="11338"/>
                    <a:pt x="2035" y="11905"/>
                  </a:cubicBezTo>
                  <a:cubicBezTo>
                    <a:pt x="1968" y="11872"/>
                    <a:pt x="1935" y="11838"/>
                    <a:pt x="1835" y="11838"/>
                  </a:cubicBezTo>
                  <a:cubicBezTo>
                    <a:pt x="1688" y="11790"/>
                    <a:pt x="1560" y="11759"/>
                    <a:pt x="1423" y="11759"/>
                  </a:cubicBezTo>
                  <a:cubicBezTo>
                    <a:pt x="1372" y="11759"/>
                    <a:pt x="1321" y="11763"/>
                    <a:pt x="1268" y="11772"/>
                  </a:cubicBezTo>
                  <a:cubicBezTo>
                    <a:pt x="1034" y="11772"/>
                    <a:pt x="867" y="11872"/>
                    <a:pt x="701" y="11939"/>
                  </a:cubicBezTo>
                  <a:cubicBezTo>
                    <a:pt x="534" y="12039"/>
                    <a:pt x="434" y="12172"/>
                    <a:pt x="300" y="12339"/>
                  </a:cubicBezTo>
                  <a:cubicBezTo>
                    <a:pt x="167" y="12439"/>
                    <a:pt x="100" y="12606"/>
                    <a:pt x="33" y="12839"/>
                  </a:cubicBezTo>
                  <a:cubicBezTo>
                    <a:pt x="33" y="12939"/>
                    <a:pt x="0" y="13073"/>
                    <a:pt x="0" y="13206"/>
                  </a:cubicBezTo>
                  <a:cubicBezTo>
                    <a:pt x="0" y="13440"/>
                    <a:pt x="100" y="13706"/>
                    <a:pt x="200" y="13940"/>
                  </a:cubicBezTo>
                  <a:cubicBezTo>
                    <a:pt x="300" y="14040"/>
                    <a:pt x="367" y="14173"/>
                    <a:pt x="467" y="14240"/>
                  </a:cubicBezTo>
                  <a:cubicBezTo>
                    <a:pt x="634" y="14407"/>
                    <a:pt x="867" y="14540"/>
                    <a:pt x="1134" y="14607"/>
                  </a:cubicBezTo>
                  <a:cubicBezTo>
                    <a:pt x="1281" y="14656"/>
                    <a:pt x="1409" y="14687"/>
                    <a:pt x="1546" y="14687"/>
                  </a:cubicBezTo>
                  <a:cubicBezTo>
                    <a:pt x="1596" y="14687"/>
                    <a:pt x="1648" y="14683"/>
                    <a:pt x="1701" y="14674"/>
                  </a:cubicBezTo>
                  <a:cubicBezTo>
                    <a:pt x="1935" y="14674"/>
                    <a:pt x="2102" y="14574"/>
                    <a:pt x="2268" y="14507"/>
                  </a:cubicBezTo>
                  <a:cubicBezTo>
                    <a:pt x="2435" y="14407"/>
                    <a:pt x="2535" y="14274"/>
                    <a:pt x="2669" y="14107"/>
                  </a:cubicBezTo>
                  <a:cubicBezTo>
                    <a:pt x="2769" y="14040"/>
                    <a:pt x="2835" y="13907"/>
                    <a:pt x="2869" y="13773"/>
                  </a:cubicBezTo>
                  <a:cubicBezTo>
                    <a:pt x="4203" y="13340"/>
                    <a:pt x="5504" y="12772"/>
                    <a:pt x="6805" y="12272"/>
                  </a:cubicBezTo>
                  <a:cubicBezTo>
                    <a:pt x="8373" y="11672"/>
                    <a:pt x="9974" y="11071"/>
                    <a:pt x="11542" y="10437"/>
                  </a:cubicBezTo>
                  <a:cubicBezTo>
                    <a:pt x="13109" y="9870"/>
                    <a:pt x="14644" y="9270"/>
                    <a:pt x="16212" y="8703"/>
                  </a:cubicBezTo>
                  <a:cubicBezTo>
                    <a:pt x="16212" y="8703"/>
                    <a:pt x="16278" y="8703"/>
                    <a:pt x="16278" y="8670"/>
                  </a:cubicBezTo>
                  <a:cubicBezTo>
                    <a:pt x="16445" y="8836"/>
                    <a:pt x="16645" y="9036"/>
                    <a:pt x="16845" y="9170"/>
                  </a:cubicBezTo>
                  <a:cubicBezTo>
                    <a:pt x="17740" y="9851"/>
                    <a:pt x="18817" y="10191"/>
                    <a:pt x="19903" y="10191"/>
                  </a:cubicBezTo>
                  <a:cubicBezTo>
                    <a:pt x="20679" y="10191"/>
                    <a:pt x="21460" y="10018"/>
                    <a:pt x="22183" y="9670"/>
                  </a:cubicBezTo>
                  <a:cubicBezTo>
                    <a:pt x="23784" y="8936"/>
                    <a:pt x="25018" y="7235"/>
                    <a:pt x="25285" y="5534"/>
                  </a:cubicBezTo>
                  <a:cubicBezTo>
                    <a:pt x="25418" y="4500"/>
                    <a:pt x="25285" y="3332"/>
                    <a:pt x="24618" y="2365"/>
                  </a:cubicBezTo>
                  <a:cubicBezTo>
                    <a:pt x="23984" y="1431"/>
                    <a:pt x="23117" y="864"/>
                    <a:pt x="22116" y="430"/>
                  </a:cubicBezTo>
                  <a:cubicBezTo>
                    <a:pt x="21423" y="156"/>
                    <a:pt x="20670" y="1"/>
                    <a:pt x="19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4639300" y="1497225"/>
              <a:ext cx="436175" cy="277000"/>
            </a:xfrm>
            <a:custGeom>
              <a:avLst/>
              <a:gdLst/>
              <a:ahLst/>
              <a:cxnLst/>
              <a:rect l="l" t="t" r="r" b="b"/>
              <a:pathLst>
                <a:path w="17447" h="11080" extrusionOk="0">
                  <a:moveTo>
                    <a:pt x="9814" y="1"/>
                  </a:moveTo>
                  <a:cubicBezTo>
                    <a:pt x="4875" y="1"/>
                    <a:pt x="0" y="4080"/>
                    <a:pt x="1636" y="9379"/>
                  </a:cubicBezTo>
                  <a:cubicBezTo>
                    <a:pt x="1669" y="9546"/>
                    <a:pt x="1769" y="9679"/>
                    <a:pt x="1836" y="9812"/>
                  </a:cubicBezTo>
                  <a:cubicBezTo>
                    <a:pt x="1836" y="10313"/>
                    <a:pt x="2136" y="10780"/>
                    <a:pt x="2636" y="10846"/>
                  </a:cubicBezTo>
                  <a:cubicBezTo>
                    <a:pt x="3404" y="10980"/>
                    <a:pt x="4104" y="11080"/>
                    <a:pt x="4838" y="11080"/>
                  </a:cubicBezTo>
                  <a:lnTo>
                    <a:pt x="7006" y="11080"/>
                  </a:lnTo>
                  <a:cubicBezTo>
                    <a:pt x="8474" y="11080"/>
                    <a:pt x="9975" y="11080"/>
                    <a:pt x="11443" y="11047"/>
                  </a:cubicBezTo>
                  <a:cubicBezTo>
                    <a:pt x="12110" y="11047"/>
                    <a:pt x="12810" y="11013"/>
                    <a:pt x="13477" y="10980"/>
                  </a:cubicBezTo>
                  <a:cubicBezTo>
                    <a:pt x="14311" y="10947"/>
                    <a:pt x="15245" y="11013"/>
                    <a:pt x="15946" y="10546"/>
                  </a:cubicBezTo>
                  <a:cubicBezTo>
                    <a:pt x="17447" y="9579"/>
                    <a:pt x="16980" y="7444"/>
                    <a:pt x="16746" y="6010"/>
                  </a:cubicBezTo>
                  <a:cubicBezTo>
                    <a:pt x="16079" y="2507"/>
                    <a:pt x="13778" y="139"/>
                    <a:pt x="10108" y="5"/>
                  </a:cubicBezTo>
                  <a:cubicBezTo>
                    <a:pt x="10010" y="2"/>
                    <a:pt x="9912" y="1"/>
                    <a:pt x="9814" y="1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3909625" y="553550"/>
              <a:ext cx="933975" cy="519775"/>
            </a:xfrm>
            <a:custGeom>
              <a:avLst/>
              <a:gdLst/>
              <a:ahLst/>
              <a:cxnLst/>
              <a:rect l="l" t="t" r="r" b="b"/>
              <a:pathLst>
                <a:path w="37359" h="20791" extrusionOk="0">
                  <a:moveTo>
                    <a:pt x="34032" y="1"/>
                  </a:moveTo>
                  <a:cubicBezTo>
                    <a:pt x="28926" y="1"/>
                    <a:pt x="23780" y="884"/>
                    <a:pt x="19014" y="2627"/>
                  </a:cubicBezTo>
                  <a:cubicBezTo>
                    <a:pt x="13677" y="4562"/>
                    <a:pt x="8540" y="7431"/>
                    <a:pt x="4637" y="11600"/>
                  </a:cubicBezTo>
                  <a:cubicBezTo>
                    <a:pt x="3570" y="12734"/>
                    <a:pt x="2603" y="14035"/>
                    <a:pt x="1769" y="15370"/>
                  </a:cubicBezTo>
                  <a:cubicBezTo>
                    <a:pt x="1335" y="16037"/>
                    <a:pt x="1001" y="16704"/>
                    <a:pt x="668" y="17404"/>
                  </a:cubicBezTo>
                  <a:cubicBezTo>
                    <a:pt x="401" y="18072"/>
                    <a:pt x="1" y="18839"/>
                    <a:pt x="134" y="19573"/>
                  </a:cubicBezTo>
                  <a:cubicBezTo>
                    <a:pt x="101" y="19940"/>
                    <a:pt x="201" y="20273"/>
                    <a:pt x="568" y="20540"/>
                  </a:cubicBezTo>
                  <a:cubicBezTo>
                    <a:pt x="760" y="20700"/>
                    <a:pt x="1020" y="20791"/>
                    <a:pt x="1284" y="20791"/>
                  </a:cubicBezTo>
                  <a:cubicBezTo>
                    <a:pt x="1570" y="20791"/>
                    <a:pt x="1860" y="20683"/>
                    <a:pt x="2069" y="20440"/>
                  </a:cubicBezTo>
                  <a:cubicBezTo>
                    <a:pt x="2769" y="19606"/>
                    <a:pt x="3470" y="18739"/>
                    <a:pt x="4337" y="18038"/>
                  </a:cubicBezTo>
                  <a:cubicBezTo>
                    <a:pt x="5138" y="17338"/>
                    <a:pt x="6105" y="16771"/>
                    <a:pt x="7072" y="16270"/>
                  </a:cubicBezTo>
                  <a:cubicBezTo>
                    <a:pt x="9174" y="15203"/>
                    <a:pt x="11609" y="14536"/>
                    <a:pt x="13944" y="14069"/>
                  </a:cubicBezTo>
                  <a:cubicBezTo>
                    <a:pt x="15584" y="13734"/>
                    <a:pt x="17243" y="13560"/>
                    <a:pt x="18894" y="13560"/>
                  </a:cubicBezTo>
                  <a:cubicBezTo>
                    <a:pt x="22176" y="13560"/>
                    <a:pt x="25424" y="14249"/>
                    <a:pt x="28421" y="15737"/>
                  </a:cubicBezTo>
                  <a:cubicBezTo>
                    <a:pt x="30689" y="16904"/>
                    <a:pt x="32757" y="18439"/>
                    <a:pt x="34492" y="20373"/>
                  </a:cubicBezTo>
                  <a:cubicBezTo>
                    <a:pt x="34727" y="20618"/>
                    <a:pt x="35006" y="20723"/>
                    <a:pt x="35280" y="20723"/>
                  </a:cubicBezTo>
                  <a:cubicBezTo>
                    <a:pt x="35903" y="20723"/>
                    <a:pt x="36504" y="20187"/>
                    <a:pt x="36527" y="19539"/>
                  </a:cubicBezTo>
                  <a:cubicBezTo>
                    <a:pt x="36827" y="13702"/>
                    <a:pt x="37027" y="7898"/>
                    <a:pt x="37327" y="2060"/>
                  </a:cubicBezTo>
                  <a:cubicBezTo>
                    <a:pt x="37359" y="336"/>
                    <a:pt x="37066" y="56"/>
                    <a:pt x="36422" y="56"/>
                  </a:cubicBezTo>
                  <a:cubicBezTo>
                    <a:pt x="36381" y="56"/>
                    <a:pt x="36338" y="57"/>
                    <a:pt x="36293" y="59"/>
                  </a:cubicBezTo>
                  <a:cubicBezTo>
                    <a:pt x="35541" y="20"/>
                    <a:pt x="34787" y="1"/>
                    <a:pt x="340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51394980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1"/>
          </p:nvPr>
        </p:nvSpPr>
        <p:spPr>
          <a:xfrm>
            <a:off x="2443133" y="3069733"/>
            <a:ext cx="33824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2"/>
          </p:nvPr>
        </p:nvSpPr>
        <p:spPr>
          <a:xfrm>
            <a:off x="2443133" y="3594533"/>
            <a:ext cx="33824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3"/>
          </p:nvPr>
        </p:nvSpPr>
        <p:spPr>
          <a:xfrm>
            <a:off x="6366400" y="3069733"/>
            <a:ext cx="33824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4"/>
          </p:nvPr>
        </p:nvSpPr>
        <p:spPr>
          <a:xfrm>
            <a:off x="6366400" y="3594533"/>
            <a:ext cx="33824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5"/>
          <p:cNvSpPr/>
          <p:nvPr/>
        </p:nvSpPr>
        <p:spPr>
          <a:xfrm rot="4500229">
            <a:off x="10970296" y="5806505"/>
            <a:ext cx="485784" cy="844577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5"/>
          <p:cNvSpPr/>
          <p:nvPr/>
        </p:nvSpPr>
        <p:spPr>
          <a:xfrm>
            <a:off x="597467" y="4623967"/>
            <a:ext cx="230200" cy="1893767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5"/>
          <p:cNvSpPr/>
          <p:nvPr/>
        </p:nvSpPr>
        <p:spPr>
          <a:xfrm rot="792347">
            <a:off x="-669408" y="-418976"/>
            <a:ext cx="2044672" cy="1670603"/>
          </a:xfrm>
          <a:custGeom>
            <a:avLst/>
            <a:gdLst/>
            <a:ahLst/>
            <a:cxnLst/>
            <a:rect l="l" t="t" r="r" b="b"/>
            <a:pathLst>
              <a:path w="46401" h="37912" extrusionOk="0">
                <a:moveTo>
                  <a:pt x="44888" y="0"/>
                </a:moveTo>
                <a:cubicBezTo>
                  <a:pt x="44770" y="0"/>
                  <a:pt x="44651" y="18"/>
                  <a:pt x="44533" y="55"/>
                </a:cubicBezTo>
                <a:cubicBezTo>
                  <a:pt x="43699" y="289"/>
                  <a:pt x="42965" y="689"/>
                  <a:pt x="42164" y="1023"/>
                </a:cubicBezTo>
                <a:cubicBezTo>
                  <a:pt x="41397" y="1356"/>
                  <a:pt x="40697" y="1690"/>
                  <a:pt x="39963" y="2024"/>
                </a:cubicBezTo>
                <a:cubicBezTo>
                  <a:pt x="38528" y="2657"/>
                  <a:pt x="37161" y="3291"/>
                  <a:pt x="35760" y="3958"/>
                </a:cubicBezTo>
                <a:cubicBezTo>
                  <a:pt x="32958" y="5226"/>
                  <a:pt x="30156" y="6560"/>
                  <a:pt x="27354" y="7961"/>
                </a:cubicBezTo>
                <a:cubicBezTo>
                  <a:pt x="21783" y="10696"/>
                  <a:pt x="16179" y="13565"/>
                  <a:pt x="10675" y="16534"/>
                </a:cubicBezTo>
                <a:cubicBezTo>
                  <a:pt x="9141" y="17368"/>
                  <a:pt x="7640" y="18235"/>
                  <a:pt x="6105" y="19069"/>
                </a:cubicBezTo>
                <a:cubicBezTo>
                  <a:pt x="4504" y="19970"/>
                  <a:pt x="2936" y="20870"/>
                  <a:pt x="1469" y="21971"/>
                </a:cubicBezTo>
                <a:cubicBezTo>
                  <a:pt x="1435" y="22004"/>
                  <a:pt x="1435" y="22038"/>
                  <a:pt x="1402" y="22071"/>
                </a:cubicBezTo>
                <a:cubicBezTo>
                  <a:pt x="1168" y="22171"/>
                  <a:pt x="1002" y="22238"/>
                  <a:pt x="801" y="22338"/>
                </a:cubicBezTo>
                <a:cubicBezTo>
                  <a:pt x="1" y="22672"/>
                  <a:pt x="401" y="23706"/>
                  <a:pt x="1002" y="23973"/>
                </a:cubicBezTo>
                <a:cubicBezTo>
                  <a:pt x="9941" y="27208"/>
                  <a:pt x="18647" y="31011"/>
                  <a:pt x="27420" y="34714"/>
                </a:cubicBezTo>
                <a:cubicBezTo>
                  <a:pt x="29989" y="35814"/>
                  <a:pt x="32557" y="36882"/>
                  <a:pt x="35193" y="37849"/>
                </a:cubicBezTo>
                <a:cubicBezTo>
                  <a:pt x="35313" y="37892"/>
                  <a:pt x="35431" y="37912"/>
                  <a:pt x="35543" y="37912"/>
                </a:cubicBezTo>
                <a:cubicBezTo>
                  <a:pt x="36389" y="37912"/>
                  <a:pt x="36939" y="36788"/>
                  <a:pt x="36527" y="36081"/>
                </a:cubicBezTo>
                <a:cubicBezTo>
                  <a:pt x="36160" y="34847"/>
                  <a:pt x="35560" y="33713"/>
                  <a:pt x="35293" y="32479"/>
                </a:cubicBezTo>
                <a:cubicBezTo>
                  <a:pt x="34992" y="31211"/>
                  <a:pt x="34792" y="29977"/>
                  <a:pt x="34659" y="28709"/>
                </a:cubicBezTo>
                <a:cubicBezTo>
                  <a:pt x="34392" y="26141"/>
                  <a:pt x="34492" y="23472"/>
                  <a:pt x="34859" y="20870"/>
                </a:cubicBezTo>
                <a:cubicBezTo>
                  <a:pt x="35560" y="16167"/>
                  <a:pt x="37361" y="11664"/>
                  <a:pt x="40063" y="7728"/>
                </a:cubicBezTo>
                <a:cubicBezTo>
                  <a:pt x="40830" y="6694"/>
                  <a:pt x="41664" y="5693"/>
                  <a:pt x="42531" y="4725"/>
                </a:cubicBezTo>
                <a:cubicBezTo>
                  <a:pt x="42965" y="4292"/>
                  <a:pt x="43365" y="3791"/>
                  <a:pt x="43899" y="3458"/>
                </a:cubicBezTo>
                <a:cubicBezTo>
                  <a:pt x="44499" y="3058"/>
                  <a:pt x="45100" y="2791"/>
                  <a:pt x="45633" y="2390"/>
                </a:cubicBezTo>
                <a:cubicBezTo>
                  <a:pt x="46167" y="2024"/>
                  <a:pt x="46401" y="1390"/>
                  <a:pt x="46067" y="823"/>
                </a:cubicBezTo>
                <a:cubicBezTo>
                  <a:pt x="45877" y="334"/>
                  <a:pt x="45400" y="0"/>
                  <a:pt x="448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5"/>
          <p:cNvSpPr/>
          <p:nvPr/>
        </p:nvSpPr>
        <p:spPr>
          <a:xfrm rot="792347">
            <a:off x="-910834" y="-393223"/>
            <a:ext cx="1509588" cy="1466096"/>
          </a:xfrm>
          <a:custGeom>
            <a:avLst/>
            <a:gdLst/>
            <a:ahLst/>
            <a:cxnLst/>
            <a:rect l="l" t="t" r="r" b="b"/>
            <a:pathLst>
              <a:path w="34258" h="33271" extrusionOk="0">
                <a:moveTo>
                  <a:pt x="32407" y="1"/>
                </a:moveTo>
                <a:cubicBezTo>
                  <a:pt x="32350" y="1"/>
                  <a:pt x="32289" y="7"/>
                  <a:pt x="32223" y="22"/>
                </a:cubicBezTo>
                <a:cubicBezTo>
                  <a:pt x="31656" y="122"/>
                  <a:pt x="31189" y="456"/>
                  <a:pt x="30689" y="756"/>
                </a:cubicBezTo>
                <a:cubicBezTo>
                  <a:pt x="30155" y="1056"/>
                  <a:pt x="29588" y="1390"/>
                  <a:pt x="29088" y="1690"/>
                </a:cubicBezTo>
                <a:cubicBezTo>
                  <a:pt x="28087" y="2224"/>
                  <a:pt x="27086" y="2791"/>
                  <a:pt x="26085" y="3291"/>
                </a:cubicBezTo>
                <a:cubicBezTo>
                  <a:pt x="24051" y="4392"/>
                  <a:pt x="21983" y="5393"/>
                  <a:pt x="19848" y="6393"/>
                </a:cubicBezTo>
                <a:cubicBezTo>
                  <a:pt x="15678" y="8395"/>
                  <a:pt x="11408" y="10296"/>
                  <a:pt x="7339" y="12464"/>
                </a:cubicBezTo>
                <a:cubicBezTo>
                  <a:pt x="5037" y="13699"/>
                  <a:pt x="2836" y="15033"/>
                  <a:pt x="567" y="16367"/>
                </a:cubicBezTo>
                <a:cubicBezTo>
                  <a:pt x="300" y="16534"/>
                  <a:pt x="0" y="16934"/>
                  <a:pt x="34" y="17301"/>
                </a:cubicBezTo>
                <a:cubicBezTo>
                  <a:pt x="67" y="17735"/>
                  <a:pt x="167" y="18068"/>
                  <a:pt x="567" y="18268"/>
                </a:cubicBezTo>
                <a:cubicBezTo>
                  <a:pt x="748" y="18359"/>
                  <a:pt x="967" y="18420"/>
                  <a:pt x="1183" y="18420"/>
                </a:cubicBezTo>
                <a:cubicBezTo>
                  <a:pt x="1367" y="18420"/>
                  <a:pt x="1548" y="18376"/>
                  <a:pt x="1701" y="18268"/>
                </a:cubicBezTo>
                <a:cubicBezTo>
                  <a:pt x="5404" y="15533"/>
                  <a:pt x="9674" y="13465"/>
                  <a:pt x="13810" y="11464"/>
                </a:cubicBezTo>
                <a:cubicBezTo>
                  <a:pt x="17980" y="9462"/>
                  <a:pt x="22216" y="7561"/>
                  <a:pt x="26352" y="5426"/>
                </a:cubicBezTo>
                <a:cubicBezTo>
                  <a:pt x="27486" y="4859"/>
                  <a:pt x="28587" y="4258"/>
                  <a:pt x="29688" y="3625"/>
                </a:cubicBezTo>
                <a:cubicBezTo>
                  <a:pt x="29821" y="3558"/>
                  <a:pt x="29888" y="3525"/>
                  <a:pt x="30022" y="3425"/>
                </a:cubicBezTo>
                <a:lnTo>
                  <a:pt x="30022" y="3425"/>
                </a:lnTo>
                <a:cubicBezTo>
                  <a:pt x="29721" y="4058"/>
                  <a:pt x="29388" y="4692"/>
                  <a:pt x="29154" y="5293"/>
                </a:cubicBezTo>
                <a:cubicBezTo>
                  <a:pt x="28254" y="7394"/>
                  <a:pt x="27520" y="9529"/>
                  <a:pt x="26919" y="11697"/>
                </a:cubicBezTo>
                <a:cubicBezTo>
                  <a:pt x="25752" y="15967"/>
                  <a:pt x="25218" y="20437"/>
                  <a:pt x="25352" y="24873"/>
                </a:cubicBezTo>
                <a:cubicBezTo>
                  <a:pt x="25385" y="26074"/>
                  <a:pt x="25485" y="27308"/>
                  <a:pt x="25585" y="28543"/>
                </a:cubicBezTo>
                <a:cubicBezTo>
                  <a:pt x="25685" y="29143"/>
                  <a:pt x="25752" y="29743"/>
                  <a:pt x="25819" y="30377"/>
                </a:cubicBezTo>
                <a:cubicBezTo>
                  <a:pt x="25885" y="31044"/>
                  <a:pt x="25885" y="31778"/>
                  <a:pt x="26085" y="32412"/>
                </a:cubicBezTo>
                <a:cubicBezTo>
                  <a:pt x="26290" y="32879"/>
                  <a:pt x="26648" y="33270"/>
                  <a:pt x="27160" y="33270"/>
                </a:cubicBezTo>
                <a:cubicBezTo>
                  <a:pt x="27232" y="33270"/>
                  <a:pt x="27308" y="33262"/>
                  <a:pt x="27386" y="33246"/>
                </a:cubicBezTo>
                <a:cubicBezTo>
                  <a:pt x="27987" y="33146"/>
                  <a:pt x="28420" y="32645"/>
                  <a:pt x="28420" y="32078"/>
                </a:cubicBezTo>
                <a:cubicBezTo>
                  <a:pt x="28420" y="31445"/>
                  <a:pt x="28254" y="30911"/>
                  <a:pt x="28154" y="30310"/>
                </a:cubicBezTo>
                <a:cubicBezTo>
                  <a:pt x="28020" y="29810"/>
                  <a:pt x="27987" y="29310"/>
                  <a:pt x="27887" y="28809"/>
                </a:cubicBezTo>
                <a:cubicBezTo>
                  <a:pt x="27753" y="27742"/>
                  <a:pt x="27687" y="26708"/>
                  <a:pt x="27653" y="25607"/>
                </a:cubicBezTo>
                <a:cubicBezTo>
                  <a:pt x="27553" y="23439"/>
                  <a:pt x="27587" y="21304"/>
                  <a:pt x="27853" y="19136"/>
                </a:cubicBezTo>
                <a:cubicBezTo>
                  <a:pt x="28254" y="14899"/>
                  <a:pt x="29321" y="10630"/>
                  <a:pt x="30989" y="6694"/>
                </a:cubicBezTo>
                <a:cubicBezTo>
                  <a:pt x="31423" y="5593"/>
                  <a:pt x="31923" y="4459"/>
                  <a:pt x="32490" y="3425"/>
                </a:cubicBezTo>
                <a:cubicBezTo>
                  <a:pt x="32757" y="2757"/>
                  <a:pt x="34258" y="456"/>
                  <a:pt x="32924" y="189"/>
                </a:cubicBezTo>
                <a:cubicBezTo>
                  <a:pt x="32767" y="85"/>
                  <a:pt x="32611" y="1"/>
                  <a:pt x="3240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5"/>
          <p:cNvSpPr/>
          <p:nvPr/>
        </p:nvSpPr>
        <p:spPr>
          <a:xfrm rot="6377810">
            <a:off x="10680107" y="5755992"/>
            <a:ext cx="430804" cy="748989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2629034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4456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7"/>
          <p:cNvSpPr txBox="1">
            <a:spLocks noGrp="1"/>
          </p:cNvSpPr>
          <p:nvPr>
            <p:ph type="title"/>
          </p:nvPr>
        </p:nvSpPr>
        <p:spPr>
          <a:xfrm>
            <a:off x="3115000" y="1860100"/>
            <a:ext cx="5962000" cy="6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3" name="Google Shape;73;p7"/>
          <p:cNvSpPr txBox="1">
            <a:spLocks noGrp="1"/>
          </p:cNvSpPr>
          <p:nvPr>
            <p:ph type="subTitle" idx="1"/>
          </p:nvPr>
        </p:nvSpPr>
        <p:spPr>
          <a:xfrm>
            <a:off x="3115000" y="2555167"/>
            <a:ext cx="5962000" cy="2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74" name="Google Shape;74;p7"/>
          <p:cNvGrpSpPr/>
          <p:nvPr/>
        </p:nvGrpSpPr>
        <p:grpSpPr>
          <a:xfrm rot="5400000">
            <a:off x="84055" y="5294092"/>
            <a:ext cx="2313355" cy="2893581"/>
            <a:chOff x="3429275" y="3800075"/>
            <a:chExt cx="1225900" cy="1533375"/>
          </a:xfrm>
        </p:grpSpPr>
        <p:sp>
          <p:nvSpPr>
            <p:cNvPr id="75" name="Google Shape;75;p7"/>
            <p:cNvSpPr/>
            <p:nvPr/>
          </p:nvSpPr>
          <p:spPr>
            <a:xfrm>
              <a:off x="3764525" y="4562375"/>
              <a:ext cx="407825" cy="386625"/>
            </a:xfrm>
            <a:custGeom>
              <a:avLst/>
              <a:gdLst/>
              <a:ahLst/>
              <a:cxnLst/>
              <a:rect l="l" t="t" r="r" b="b"/>
              <a:pathLst>
                <a:path w="16313" h="15465" extrusionOk="0">
                  <a:moveTo>
                    <a:pt x="7962" y="0"/>
                  </a:moveTo>
                  <a:cubicBezTo>
                    <a:pt x="5975" y="0"/>
                    <a:pt x="4021" y="683"/>
                    <a:pt x="2569" y="2155"/>
                  </a:cubicBezTo>
                  <a:cubicBezTo>
                    <a:pt x="1368" y="3423"/>
                    <a:pt x="568" y="5024"/>
                    <a:pt x="401" y="6792"/>
                  </a:cubicBezTo>
                  <a:cubicBezTo>
                    <a:pt x="1" y="10361"/>
                    <a:pt x="2436" y="13864"/>
                    <a:pt x="5805" y="14998"/>
                  </a:cubicBezTo>
                  <a:cubicBezTo>
                    <a:pt x="6805" y="15331"/>
                    <a:pt x="7906" y="15465"/>
                    <a:pt x="8940" y="15465"/>
                  </a:cubicBezTo>
                  <a:cubicBezTo>
                    <a:pt x="12076" y="15465"/>
                    <a:pt x="14311" y="13463"/>
                    <a:pt x="15412" y="10628"/>
                  </a:cubicBezTo>
                  <a:cubicBezTo>
                    <a:pt x="16145" y="8627"/>
                    <a:pt x="16312" y="6425"/>
                    <a:pt x="15345" y="4424"/>
                  </a:cubicBezTo>
                  <a:cubicBezTo>
                    <a:pt x="14644" y="2823"/>
                    <a:pt x="13243" y="1488"/>
                    <a:pt x="11642" y="788"/>
                  </a:cubicBezTo>
                  <a:cubicBezTo>
                    <a:pt x="10481" y="272"/>
                    <a:pt x="9215" y="0"/>
                    <a:pt x="7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4154800" y="4856475"/>
              <a:ext cx="500375" cy="476975"/>
            </a:xfrm>
            <a:custGeom>
              <a:avLst/>
              <a:gdLst/>
              <a:ahLst/>
              <a:cxnLst/>
              <a:rect l="l" t="t" r="r" b="b"/>
              <a:pathLst>
                <a:path w="20015" h="19079" extrusionOk="0">
                  <a:moveTo>
                    <a:pt x="9784" y="0"/>
                  </a:moveTo>
                  <a:cubicBezTo>
                    <a:pt x="7350" y="0"/>
                    <a:pt x="4957" y="839"/>
                    <a:pt x="3170" y="2667"/>
                  </a:cubicBezTo>
                  <a:cubicBezTo>
                    <a:pt x="1635" y="4235"/>
                    <a:pt x="668" y="6203"/>
                    <a:pt x="468" y="8371"/>
                  </a:cubicBezTo>
                  <a:cubicBezTo>
                    <a:pt x="1" y="12774"/>
                    <a:pt x="3003" y="17110"/>
                    <a:pt x="7139" y="18511"/>
                  </a:cubicBezTo>
                  <a:cubicBezTo>
                    <a:pt x="8373" y="18912"/>
                    <a:pt x="9708" y="19079"/>
                    <a:pt x="11009" y="19079"/>
                  </a:cubicBezTo>
                  <a:cubicBezTo>
                    <a:pt x="14811" y="19079"/>
                    <a:pt x="17647" y="16577"/>
                    <a:pt x="18948" y="13108"/>
                  </a:cubicBezTo>
                  <a:cubicBezTo>
                    <a:pt x="19848" y="10673"/>
                    <a:pt x="20015" y="7937"/>
                    <a:pt x="18981" y="5502"/>
                  </a:cubicBezTo>
                  <a:cubicBezTo>
                    <a:pt x="18080" y="3501"/>
                    <a:pt x="16346" y="1866"/>
                    <a:pt x="14378" y="999"/>
                  </a:cubicBezTo>
                  <a:cubicBezTo>
                    <a:pt x="12929" y="347"/>
                    <a:pt x="11348" y="0"/>
                    <a:pt x="9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4144800" y="4323800"/>
              <a:ext cx="246875" cy="234100"/>
            </a:xfrm>
            <a:custGeom>
              <a:avLst/>
              <a:gdLst/>
              <a:ahLst/>
              <a:cxnLst/>
              <a:rect l="l" t="t" r="r" b="b"/>
              <a:pathLst>
                <a:path w="9875" h="9364" extrusionOk="0">
                  <a:moveTo>
                    <a:pt x="4808" y="0"/>
                  </a:moveTo>
                  <a:cubicBezTo>
                    <a:pt x="3593" y="0"/>
                    <a:pt x="2395" y="424"/>
                    <a:pt x="1535" y="1324"/>
                  </a:cubicBezTo>
                  <a:cubicBezTo>
                    <a:pt x="768" y="2058"/>
                    <a:pt x="334" y="3059"/>
                    <a:pt x="201" y="4126"/>
                  </a:cubicBezTo>
                  <a:cubicBezTo>
                    <a:pt x="0" y="6294"/>
                    <a:pt x="1435" y="8396"/>
                    <a:pt x="3503" y="9063"/>
                  </a:cubicBezTo>
                  <a:cubicBezTo>
                    <a:pt x="4103" y="9297"/>
                    <a:pt x="4770" y="9363"/>
                    <a:pt x="5404" y="9363"/>
                  </a:cubicBezTo>
                  <a:cubicBezTo>
                    <a:pt x="7272" y="9363"/>
                    <a:pt x="8707" y="8163"/>
                    <a:pt x="9340" y="6461"/>
                  </a:cubicBezTo>
                  <a:cubicBezTo>
                    <a:pt x="9774" y="5227"/>
                    <a:pt x="9874" y="3859"/>
                    <a:pt x="9274" y="2692"/>
                  </a:cubicBezTo>
                  <a:cubicBezTo>
                    <a:pt x="8873" y="1691"/>
                    <a:pt x="8006" y="891"/>
                    <a:pt x="7039" y="490"/>
                  </a:cubicBezTo>
                  <a:cubicBezTo>
                    <a:pt x="6343" y="168"/>
                    <a:pt x="5572" y="0"/>
                    <a:pt x="48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3470975" y="4618700"/>
              <a:ext cx="184325" cy="175200"/>
            </a:xfrm>
            <a:custGeom>
              <a:avLst/>
              <a:gdLst/>
              <a:ahLst/>
              <a:cxnLst/>
              <a:rect l="l" t="t" r="r" b="b"/>
              <a:pathLst>
                <a:path w="7373" h="7008" extrusionOk="0">
                  <a:moveTo>
                    <a:pt x="3647" y="1"/>
                  </a:moveTo>
                  <a:cubicBezTo>
                    <a:pt x="2741" y="1"/>
                    <a:pt x="1847" y="325"/>
                    <a:pt x="1168" y="1003"/>
                  </a:cubicBezTo>
                  <a:cubicBezTo>
                    <a:pt x="601" y="1537"/>
                    <a:pt x="234" y="2271"/>
                    <a:pt x="168" y="3071"/>
                  </a:cubicBezTo>
                  <a:cubicBezTo>
                    <a:pt x="1" y="4706"/>
                    <a:pt x="1102" y="6274"/>
                    <a:pt x="2636" y="6774"/>
                  </a:cubicBezTo>
                  <a:cubicBezTo>
                    <a:pt x="3103" y="6907"/>
                    <a:pt x="3603" y="7007"/>
                    <a:pt x="4037" y="7007"/>
                  </a:cubicBezTo>
                  <a:cubicBezTo>
                    <a:pt x="5471" y="7007"/>
                    <a:pt x="6472" y="6073"/>
                    <a:pt x="6972" y="4773"/>
                  </a:cubicBezTo>
                  <a:cubicBezTo>
                    <a:pt x="7306" y="3872"/>
                    <a:pt x="7373" y="2871"/>
                    <a:pt x="6972" y="2037"/>
                  </a:cubicBezTo>
                  <a:cubicBezTo>
                    <a:pt x="6672" y="1270"/>
                    <a:pt x="6005" y="703"/>
                    <a:pt x="5305" y="369"/>
                  </a:cubicBezTo>
                  <a:cubicBezTo>
                    <a:pt x="4780" y="126"/>
                    <a:pt x="4211" y="1"/>
                    <a:pt x="3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7"/>
            <p:cNvSpPr/>
            <p:nvPr/>
          </p:nvSpPr>
          <p:spPr>
            <a:xfrm>
              <a:off x="3877950" y="5081550"/>
              <a:ext cx="182650" cy="175175"/>
            </a:xfrm>
            <a:custGeom>
              <a:avLst/>
              <a:gdLst/>
              <a:ahLst/>
              <a:cxnLst/>
              <a:rect l="l" t="t" r="r" b="b"/>
              <a:pathLst>
                <a:path w="7306" h="7007" extrusionOk="0">
                  <a:moveTo>
                    <a:pt x="3615" y="0"/>
                  </a:moveTo>
                  <a:cubicBezTo>
                    <a:pt x="2712" y="0"/>
                    <a:pt x="1826" y="324"/>
                    <a:pt x="1168" y="1002"/>
                  </a:cubicBezTo>
                  <a:cubicBezTo>
                    <a:pt x="567" y="1536"/>
                    <a:pt x="234" y="2270"/>
                    <a:pt x="167" y="3071"/>
                  </a:cubicBezTo>
                  <a:cubicBezTo>
                    <a:pt x="0" y="4705"/>
                    <a:pt x="1068" y="6273"/>
                    <a:pt x="2602" y="6773"/>
                  </a:cubicBezTo>
                  <a:cubicBezTo>
                    <a:pt x="3069" y="6907"/>
                    <a:pt x="3569" y="7007"/>
                    <a:pt x="4036" y="7007"/>
                  </a:cubicBezTo>
                  <a:cubicBezTo>
                    <a:pt x="5437" y="7007"/>
                    <a:pt x="6438" y="6073"/>
                    <a:pt x="6938" y="4772"/>
                  </a:cubicBezTo>
                  <a:cubicBezTo>
                    <a:pt x="7272" y="3904"/>
                    <a:pt x="7305" y="2870"/>
                    <a:pt x="6938" y="2036"/>
                  </a:cubicBezTo>
                  <a:cubicBezTo>
                    <a:pt x="6672" y="1269"/>
                    <a:pt x="6004" y="702"/>
                    <a:pt x="5271" y="369"/>
                  </a:cubicBezTo>
                  <a:cubicBezTo>
                    <a:pt x="4746" y="126"/>
                    <a:pt x="4177" y="0"/>
                    <a:pt x="3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7"/>
            <p:cNvSpPr/>
            <p:nvPr/>
          </p:nvSpPr>
          <p:spPr>
            <a:xfrm>
              <a:off x="4310750" y="4648325"/>
              <a:ext cx="119275" cy="113875"/>
            </a:xfrm>
            <a:custGeom>
              <a:avLst/>
              <a:gdLst/>
              <a:ahLst/>
              <a:cxnLst/>
              <a:rect l="l" t="t" r="r" b="b"/>
              <a:pathLst>
                <a:path w="4771" h="4555" extrusionOk="0">
                  <a:moveTo>
                    <a:pt x="2371" y="1"/>
                  </a:moveTo>
                  <a:cubicBezTo>
                    <a:pt x="1784" y="1"/>
                    <a:pt x="1200" y="200"/>
                    <a:pt x="768" y="652"/>
                  </a:cubicBezTo>
                  <a:cubicBezTo>
                    <a:pt x="434" y="1019"/>
                    <a:pt x="201" y="1519"/>
                    <a:pt x="134" y="2020"/>
                  </a:cubicBezTo>
                  <a:cubicBezTo>
                    <a:pt x="0" y="3054"/>
                    <a:pt x="734" y="4088"/>
                    <a:pt x="1735" y="4421"/>
                  </a:cubicBezTo>
                  <a:cubicBezTo>
                    <a:pt x="2035" y="4522"/>
                    <a:pt x="2369" y="4555"/>
                    <a:pt x="2636" y="4555"/>
                  </a:cubicBezTo>
                  <a:cubicBezTo>
                    <a:pt x="3570" y="4555"/>
                    <a:pt x="4237" y="3988"/>
                    <a:pt x="4537" y="3154"/>
                  </a:cubicBezTo>
                  <a:cubicBezTo>
                    <a:pt x="4737" y="2553"/>
                    <a:pt x="4771" y="1886"/>
                    <a:pt x="4537" y="1319"/>
                  </a:cubicBezTo>
                  <a:cubicBezTo>
                    <a:pt x="4304" y="786"/>
                    <a:pt x="3903" y="419"/>
                    <a:pt x="3436" y="218"/>
                  </a:cubicBezTo>
                  <a:cubicBezTo>
                    <a:pt x="3104" y="78"/>
                    <a:pt x="2737" y="1"/>
                    <a:pt x="2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3429275" y="4905900"/>
              <a:ext cx="399500" cy="380025"/>
            </a:xfrm>
            <a:custGeom>
              <a:avLst/>
              <a:gdLst/>
              <a:ahLst/>
              <a:cxnLst/>
              <a:rect l="l" t="t" r="r" b="b"/>
              <a:pathLst>
                <a:path w="15980" h="15201" extrusionOk="0">
                  <a:moveTo>
                    <a:pt x="7790" y="0"/>
                  </a:moveTo>
                  <a:cubicBezTo>
                    <a:pt x="5831" y="0"/>
                    <a:pt x="3911" y="675"/>
                    <a:pt x="2503" y="2124"/>
                  </a:cubicBezTo>
                  <a:cubicBezTo>
                    <a:pt x="1335" y="3392"/>
                    <a:pt x="535" y="4960"/>
                    <a:pt x="368" y="6661"/>
                  </a:cubicBezTo>
                  <a:cubicBezTo>
                    <a:pt x="1" y="10197"/>
                    <a:pt x="2369" y="13632"/>
                    <a:pt x="5672" y="14733"/>
                  </a:cubicBezTo>
                  <a:cubicBezTo>
                    <a:pt x="6672" y="15067"/>
                    <a:pt x="7706" y="15200"/>
                    <a:pt x="8774" y="15200"/>
                  </a:cubicBezTo>
                  <a:cubicBezTo>
                    <a:pt x="11843" y="15200"/>
                    <a:pt x="14044" y="13199"/>
                    <a:pt x="15112" y="10430"/>
                  </a:cubicBezTo>
                  <a:cubicBezTo>
                    <a:pt x="15846" y="8462"/>
                    <a:pt x="15979" y="6260"/>
                    <a:pt x="15112" y="4392"/>
                  </a:cubicBezTo>
                  <a:cubicBezTo>
                    <a:pt x="14378" y="2791"/>
                    <a:pt x="12977" y="1524"/>
                    <a:pt x="11442" y="790"/>
                  </a:cubicBezTo>
                  <a:cubicBezTo>
                    <a:pt x="10290" y="272"/>
                    <a:pt x="9032" y="0"/>
                    <a:pt x="7790" y="0"/>
                  </a:cubicBezTo>
                  <a:close/>
                </a:path>
              </a:pathLst>
            </a:custGeom>
            <a:solidFill>
              <a:srgbClr val="FFDC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7"/>
            <p:cNvSpPr/>
            <p:nvPr/>
          </p:nvSpPr>
          <p:spPr>
            <a:xfrm>
              <a:off x="3553550" y="3800075"/>
              <a:ext cx="512050" cy="688375"/>
            </a:xfrm>
            <a:custGeom>
              <a:avLst/>
              <a:gdLst/>
              <a:ahLst/>
              <a:cxnLst/>
              <a:rect l="l" t="t" r="r" b="b"/>
              <a:pathLst>
                <a:path w="20482" h="27535" extrusionOk="0">
                  <a:moveTo>
                    <a:pt x="7818" y="0"/>
                  </a:moveTo>
                  <a:cubicBezTo>
                    <a:pt x="7277" y="0"/>
                    <a:pt x="6740" y="163"/>
                    <a:pt x="6171" y="391"/>
                  </a:cubicBezTo>
                  <a:cubicBezTo>
                    <a:pt x="4337" y="1091"/>
                    <a:pt x="2502" y="1725"/>
                    <a:pt x="701" y="2492"/>
                  </a:cubicBezTo>
                  <a:cubicBezTo>
                    <a:pt x="334" y="2726"/>
                    <a:pt x="0" y="3293"/>
                    <a:pt x="34" y="3727"/>
                  </a:cubicBezTo>
                  <a:cubicBezTo>
                    <a:pt x="300" y="7463"/>
                    <a:pt x="234" y="11265"/>
                    <a:pt x="367" y="15001"/>
                  </a:cubicBezTo>
                  <a:cubicBezTo>
                    <a:pt x="467" y="16836"/>
                    <a:pt x="534" y="18737"/>
                    <a:pt x="634" y="20605"/>
                  </a:cubicBezTo>
                  <a:cubicBezTo>
                    <a:pt x="667" y="22407"/>
                    <a:pt x="734" y="24141"/>
                    <a:pt x="1001" y="25909"/>
                  </a:cubicBezTo>
                  <a:lnTo>
                    <a:pt x="1001" y="25976"/>
                  </a:lnTo>
                  <a:cubicBezTo>
                    <a:pt x="867" y="26576"/>
                    <a:pt x="1068" y="27177"/>
                    <a:pt x="1701" y="27444"/>
                  </a:cubicBezTo>
                  <a:cubicBezTo>
                    <a:pt x="1843" y="27506"/>
                    <a:pt x="1989" y="27535"/>
                    <a:pt x="2135" y="27535"/>
                  </a:cubicBezTo>
                  <a:cubicBezTo>
                    <a:pt x="2539" y="27535"/>
                    <a:pt x="2942" y="27311"/>
                    <a:pt x="3236" y="26943"/>
                  </a:cubicBezTo>
                  <a:cubicBezTo>
                    <a:pt x="5804" y="23908"/>
                    <a:pt x="9340" y="20272"/>
                    <a:pt x="10808" y="18971"/>
                  </a:cubicBezTo>
                  <a:cubicBezTo>
                    <a:pt x="13810" y="16269"/>
                    <a:pt x="16846" y="13500"/>
                    <a:pt x="19981" y="10898"/>
                  </a:cubicBezTo>
                  <a:cubicBezTo>
                    <a:pt x="20415" y="10498"/>
                    <a:pt x="20481" y="9598"/>
                    <a:pt x="20014" y="9164"/>
                  </a:cubicBezTo>
                  <a:cubicBezTo>
                    <a:pt x="17046" y="6796"/>
                    <a:pt x="14044" y="4494"/>
                    <a:pt x="11175" y="2092"/>
                  </a:cubicBezTo>
                  <a:cubicBezTo>
                    <a:pt x="10474" y="1492"/>
                    <a:pt x="9874" y="758"/>
                    <a:pt x="9073" y="324"/>
                  </a:cubicBezTo>
                  <a:cubicBezTo>
                    <a:pt x="8642" y="94"/>
                    <a:pt x="8229" y="0"/>
                    <a:pt x="7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3816225" y="4262850"/>
              <a:ext cx="262725" cy="230025"/>
            </a:xfrm>
            <a:custGeom>
              <a:avLst/>
              <a:gdLst/>
              <a:ahLst/>
              <a:cxnLst/>
              <a:rect l="l" t="t" r="r" b="b"/>
              <a:pathLst>
                <a:path w="10509" h="9201" extrusionOk="0">
                  <a:moveTo>
                    <a:pt x="6633" y="0"/>
                  </a:moveTo>
                  <a:cubicBezTo>
                    <a:pt x="6529" y="0"/>
                    <a:pt x="6427" y="30"/>
                    <a:pt x="6339" y="93"/>
                  </a:cubicBezTo>
                  <a:cubicBezTo>
                    <a:pt x="5938" y="393"/>
                    <a:pt x="5538" y="593"/>
                    <a:pt x="5204" y="927"/>
                  </a:cubicBezTo>
                  <a:cubicBezTo>
                    <a:pt x="4871" y="1260"/>
                    <a:pt x="4537" y="1561"/>
                    <a:pt x="4204" y="1828"/>
                  </a:cubicBezTo>
                  <a:cubicBezTo>
                    <a:pt x="3503" y="2461"/>
                    <a:pt x="2836" y="3095"/>
                    <a:pt x="2169" y="3729"/>
                  </a:cubicBezTo>
                  <a:cubicBezTo>
                    <a:pt x="1869" y="3996"/>
                    <a:pt x="1535" y="4296"/>
                    <a:pt x="1235" y="4596"/>
                  </a:cubicBezTo>
                  <a:cubicBezTo>
                    <a:pt x="901" y="4963"/>
                    <a:pt x="401" y="5297"/>
                    <a:pt x="268" y="5797"/>
                  </a:cubicBezTo>
                  <a:cubicBezTo>
                    <a:pt x="1" y="6831"/>
                    <a:pt x="1101" y="7632"/>
                    <a:pt x="1869" y="8165"/>
                  </a:cubicBezTo>
                  <a:cubicBezTo>
                    <a:pt x="2791" y="8831"/>
                    <a:pt x="3783" y="9200"/>
                    <a:pt x="4769" y="9200"/>
                  </a:cubicBezTo>
                  <a:cubicBezTo>
                    <a:pt x="5709" y="9200"/>
                    <a:pt x="6643" y="8865"/>
                    <a:pt x="7506" y="8132"/>
                  </a:cubicBezTo>
                  <a:cubicBezTo>
                    <a:pt x="9908" y="6097"/>
                    <a:pt x="10508" y="2128"/>
                    <a:pt x="7406" y="326"/>
                  </a:cubicBezTo>
                  <a:cubicBezTo>
                    <a:pt x="7273" y="260"/>
                    <a:pt x="7206" y="260"/>
                    <a:pt x="7106" y="226"/>
                  </a:cubicBezTo>
                  <a:cubicBezTo>
                    <a:pt x="6981" y="81"/>
                    <a:pt x="6805" y="0"/>
                    <a:pt x="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-248082" y="123334"/>
            <a:ext cx="1726833" cy="989633"/>
            <a:chOff x="3377575" y="1904775"/>
            <a:chExt cx="1295125" cy="742225"/>
          </a:xfrm>
        </p:grpSpPr>
        <p:sp>
          <p:nvSpPr>
            <p:cNvPr id="85" name="Google Shape;85;p7"/>
            <p:cNvSpPr/>
            <p:nvPr/>
          </p:nvSpPr>
          <p:spPr>
            <a:xfrm>
              <a:off x="4333275" y="2025925"/>
              <a:ext cx="339425" cy="329550"/>
            </a:xfrm>
            <a:custGeom>
              <a:avLst/>
              <a:gdLst/>
              <a:ahLst/>
              <a:cxnLst/>
              <a:rect l="l" t="t" r="r" b="b"/>
              <a:pathLst>
                <a:path w="13577" h="13182" extrusionOk="0">
                  <a:moveTo>
                    <a:pt x="12500" y="0"/>
                  </a:moveTo>
                  <a:cubicBezTo>
                    <a:pt x="12470" y="0"/>
                    <a:pt x="12440" y="2"/>
                    <a:pt x="12409" y="6"/>
                  </a:cubicBezTo>
                  <a:cubicBezTo>
                    <a:pt x="9367" y="219"/>
                    <a:pt x="6282" y="241"/>
                    <a:pt x="3223" y="241"/>
                  </a:cubicBezTo>
                  <a:cubicBezTo>
                    <a:pt x="2458" y="241"/>
                    <a:pt x="1695" y="239"/>
                    <a:pt x="934" y="239"/>
                  </a:cubicBezTo>
                  <a:cubicBezTo>
                    <a:pt x="434" y="239"/>
                    <a:pt x="0" y="673"/>
                    <a:pt x="0" y="1207"/>
                  </a:cubicBezTo>
                  <a:lnTo>
                    <a:pt x="234" y="12215"/>
                  </a:lnTo>
                  <a:cubicBezTo>
                    <a:pt x="234" y="12715"/>
                    <a:pt x="667" y="13182"/>
                    <a:pt x="1201" y="13182"/>
                  </a:cubicBezTo>
                  <a:cubicBezTo>
                    <a:pt x="3069" y="13082"/>
                    <a:pt x="4937" y="13015"/>
                    <a:pt x="6838" y="12982"/>
                  </a:cubicBezTo>
                  <a:cubicBezTo>
                    <a:pt x="8139" y="12935"/>
                    <a:pt x="9439" y="12873"/>
                    <a:pt x="10751" y="12873"/>
                  </a:cubicBezTo>
                  <a:cubicBezTo>
                    <a:pt x="11323" y="12873"/>
                    <a:pt x="11898" y="12885"/>
                    <a:pt x="12476" y="12915"/>
                  </a:cubicBezTo>
                  <a:cubicBezTo>
                    <a:pt x="12505" y="12919"/>
                    <a:pt x="12534" y="12920"/>
                    <a:pt x="12563" y="12920"/>
                  </a:cubicBezTo>
                  <a:cubicBezTo>
                    <a:pt x="13093" y="12920"/>
                    <a:pt x="13543" y="12354"/>
                    <a:pt x="13543" y="11848"/>
                  </a:cubicBezTo>
                  <a:cubicBezTo>
                    <a:pt x="13576" y="10146"/>
                    <a:pt x="13576" y="8412"/>
                    <a:pt x="13576" y="6711"/>
                  </a:cubicBezTo>
                  <a:lnTo>
                    <a:pt x="13576" y="4309"/>
                  </a:lnTo>
                  <a:cubicBezTo>
                    <a:pt x="13543" y="3809"/>
                    <a:pt x="13543" y="3275"/>
                    <a:pt x="13443" y="2808"/>
                  </a:cubicBezTo>
                  <a:cubicBezTo>
                    <a:pt x="13443" y="2207"/>
                    <a:pt x="13443" y="1574"/>
                    <a:pt x="13410" y="1007"/>
                  </a:cubicBezTo>
                  <a:cubicBezTo>
                    <a:pt x="13378" y="533"/>
                    <a:pt x="13018" y="0"/>
                    <a:pt x="125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3377575" y="1904775"/>
              <a:ext cx="1181700" cy="742225"/>
            </a:xfrm>
            <a:custGeom>
              <a:avLst/>
              <a:gdLst/>
              <a:ahLst/>
              <a:cxnLst/>
              <a:rect l="l" t="t" r="r" b="b"/>
              <a:pathLst>
                <a:path w="47268" h="29689" extrusionOk="0">
                  <a:moveTo>
                    <a:pt x="33782" y="0"/>
                  </a:moveTo>
                  <a:cubicBezTo>
                    <a:pt x="33276" y="0"/>
                    <a:pt x="32769" y="4"/>
                    <a:pt x="32257" y="15"/>
                  </a:cubicBezTo>
                  <a:cubicBezTo>
                    <a:pt x="30623" y="48"/>
                    <a:pt x="29022" y="48"/>
                    <a:pt x="27420" y="249"/>
                  </a:cubicBezTo>
                  <a:cubicBezTo>
                    <a:pt x="26553" y="382"/>
                    <a:pt x="26420" y="682"/>
                    <a:pt x="26420" y="2417"/>
                  </a:cubicBezTo>
                  <a:cubicBezTo>
                    <a:pt x="26420" y="3551"/>
                    <a:pt x="26586" y="4652"/>
                    <a:pt x="26420" y="5719"/>
                  </a:cubicBezTo>
                  <a:cubicBezTo>
                    <a:pt x="25753" y="10423"/>
                    <a:pt x="22717" y="14592"/>
                    <a:pt x="18614" y="17027"/>
                  </a:cubicBezTo>
                  <a:cubicBezTo>
                    <a:pt x="16079" y="18562"/>
                    <a:pt x="13210" y="19496"/>
                    <a:pt x="10241" y="19996"/>
                  </a:cubicBezTo>
                  <a:cubicBezTo>
                    <a:pt x="8740" y="20230"/>
                    <a:pt x="7239" y="20330"/>
                    <a:pt x="5738" y="20363"/>
                  </a:cubicBezTo>
                  <a:cubicBezTo>
                    <a:pt x="5004" y="20363"/>
                    <a:pt x="4204" y="20363"/>
                    <a:pt x="3437" y="20330"/>
                  </a:cubicBezTo>
                  <a:cubicBezTo>
                    <a:pt x="3008" y="20291"/>
                    <a:pt x="2318" y="20195"/>
                    <a:pt x="1686" y="20195"/>
                  </a:cubicBezTo>
                  <a:cubicBezTo>
                    <a:pt x="1234" y="20195"/>
                    <a:pt x="812" y="20244"/>
                    <a:pt x="535" y="20396"/>
                  </a:cubicBezTo>
                  <a:cubicBezTo>
                    <a:pt x="1" y="20730"/>
                    <a:pt x="101" y="23932"/>
                    <a:pt x="68" y="24599"/>
                  </a:cubicBezTo>
                  <a:cubicBezTo>
                    <a:pt x="34" y="25834"/>
                    <a:pt x="34" y="27034"/>
                    <a:pt x="1" y="28235"/>
                  </a:cubicBezTo>
                  <a:cubicBezTo>
                    <a:pt x="1" y="29036"/>
                    <a:pt x="668" y="29670"/>
                    <a:pt x="1402" y="29670"/>
                  </a:cubicBezTo>
                  <a:cubicBezTo>
                    <a:pt x="2542" y="29683"/>
                    <a:pt x="3680" y="29688"/>
                    <a:pt x="4818" y="29688"/>
                  </a:cubicBezTo>
                  <a:cubicBezTo>
                    <a:pt x="9507" y="29688"/>
                    <a:pt x="14183" y="29596"/>
                    <a:pt x="18881" y="29570"/>
                  </a:cubicBezTo>
                  <a:cubicBezTo>
                    <a:pt x="24718" y="29536"/>
                    <a:pt x="30589" y="29503"/>
                    <a:pt x="36427" y="29403"/>
                  </a:cubicBezTo>
                  <a:cubicBezTo>
                    <a:pt x="38061" y="29403"/>
                    <a:pt x="39696" y="29369"/>
                    <a:pt x="41297" y="29369"/>
                  </a:cubicBezTo>
                  <a:cubicBezTo>
                    <a:pt x="42131" y="29369"/>
                    <a:pt x="42965" y="29369"/>
                    <a:pt x="43799" y="29336"/>
                  </a:cubicBezTo>
                  <a:cubicBezTo>
                    <a:pt x="44566" y="29336"/>
                    <a:pt x="45300" y="29336"/>
                    <a:pt x="45900" y="28936"/>
                  </a:cubicBezTo>
                  <a:cubicBezTo>
                    <a:pt x="46401" y="28769"/>
                    <a:pt x="46768" y="28269"/>
                    <a:pt x="46768" y="27702"/>
                  </a:cubicBezTo>
                  <a:cubicBezTo>
                    <a:pt x="46868" y="25200"/>
                    <a:pt x="46901" y="22731"/>
                    <a:pt x="46968" y="20230"/>
                  </a:cubicBezTo>
                  <a:cubicBezTo>
                    <a:pt x="46401" y="20230"/>
                    <a:pt x="45733" y="20230"/>
                    <a:pt x="45066" y="20263"/>
                  </a:cubicBezTo>
                  <a:cubicBezTo>
                    <a:pt x="42464" y="20363"/>
                    <a:pt x="39829" y="20496"/>
                    <a:pt x="37261" y="20563"/>
                  </a:cubicBezTo>
                  <a:cubicBezTo>
                    <a:pt x="37242" y="20564"/>
                    <a:pt x="37224" y="20564"/>
                    <a:pt x="37206" y="20564"/>
                  </a:cubicBezTo>
                  <a:cubicBezTo>
                    <a:pt x="36467" y="20564"/>
                    <a:pt x="35926" y="19912"/>
                    <a:pt x="35926" y="19229"/>
                  </a:cubicBezTo>
                  <a:cubicBezTo>
                    <a:pt x="35793" y="14159"/>
                    <a:pt x="35726" y="9055"/>
                    <a:pt x="35560" y="4018"/>
                  </a:cubicBezTo>
                  <a:cubicBezTo>
                    <a:pt x="35526" y="3317"/>
                    <a:pt x="36193" y="2684"/>
                    <a:pt x="36894" y="2684"/>
                  </a:cubicBezTo>
                  <a:cubicBezTo>
                    <a:pt x="38050" y="2684"/>
                    <a:pt x="39203" y="2687"/>
                    <a:pt x="40354" y="2687"/>
                  </a:cubicBezTo>
                  <a:cubicBezTo>
                    <a:pt x="42657" y="2687"/>
                    <a:pt x="44955" y="2673"/>
                    <a:pt x="47268" y="2584"/>
                  </a:cubicBezTo>
                  <a:lnTo>
                    <a:pt x="47268" y="1516"/>
                  </a:lnTo>
                  <a:cubicBezTo>
                    <a:pt x="47268" y="816"/>
                    <a:pt x="46734" y="315"/>
                    <a:pt x="46067" y="315"/>
                  </a:cubicBezTo>
                  <a:cubicBezTo>
                    <a:pt x="42965" y="148"/>
                    <a:pt x="39896" y="15"/>
                    <a:pt x="36794" y="15"/>
                  </a:cubicBezTo>
                  <a:cubicBezTo>
                    <a:pt x="35793" y="15"/>
                    <a:pt x="34792" y="0"/>
                    <a:pt x="33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7" name="Google Shape;87;p7"/>
          <p:cNvSpPr/>
          <p:nvPr/>
        </p:nvSpPr>
        <p:spPr>
          <a:xfrm>
            <a:off x="240584" y="761967"/>
            <a:ext cx="749467" cy="1338100"/>
          </a:xfrm>
          <a:custGeom>
            <a:avLst/>
            <a:gdLst/>
            <a:ahLst/>
            <a:cxnLst/>
            <a:rect l="l" t="t" r="r" b="b"/>
            <a:pathLst>
              <a:path w="22484" h="40143" extrusionOk="0">
                <a:moveTo>
                  <a:pt x="18914" y="6030"/>
                </a:moveTo>
                <a:cubicBezTo>
                  <a:pt x="17046" y="14169"/>
                  <a:pt x="15078" y="22275"/>
                  <a:pt x="13177" y="30381"/>
                </a:cubicBezTo>
                <a:cubicBezTo>
                  <a:pt x="12677" y="32415"/>
                  <a:pt x="12210" y="34450"/>
                  <a:pt x="11709" y="36518"/>
                </a:cubicBezTo>
                <a:cubicBezTo>
                  <a:pt x="11209" y="35918"/>
                  <a:pt x="10709" y="35384"/>
                  <a:pt x="10242" y="34784"/>
                </a:cubicBezTo>
                <a:cubicBezTo>
                  <a:pt x="9341" y="33683"/>
                  <a:pt x="8407" y="32515"/>
                  <a:pt x="7540" y="31348"/>
                </a:cubicBezTo>
                <a:cubicBezTo>
                  <a:pt x="5972" y="29146"/>
                  <a:pt x="4404" y="26911"/>
                  <a:pt x="3003" y="24610"/>
                </a:cubicBezTo>
                <a:cubicBezTo>
                  <a:pt x="5538" y="21975"/>
                  <a:pt x="7907" y="19239"/>
                  <a:pt x="10308" y="16471"/>
                </a:cubicBezTo>
                <a:cubicBezTo>
                  <a:pt x="12910" y="13435"/>
                  <a:pt x="15479" y="10366"/>
                  <a:pt x="17980" y="7231"/>
                </a:cubicBezTo>
                <a:cubicBezTo>
                  <a:pt x="18314" y="6797"/>
                  <a:pt x="18581" y="6430"/>
                  <a:pt x="18914" y="6030"/>
                </a:cubicBezTo>
                <a:close/>
                <a:moveTo>
                  <a:pt x="21223" y="1"/>
                </a:moveTo>
                <a:cubicBezTo>
                  <a:pt x="20824" y="1"/>
                  <a:pt x="20484" y="217"/>
                  <a:pt x="20215" y="559"/>
                </a:cubicBezTo>
                <a:cubicBezTo>
                  <a:pt x="15379" y="6864"/>
                  <a:pt x="10375" y="12935"/>
                  <a:pt x="5071" y="18872"/>
                </a:cubicBezTo>
                <a:cubicBezTo>
                  <a:pt x="3570" y="20574"/>
                  <a:pt x="2036" y="22208"/>
                  <a:pt x="568" y="23909"/>
                </a:cubicBezTo>
                <a:cubicBezTo>
                  <a:pt x="1" y="24576"/>
                  <a:pt x="401" y="25477"/>
                  <a:pt x="1035" y="25744"/>
                </a:cubicBezTo>
                <a:cubicBezTo>
                  <a:pt x="2503" y="28079"/>
                  <a:pt x="4037" y="30414"/>
                  <a:pt x="5705" y="32615"/>
                </a:cubicBezTo>
                <a:cubicBezTo>
                  <a:pt x="7540" y="35084"/>
                  <a:pt x="9408" y="37552"/>
                  <a:pt x="11442" y="39787"/>
                </a:cubicBezTo>
                <a:cubicBezTo>
                  <a:pt x="11663" y="40032"/>
                  <a:pt x="11959" y="40142"/>
                  <a:pt x="12257" y="40142"/>
                </a:cubicBezTo>
                <a:cubicBezTo>
                  <a:pt x="12769" y="40142"/>
                  <a:pt x="13284" y="39815"/>
                  <a:pt x="13410" y="39287"/>
                </a:cubicBezTo>
                <a:cubicBezTo>
                  <a:pt x="14545" y="34383"/>
                  <a:pt x="15745" y="29447"/>
                  <a:pt x="16913" y="24543"/>
                </a:cubicBezTo>
                <a:cubicBezTo>
                  <a:pt x="18047" y="19606"/>
                  <a:pt x="19248" y="14703"/>
                  <a:pt x="20415" y="9766"/>
                </a:cubicBezTo>
                <a:cubicBezTo>
                  <a:pt x="21049" y="7030"/>
                  <a:pt x="21683" y="4228"/>
                  <a:pt x="22350" y="1493"/>
                </a:cubicBezTo>
                <a:cubicBezTo>
                  <a:pt x="22484" y="893"/>
                  <a:pt x="22217" y="326"/>
                  <a:pt x="21683" y="92"/>
                </a:cubicBezTo>
                <a:cubicBezTo>
                  <a:pt x="21522" y="30"/>
                  <a:pt x="21368" y="1"/>
                  <a:pt x="2122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7"/>
          <p:cNvSpPr/>
          <p:nvPr/>
        </p:nvSpPr>
        <p:spPr>
          <a:xfrm rot="4785068">
            <a:off x="10972818" y="5818710"/>
            <a:ext cx="989724" cy="614220"/>
          </a:xfrm>
          <a:custGeom>
            <a:avLst/>
            <a:gdLst/>
            <a:ahLst/>
            <a:cxnLst/>
            <a:rect l="l" t="t" r="r" b="b"/>
            <a:pathLst>
              <a:path w="22683" h="14077" extrusionOk="0">
                <a:moveTo>
                  <a:pt x="1034" y="0"/>
                </a:moveTo>
                <a:cubicBezTo>
                  <a:pt x="500" y="0"/>
                  <a:pt x="0" y="500"/>
                  <a:pt x="33" y="1001"/>
                </a:cubicBezTo>
                <a:lnTo>
                  <a:pt x="33" y="1134"/>
                </a:lnTo>
                <a:cubicBezTo>
                  <a:pt x="0" y="1234"/>
                  <a:pt x="0" y="1301"/>
                  <a:pt x="0" y="1434"/>
                </a:cubicBezTo>
                <a:cubicBezTo>
                  <a:pt x="33" y="5104"/>
                  <a:pt x="234" y="8773"/>
                  <a:pt x="367" y="12442"/>
                </a:cubicBezTo>
                <a:cubicBezTo>
                  <a:pt x="400" y="13009"/>
                  <a:pt x="834" y="13410"/>
                  <a:pt x="1368" y="13443"/>
                </a:cubicBezTo>
                <a:cubicBezTo>
                  <a:pt x="8072" y="13910"/>
                  <a:pt x="14811" y="14077"/>
                  <a:pt x="21515" y="14077"/>
                </a:cubicBezTo>
                <a:cubicBezTo>
                  <a:pt x="22049" y="14077"/>
                  <a:pt x="22516" y="13610"/>
                  <a:pt x="22516" y="13076"/>
                </a:cubicBezTo>
                <a:cubicBezTo>
                  <a:pt x="22683" y="9107"/>
                  <a:pt x="22683" y="5137"/>
                  <a:pt x="22650" y="1168"/>
                </a:cubicBezTo>
                <a:cubicBezTo>
                  <a:pt x="22650" y="634"/>
                  <a:pt x="22183" y="167"/>
                  <a:pt x="21649" y="167"/>
                </a:cubicBezTo>
                <a:cubicBezTo>
                  <a:pt x="18953" y="193"/>
                  <a:pt x="16263" y="214"/>
                  <a:pt x="13577" y="214"/>
                </a:cubicBezTo>
                <a:cubicBezTo>
                  <a:pt x="9384" y="214"/>
                  <a:pt x="5203" y="163"/>
                  <a:pt x="10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7"/>
          <p:cNvSpPr/>
          <p:nvPr/>
        </p:nvSpPr>
        <p:spPr>
          <a:xfrm rot="7824313">
            <a:off x="10383898" y="5974954"/>
            <a:ext cx="989759" cy="614241"/>
          </a:xfrm>
          <a:custGeom>
            <a:avLst/>
            <a:gdLst/>
            <a:ahLst/>
            <a:cxnLst/>
            <a:rect l="l" t="t" r="r" b="b"/>
            <a:pathLst>
              <a:path w="22683" h="14077" extrusionOk="0">
                <a:moveTo>
                  <a:pt x="1034" y="0"/>
                </a:moveTo>
                <a:cubicBezTo>
                  <a:pt x="500" y="0"/>
                  <a:pt x="0" y="500"/>
                  <a:pt x="33" y="1001"/>
                </a:cubicBezTo>
                <a:lnTo>
                  <a:pt x="33" y="1134"/>
                </a:lnTo>
                <a:cubicBezTo>
                  <a:pt x="0" y="1234"/>
                  <a:pt x="0" y="1301"/>
                  <a:pt x="0" y="1434"/>
                </a:cubicBezTo>
                <a:cubicBezTo>
                  <a:pt x="33" y="5104"/>
                  <a:pt x="234" y="8773"/>
                  <a:pt x="367" y="12442"/>
                </a:cubicBezTo>
                <a:cubicBezTo>
                  <a:pt x="400" y="13009"/>
                  <a:pt x="834" y="13410"/>
                  <a:pt x="1368" y="13443"/>
                </a:cubicBezTo>
                <a:cubicBezTo>
                  <a:pt x="8072" y="13910"/>
                  <a:pt x="14811" y="14077"/>
                  <a:pt x="21515" y="14077"/>
                </a:cubicBezTo>
                <a:cubicBezTo>
                  <a:pt x="22049" y="14077"/>
                  <a:pt x="22516" y="13610"/>
                  <a:pt x="22516" y="13076"/>
                </a:cubicBezTo>
                <a:cubicBezTo>
                  <a:pt x="22683" y="9107"/>
                  <a:pt x="22683" y="5137"/>
                  <a:pt x="22650" y="1168"/>
                </a:cubicBezTo>
                <a:cubicBezTo>
                  <a:pt x="22650" y="634"/>
                  <a:pt x="22183" y="167"/>
                  <a:pt x="21649" y="167"/>
                </a:cubicBezTo>
                <a:cubicBezTo>
                  <a:pt x="18953" y="193"/>
                  <a:pt x="16263" y="214"/>
                  <a:pt x="13577" y="214"/>
                </a:cubicBezTo>
                <a:cubicBezTo>
                  <a:pt x="9384" y="214"/>
                  <a:pt x="5203" y="163"/>
                  <a:pt x="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47956980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>
            <a:off x="4284967" y="2697600"/>
            <a:ext cx="6956000" cy="125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3" name="Google Shape;93;p8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4" name="Google Shape;94;p8"/>
          <p:cNvGrpSpPr/>
          <p:nvPr/>
        </p:nvGrpSpPr>
        <p:grpSpPr>
          <a:xfrm rot="1027604">
            <a:off x="-167017" y="-322683"/>
            <a:ext cx="3062813" cy="3362504"/>
            <a:chOff x="-312899" y="-249103"/>
            <a:chExt cx="2297003" cy="2521761"/>
          </a:xfrm>
        </p:grpSpPr>
        <p:sp>
          <p:nvSpPr>
            <p:cNvPr id="95" name="Google Shape;95;p8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8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8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8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9" name="Google Shape;99;p8"/>
          <p:cNvSpPr/>
          <p:nvPr/>
        </p:nvSpPr>
        <p:spPr>
          <a:xfrm flipH="1">
            <a:off x="10853998" y="5194468"/>
            <a:ext cx="1160997" cy="1549265"/>
          </a:xfrm>
          <a:custGeom>
            <a:avLst/>
            <a:gdLst/>
            <a:ahLst/>
            <a:cxnLst/>
            <a:rect l="l" t="t" r="r" b="b"/>
            <a:pathLst>
              <a:path w="38128" h="50879" extrusionOk="0">
                <a:moveTo>
                  <a:pt x="30162" y="0"/>
                </a:moveTo>
                <a:cubicBezTo>
                  <a:pt x="29982" y="0"/>
                  <a:pt x="29802" y="1"/>
                  <a:pt x="29621" y="4"/>
                </a:cubicBezTo>
                <a:cubicBezTo>
                  <a:pt x="28787" y="4"/>
                  <a:pt x="28187" y="671"/>
                  <a:pt x="28120" y="1505"/>
                </a:cubicBezTo>
                <a:cubicBezTo>
                  <a:pt x="28020" y="3206"/>
                  <a:pt x="27887" y="4907"/>
                  <a:pt x="27853" y="6642"/>
                </a:cubicBezTo>
                <a:cubicBezTo>
                  <a:pt x="27853" y="7409"/>
                  <a:pt x="27720" y="8243"/>
                  <a:pt x="27853" y="9044"/>
                </a:cubicBezTo>
                <a:cubicBezTo>
                  <a:pt x="27687" y="12079"/>
                  <a:pt x="27453" y="15081"/>
                  <a:pt x="27253" y="18150"/>
                </a:cubicBezTo>
                <a:cubicBezTo>
                  <a:pt x="26919" y="23320"/>
                  <a:pt x="26519" y="28491"/>
                  <a:pt x="26052" y="33661"/>
                </a:cubicBezTo>
                <a:cubicBezTo>
                  <a:pt x="25919" y="35096"/>
                  <a:pt x="25785" y="36530"/>
                  <a:pt x="25685" y="37998"/>
                </a:cubicBezTo>
                <a:cubicBezTo>
                  <a:pt x="25585" y="38765"/>
                  <a:pt x="25485" y="39532"/>
                  <a:pt x="25418" y="40266"/>
                </a:cubicBezTo>
                <a:cubicBezTo>
                  <a:pt x="25385" y="40600"/>
                  <a:pt x="25318" y="41000"/>
                  <a:pt x="25285" y="41333"/>
                </a:cubicBezTo>
                <a:cubicBezTo>
                  <a:pt x="25285" y="41433"/>
                  <a:pt x="25251" y="41567"/>
                  <a:pt x="25251" y="41700"/>
                </a:cubicBezTo>
                <a:lnTo>
                  <a:pt x="24885" y="41700"/>
                </a:lnTo>
                <a:cubicBezTo>
                  <a:pt x="24518" y="41700"/>
                  <a:pt x="24117" y="41667"/>
                  <a:pt x="23750" y="41667"/>
                </a:cubicBezTo>
                <a:lnTo>
                  <a:pt x="21482" y="41534"/>
                </a:lnTo>
                <a:cubicBezTo>
                  <a:pt x="19948" y="41400"/>
                  <a:pt x="18413" y="41333"/>
                  <a:pt x="16879" y="41200"/>
                </a:cubicBezTo>
                <a:cubicBezTo>
                  <a:pt x="14210" y="41033"/>
                  <a:pt x="11575" y="40766"/>
                  <a:pt x="8906" y="40533"/>
                </a:cubicBezTo>
                <a:cubicBezTo>
                  <a:pt x="9273" y="35696"/>
                  <a:pt x="9607" y="30893"/>
                  <a:pt x="9974" y="26089"/>
                </a:cubicBezTo>
                <a:cubicBezTo>
                  <a:pt x="10408" y="20919"/>
                  <a:pt x="10808" y="15748"/>
                  <a:pt x="11208" y="10578"/>
                </a:cubicBezTo>
                <a:cubicBezTo>
                  <a:pt x="11408" y="7709"/>
                  <a:pt x="11775" y="4807"/>
                  <a:pt x="11608" y="1905"/>
                </a:cubicBezTo>
                <a:cubicBezTo>
                  <a:pt x="11608" y="1738"/>
                  <a:pt x="11575" y="1638"/>
                  <a:pt x="11475" y="1505"/>
                </a:cubicBezTo>
                <a:cubicBezTo>
                  <a:pt x="11283" y="1058"/>
                  <a:pt x="10908" y="702"/>
                  <a:pt x="10437" y="702"/>
                </a:cubicBezTo>
                <a:cubicBezTo>
                  <a:pt x="10416" y="702"/>
                  <a:pt x="10395" y="703"/>
                  <a:pt x="10374" y="704"/>
                </a:cubicBezTo>
                <a:cubicBezTo>
                  <a:pt x="8506" y="804"/>
                  <a:pt x="6605" y="871"/>
                  <a:pt x="4737" y="1005"/>
                </a:cubicBezTo>
                <a:cubicBezTo>
                  <a:pt x="4003" y="1038"/>
                  <a:pt x="3503" y="1538"/>
                  <a:pt x="3403" y="2339"/>
                </a:cubicBezTo>
                <a:cubicBezTo>
                  <a:pt x="3236" y="4407"/>
                  <a:pt x="3169" y="6475"/>
                  <a:pt x="3069" y="8543"/>
                </a:cubicBezTo>
                <a:cubicBezTo>
                  <a:pt x="3002" y="10678"/>
                  <a:pt x="2769" y="12746"/>
                  <a:pt x="2602" y="14881"/>
                </a:cubicBezTo>
                <a:cubicBezTo>
                  <a:pt x="2335" y="19017"/>
                  <a:pt x="2002" y="23187"/>
                  <a:pt x="1668" y="27323"/>
                </a:cubicBezTo>
                <a:cubicBezTo>
                  <a:pt x="1368" y="31493"/>
                  <a:pt x="1034" y="35696"/>
                  <a:pt x="701" y="39866"/>
                </a:cubicBezTo>
                <a:cubicBezTo>
                  <a:pt x="601" y="40900"/>
                  <a:pt x="534" y="41934"/>
                  <a:pt x="400" y="43001"/>
                </a:cubicBezTo>
                <a:cubicBezTo>
                  <a:pt x="267" y="44002"/>
                  <a:pt x="67" y="45069"/>
                  <a:pt x="33" y="46070"/>
                </a:cubicBezTo>
                <a:cubicBezTo>
                  <a:pt x="0" y="47271"/>
                  <a:pt x="901" y="47938"/>
                  <a:pt x="2002" y="48172"/>
                </a:cubicBezTo>
                <a:cubicBezTo>
                  <a:pt x="3002" y="48372"/>
                  <a:pt x="4003" y="48572"/>
                  <a:pt x="5004" y="48739"/>
                </a:cubicBezTo>
                <a:cubicBezTo>
                  <a:pt x="13176" y="50073"/>
                  <a:pt x="21415" y="50507"/>
                  <a:pt x="29688" y="50773"/>
                </a:cubicBezTo>
                <a:cubicBezTo>
                  <a:pt x="30518" y="50773"/>
                  <a:pt x="31401" y="50879"/>
                  <a:pt x="32290" y="50879"/>
                </a:cubicBezTo>
                <a:cubicBezTo>
                  <a:pt x="32401" y="50879"/>
                  <a:pt x="32512" y="50877"/>
                  <a:pt x="32623" y="50874"/>
                </a:cubicBezTo>
                <a:cubicBezTo>
                  <a:pt x="33891" y="50840"/>
                  <a:pt x="34558" y="50040"/>
                  <a:pt x="34692" y="48839"/>
                </a:cubicBezTo>
                <a:cubicBezTo>
                  <a:pt x="34892" y="46771"/>
                  <a:pt x="34958" y="44702"/>
                  <a:pt x="35125" y="42601"/>
                </a:cubicBezTo>
                <a:cubicBezTo>
                  <a:pt x="35425" y="38431"/>
                  <a:pt x="35759" y="34228"/>
                  <a:pt x="36059" y="30059"/>
                </a:cubicBezTo>
                <a:cubicBezTo>
                  <a:pt x="36626" y="21719"/>
                  <a:pt x="37227" y="13380"/>
                  <a:pt x="37860" y="5041"/>
                </a:cubicBezTo>
                <a:lnTo>
                  <a:pt x="38094" y="1905"/>
                </a:lnTo>
                <a:cubicBezTo>
                  <a:pt x="38127" y="1371"/>
                  <a:pt x="37627" y="671"/>
                  <a:pt x="36993" y="538"/>
                </a:cubicBezTo>
                <a:cubicBezTo>
                  <a:pt x="34734" y="197"/>
                  <a:pt x="32475" y="0"/>
                  <a:pt x="30162" y="0"/>
                </a:cubicBezTo>
                <a:close/>
              </a:path>
            </a:pathLst>
          </a:custGeom>
          <a:solidFill>
            <a:srgbClr val="FFB3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56327259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9"/>
          <p:cNvSpPr txBox="1">
            <a:spLocks noGrp="1"/>
          </p:cNvSpPr>
          <p:nvPr>
            <p:ph type="title"/>
          </p:nvPr>
        </p:nvSpPr>
        <p:spPr>
          <a:xfrm>
            <a:off x="3399200" y="2188200"/>
            <a:ext cx="5393600" cy="11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subTitle" idx="1"/>
          </p:nvPr>
        </p:nvSpPr>
        <p:spPr>
          <a:xfrm>
            <a:off x="3399200" y="3487400"/>
            <a:ext cx="5393600" cy="11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5" name="Google Shape;105;p9"/>
          <p:cNvSpPr/>
          <p:nvPr/>
        </p:nvSpPr>
        <p:spPr>
          <a:xfrm rot="4500229">
            <a:off x="10970296" y="5806505"/>
            <a:ext cx="485784" cy="844577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9"/>
          <p:cNvSpPr/>
          <p:nvPr/>
        </p:nvSpPr>
        <p:spPr>
          <a:xfrm>
            <a:off x="597467" y="4623967"/>
            <a:ext cx="230200" cy="1893767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9"/>
          <p:cNvSpPr/>
          <p:nvPr/>
        </p:nvSpPr>
        <p:spPr>
          <a:xfrm rot="792347">
            <a:off x="-669408" y="-418976"/>
            <a:ext cx="2044672" cy="1670603"/>
          </a:xfrm>
          <a:custGeom>
            <a:avLst/>
            <a:gdLst/>
            <a:ahLst/>
            <a:cxnLst/>
            <a:rect l="l" t="t" r="r" b="b"/>
            <a:pathLst>
              <a:path w="46401" h="37912" extrusionOk="0">
                <a:moveTo>
                  <a:pt x="44888" y="0"/>
                </a:moveTo>
                <a:cubicBezTo>
                  <a:pt x="44770" y="0"/>
                  <a:pt x="44651" y="18"/>
                  <a:pt x="44533" y="55"/>
                </a:cubicBezTo>
                <a:cubicBezTo>
                  <a:pt x="43699" y="289"/>
                  <a:pt x="42965" y="689"/>
                  <a:pt x="42164" y="1023"/>
                </a:cubicBezTo>
                <a:cubicBezTo>
                  <a:pt x="41397" y="1356"/>
                  <a:pt x="40697" y="1690"/>
                  <a:pt x="39963" y="2024"/>
                </a:cubicBezTo>
                <a:cubicBezTo>
                  <a:pt x="38528" y="2657"/>
                  <a:pt x="37161" y="3291"/>
                  <a:pt x="35760" y="3958"/>
                </a:cubicBezTo>
                <a:cubicBezTo>
                  <a:pt x="32958" y="5226"/>
                  <a:pt x="30156" y="6560"/>
                  <a:pt x="27354" y="7961"/>
                </a:cubicBezTo>
                <a:cubicBezTo>
                  <a:pt x="21783" y="10696"/>
                  <a:pt x="16179" y="13565"/>
                  <a:pt x="10675" y="16534"/>
                </a:cubicBezTo>
                <a:cubicBezTo>
                  <a:pt x="9141" y="17368"/>
                  <a:pt x="7640" y="18235"/>
                  <a:pt x="6105" y="19069"/>
                </a:cubicBezTo>
                <a:cubicBezTo>
                  <a:pt x="4504" y="19970"/>
                  <a:pt x="2936" y="20870"/>
                  <a:pt x="1469" y="21971"/>
                </a:cubicBezTo>
                <a:cubicBezTo>
                  <a:pt x="1435" y="22004"/>
                  <a:pt x="1435" y="22038"/>
                  <a:pt x="1402" y="22071"/>
                </a:cubicBezTo>
                <a:cubicBezTo>
                  <a:pt x="1168" y="22171"/>
                  <a:pt x="1002" y="22238"/>
                  <a:pt x="801" y="22338"/>
                </a:cubicBezTo>
                <a:cubicBezTo>
                  <a:pt x="1" y="22672"/>
                  <a:pt x="401" y="23706"/>
                  <a:pt x="1002" y="23973"/>
                </a:cubicBezTo>
                <a:cubicBezTo>
                  <a:pt x="9941" y="27208"/>
                  <a:pt x="18647" y="31011"/>
                  <a:pt x="27420" y="34714"/>
                </a:cubicBezTo>
                <a:cubicBezTo>
                  <a:pt x="29989" y="35814"/>
                  <a:pt x="32557" y="36882"/>
                  <a:pt x="35193" y="37849"/>
                </a:cubicBezTo>
                <a:cubicBezTo>
                  <a:pt x="35313" y="37892"/>
                  <a:pt x="35431" y="37912"/>
                  <a:pt x="35543" y="37912"/>
                </a:cubicBezTo>
                <a:cubicBezTo>
                  <a:pt x="36389" y="37912"/>
                  <a:pt x="36939" y="36788"/>
                  <a:pt x="36527" y="36081"/>
                </a:cubicBezTo>
                <a:cubicBezTo>
                  <a:pt x="36160" y="34847"/>
                  <a:pt x="35560" y="33713"/>
                  <a:pt x="35293" y="32479"/>
                </a:cubicBezTo>
                <a:cubicBezTo>
                  <a:pt x="34992" y="31211"/>
                  <a:pt x="34792" y="29977"/>
                  <a:pt x="34659" y="28709"/>
                </a:cubicBezTo>
                <a:cubicBezTo>
                  <a:pt x="34392" y="26141"/>
                  <a:pt x="34492" y="23472"/>
                  <a:pt x="34859" y="20870"/>
                </a:cubicBezTo>
                <a:cubicBezTo>
                  <a:pt x="35560" y="16167"/>
                  <a:pt x="37361" y="11664"/>
                  <a:pt x="40063" y="7728"/>
                </a:cubicBezTo>
                <a:cubicBezTo>
                  <a:pt x="40830" y="6694"/>
                  <a:pt x="41664" y="5693"/>
                  <a:pt x="42531" y="4725"/>
                </a:cubicBezTo>
                <a:cubicBezTo>
                  <a:pt x="42965" y="4292"/>
                  <a:pt x="43365" y="3791"/>
                  <a:pt x="43899" y="3458"/>
                </a:cubicBezTo>
                <a:cubicBezTo>
                  <a:pt x="44499" y="3058"/>
                  <a:pt x="45100" y="2791"/>
                  <a:pt x="45633" y="2390"/>
                </a:cubicBezTo>
                <a:cubicBezTo>
                  <a:pt x="46167" y="2024"/>
                  <a:pt x="46401" y="1390"/>
                  <a:pt x="46067" y="823"/>
                </a:cubicBezTo>
                <a:cubicBezTo>
                  <a:pt x="45877" y="334"/>
                  <a:pt x="45400" y="0"/>
                  <a:pt x="448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9"/>
          <p:cNvSpPr/>
          <p:nvPr/>
        </p:nvSpPr>
        <p:spPr>
          <a:xfrm rot="792347">
            <a:off x="270959" y="-314510"/>
            <a:ext cx="2044672" cy="1670603"/>
          </a:xfrm>
          <a:custGeom>
            <a:avLst/>
            <a:gdLst/>
            <a:ahLst/>
            <a:cxnLst/>
            <a:rect l="l" t="t" r="r" b="b"/>
            <a:pathLst>
              <a:path w="46401" h="37912" extrusionOk="0">
                <a:moveTo>
                  <a:pt x="44888" y="0"/>
                </a:moveTo>
                <a:cubicBezTo>
                  <a:pt x="44770" y="0"/>
                  <a:pt x="44651" y="18"/>
                  <a:pt x="44533" y="55"/>
                </a:cubicBezTo>
                <a:cubicBezTo>
                  <a:pt x="43699" y="289"/>
                  <a:pt x="42965" y="689"/>
                  <a:pt x="42164" y="1023"/>
                </a:cubicBezTo>
                <a:cubicBezTo>
                  <a:pt x="41397" y="1356"/>
                  <a:pt x="40697" y="1690"/>
                  <a:pt x="39963" y="2024"/>
                </a:cubicBezTo>
                <a:cubicBezTo>
                  <a:pt x="38528" y="2657"/>
                  <a:pt x="37161" y="3291"/>
                  <a:pt x="35760" y="3958"/>
                </a:cubicBezTo>
                <a:cubicBezTo>
                  <a:pt x="32958" y="5226"/>
                  <a:pt x="30156" y="6560"/>
                  <a:pt x="27354" y="7961"/>
                </a:cubicBezTo>
                <a:cubicBezTo>
                  <a:pt x="21783" y="10696"/>
                  <a:pt x="16179" y="13565"/>
                  <a:pt x="10675" y="16534"/>
                </a:cubicBezTo>
                <a:cubicBezTo>
                  <a:pt x="9141" y="17368"/>
                  <a:pt x="7640" y="18235"/>
                  <a:pt x="6105" y="19069"/>
                </a:cubicBezTo>
                <a:cubicBezTo>
                  <a:pt x="4504" y="19970"/>
                  <a:pt x="2936" y="20870"/>
                  <a:pt x="1469" y="21971"/>
                </a:cubicBezTo>
                <a:cubicBezTo>
                  <a:pt x="1435" y="22004"/>
                  <a:pt x="1435" y="22038"/>
                  <a:pt x="1402" y="22071"/>
                </a:cubicBezTo>
                <a:cubicBezTo>
                  <a:pt x="1168" y="22171"/>
                  <a:pt x="1002" y="22238"/>
                  <a:pt x="801" y="22338"/>
                </a:cubicBezTo>
                <a:cubicBezTo>
                  <a:pt x="1" y="22672"/>
                  <a:pt x="401" y="23706"/>
                  <a:pt x="1002" y="23973"/>
                </a:cubicBezTo>
                <a:cubicBezTo>
                  <a:pt x="9941" y="27208"/>
                  <a:pt x="18647" y="31011"/>
                  <a:pt x="27420" y="34714"/>
                </a:cubicBezTo>
                <a:cubicBezTo>
                  <a:pt x="29989" y="35814"/>
                  <a:pt x="32557" y="36882"/>
                  <a:pt x="35193" y="37849"/>
                </a:cubicBezTo>
                <a:cubicBezTo>
                  <a:pt x="35313" y="37892"/>
                  <a:pt x="35431" y="37912"/>
                  <a:pt x="35543" y="37912"/>
                </a:cubicBezTo>
                <a:cubicBezTo>
                  <a:pt x="36389" y="37912"/>
                  <a:pt x="36939" y="36788"/>
                  <a:pt x="36527" y="36081"/>
                </a:cubicBezTo>
                <a:cubicBezTo>
                  <a:pt x="36160" y="34847"/>
                  <a:pt x="35560" y="33713"/>
                  <a:pt x="35293" y="32479"/>
                </a:cubicBezTo>
                <a:cubicBezTo>
                  <a:pt x="34992" y="31211"/>
                  <a:pt x="34792" y="29977"/>
                  <a:pt x="34659" y="28709"/>
                </a:cubicBezTo>
                <a:cubicBezTo>
                  <a:pt x="34392" y="26141"/>
                  <a:pt x="34492" y="23472"/>
                  <a:pt x="34859" y="20870"/>
                </a:cubicBezTo>
                <a:cubicBezTo>
                  <a:pt x="35560" y="16167"/>
                  <a:pt x="37361" y="11664"/>
                  <a:pt x="40063" y="7728"/>
                </a:cubicBezTo>
                <a:cubicBezTo>
                  <a:pt x="40830" y="6694"/>
                  <a:pt x="41664" y="5693"/>
                  <a:pt x="42531" y="4725"/>
                </a:cubicBezTo>
                <a:cubicBezTo>
                  <a:pt x="42965" y="4292"/>
                  <a:pt x="43365" y="3791"/>
                  <a:pt x="43899" y="3458"/>
                </a:cubicBezTo>
                <a:cubicBezTo>
                  <a:pt x="44499" y="3058"/>
                  <a:pt x="45100" y="2791"/>
                  <a:pt x="45633" y="2390"/>
                </a:cubicBezTo>
                <a:cubicBezTo>
                  <a:pt x="46167" y="2024"/>
                  <a:pt x="46401" y="1390"/>
                  <a:pt x="46067" y="823"/>
                </a:cubicBezTo>
                <a:cubicBezTo>
                  <a:pt x="45877" y="334"/>
                  <a:pt x="45400" y="0"/>
                  <a:pt x="448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" name="Google Shape;109;p9"/>
          <p:cNvSpPr/>
          <p:nvPr/>
        </p:nvSpPr>
        <p:spPr>
          <a:xfrm rot="6377810">
            <a:off x="10680107" y="5755992"/>
            <a:ext cx="430804" cy="748989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2478029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1"/>
          <p:cNvSpPr txBox="1">
            <a:spLocks noGrp="1"/>
          </p:cNvSpPr>
          <p:nvPr>
            <p:ph type="title" hasCustomPrompt="1"/>
          </p:nvPr>
        </p:nvSpPr>
        <p:spPr>
          <a:xfrm>
            <a:off x="950967" y="2327167"/>
            <a:ext cx="10290000" cy="176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733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8" name="Google Shape;128;p11"/>
          <p:cNvSpPr txBox="1">
            <a:spLocks noGrp="1"/>
          </p:cNvSpPr>
          <p:nvPr>
            <p:ph type="subTitle" idx="1"/>
          </p:nvPr>
        </p:nvSpPr>
        <p:spPr>
          <a:xfrm>
            <a:off x="3115000" y="4092833"/>
            <a:ext cx="59620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29" name="Google Shape;129;p11"/>
          <p:cNvGrpSpPr/>
          <p:nvPr/>
        </p:nvGrpSpPr>
        <p:grpSpPr>
          <a:xfrm rot="-5400000">
            <a:off x="1138833" y="-860600"/>
            <a:ext cx="1519867" cy="3440200"/>
            <a:chOff x="4801925" y="549975"/>
            <a:chExt cx="1139900" cy="2580150"/>
          </a:xfrm>
        </p:grpSpPr>
        <p:sp>
          <p:nvSpPr>
            <p:cNvPr id="130" name="Google Shape;130;p11"/>
            <p:cNvSpPr/>
            <p:nvPr/>
          </p:nvSpPr>
          <p:spPr>
            <a:xfrm>
              <a:off x="4801925" y="834975"/>
              <a:ext cx="1139900" cy="2295150"/>
            </a:xfrm>
            <a:custGeom>
              <a:avLst/>
              <a:gdLst/>
              <a:ahLst/>
              <a:cxnLst/>
              <a:rect l="l" t="t" r="r" b="b"/>
              <a:pathLst>
                <a:path w="45596" h="91806" extrusionOk="0">
                  <a:moveTo>
                    <a:pt x="44329" y="0"/>
                  </a:moveTo>
                  <a:cubicBezTo>
                    <a:pt x="44286" y="0"/>
                    <a:pt x="44242" y="3"/>
                    <a:pt x="44199" y="10"/>
                  </a:cubicBezTo>
                  <a:cubicBezTo>
                    <a:pt x="37494" y="644"/>
                    <a:pt x="30789" y="1311"/>
                    <a:pt x="24085" y="1978"/>
                  </a:cubicBezTo>
                  <a:cubicBezTo>
                    <a:pt x="23751" y="2011"/>
                    <a:pt x="23418" y="2145"/>
                    <a:pt x="23151" y="2411"/>
                  </a:cubicBezTo>
                  <a:cubicBezTo>
                    <a:pt x="22917" y="2578"/>
                    <a:pt x="22684" y="2912"/>
                    <a:pt x="22684" y="3345"/>
                  </a:cubicBezTo>
                  <a:cubicBezTo>
                    <a:pt x="22850" y="13920"/>
                    <a:pt x="23017" y="24427"/>
                    <a:pt x="22817" y="34935"/>
                  </a:cubicBezTo>
                  <a:lnTo>
                    <a:pt x="22684" y="39305"/>
                  </a:lnTo>
                  <a:cubicBezTo>
                    <a:pt x="22650" y="40038"/>
                    <a:pt x="22650" y="40839"/>
                    <a:pt x="22617" y="41606"/>
                  </a:cubicBezTo>
                  <a:cubicBezTo>
                    <a:pt x="22617" y="41940"/>
                    <a:pt x="22584" y="42273"/>
                    <a:pt x="22517" y="42607"/>
                  </a:cubicBezTo>
                  <a:cubicBezTo>
                    <a:pt x="15745" y="43341"/>
                    <a:pt x="8907" y="43674"/>
                    <a:pt x="2069" y="43674"/>
                  </a:cubicBezTo>
                  <a:cubicBezTo>
                    <a:pt x="2004" y="43667"/>
                    <a:pt x="1937" y="43663"/>
                    <a:pt x="1868" y="43663"/>
                  </a:cubicBezTo>
                  <a:cubicBezTo>
                    <a:pt x="1617" y="43663"/>
                    <a:pt x="1352" y="43717"/>
                    <a:pt x="1168" y="43874"/>
                  </a:cubicBezTo>
                  <a:cubicBezTo>
                    <a:pt x="635" y="44175"/>
                    <a:pt x="468" y="44809"/>
                    <a:pt x="568" y="45376"/>
                  </a:cubicBezTo>
                  <a:cubicBezTo>
                    <a:pt x="501" y="45609"/>
                    <a:pt x="501" y="45809"/>
                    <a:pt x="501" y="46009"/>
                  </a:cubicBezTo>
                  <a:cubicBezTo>
                    <a:pt x="501" y="46677"/>
                    <a:pt x="468" y="47310"/>
                    <a:pt x="468" y="47977"/>
                  </a:cubicBezTo>
                  <a:cubicBezTo>
                    <a:pt x="434" y="48778"/>
                    <a:pt x="434" y="49512"/>
                    <a:pt x="434" y="50312"/>
                  </a:cubicBezTo>
                  <a:cubicBezTo>
                    <a:pt x="134" y="51947"/>
                    <a:pt x="168" y="53682"/>
                    <a:pt x="134" y="55316"/>
                  </a:cubicBezTo>
                  <a:cubicBezTo>
                    <a:pt x="101" y="56383"/>
                    <a:pt x="68" y="57518"/>
                    <a:pt x="68" y="58618"/>
                  </a:cubicBezTo>
                  <a:cubicBezTo>
                    <a:pt x="68" y="59652"/>
                    <a:pt x="1" y="60687"/>
                    <a:pt x="101" y="61721"/>
                  </a:cubicBezTo>
                  <a:cubicBezTo>
                    <a:pt x="234" y="62788"/>
                    <a:pt x="434" y="63822"/>
                    <a:pt x="1102" y="64689"/>
                  </a:cubicBezTo>
                  <a:cubicBezTo>
                    <a:pt x="1735" y="65523"/>
                    <a:pt x="2503" y="66124"/>
                    <a:pt x="3337" y="66724"/>
                  </a:cubicBezTo>
                  <a:cubicBezTo>
                    <a:pt x="4904" y="67892"/>
                    <a:pt x="6472" y="69026"/>
                    <a:pt x="8107" y="70160"/>
                  </a:cubicBezTo>
                  <a:cubicBezTo>
                    <a:pt x="14645" y="74630"/>
                    <a:pt x="21483" y="78733"/>
                    <a:pt x="27987" y="83236"/>
                  </a:cubicBezTo>
                  <a:cubicBezTo>
                    <a:pt x="31623" y="85738"/>
                    <a:pt x="35159" y="88373"/>
                    <a:pt x="38495" y="91308"/>
                  </a:cubicBezTo>
                  <a:cubicBezTo>
                    <a:pt x="38810" y="91604"/>
                    <a:pt x="39345" y="91806"/>
                    <a:pt x="39854" y="91806"/>
                  </a:cubicBezTo>
                  <a:cubicBezTo>
                    <a:pt x="40209" y="91806"/>
                    <a:pt x="40550" y="91708"/>
                    <a:pt x="40797" y="91475"/>
                  </a:cubicBezTo>
                  <a:cubicBezTo>
                    <a:pt x="41164" y="91075"/>
                    <a:pt x="41297" y="89340"/>
                    <a:pt x="41297" y="88907"/>
                  </a:cubicBezTo>
                  <a:cubicBezTo>
                    <a:pt x="41597" y="77499"/>
                    <a:pt x="41997" y="66057"/>
                    <a:pt x="42498" y="54649"/>
                  </a:cubicBezTo>
                  <a:cubicBezTo>
                    <a:pt x="42998" y="43274"/>
                    <a:pt x="43565" y="31899"/>
                    <a:pt x="44266" y="20591"/>
                  </a:cubicBezTo>
                  <a:cubicBezTo>
                    <a:pt x="44666" y="14153"/>
                    <a:pt x="45100" y="7682"/>
                    <a:pt x="45533" y="1277"/>
                  </a:cubicBezTo>
                  <a:cubicBezTo>
                    <a:pt x="45596" y="653"/>
                    <a:pt x="44958" y="0"/>
                    <a:pt x="443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11"/>
            <p:cNvSpPr/>
            <p:nvPr/>
          </p:nvSpPr>
          <p:spPr>
            <a:xfrm>
              <a:off x="5008750" y="549975"/>
              <a:ext cx="522050" cy="1496950"/>
            </a:xfrm>
            <a:custGeom>
              <a:avLst/>
              <a:gdLst/>
              <a:ahLst/>
              <a:cxnLst/>
              <a:rect l="l" t="t" r="r" b="b"/>
              <a:pathLst>
                <a:path w="20882" h="59878" extrusionOk="0">
                  <a:moveTo>
                    <a:pt x="8907" y="10142"/>
                  </a:moveTo>
                  <a:cubicBezTo>
                    <a:pt x="8973" y="11343"/>
                    <a:pt x="9007" y="12544"/>
                    <a:pt x="9007" y="13745"/>
                  </a:cubicBezTo>
                  <a:cubicBezTo>
                    <a:pt x="9174" y="17914"/>
                    <a:pt x="9307" y="22151"/>
                    <a:pt x="9374" y="26320"/>
                  </a:cubicBezTo>
                  <a:lnTo>
                    <a:pt x="9507" y="32558"/>
                  </a:lnTo>
                  <a:cubicBezTo>
                    <a:pt x="8807" y="32658"/>
                    <a:pt x="8106" y="32692"/>
                    <a:pt x="7406" y="32758"/>
                  </a:cubicBezTo>
                  <a:cubicBezTo>
                    <a:pt x="7306" y="28555"/>
                    <a:pt x="7172" y="24286"/>
                    <a:pt x="7039" y="20083"/>
                  </a:cubicBezTo>
                  <a:cubicBezTo>
                    <a:pt x="6972" y="16747"/>
                    <a:pt x="6839" y="13478"/>
                    <a:pt x="6739" y="10142"/>
                  </a:cubicBezTo>
                  <a:close/>
                  <a:moveTo>
                    <a:pt x="5421" y="1953"/>
                  </a:moveTo>
                  <a:cubicBezTo>
                    <a:pt x="6505" y="1953"/>
                    <a:pt x="7589" y="1970"/>
                    <a:pt x="8673" y="2003"/>
                  </a:cubicBezTo>
                  <a:cubicBezTo>
                    <a:pt x="8640" y="2203"/>
                    <a:pt x="8640" y="2403"/>
                    <a:pt x="8640" y="2603"/>
                  </a:cubicBezTo>
                  <a:cubicBezTo>
                    <a:pt x="8640" y="3104"/>
                    <a:pt x="8673" y="3671"/>
                    <a:pt x="8673" y="4171"/>
                  </a:cubicBezTo>
                  <a:cubicBezTo>
                    <a:pt x="8707" y="5239"/>
                    <a:pt x="8740" y="6273"/>
                    <a:pt x="8807" y="7374"/>
                  </a:cubicBezTo>
                  <a:cubicBezTo>
                    <a:pt x="8840" y="7574"/>
                    <a:pt x="8840" y="7740"/>
                    <a:pt x="8840" y="7941"/>
                  </a:cubicBezTo>
                  <a:lnTo>
                    <a:pt x="5671" y="7941"/>
                  </a:lnTo>
                  <a:cubicBezTo>
                    <a:pt x="5071" y="7941"/>
                    <a:pt x="4570" y="8474"/>
                    <a:pt x="4570" y="9041"/>
                  </a:cubicBezTo>
                  <a:cubicBezTo>
                    <a:pt x="4871" y="16947"/>
                    <a:pt x="5137" y="24919"/>
                    <a:pt x="5371" y="32892"/>
                  </a:cubicBezTo>
                  <a:cubicBezTo>
                    <a:pt x="4610" y="32955"/>
                    <a:pt x="3862" y="32978"/>
                    <a:pt x="3119" y="32978"/>
                  </a:cubicBezTo>
                  <a:cubicBezTo>
                    <a:pt x="2690" y="32978"/>
                    <a:pt x="2262" y="32971"/>
                    <a:pt x="1835" y="32959"/>
                  </a:cubicBezTo>
                  <a:cubicBezTo>
                    <a:pt x="1868" y="24753"/>
                    <a:pt x="2002" y="16580"/>
                    <a:pt x="2069" y="8374"/>
                  </a:cubicBezTo>
                  <a:cubicBezTo>
                    <a:pt x="2135" y="6239"/>
                    <a:pt x="2135" y="4105"/>
                    <a:pt x="2169" y="2003"/>
                  </a:cubicBezTo>
                  <a:cubicBezTo>
                    <a:pt x="3253" y="1970"/>
                    <a:pt x="4337" y="1953"/>
                    <a:pt x="5421" y="1953"/>
                  </a:cubicBezTo>
                  <a:close/>
                  <a:moveTo>
                    <a:pt x="11075" y="10075"/>
                  </a:moveTo>
                  <a:lnTo>
                    <a:pt x="11075" y="10075"/>
                  </a:lnTo>
                  <a:cubicBezTo>
                    <a:pt x="13677" y="10142"/>
                    <a:pt x="16212" y="10142"/>
                    <a:pt x="18747" y="10176"/>
                  </a:cubicBezTo>
                  <a:cubicBezTo>
                    <a:pt x="18647" y="11577"/>
                    <a:pt x="18580" y="13011"/>
                    <a:pt x="18547" y="14412"/>
                  </a:cubicBezTo>
                  <a:lnTo>
                    <a:pt x="18514" y="20416"/>
                  </a:lnTo>
                  <a:cubicBezTo>
                    <a:pt x="18480" y="24386"/>
                    <a:pt x="18414" y="28389"/>
                    <a:pt x="18380" y="32358"/>
                  </a:cubicBezTo>
                  <a:cubicBezTo>
                    <a:pt x="18347" y="40364"/>
                    <a:pt x="18247" y="48303"/>
                    <a:pt x="18180" y="56309"/>
                  </a:cubicBezTo>
                  <a:lnTo>
                    <a:pt x="18180" y="57143"/>
                  </a:lnTo>
                  <a:lnTo>
                    <a:pt x="18180" y="57576"/>
                  </a:lnTo>
                  <a:cubicBezTo>
                    <a:pt x="18136" y="57565"/>
                    <a:pt x="18080" y="57561"/>
                    <a:pt x="18019" y="57561"/>
                  </a:cubicBezTo>
                  <a:cubicBezTo>
                    <a:pt x="17898" y="57561"/>
                    <a:pt x="17758" y="57576"/>
                    <a:pt x="17646" y="57576"/>
                  </a:cubicBezTo>
                  <a:cubicBezTo>
                    <a:pt x="16512" y="57610"/>
                    <a:pt x="15411" y="57643"/>
                    <a:pt x="14344" y="57643"/>
                  </a:cubicBezTo>
                  <a:cubicBezTo>
                    <a:pt x="13768" y="57662"/>
                    <a:pt x="13191" y="57670"/>
                    <a:pt x="12616" y="57670"/>
                  </a:cubicBezTo>
                  <a:cubicBezTo>
                    <a:pt x="11229" y="57670"/>
                    <a:pt x="9851" y="57623"/>
                    <a:pt x="8506" y="57576"/>
                  </a:cubicBezTo>
                  <a:cubicBezTo>
                    <a:pt x="8140" y="54707"/>
                    <a:pt x="8006" y="51805"/>
                    <a:pt x="7906" y="48937"/>
                  </a:cubicBezTo>
                  <a:cubicBezTo>
                    <a:pt x="7839" y="45768"/>
                    <a:pt x="7706" y="42565"/>
                    <a:pt x="7639" y="39396"/>
                  </a:cubicBezTo>
                  <a:cubicBezTo>
                    <a:pt x="7572" y="37829"/>
                    <a:pt x="7539" y="36261"/>
                    <a:pt x="7506" y="34693"/>
                  </a:cubicBezTo>
                  <a:cubicBezTo>
                    <a:pt x="8540" y="34660"/>
                    <a:pt x="9574" y="34560"/>
                    <a:pt x="10575" y="34493"/>
                  </a:cubicBezTo>
                  <a:cubicBezTo>
                    <a:pt x="11142" y="34426"/>
                    <a:pt x="11642" y="34059"/>
                    <a:pt x="11642" y="33426"/>
                  </a:cubicBezTo>
                  <a:cubicBezTo>
                    <a:pt x="11542" y="25653"/>
                    <a:pt x="11375" y="17848"/>
                    <a:pt x="11075" y="10075"/>
                  </a:cubicBezTo>
                  <a:close/>
                  <a:moveTo>
                    <a:pt x="9818" y="1"/>
                  </a:moveTo>
                  <a:cubicBezTo>
                    <a:pt x="9803" y="1"/>
                    <a:pt x="9789" y="1"/>
                    <a:pt x="9774" y="2"/>
                  </a:cubicBezTo>
                  <a:cubicBezTo>
                    <a:pt x="6972" y="135"/>
                    <a:pt x="4137" y="168"/>
                    <a:pt x="1301" y="202"/>
                  </a:cubicBezTo>
                  <a:cubicBezTo>
                    <a:pt x="801" y="235"/>
                    <a:pt x="367" y="635"/>
                    <a:pt x="367" y="1136"/>
                  </a:cubicBezTo>
                  <a:cubicBezTo>
                    <a:pt x="267" y="9575"/>
                    <a:pt x="234" y="18081"/>
                    <a:pt x="134" y="26587"/>
                  </a:cubicBezTo>
                  <a:lnTo>
                    <a:pt x="0" y="33859"/>
                  </a:lnTo>
                  <a:cubicBezTo>
                    <a:pt x="0" y="34360"/>
                    <a:pt x="401" y="34760"/>
                    <a:pt x="901" y="34760"/>
                  </a:cubicBezTo>
                  <a:cubicBezTo>
                    <a:pt x="1652" y="34793"/>
                    <a:pt x="2402" y="34810"/>
                    <a:pt x="3157" y="34810"/>
                  </a:cubicBezTo>
                  <a:cubicBezTo>
                    <a:pt x="3912" y="34810"/>
                    <a:pt x="4670" y="34793"/>
                    <a:pt x="5438" y="34760"/>
                  </a:cubicBezTo>
                  <a:cubicBezTo>
                    <a:pt x="5571" y="39163"/>
                    <a:pt x="5738" y="43533"/>
                    <a:pt x="5871" y="47903"/>
                  </a:cubicBezTo>
                  <a:cubicBezTo>
                    <a:pt x="6005" y="51505"/>
                    <a:pt x="6071" y="55074"/>
                    <a:pt x="6538" y="58610"/>
                  </a:cubicBezTo>
                  <a:cubicBezTo>
                    <a:pt x="6638" y="59244"/>
                    <a:pt x="6939" y="59678"/>
                    <a:pt x="7639" y="59711"/>
                  </a:cubicBezTo>
                  <a:cubicBezTo>
                    <a:pt x="9674" y="59844"/>
                    <a:pt x="11709" y="59878"/>
                    <a:pt x="13744" y="59878"/>
                  </a:cubicBezTo>
                  <a:cubicBezTo>
                    <a:pt x="14778" y="59878"/>
                    <a:pt x="15778" y="59878"/>
                    <a:pt x="16846" y="59844"/>
                  </a:cubicBezTo>
                  <a:cubicBezTo>
                    <a:pt x="17028" y="59844"/>
                    <a:pt x="17218" y="59847"/>
                    <a:pt x="17412" y="59847"/>
                  </a:cubicBezTo>
                  <a:cubicBezTo>
                    <a:pt x="18138" y="59847"/>
                    <a:pt x="18916" y="59806"/>
                    <a:pt x="19548" y="59411"/>
                  </a:cubicBezTo>
                  <a:cubicBezTo>
                    <a:pt x="20515" y="58844"/>
                    <a:pt x="20415" y="57710"/>
                    <a:pt x="20415" y="56742"/>
                  </a:cubicBezTo>
                  <a:cubicBezTo>
                    <a:pt x="20482" y="55708"/>
                    <a:pt x="20482" y="54674"/>
                    <a:pt x="20482" y="53607"/>
                  </a:cubicBezTo>
                  <a:cubicBezTo>
                    <a:pt x="20482" y="51572"/>
                    <a:pt x="20515" y="49504"/>
                    <a:pt x="20515" y="47402"/>
                  </a:cubicBezTo>
                  <a:cubicBezTo>
                    <a:pt x="20582" y="39163"/>
                    <a:pt x="20682" y="30857"/>
                    <a:pt x="20749" y="22584"/>
                  </a:cubicBezTo>
                  <a:cubicBezTo>
                    <a:pt x="20815" y="20249"/>
                    <a:pt x="20815" y="17981"/>
                    <a:pt x="20849" y="15646"/>
                  </a:cubicBezTo>
                  <a:cubicBezTo>
                    <a:pt x="20849" y="13645"/>
                    <a:pt x="20882" y="11677"/>
                    <a:pt x="20749" y="9675"/>
                  </a:cubicBezTo>
                  <a:cubicBezTo>
                    <a:pt x="20859" y="8265"/>
                    <a:pt x="20282" y="7978"/>
                    <a:pt x="19569" y="7978"/>
                  </a:cubicBezTo>
                  <a:cubicBezTo>
                    <a:pt x="19421" y="7978"/>
                    <a:pt x="19268" y="7990"/>
                    <a:pt x="19114" y="8007"/>
                  </a:cubicBezTo>
                  <a:cubicBezTo>
                    <a:pt x="18225" y="8018"/>
                    <a:pt x="17331" y="8022"/>
                    <a:pt x="16436" y="8022"/>
                  </a:cubicBezTo>
                  <a:cubicBezTo>
                    <a:pt x="14644" y="8022"/>
                    <a:pt x="12843" y="8007"/>
                    <a:pt x="11042" y="8007"/>
                  </a:cubicBezTo>
                  <a:cubicBezTo>
                    <a:pt x="11008" y="6873"/>
                    <a:pt x="10908" y="5806"/>
                    <a:pt x="10875" y="4705"/>
                  </a:cubicBezTo>
                  <a:cubicBezTo>
                    <a:pt x="10875" y="4138"/>
                    <a:pt x="10841" y="3537"/>
                    <a:pt x="10808" y="2970"/>
                  </a:cubicBezTo>
                  <a:cubicBezTo>
                    <a:pt x="10808" y="2670"/>
                    <a:pt x="10808" y="2403"/>
                    <a:pt x="10741" y="2136"/>
                  </a:cubicBezTo>
                  <a:cubicBezTo>
                    <a:pt x="10741" y="1903"/>
                    <a:pt x="10675" y="1703"/>
                    <a:pt x="10608" y="1536"/>
                  </a:cubicBezTo>
                  <a:cubicBezTo>
                    <a:pt x="10969" y="978"/>
                    <a:pt x="10684" y="1"/>
                    <a:pt x="9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" name="Google Shape;132;p11"/>
          <p:cNvGrpSpPr/>
          <p:nvPr/>
        </p:nvGrpSpPr>
        <p:grpSpPr>
          <a:xfrm rot="10167657">
            <a:off x="9127301" y="3430193"/>
            <a:ext cx="3062576" cy="3362244"/>
            <a:chOff x="-312899" y="-249103"/>
            <a:chExt cx="2297003" cy="2521761"/>
          </a:xfrm>
        </p:grpSpPr>
        <p:sp>
          <p:nvSpPr>
            <p:cNvPr id="133" name="Google Shape;133;p11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11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11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11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59812518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68258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3"/>
          <p:cNvSpPr txBox="1">
            <a:spLocks noGrp="1"/>
          </p:cNvSpPr>
          <p:nvPr>
            <p:ph type="title" hasCustomPrompt="1"/>
          </p:nvPr>
        </p:nvSpPr>
        <p:spPr>
          <a:xfrm>
            <a:off x="2117661" y="1762933"/>
            <a:ext cx="749600" cy="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>
            <a:spLocks noGrp="1"/>
          </p:cNvSpPr>
          <p:nvPr>
            <p:ph type="subTitle" idx="1"/>
          </p:nvPr>
        </p:nvSpPr>
        <p:spPr>
          <a:xfrm>
            <a:off x="2117667" y="2485195"/>
            <a:ext cx="365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subTitle" idx="2"/>
          </p:nvPr>
        </p:nvSpPr>
        <p:spPr>
          <a:xfrm>
            <a:off x="2117651" y="2955617"/>
            <a:ext cx="36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3"/>
          <p:cNvSpPr txBox="1">
            <a:spLocks noGrp="1"/>
          </p:cNvSpPr>
          <p:nvPr>
            <p:ph type="title" idx="3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3"/>
          <p:cNvSpPr txBox="1">
            <a:spLocks noGrp="1"/>
          </p:cNvSpPr>
          <p:nvPr>
            <p:ph type="title" idx="4" hasCustomPrompt="1"/>
          </p:nvPr>
        </p:nvSpPr>
        <p:spPr>
          <a:xfrm>
            <a:off x="6339563" y="1762933"/>
            <a:ext cx="749600" cy="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146" name="Google Shape;146;p13"/>
          <p:cNvSpPr txBox="1">
            <a:spLocks noGrp="1"/>
          </p:cNvSpPr>
          <p:nvPr>
            <p:ph type="subTitle" idx="5"/>
          </p:nvPr>
        </p:nvSpPr>
        <p:spPr>
          <a:xfrm>
            <a:off x="6339567" y="2485195"/>
            <a:ext cx="365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47" name="Google Shape;147;p13"/>
          <p:cNvSpPr txBox="1">
            <a:spLocks noGrp="1"/>
          </p:cNvSpPr>
          <p:nvPr>
            <p:ph type="subTitle" idx="6"/>
          </p:nvPr>
        </p:nvSpPr>
        <p:spPr>
          <a:xfrm>
            <a:off x="6339551" y="2955617"/>
            <a:ext cx="36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title" idx="7" hasCustomPrompt="1"/>
          </p:nvPr>
        </p:nvSpPr>
        <p:spPr>
          <a:xfrm>
            <a:off x="2117663" y="3996384"/>
            <a:ext cx="749600" cy="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149" name="Google Shape;149;p13"/>
          <p:cNvSpPr txBox="1">
            <a:spLocks noGrp="1"/>
          </p:cNvSpPr>
          <p:nvPr>
            <p:ph type="subTitle" idx="8"/>
          </p:nvPr>
        </p:nvSpPr>
        <p:spPr>
          <a:xfrm>
            <a:off x="2117667" y="4718677"/>
            <a:ext cx="365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9"/>
          </p:nvPr>
        </p:nvSpPr>
        <p:spPr>
          <a:xfrm>
            <a:off x="2117651" y="5189067"/>
            <a:ext cx="36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13" hasCustomPrompt="1"/>
          </p:nvPr>
        </p:nvSpPr>
        <p:spPr>
          <a:xfrm>
            <a:off x="6339563" y="3996384"/>
            <a:ext cx="749600" cy="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t>xx%</a:t>
            </a:r>
          </a:p>
        </p:txBody>
      </p:sp>
      <p:sp>
        <p:nvSpPr>
          <p:cNvPr id="152" name="Google Shape;152;p13"/>
          <p:cNvSpPr txBox="1">
            <a:spLocks noGrp="1"/>
          </p:cNvSpPr>
          <p:nvPr>
            <p:ph type="subTitle" idx="14"/>
          </p:nvPr>
        </p:nvSpPr>
        <p:spPr>
          <a:xfrm>
            <a:off x="6339567" y="4718677"/>
            <a:ext cx="365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15"/>
          </p:nvPr>
        </p:nvSpPr>
        <p:spPr>
          <a:xfrm>
            <a:off x="6339551" y="5189067"/>
            <a:ext cx="36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54" name="Google Shape;154;p13"/>
          <p:cNvGrpSpPr/>
          <p:nvPr/>
        </p:nvGrpSpPr>
        <p:grpSpPr>
          <a:xfrm>
            <a:off x="-732515" y="123334"/>
            <a:ext cx="1726833" cy="989633"/>
            <a:chOff x="3377575" y="1904775"/>
            <a:chExt cx="1295125" cy="742225"/>
          </a:xfrm>
        </p:grpSpPr>
        <p:sp>
          <p:nvSpPr>
            <p:cNvPr id="155" name="Google Shape;155;p13"/>
            <p:cNvSpPr/>
            <p:nvPr/>
          </p:nvSpPr>
          <p:spPr>
            <a:xfrm>
              <a:off x="4333275" y="2025925"/>
              <a:ext cx="339425" cy="329550"/>
            </a:xfrm>
            <a:custGeom>
              <a:avLst/>
              <a:gdLst/>
              <a:ahLst/>
              <a:cxnLst/>
              <a:rect l="l" t="t" r="r" b="b"/>
              <a:pathLst>
                <a:path w="13577" h="13182" extrusionOk="0">
                  <a:moveTo>
                    <a:pt x="12500" y="0"/>
                  </a:moveTo>
                  <a:cubicBezTo>
                    <a:pt x="12470" y="0"/>
                    <a:pt x="12440" y="2"/>
                    <a:pt x="12409" y="6"/>
                  </a:cubicBezTo>
                  <a:cubicBezTo>
                    <a:pt x="9367" y="219"/>
                    <a:pt x="6282" y="241"/>
                    <a:pt x="3223" y="241"/>
                  </a:cubicBezTo>
                  <a:cubicBezTo>
                    <a:pt x="2458" y="241"/>
                    <a:pt x="1695" y="239"/>
                    <a:pt x="934" y="239"/>
                  </a:cubicBezTo>
                  <a:cubicBezTo>
                    <a:pt x="434" y="239"/>
                    <a:pt x="0" y="673"/>
                    <a:pt x="0" y="1207"/>
                  </a:cubicBezTo>
                  <a:lnTo>
                    <a:pt x="234" y="12215"/>
                  </a:lnTo>
                  <a:cubicBezTo>
                    <a:pt x="234" y="12715"/>
                    <a:pt x="667" y="13182"/>
                    <a:pt x="1201" y="13182"/>
                  </a:cubicBezTo>
                  <a:cubicBezTo>
                    <a:pt x="3069" y="13082"/>
                    <a:pt x="4937" y="13015"/>
                    <a:pt x="6838" y="12982"/>
                  </a:cubicBezTo>
                  <a:cubicBezTo>
                    <a:pt x="8139" y="12935"/>
                    <a:pt x="9439" y="12873"/>
                    <a:pt x="10751" y="12873"/>
                  </a:cubicBezTo>
                  <a:cubicBezTo>
                    <a:pt x="11323" y="12873"/>
                    <a:pt x="11898" y="12885"/>
                    <a:pt x="12476" y="12915"/>
                  </a:cubicBezTo>
                  <a:cubicBezTo>
                    <a:pt x="12505" y="12919"/>
                    <a:pt x="12534" y="12920"/>
                    <a:pt x="12563" y="12920"/>
                  </a:cubicBezTo>
                  <a:cubicBezTo>
                    <a:pt x="13093" y="12920"/>
                    <a:pt x="13543" y="12354"/>
                    <a:pt x="13543" y="11848"/>
                  </a:cubicBezTo>
                  <a:cubicBezTo>
                    <a:pt x="13576" y="10146"/>
                    <a:pt x="13576" y="8412"/>
                    <a:pt x="13576" y="6711"/>
                  </a:cubicBezTo>
                  <a:lnTo>
                    <a:pt x="13576" y="4309"/>
                  </a:lnTo>
                  <a:cubicBezTo>
                    <a:pt x="13543" y="3809"/>
                    <a:pt x="13543" y="3275"/>
                    <a:pt x="13443" y="2808"/>
                  </a:cubicBezTo>
                  <a:cubicBezTo>
                    <a:pt x="13443" y="2207"/>
                    <a:pt x="13443" y="1574"/>
                    <a:pt x="13410" y="1007"/>
                  </a:cubicBezTo>
                  <a:cubicBezTo>
                    <a:pt x="13378" y="533"/>
                    <a:pt x="13018" y="0"/>
                    <a:pt x="125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377575" y="1904775"/>
              <a:ext cx="1181700" cy="742225"/>
            </a:xfrm>
            <a:custGeom>
              <a:avLst/>
              <a:gdLst/>
              <a:ahLst/>
              <a:cxnLst/>
              <a:rect l="l" t="t" r="r" b="b"/>
              <a:pathLst>
                <a:path w="47268" h="29689" extrusionOk="0">
                  <a:moveTo>
                    <a:pt x="33782" y="0"/>
                  </a:moveTo>
                  <a:cubicBezTo>
                    <a:pt x="33276" y="0"/>
                    <a:pt x="32769" y="4"/>
                    <a:pt x="32257" y="15"/>
                  </a:cubicBezTo>
                  <a:cubicBezTo>
                    <a:pt x="30623" y="48"/>
                    <a:pt x="29022" y="48"/>
                    <a:pt x="27420" y="249"/>
                  </a:cubicBezTo>
                  <a:cubicBezTo>
                    <a:pt x="26553" y="382"/>
                    <a:pt x="26420" y="682"/>
                    <a:pt x="26420" y="2417"/>
                  </a:cubicBezTo>
                  <a:cubicBezTo>
                    <a:pt x="26420" y="3551"/>
                    <a:pt x="26586" y="4652"/>
                    <a:pt x="26420" y="5719"/>
                  </a:cubicBezTo>
                  <a:cubicBezTo>
                    <a:pt x="25753" y="10423"/>
                    <a:pt x="22717" y="14592"/>
                    <a:pt x="18614" y="17027"/>
                  </a:cubicBezTo>
                  <a:cubicBezTo>
                    <a:pt x="16079" y="18562"/>
                    <a:pt x="13210" y="19496"/>
                    <a:pt x="10241" y="19996"/>
                  </a:cubicBezTo>
                  <a:cubicBezTo>
                    <a:pt x="8740" y="20230"/>
                    <a:pt x="7239" y="20330"/>
                    <a:pt x="5738" y="20363"/>
                  </a:cubicBezTo>
                  <a:cubicBezTo>
                    <a:pt x="5004" y="20363"/>
                    <a:pt x="4204" y="20363"/>
                    <a:pt x="3437" y="20330"/>
                  </a:cubicBezTo>
                  <a:cubicBezTo>
                    <a:pt x="3008" y="20291"/>
                    <a:pt x="2318" y="20195"/>
                    <a:pt x="1686" y="20195"/>
                  </a:cubicBezTo>
                  <a:cubicBezTo>
                    <a:pt x="1234" y="20195"/>
                    <a:pt x="812" y="20244"/>
                    <a:pt x="535" y="20396"/>
                  </a:cubicBezTo>
                  <a:cubicBezTo>
                    <a:pt x="1" y="20730"/>
                    <a:pt x="101" y="23932"/>
                    <a:pt x="68" y="24599"/>
                  </a:cubicBezTo>
                  <a:cubicBezTo>
                    <a:pt x="34" y="25834"/>
                    <a:pt x="34" y="27034"/>
                    <a:pt x="1" y="28235"/>
                  </a:cubicBezTo>
                  <a:cubicBezTo>
                    <a:pt x="1" y="29036"/>
                    <a:pt x="668" y="29670"/>
                    <a:pt x="1402" y="29670"/>
                  </a:cubicBezTo>
                  <a:cubicBezTo>
                    <a:pt x="2542" y="29683"/>
                    <a:pt x="3680" y="29688"/>
                    <a:pt x="4818" y="29688"/>
                  </a:cubicBezTo>
                  <a:cubicBezTo>
                    <a:pt x="9507" y="29688"/>
                    <a:pt x="14183" y="29596"/>
                    <a:pt x="18881" y="29570"/>
                  </a:cubicBezTo>
                  <a:cubicBezTo>
                    <a:pt x="24718" y="29536"/>
                    <a:pt x="30589" y="29503"/>
                    <a:pt x="36427" y="29403"/>
                  </a:cubicBezTo>
                  <a:cubicBezTo>
                    <a:pt x="38061" y="29403"/>
                    <a:pt x="39696" y="29369"/>
                    <a:pt x="41297" y="29369"/>
                  </a:cubicBezTo>
                  <a:cubicBezTo>
                    <a:pt x="42131" y="29369"/>
                    <a:pt x="42965" y="29369"/>
                    <a:pt x="43799" y="29336"/>
                  </a:cubicBezTo>
                  <a:cubicBezTo>
                    <a:pt x="44566" y="29336"/>
                    <a:pt x="45300" y="29336"/>
                    <a:pt x="45900" y="28936"/>
                  </a:cubicBezTo>
                  <a:cubicBezTo>
                    <a:pt x="46401" y="28769"/>
                    <a:pt x="46768" y="28269"/>
                    <a:pt x="46768" y="27702"/>
                  </a:cubicBezTo>
                  <a:cubicBezTo>
                    <a:pt x="46868" y="25200"/>
                    <a:pt x="46901" y="22731"/>
                    <a:pt x="46968" y="20230"/>
                  </a:cubicBezTo>
                  <a:cubicBezTo>
                    <a:pt x="46401" y="20230"/>
                    <a:pt x="45733" y="20230"/>
                    <a:pt x="45066" y="20263"/>
                  </a:cubicBezTo>
                  <a:cubicBezTo>
                    <a:pt x="42464" y="20363"/>
                    <a:pt x="39829" y="20496"/>
                    <a:pt x="37261" y="20563"/>
                  </a:cubicBezTo>
                  <a:cubicBezTo>
                    <a:pt x="37242" y="20564"/>
                    <a:pt x="37224" y="20564"/>
                    <a:pt x="37206" y="20564"/>
                  </a:cubicBezTo>
                  <a:cubicBezTo>
                    <a:pt x="36467" y="20564"/>
                    <a:pt x="35926" y="19912"/>
                    <a:pt x="35926" y="19229"/>
                  </a:cubicBezTo>
                  <a:cubicBezTo>
                    <a:pt x="35793" y="14159"/>
                    <a:pt x="35726" y="9055"/>
                    <a:pt x="35560" y="4018"/>
                  </a:cubicBezTo>
                  <a:cubicBezTo>
                    <a:pt x="35526" y="3317"/>
                    <a:pt x="36193" y="2684"/>
                    <a:pt x="36894" y="2684"/>
                  </a:cubicBezTo>
                  <a:cubicBezTo>
                    <a:pt x="38050" y="2684"/>
                    <a:pt x="39203" y="2687"/>
                    <a:pt x="40354" y="2687"/>
                  </a:cubicBezTo>
                  <a:cubicBezTo>
                    <a:pt x="42657" y="2687"/>
                    <a:pt x="44955" y="2673"/>
                    <a:pt x="47268" y="2584"/>
                  </a:cubicBezTo>
                  <a:lnTo>
                    <a:pt x="47268" y="1516"/>
                  </a:lnTo>
                  <a:cubicBezTo>
                    <a:pt x="47268" y="816"/>
                    <a:pt x="46734" y="315"/>
                    <a:pt x="46067" y="315"/>
                  </a:cubicBezTo>
                  <a:cubicBezTo>
                    <a:pt x="42965" y="148"/>
                    <a:pt x="39896" y="15"/>
                    <a:pt x="36794" y="15"/>
                  </a:cubicBezTo>
                  <a:cubicBezTo>
                    <a:pt x="35793" y="15"/>
                    <a:pt x="34792" y="0"/>
                    <a:pt x="33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7" name="Google Shape;157;p13"/>
          <p:cNvSpPr/>
          <p:nvPr/>
        </p:nvSpPr>
        <p:spPr>
          <a:xfrm rot="4500229">
            <a:off x="9839963" y="6060272"/>
            <a:ext cx="485784" cy="844577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13"/>
          <p:cNvSpPr/>
          <p:nvPr/>
        </p:nvSpPr>
        <p:spPr>
          <a:xfrm>
            <a:off x="-243850" y="761967"/>
            <a:ext cx="749467" cy="1338100"/>
          </a:xfrm>
          <a:custGeom>
            <a:avLst/>
            <a:gdLst/>
            <a:ahLst/>
            <a:cxnLst/>
            <a:rect l="l" t="t" r="r" b="b"/>
            <a:pathLst>
              <a:path w="22484" h="40143" extrusionOk="0">
                <a:moveTo>
                  <a:pt x="18914" y="6030"/>
                </a:moveTo>
                <a:cubicBezTo>
                  <a:pt x="17046" y="14169"/>
                  <a:pt x="15078" y="22275"/>
                  <a:pt x="13177" y="30381"/>
                </a:cubicBezTo>
                <a:cubicBezTo>
                  <a:pt x="12677" y="32415"/>
                  <a:pt x="12210" y="34450"/>
                  <a:pt x="11709" y="36518"/>
                </a:cubicBezTo>
                <a:cubicBezTo>
                  <a:pt x="11209" y="35918"/>
                  <a:pt x="10709" y="35384"/>
                  <a:pt x="10242" y="34784"/>
                </a:cubicBezTo>
                <a:cubicBezTo>
                  <a:pt x="9341" y="33683"/>
                  <a:pt x="8407" y="32515"/>
                  <a:pt x="7540" y="31348"/>
                </a:cubicBezTo>
                <a:cubicBezTo>
                  <a:pt x="5972" y="29146"/>
                  <a:pt x="4404" y="26911"/>
                  <a:pt x="3003" y="24610"/>
                </a:cubicBezTo>
                <a:cubicBezTo>
                  <a:pt x="5538" y="21975"/>
                  <a:pt x="7907" y="19239"/>
                  <a:pt x="10308" y="16471"/>
                </a:cubicBezTo>
                <a:cubicBezTo>
                  <a:pt x="12910" y="13435"/>
                  <a:pt x="15479" y="10366"/>
                  <a:pt x="17980" y="7231"/>
                </a:cubicBezTo>
                <a:cubicBezTo>
                  <a:pt x="18314" y="6797"/>
                  <a:pt x="18581" y="6430"/>
                  <a:pt x="18914" y="6030"/>
                </a:cubicBezTo>
                <a:close/>
                <a:moveTo>
                  <a:pt x="21223" y="1"/>
                </a:moveTo>
                <a:cubicBezTo>
                  <a:pt x="20824" y="1"/>
                  <a:pt x="20484" y="217"/>
                  <a:pt x="20215" y="559"/>
                </a:cubicBezTo>
                <a:cubicBezTo>
                  <a:pt x="15379" y="6864"/>
                  <a:pt x="10375" y="12935"/>
                  <a:pt x="5071" y="18872"/>
                </a:cubicBezTo>
                <a:cubicBezTo>
                  <a:pt x="3570" y="20574"/>
                  <a:pt x="2036" y="22208"/>
                  <a:pt x="568" y="23909"/>
                </a:cubicBezTo>
                <a:cubicBezTo>
                  <a:pt x="1" y="24576"/>
                  <a:pt x="401" y="25477"/>
                  <a:pt x="1035" y="25744"/>
                </a:cubicBezTo>
                <a:cubicBezTo>
                  <a:pt x="2503" y="28079"/>
                  <a:pt x="4037" y="30414"/>
                  <a:pt x="5705" y="32615"/>
                </a:cubicBezTo>
                <a:cubicBezTo>
                  <a:pt x="7540" y="35084"/>
                  <a:pt x="9408" y="37552"/>
                  <a:pt x="11442" y="39787"/>
                </a:cubicBezTo>
                <a:cubicBezTo>
                  <a:pt x="11663" y="40032"/>
                  <a:pt x="11959" y="40142"/>
                  <a:pt x="12257" y="40142"/>
                </a:cubicBezTo>
                <a:cubicBezTo>
                  <a:pt x="12769" y="40142"/>
                  <a:pt x="13284" y="39815"/>
                  <a:pt x="13410" y="39287"/>
                </a:cubicBezTo>
                <a:cubicBezTo>
                  <a:pt x="14545" y="34383"/>
                  <a:pt x="15745" y="29447"/>
                  <a:pt x="16913" y="24543"/>
                </a:cubicBezTo>
                <a:cubicBezTo>
                  <a:pt x="18047" y="19606"/>
                  <a:pt x="19248" y="14703"/>
                  <a:pt x="20415" y="9766"/>
                </a:cubicBezTo>
                <a:cubicBezTo>
                  <a:pt x="21049" y="7030"/>
                  <a:pt x="21683" y="4228"/>
                  <a:pt x="22350" y="1493"/>
                </a:cubicBezTo>
                <a:cubicBezTo>
                  <a:pt x="22484" y="893"/>
                  <a:pt x="22217" y="326"/>
                  <a:pt x="21683" y="92"/>
                </a:cubicBezTo>
                <a:cubicBezTo>
                  <a:pt x="21522" y="30"/>
                  <a:pt x="21368" y="1"/>
                  <a:pt x="2122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13"/>
          <p:cNvSpPr/>
          <p:nvPr/>
        </p:nvSpPr>
        <p:spPr>
          <a:xfrm>
            <a:off x="597467" y="4623967"/>
            <a:ext cx="230200" cy="1893767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" name="Google Shape;160;p13"/>
          <p:cNvSpPr/>
          <p:nvPr/>
        </p:nvSpPr>
        <p:spPr>
          <a:xfrm rot="6377810">
            <a:off x="9549774" y="6009759"/>
            <a:ext cx="430804" cy="748989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1" name="Google Shape;161;p13"/>
          <p:cNvGrpSpPr/>
          <p:nvPr/>
        </p:nvGrpSpPr>
        <p:grpSpPr>
          <a:xfrm>
            <a:off x="10969921" y="3964419"/>
            <a:ext cx="2313355" cy="2893581"/>
            <a:chOff x="3429275" y="3800075"/>
            <a:chExt cx="1225900" cy="1533375"/>
          </a:xfrm>
        </p:grpSpPr>
        <p:sp>
          <p:nvSpPr>
            <p:cNvPr id="162" name="Google Shape;162;p13"/>
            <p:cNvSpPr/>
            <p:nvPr/>
          </p:nvSpPr>
          <p:spPr>
            <a:xfrm>
              <a:off x="3764525" y="4562375"/>
              <a:ext cx="407825" cy="386625"/>
            </a:xfrm>
            <a:custGeom>
              <a:avLst/>
              <a:gdLst/>
              <a:ahLst/>
              <a:cxnLst/>
              <a:rect l="l" t="t" r="r" b="b"/>
              <a:pathLst>
                <a:path w="16313" h="15465" extrusionOk="0">
                  <a:moveTo>
                    <a:pt x="7962" y="0"/>
                  </a:moveTo>
                  <a:cubicBezTo>
                    <a:pt x="5975" y="0"/>
                    <a:pt x="4021" y="683"/>
                    <a:pt x="2569" y="2155"/>
                  </a:cubicBezTo>
                  <a:cubicBezTo>
                    <a:pt x="1368" y="3423"/>
                    <a:pt x="568" y="5024"/>
                    <a:pt x="401" y="6792"/>
                  </a:cubicBezTo>
                  <a:cubicBezTo>
                    <a:pt x="1" y="10361"/>
                    <a:pt x="2436" y="13864"/>
                    <a:pt x="5805" y="14998"/>
                  </a:cubicBezTo>
                  <a:cubicBezTo>
                    <a:pt x="6805" y="15331"/>
                    <a:pt x="7906" y="15465"/>
                    <a:pt x="8940" y="15465"/>
                  </a:cubicBezTo>
                  <a:cubicBezTo>
                    <a:pt x="12076" y="15465"/>
                    <a:pt x="14311" y="13463"/>
                    <a:pt x="15412" y="10628"/>
                  </a:cubicBezTo>
                  <a:cubicBezTo>
                    <a:pt x="16145" y="8627"/>
                    <a:pt x="16312" y="6425"/>
                    <a:pt x="15345" y="4424"/>
                  </a:cubicBezTo>
                  <a:cubicBezTo>
                    <a:pt x="14644" y="2823"/>
                    <a:pt x="13243" y="1488"/>
                    <a:pt x="11642" y="788"/>
                  </a:cubicBezTo>
                  <a:cubicBezTo>
                    <a:pt x="10481" y="272"/>
                    <a:pt x="9215" y="0"/>
                    <a:pt x="7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4154800" y="4856475"/>
              <a:ext cx="500375" cy="476975"/>
            </a:xfrm>
            <a:custGeom>
              <a:avLst/>
              <a:gdLst/>
              <a:ahLst/>
              <a:cxnLst/>
              <a:rect l="l" t="t" r="r" b="b"/>
              <a:pathLst>
                <a:path w="20015" h="19079" extrusionOk="0">
                  <a:moveTo>
                    <a:pt x="9784" y="0"/>
                  </a:moveTo>
                  <a:cubicBezTo>
                    <a:pt x="7350" y="0"/>
                    <a:pt x="4957" y="839"/>
                    <a:pt x="3170" y="2667"/>
                  </a:cubicBezTo>
                  <a:cubicBezTo>
                    <a:pt x="1635" y="4235"/>
                    <a:pt x="668" y="6203"/>
                    <a:pt x="468" y="8371"/>
                  </a:cubicBezTo>
                  <a:cubicBezTo>
                    <a:pt x="1" y="12774"/>
                    <a:pt x="3003" y="17110"/>
                    <a:pt x="7139" y="18511"/>
                  </a:cubicBezTo>
                  <a:cubicBezTo>
                    <a:pt x="8373" y="18912"/>
                    <a:pt x="9708" y="19079"/>
                    <a:pt x="11009" y="19079"/>
                  </a:cubicBezTo>
                  <a:cubicBezTo>
                    <a:pt x="14811" y="19079"/>
                    <a:pt x="17647" y="16577"/>
                    <a:pt x="18948" y="13108"/>
                  </a:cubicBezTo>
                  <a:cubicBezTo>
                    <a:pt x="19848" y="10673"/>
                    <a:pt x="20015" y="7937"/>
                    <a:pt x="18981" y="5502"/>
                  </a:cubicBezTo>
                  <a:cubicBezTo>
                    <a:pt x="18080" y="3501"/>
                    <a:pt x="16346" y="1866"/>
                    <a:pt x="14378" y="999"/>
                  </a:cubicBezTo>
                  <a:cubicBezTo>
                    <a:pt x="12929" y="347"/>
                    <a:pt x="11348" y="0"/>
                    <a:pt x="9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4144800" y="4323800"/>
              <a:ext cx="246875" cy="234100"/>
            </a:xfrm>
            <a:custGeom>
              <a:avLst/>
              <a:gdLst/>
              <a:ahLst/>
              <a:cxnLst/>
              <a:rect l="l" t="t" r="r" b="b"/>
              <a:pathLst>
                <a:path w="9875" h="9364" extrusionOk="0">
                  <a:moveTo>
                    <a:pt x="4808" y="0"/>
                  </a:moveTo>
                  <a:cubicBezTo>
                    <a:pt x="3593" y="0"/>
                    <a:pt x="2395" y="424"/>
                    <a:pt x="1535" y="1324"/>
                  </a:cubicBezTo>
                  <a:cubicBezTo>
                    <a:pt x="768" y="2058"/>
                    <a:pt x="334" y="3059"/>
                    <a:pt x="201" y="4126"/>
                  </a:cubicBezTo>
                  <a:cubicBezTo>
                    <a:pt x="0" y="6294"/>
                    <a:pt x="1435" y="8396"/>
                    <a:pt x="3503" y="9063"/>
                  </a:cubicBezTo>
                  <a:cubicBezTo>
                    <a:pt x="4103" y="9297"/>
                    <a:pt x="4770" y="9363"/>
                    <a:pt x="5404" y="9363"/>
                  </a:cubicBezTo>
                  <a:cubicBezTo>
                    <a:pt x="7272" y="9363"/>
                    <a:pt x="8707" y="8163"/>
                    <a:pt x="9340" y="6461"/>
                  </a:cubicBezTo>
                  <a:cubicBezTo>
                    <a:pt x="9774" y="5227"/>
                    <a:pt x="9874" y="3859"/>
                    <a:pt x="9274" y="2692"/>
                  </a:cubicBezTo>
                  <a:cubicBezTo>
                    <a:pt x="8873" y="1691"/>
                    <a:pt x="8006" y="891"/>
                    <a:pt x="7039" y="490"/>
                  </a:cubicBezTo>
                  <a:cubicBezTo>
                    <a:pt x="6343" y="168"/>
                    <a:pt x="5572" y="0"/>
                    <a:pt x="48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3470975" y="4618700"/>
              <a:ext cx="184325" cy="175200"/>
            </a:xfrm>
            <a:custGeom>
              <a:avLst/>
              <a:gdLst/>
              <a:ahLst/>
              <a:cxnLst/>
              <a:rect l="l" t="t" r="r" b="b"/>
              <a:pathLst>
                <a:path w="7373" h="7008" extrusionOk="0">
                  <a:moveTo>
                    <a:pt x="3647" y="1"/>
                  </a:moveTo>
                  <a:cubicBezTo>
                    <a:pt x="2741" y="1"/>
                    <a:pt x="1847" y="325"/>
                    <a:pt x="1168" y="1003"/>
                  </a:cubicBezTo>
                  <a:cubicBezTo>
                    <a:pt x="601" y="1537"/>
                    <a:pt x="234" y="2271"/>
                    <a:pt x="168" y="3071"/>
                  </a:cubicBezTo>
                  <a:cubicBezTo>
                    <a:pt x="1" y="4706"/>
                    <a:pt x="1102" y="6274"/>
                    <a:pt x="2636" y="6774"/>
                  </a:cubicBezTo>
                  <a:cubicBezTo>
                    <a:pt x="3103" y="6907"/>
                    <a:pt x="3603" y="7007"/>
                    <a:pt x="4037" y="7007"/>
                  </a:cubicBezTo>
                  <a:cubicBezTo>
                    <a:pt x="5471" y="7007"/>
                    <a:pt x="6472" y="6073"/>
                    <a:pt x="6972" y="4773"/>
                  </a:cubicBezTo>
                  <a:cubicBezTo>
                    <a:pt x="7306" y="3872"/>
                    <a:pt x="7373" y="2871"/>
                    <a:pt x="6972" y="2037"/>
                  </a:cubicBezTo>
                  <a:cubicBezTo>
                    <a:pt x="6672" y="1270"/>
                    <a:pt x="6005" y="703"/>
                    <a:pt x="5305" y="369"/>
                  </a:cubicBezTo>
                  <a:cubicBezTo>
                    <a:pt x="4780" y="126"/>
                    <a:pt x="4211" y="1"/>
                    <a:pt x="3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3877950" y="5081550"/>
              <a:ext cx="182650" cy="175175"/>
            </a:xfrm>
            <a:custGeom>
              <a:avLst/>
              <a:gdLst/>
              <a:ahLst/>
              <a:cxnLst/>
              <a:rect l="l" t="t" r="r" b="b"/>
              <a:pathLst>
                <a:path w="7306" h="7007" extrusionOk="0">
                  <a:moveTo>
                    <a:pt x="3615" y="0"/>
                  </a:moveTo>
                  <a:cubicBezTo>
                    <a:pt x="2712" y="0"/>
                    <a:pt x="1826" y="324"/>
                    <a:pt x="1168" y="1002"/>
                  </a:cubicBezTo>
                  <a:cubicBezTo>
                    <a:pt x="567" y="1536"/>
                    <a:pt x="234" y="2270"/>
                    <a:pt x="167" y="3071"/>
                  </a:cubicBezTo>
                  <a:cubicBezTo>
                    <a:pt x="0" y="4705"/>
                    <a:pt x="1068" y="6273"/>
                    <a:pt x="2602" y="6773"/>
                  </a:cubicBezTo>
                  <a:cubicBezTo>
                    <a:pt x="3069" y="6907"/>
                    <a:pt x="3569" y="7007"/>
                    <a:pt x="4036" y="7007"/>
                  </a:cubicBezTo>
                  <a:cubicBezTo>
                    <a:pt x="5437" y="7007"/>
                    <a:pt x="6438" y="6073"/>
                    <a:pt x="6938" y="4772"/>
                  </a:cubicBezTo>
                  <a:cubicBezTo>
                    <a:pt x="7272" y="3904"/>
                    <a:pt x="7305" y="2870"/>
                    <a:pt x="6938" y="2036"/>
                  </a:cubicBezTo>
                  <a:cubicBezTo>
                    <a:pt x="6672" y="1269"/>
                    <a:pt x="6004" y="702"/>
                    <a:pt x="5271" y="369"/>
                  </a:cubicBezTo>
                  <a:cubicBezTo>
                    <a:pt x="4746" y="126"/>
                    <a:pt x="4177" y="0"/>
                    <a:pt x="3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4310750" y="4648325"/>
              <a:ext cx="119275" cy="113875"/>
            </a:xfrm>
            <a:custGeom>
              <a:avLst/>
              <a:gdLst/>
              <a:ahLst/>
              <a:cxnLst/>
              <a:rect l="l" t="t" r="r" b="b"/>
              <a:pathLst>
                <a:path w="4771" h="4555" extrusionOk="0">
                  <a:moveTo>
                    <a:pt x="2371" y="1"/>
                  </a:moveTo>
                  <a:cubicBezTo>
                    <a:pt x="1784" y="1"/>
                    <a:pt x="1200" y="200"/>
                    <a:pt x="768" y="652"/>
                  </a:cubicBezTo>
                  <a:cubicBezTo>
                    <a:pt x="434" y="1019"/>
                    <a:pt x="201" y="1519"/>
                    <a:pt x="134" y="2020"/>
                  </a:cubicBezTo>
                  <a:cubicBezTo>
                    <a:pt x="0" y="3054"/>
                    <a:pt x="734" y="4088"/>
                    <a:pt x="1735" y="4421"/>
                  </a:cubicBezTo>
                  <a:cubicBezTo>
                    <a:pt x="2035" y="4522"/>
                    <a:pt x="2369" y="4555"/>
                    <a:pt x="2636" y="4555"/>
                  </a:cubicBezTo>
                  <a:cubicBezTo>
                    <a:pt x="3570" y="4555"/>
                    <a:pt x="4237" y="3988"/>
                    <a:pt x="4537" y="3154"/>
                  </a:cubicBezTo>
                  <a:cubicBezTo>
                    <a:pt x="4737" y="2553"/>
                    <a:pt x="4771" y="1886"/>
                    <a:pt x="4537" y="1319"/>
                  </a:cubicBezTo>
                  <a:cubicBezTo>
                    <a:pt x="4304" y="786"/>
                    <a:pt x="3903" y="419"/>
                    <a:pt x="3436" y="218"/>
                  </a:cubicBezTo>
                  <a:cubicBezTo>
                    <a:pt x="3104" y="78"/>
                    <a:pt x="2737" y="1"/>
                    <a:pt x="2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3429275" y="4905900"/>
              <a:ext cx="399500" cy="380025"/>
            </a:xfrm>
            <a:custGeom>
              <a:avLst/>
              <a:gdLst/>
              <a:ahLst/>
              <a:cxnLst/>
              <a:rect l="l" t="t" r="r" b="b"/>
              <a:pathLst>
                <a:path w="15980" h="15201" extrusionOk="0">
                  <a:moveTo>
                    <a:pt x="7790" y="0"/>
                  </a:moveTo>
                  <a:cubicBezTo>
                    <a:pt x="5831" y="0"/>
                    <a:pt x="3911" y="675"/>
                    <a:pt x="2503" y="2124"/>
                  </a:cubicBezTo>
                  <a:cubicBezTo>
                    <a:pt x="1335" y="3392"/>
                    <a:pt x="535" y="4960"/>
                    <a:pt x="368" y="6661"/>
                  </a:cubicBezTo>
                  <a:cubicBezTo>
                    <a:pt x="1" y="10197"/>
                    <a:pt x="2369" y="13632"/>
                    <a:pt x="5672" y="14733"/>
                  </a:cubicBezTo>
                  <a:cubicBezTo>
                    <a:pt x="6672" y="15067"/>
                    <a:pt x="7706" y="15200"/>
                    <a:pt x="8774" y="15200"/>
                  </a:cubicBezTo>
                  <a:cubicBezTo>
                    <a:pt x="11843" y="15200"/>
                    <a:pt x="14044" y="13199"/>
                    <a:pt x="15112" y="10430"/>
                  </a:cubicBezTo>
                  <a:cubicBezTo>
                    <a:pt x="15846" y="8462"/>
                    <a:pt x="15979" y="6260"/>
                    <a:pt x="15112" y="4392"/>
                  </a:cubicBezTo>
                  <a:cubicBezTo>
                    <a:pt x="14378" y="2791"/>
                    <a:pt x="12977" y="1524"/>
                    <a:pt x="11442" y="790"/>
                  </a:cubicBezTo>
                  <a:cubicBezTo>
                    <a:pt x="10290" y="272"/>
                    <a:pt x="9032" y="0"/>
                    <a:pt x="7790" y="0"/>
                  </a:cubicBezTo>
                  <a:close/>
                </a:path>
              </a:pathLst>
            </a:custGeom>
            <a:solidFill>
              <a:srgbClr val="FFDC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3553550" y="3800075"/>
              <a:ext cx="512050" cy="688375"/>
            </a:xfrm>
            <a:custGeom>
              <a:avLst/>
              <a:gdLst/>
              <a:ahLst/>
              <a:cxnLst/>
              <a:rect l="l" t="t" r="r" b="b"/>
              <a:pathLst>
                <a:path w="20482" h="27535" extrusionOk="0">
                  <a:moveTo>
                    <a:pt x="7818" y="0"/>
                  </a:moveTo>
                  <a:cubicBezTo>
                    <a:pt x="7277" y="0"/>
                    <a:pt x="6740" y="163"/>
                    <a:pt x="6171" y="391"/>
                  </a:cubicBezTo>
                  <a:cubicBezTo>
                    <a:pt x="4337" y="1091"/>
                    <a:pt x="2502" y="1725"/>
                    <a:pt x="701" y="2492"/>
                  </a:cubicBezTo>
                  <a:cubicBezTo>
                    <a:pt x="334" y="2726"/>
                    <a:pt x="0" y="3293"/>
                    <a:pt x="34" y="3727"/>
                  </a:cubicBezTo>
                  <a:cubicBezTo>
                    <a:pt x="300" y="7463"/>
                    <a:pt x="234" y="11265"/>
                    <a:pt x="367" y="15001"/>
                  </a:cubicBezTo>
                  <a:cubicBezTo>
                    <a:pt x="467" y="16836"/>
                    <a:pt x="534" y="18737"/>
                    <a:pt x="634" y="20605"/>
                  </a:cubicBezTo>
                  <a:cubicBezTo>
                    <a:pt x="667" y="22407"/>
                    <a:pt x="734" y="24141"/>
                    <a:pt x="1001" y="25909"/>
                  </a:cubicBezTo>
                  <a:lnTo>
                    <a:pt x="1001" y="25976"/>
                  </a:lnTo>
                  <a:cubicBezTo>
                    <a:pt x="867" y="26576"/>
                    <a:pt x="1068" y="27177"/>
                    <a:pt x="1701" y="27444"/>
                  </a:cubicBezTo>
                  <a:cubicBezTo>
                    <a:pt x="1843" y="27506"/>
                    <a:pt x="1989" y="27535"/>
                    <a:pt x="2135" y="27535"/>
                  </a:cubicBezTo>
                  <a:cubicBezTo>
                    <a:pt x="2539" y="27535"/>
                    <a:pt x="2942" y="27311"/>
                    <a:pt x="3236" y="26943"/>
                  </a:cubicBezTo>
                  <a:cubicBezTo>
                    <a:pt x="5804" y="23908"/>
                    <a:pt x="9340" y="20272"/>
                    <a:pt x="10808" y="18971"/>
                  </a:cubicBezTo>
                  <a:cubicBezTo>
                    <a:pt x="13810" y="16269"/>
                    <a:pt x="16846" y="13500"/>
                    <a:pt x="19981" y="10898"/>
                  </a:cubicBezTo>
                  <a:cubicBezTo>
                    <a:pt x="20415" y="10498"/>
                    <a:pt x="20481" y="9598"/>
                    <a:pt x="20014" y="9164"/>
                  </a:cubicBezTo>
                  <a:cubicBezTo>
                    <a:pt x="17046" y="6796"/>
                    <a:pt x="14044" y="4494"/>
                    <a:pt x="11175" y="2092"/>
                  </a:cubicBezTo>
                  <a:cubicBezTo>
                    <a:pt x="10474" y="1492"/>
                    <a:pt x="9874" y="758"/>
                    <a:pt x="9073" y="324"/>
                  </a:cubicBezTo>
                  <a:cubicBezTo>
                    <a:pt x="8642" y="94"/>
                    <a:pt x="8229" y="0"/>
                    <a:pt x="7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3816225" y="4262850"/>
              <a:ext cx="262725" cy="230025"/>
            </a:xfrm>
            <a:custGeom>
              <a:avLst/>
              <a:gdLst/>
              <a:ahLst/>
              <a:cxnLst/>
              <a:rect l="l" t="t" r="r" b="b"/>
              <a:pathLst>
                <a:path w="10509" h="9201" extrusionOk="0">
                  <a:moveTo>
                    <a:pt x="6633" y="0"/>
                  </a:moveTo>
                  <a:cubicBezTo>
                    <a:pt x="6529" y="0"/>
                    <a:pt x="6427" y="30"/>
                    <a:pt x="6339" y="93"/>
                  </a:cubicBezTo>
                  <a:cubicBezTo>
                    <a:pt x="5938" y="393"/>
                    <a:pt x="5538" y="593"/>
                    <a:pt x="5204" y="927"/>
                  </a:cubicBezTo>
                  <a:cubicBezTo>
                    <a:pt x="4871" y="1260"/>
                    <a:pt x="4537" y="1561"/>
                    <a:pt x="4204" y="1828"/>
                  </a:cubicBezTo>
                  <a:cubicBezTo>
                    <a:pt x="3503" y="2461"/>
                    <a:pt x="2836" y="3095"/>
                    <a:pt x="2169" y="3729"/>
                  </a:cubicBezTo>
                  <a:cubicBezTo>
                    <a:pt x="1869" y="3996"/>
                    <a:pt x="1535" y="4296"/>
                    <a:pt x="1235" y="4596"/>
                  </a:cubicBezTo>
                  <a:cubicBezTo>
                    <a:pt x="901" y="4963"/>
                    <a:pt x="401" y="5297"/>
                    <a:pt x="268" y="5797"/>
                  </a:cubicBezTo>
                  <a:cubicBezTo>
                    <a:pt x="1" y="6831"/>
                    <a:pt x="1101" y="7632"/>
                    <a:pt x="1869" y="8165"/>
                  </a:cubicBezTo>
                  <a:cubicBezTo>
                    <a:pt x="2791" y="8831"/>
                    <a:pt x="3783" y="9200"/>
                    <a:pt x="4769" y="9200"/>
                  </a:cubicBezTo>
                  <a:cubicBezTo>
                    <a:pt x="5709" y="9200"/>
                    <a:pt x="6643" y="8865"/>
                    <a:pt x="7506" y="8132"/>
                  </a:cubicBezTo>
                  <a:cubicBezTo>
                    <a:pt x="9908" y="6097"/>
                    <a:pt x="10508" y="2128"/>
                    <a:pt x="7406" y="326"/>
                  </a:cubicBezTo>
                  <a:cubicBezTo>
                    <a:pt x="7273" y="260"/>
                    <a:pt x="7206" y="260"/>
                    <a:pt x="7106" y="226"/>
                  </a:cubicBezTo>
                  <a:cubicBezTo>
                    <a:pt x="6981" y="81"/>
                    <a:pt x="6805" y="0"/>
                    <a:pt x="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461661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4"/>
          <p:cNvSpPr txBox="1">
            <a:spLocks noGrp="1"/>
          </p:cNvSpPr>
          <p:nvPr>
            <p:ph type="title"/>
          </p:nvPr>
        </p:nvSpPr>
        <p:spPr>
          <a:xfrm>
            <a:off x="2837800" y="4519433"/>
            <a:ext cx="6516400" cy="4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estrial"/>
              <a:buNone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74" name="Google Shape;174;p14"/>
          <p:cNvSpPr txBox="1">
            <a:spLocks noGrp="1"/>
          </p:cNvSpPr>
          <p:nvPr>
            <p:ph type="subTitle" idx="1"/>
          </p:nvPr>
        </p:nvSpPr>
        <p:spPr>
          <a:xfrm>
            <a:off x="2837800" y="1855367"/>
            <a:ext cx="6516400" cy="2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3733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75" name="Google Shape;175;p14"/>
          <p:cNvSpPr/>
          <p:nvPr/>
        </p:nvSpPr>
        <p:spPr>
          <a:xfrm rot="4500229">
            <a:off x="10970296" y="5806505"/>
            <a:ext cx="485784" cy="844577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4"/>
          <p:cNvSpPr/>
          <p:nvPr/>
        </p:nvSpPr>
        <p:spPr>
          <a:xfrm>
            <a:off x="597467" y="4623967"/>
            <a:ext cx="230200" cy="1893767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4"/>
          <p:cNvSpPr/>
          <p:nvPr/>
        </p:nvSpPr>
        <p:spPr>
          <a:xfrm rot="792347">
            <a:off x="-669408" y="-418976"/>
            <a:ext cx="2044672" cy="1670603"/>
          </a:xfrm>
          <a:custGeom>
            <a:avLst/>
            <a:gdLst/>
            <a:ahLst/>
            <a:cxnLst/>
            <a:rect l="l" t="t" r="r" b="b"/>
            <a:pathLst>
              <a:path w="46401" h="37912" extrusionOk="0">
                <a:moveTo>
                  <a:pt x="44888" y="0"/>
                </a:moveTo>
                <a:cubicBezTo>
                  <a:pt x="44770" y="0"/>
                  <a:pt x="44651" y="18"/>
                  <a:pt x="44533" y="55"/>
                </a:cubicBezTo>
                <a:cubicBezTo>
                  <a:pt x="43699" y="289"/>
                  <a:pt x="42965" y="689"/>
                  <a:pt x="42164" y="1023"/>
                </a:cubicBezTo>
                <a:cubicBezTo>
                  <a:pt x="41397" y="1356"/>
                  <a:pt x="40697" y="1690"/>
                  <a:pt x="39963" y="2024"/>
                </a:cubicBezTo>
                <a:cubicBezTo>
                  <a:pt x="38528" y="2657"/>
                  <a:pt x="37161" y="3291"/>
                  <a:pt x="35760" y="3958"/>
                </a:cubicBezTo>
                <a:cubicBezTo>
                  <a:pt x="32958" y="5226"/>
                  <a:pt x="30156" y="6560"/>
                  <a:pt x="27354" y="7961"/>
                </a:cubicBezTo>
                <a:cubicBezTo>
                  <a:pt x="21783" y="10696"/>
                  <a:pt x="16179" y="13565"/>
                  <a:pt x="10675" y="16534"/>
                </a:cubicBezTo>
                <a:cubicBezTo>
                  <a:pt x="9141" y="17368"/>
                  <a:pt x="7640" y="18235"/>
                  <a:pt x="6105" y="19069"/>
                </a:cubicBezTo>
                <a:cubicBezTo>
                  <a:pt x="4504" y="19970"/>
                  <a:pt x="2936" y="20870"/>
                  <a:pt x="1469" y="21971"/>
                </a:cubicBezTo>
                <a:cubicBezTo>
                  <a:pt x="1435" y="22004"/>
                  <a:pt x="1435" y="22038"/>
                  <a:pt x="1402" y="22071"/>
                </a:cubicBezTo>
                <a:cubicBezTo>
                  <a:pt x="1168" y="22171"/>
                  <a:pt x="1002" y="22238"/>
                  <a:pt x="801" y="22338"/>
                </a:cubicBezTo>
                <a:cubicBezTo>
                  <a:pt x="1" y="22672"/>
                  <a:pt x="401" y="23706"/>
                  <a:pt x="1002" y="23973"/>
                </a:cubicBezTo>
                <a:cubicBezTo>
                  <a:pt x="9941" y="27208"/>
                  <a:pt x="18647" y="31011"/>
                  <a:pt x="27420" y="34714"/>
                </a:cubicBezTo>
                <a:cubicBezTo>
                  <a:pt x="29989" y="35814"/>
                  <a:pt x="32557" y="36882"/>
                  <a:pt x="35193" y="37849"/>
                </a:cubicBezTo>
                <a:cubicBezTo>
                  <a:pt x="35313" y="37892"/>
                  <a:pt x="35431" y="37912"/>
                  <a:pt x="35543" y="37912"/>
                </a:cubicBezTo>
                <a:cubicBezTo>
                  <a:pt x="36389" y="37912"/>
                  <a:pt x="36939" y="36788"/>
                  <a:pt x="36527" y="36081"/>
                </a:cubicBezTo>
                <a:cubicBezTo>
                  <a:pt x="36160" y="34847"/>
                  <a:pt x="35560" y="33713"/>
                  <a:pt x="35293" y="32479"/>
                </a:cubicBezTo>
                <a:cubicBezTo>
                  <a:pt x="34992" y="31211"/>
                  <a:pt x="34792" y="29977"/>
                  <a:pt x="34659" y="28709"/>
                </a:cubicBezTo>
                <a:cubicBezTo>
                  <a:pt x="34392" y="26141"/>
                  <a:pt x="34492" y="23472"/>
                  <a:pt x="34859" y="20870"/>
                </a:cubicBezTo>
                <a:cubicBezTo>
                  <a:pt x="35560" y="16167"/>
                  <a:pt x="37361" y="11664"/>
                  <a:pt x="40063" y="7728"/>
                </a:cubicBezTo>
                <a:cubicBezTo>
                  <a:pt x="40830" y="6694"/>
                  <a:pt x="41664" y="5693"/>
                  <a:pt x="42531" y="4725"/>
                </a:cubicBezTo>
                <a:cubicBezTo>
                  <a:pt x="42965" y="4292"/>
                  <a:pt x="43365" y="3791"/>
                  <a:pt x="43899" y="3458"/>
                </a:cubicBezTo>
                <a:cubicBezTo>
                  <a:pt x="44499" y="3058"/>
                  <a:pt x="45100" y="2791"/>
                  <a:pt x="45633" y="2390"/>
                </a:cubicBezTo>
                <a:cubicBezTo>
                  <a:pt x="46167" y="2024"/>
                  <a:pt x="46401" y="1390"/>
                  <a:pt x="46067" y="823"/>
                </a:cubicBezTo>
                <a:cubicBezTo>
                  <a:pt x="45877" y="334"/>
                  <a:pt x="45400" y="0"/>
                  <a:pt x="448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4"/>
          <p:cNvSpPr/>
          <p:nvPr/>
        </p:nvSpPr>
        <p:spPr>
          <a:xfrm rot="792347">
            <a:off x="270959" y="-314510"/>
            <a:ext cx="2044672" cy="1670603"/>
          </a:xfrm>
          <a:custGeom>
            <a:avLst/>
            <a:gdLst/>
            <a:ahLst/>
            <a:cxnLst/>
            <a:rect l="l" t="t" r="r" b="b"/>
            <a:pathLst>
              <a:path w="46401" h="37912" extrusionOk="0">
                <a:moveTo>
                  <a:pt x="44888" y="0"/>
                </a:moveTo>
                <a:cubicBezTo>
                  <a:pt x="44770" y="0"/>
                  <a:pt x="44651" y="18"/>
                  <a:pt x="44533" y="55"/>
                </a:cubicBezTo>
                <a:cubicBezTo>
                  <a:pt x="43699" y="289"/>
                  <a:pt x="42965" y="689"/>
                  <a:pt x="42164" y="1023"/>
                </a:cubicBezTo>
                <a:cubicBezTo>
                  <a:pt x="41397" y="1356"/>
                  <a:pt x="40697" y="1690"/>
                  <a:pt x="39963" y="2024"/>
                </a:cubicBezTo>
                <a:cubicBezTo>
                  <a:pt x="38528" y="2657"/>
                  <a:pt x="37161" y="3291"/>
                  <a:pt x="35760" y="3958"/>
                </a:cubicBezTo>
                <a:cubicBezTo>
                  <a:pt x="32958" y="5226"/>
                  <a:pt x="30156" y="6560"/>
                  <a:pt x="27354" y="7961"/>
                </a:cubicBezTo>
                <a:cubicBezTo>
                  <a:pt x="21783" y="10696"/>
                  <a:pt x="16179" y="13565"/>
                  <a:pt x="10675" y="16534"/>
                </a:cubicBezTo>
                <a:cubicBezTo>
                  <a:pt x="9141" y="17368"/>
                  <a:pt x="7640" y="18235"/>
                  <a:pt x="6105" y="19069"/>
                </a:cubicBezTo>
                <a:cubicBezTo>
                  <a:pt x="4504" y="19970"/>
                  <a:pt x="2936" y="20870"/>
                  <a:pt x="1469" y="21971"/>
                </a:cubicBezTo>
                <a:cubicBezTo>
                  <a:pt x="1435" y="22004"/>
                  <a:pt x="1435" y="22038"/>
                  <a:pt x="1402" y="22071"/>
                </a:cubicBezTo>
                <a:cubicBezTo>
                  <a:pt x="1168" y="22171"/>
                  <a:pt x="1002" y="22238"/>
                  <a:pt x="801" y="22338"/>
                </a:cubicBezTo>
                <a:cubicBezTo>
                  <a:pt x="1" y="22672"/>
                  <a:pt x="401" y="23706"/>
                  <a:pt x="1002" y="23973"/>
                </a:cubicBezTo>
                <a:cubicBezTo>
                  <a:pt x="9941" y="27208"/>
                  <a:pt x="18647" y="31011"/>
                  <a:pt x="27420" y="34714"/>
                </a:cubicBezTo>
                <a:cubicBezTo>
                  <a:pt x="29989" y="35814"/>
                  <a:pt x="32557" y="36882"/>
                  <a:pt x="35193" y="37849"/>
                </a:cubicBezTo>
                <a:cubicBezTo>
                  <a:pt x="35313" y="37892"/>
                  <a:pt x="35431" y="37912"/>
                  <a:pt x="35543" y="37912"/>
                </a:cubicBezTo>
                <a:cubicBezTo>
                  <a:pt x="36389" y="37912"/>
                  <a:pt x="36939" y="36788"/>
                  <a:pt x="36527" y="36081"/>
                </a:cubicBezTo>
                <a:cubicBezTo>
                  <a:pt x="36160" y="34847"/>
                  <a:pt x="35560" y="33713"/>
                  <a:pt x="35293" y="32479"/>
                </a:cubicBezTo>
                <a:cubicBezTo>
                  <a:pt x="34992" y="31211"/>
                  <a:pt x="34792" y="29977"/>
                  <a:pt x="34659" y="28709"/>
                </a:cubicBezTo>
                <a:cubicBezTo>
                  <a:pt x="34392" y="26141"/>
                  <a:pt x="34492" y="23472"/>
                  <a:pt x="34859" y="20870"/>
                </a:cubicBezTo>
                <a:cubicBezTo>
                  <a:pt x="35560" y="16167"/>
                  <a:pt x="37361" y="11664"/>
                  <a:pt x="40063" y="7728"/>
                </a:cubicBezTo>
                <a:cubicBezTo>
                  <a:pt x="40830" y="6694"/>
                  <a:pt x="41664" y="5693"/>
                  <a:pt x="42531" y="4725"/>
                </a:cubicBezTo>
                <a:cubicBezTo>
                  <a:pt x="42965" y="4292"/>
                  <a:pt x="43365" y="3791"/>
                  <a:pt x="43899" y="3458"/>
                </a:cubicBezTo>
                <a:cubicBezTo>
                  <a:pt x="44499" y="3058"/>
                  <a:pt x="45100" y="2791"/>
                  <a:pt x="45633" y="2390"/>
                </a:cubicBezTo>
                <a:cubicBezTo>
                  <a:pt x="46167" y="2024"/>
                  <a:pt x="46401" y="1390"/>
                  <a:pt x="46067" y="823"/>
                </a:cubicBezTo>
                <a:cubicBezTo>
                  <a:pt x="45877" y="334"/>
                  <a:pt x="45400" y="0"/>
                  <a:pt x="448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4"/>
          <p:cNvSpPr/>
          <p:nvPr/>
        </p:nvSpPr>
        <p:spPr>
          <a:xfrm rot="6377810">
            <a:off x="10680107" y="5755992"/>
            <a:ext cx="430804" cy="748989"/>
          </a:xfrm>
          <a:custGeom>
            <a:avLst/>
            <a:gdLst/>
            <a:ahLst/>
            <a:cxnLst/>
            <a:rect l="l" t="t" r="r" b="b"/>
            <a:pathLst>
              <a:path w="32791" h="57010" extrusionOk="0">
                <a:moveTo>
                  <a:pt x="31395" y="0"/>
                </a:moveTo>
                <a:cubicBezTo>
                  <a:pt x="31107" y="0"/>
                  <a:pt x="30813" y="101"/>
                  <a:pt x="30555" y="331"/>
                </a:cubicBezTo>
                <a:cubicBezTo>
                  <a:pt x="27453" y="3099"/>
                  <a:pt x="24384" y="5868"/>
                  <a:pt x="21349" y="8670"/>
                </a:cubicBezTo>
                <a:cubicBezTo>
                  <a:pt x="17879" y="11338"/>
                  <a:pt x="14711" y="14341"/>
                  <a:pt x="11508" y="17309"/>
                </a:cubicBezTo>
                <a:cubicBezTo>
                  <a:pt x="7839" y="20678"/>
                  <a:pt x="4170" y="24047"/>
                  <a:pt x="534" y="27483"/>
                </a:cubicBezTo>
                <a:cubicBezTo>
                  <a:pt x="100" y="27950"/>
                  <a:pt x="0" y="28717"/>
                  <a:pt x="467" y="29218"/>
                </a:cubicBezTo>
                <a:cubicBezTo>
                  <a:pt x="7105" y="36790"/>
                  <a:pt x="14177" y="43962"/>
                  <a:pt x="21482" y="50833"/>
                </a:cubicBezTo>
                <a:cubicBezTo>
                  <a:pt x="23517" y="52801"/>
                  <a:pt x="25652" y="54703"/>
                  <a:pt x="27720" y="56637"/>
                </a:cubicBezTo>
                <a:cubicBezTo>
                  <a:pt x="28005" y="56887"/>
                  <a:pt x="28362" y="57010"/>
                  <a:pt x="28710" y="57010"/>
                </a:cubicBezTo>
                <a:cubicBezTo>
                  <a:pt x="29338" y="57010"/>
                  <a:pt x="29936" y="56610"/>
                  <a:pt x="30021" y="55837"/>
                </a:cubicBezTo>
                <a:cubicBezTo>
                  <a:pt x="31122" y="41693"/>
                  <a:pt x="32023" y="27550"/>
                  <a:pt x="32523" y="13373"/>
                </a:cubicBezTo>
                <a:cubicBezTo>
                  <a:pt x="32657" y="9370"/>
                  <a:pt x="32690" y="5434"/>
                  <a:pt x="32790" y="1431"/>
                </a:cubicBezTo>
                <a:cubicBezTo>
                  <a:pt x="32790" y="622"/>
                  <a:pt x="32111" y="0"/>
                  <a:pt x="3139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5727219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15"/>
          <p:cNvSpPr txBox="1">
            <a:spLocks noGrp="1"/>
          </p:cNvSpPr>
          <p:nvPr>
            <p:ph type="title" hasCustomPrompt="1"/>
          </p:nvPr>
        </p:nvSpPr>
        <p:spPr>
          <a:xfrm>
            <a:off x="951012" y="2749617"/>
            <a:ext cx="60496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83" name="Google Shape;183;p15"/>
          <p:cNvSpPr txBox="1">
            <a:spLocks noGrp="1"/>
          </p:cNvSpPr>
          <p:nvPr>
            <p:ph type="subTitle" idx="1"/>
          </p:nvPr>
        </p:nvSpPr>
        <p:spPr>
          <a:xfrm>
            <a:off x="950967" y="3629684"/>
            <a:ext cx="60496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5"/>
          <p:cNvSpPr txBox="1">
            <a:spLocks noGrp="1"/>
          </p:cNvSpPr>
          <p:nvPr>
            <p:ph type="title" idx="2" hasCustomPrompt="1"/>
          </p:nvPr>
        </p:nvSpPr>
        <p:spPr>
          <a:xfrm>
            <a:off x="951012" y="949100"/>
            <a:ext cx="60496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85" name="Google Shape;185;p15"/>
          <p:cNvSpPr txBox="1">
            <a:spLocks noGrp="1"/>
          </p:cNvSpPr>
          <p:nvPr>
            <p:ph type="subTitle" idx="3"/>
          </p:nvPr>
        </p:nvSpPr>
        <p:spPr>
          <a:xfrm>
            <a:off x="950967" y="1829167"/>
            <a:ext cx="60496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5"/>
          <p:cNvSpPr txBox="1">
            <a:spLocks noGrp="1"/>
          </p:cNvSpPr>
          <p:nvPr>
            <p:ph type="title" idx="4" hasCustomPrompt="1"/>
          </p:nvPr>
        </p:nvSpPr>
        <p:spPr>
          <a:xfrm>
            <a:off x="951012" y="4448433"/>
            <a:ext cx="60496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87" name="Google Shape;187;p15"/>
          <p:cNvSpPr txBox="1">
            <a:spLocks noGrp="1"/>
          </p:cNvSpPr>
          <p:nvPr>
            <p:ph type="subTitle" idx="5"/>
          </p:nvPr>
        </p:nvSpPr>
        <p:spPr>
          <a:xfrm>
            <a:off x="950967" y="5328500"/>
            <a:ext cx="60496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8" name="Google Shape;188;p15"/>
          <p:cNvGrpSpPr/>
          <p:nvPr/>
        </p:nvGrpSpPr>
        <p:grpSpPr>
          <a:xfrm>
            <a:off x="-732515" y="123334"/>
            <a:ext cx="1726833" cy="989633"/>
            <a:chOff x="3377575" y="1904775"/>
            <a:chExt cx="1295125" cy="742225"/>
          </a:xfrm>
        </p:grpSpPr>
        <p:sp>
          <p:nvSpPr>
            <p:cNvPr id="189" name="Google Shape;189;p15"/>
            <p:cNvSpPr/>
            <p:nvPr/>
          </p:nvSpPr>
          <p:spPr>
            <a:xfrm>
              <a:off x="4333275" y="2025925"/>
              <a:ext cx="339425" cy="329550"/>
            </a:xfrm>
            <a:custGeom>
              <a:avLst/>
              <a:gdLst/>
              <a:ahLst/>
              <a:cxnLst/>
              <a:rect l="l" t="t" r="r" b="b"/>
              <a:pathLst>
                <a:path w="13577" h="13182" extrusionOk="0">
                  <a:moveTo>
                    <a:pt x="12500" y="0"/>
                  </a:moveTo>
                  <a:cubicBezTo>
                    <a:pt x="12470" y="0"/>
                    <a:pt x="12440" y="2"/>
                    <a:pt x="12409" y="6"/>
                  </a:cubicBezTo>
                  <a:cubicBezTo>
                    <a:pt x="9367" y="219"/>
                    <a:pt x="6282" y="241"/>
                    <a:pt x="3223" y="241"/>
                  </a:cubicBezTo>
                  <a:cubicBezTo>
                    <a:pt x="2458" y="241"/>
                    <a:pt x="1695" y="239"/>
                    <a:pt x="934" y="239"/>
                  </a:cubicBezTo>
                  <a:cubicBezTo>
                    <a:pt x="434" y="239"/>
                    <a:pt x="0" y="673"/>
                    <a:pt x="0" y="1207"/>
                  </a:cubicBezTo>
                  <a:lnTo>
                    <a:pt x="234" y="12215"/>
                  </a:lnTo>
                  <a:cubicBezTo>
                    <a:pt x="234" y="12715"/>
                    <a:pt x="667" y="13182"/>
                    <a:pt x="1201" y="13182"/>
                  </a:cubicBezTo>
                  <a:cubicBezTo>
                    <a:pt x="3069" y="13082"/>
                    <a:pt x="4937" y="13015"/>
                    <a:pt x="6838" y="12982"/>
                  </a:cubicBezTo>
                  <a:cubicBezTo>
                    <a:pt x="8139" y="12935"/>
                    <a:pt x="9439" y="12873"/>
                    <a:pt x="10751" y="12873"/>
                  </a:cubicBezTo>
                  <a:cubicBezTo>
                    <a:pt x="11323" y="12873"/>
                    <a:pt x="11898" y="12885"/>
                    <a:pt x="12476" y="12915"/>
                  </a:cubicBezTo>
                  <a:cubicBezTo>
                    <a:pt x="12505" y="12919"/>
                    <a:pt x="12534" y="12920"/>
                    <a:pt x="12563" y="12920"/>
                  </a:cubicBezTo>
                  <a:cubicBezTo>
                    <a:pt x="13093" y="12920"/>
                    <a:pt x="13543" y="12354"/>
                    <a:pt x="13543" y="11848"/>
                  </a:cubicBezTo>
                  <a:cubicBezTo>
                    <a:pt x="13576" y="10146"/>
                    <a:pt x="13576" y="8412"/>
                    <a:pt x="13576" y="6711"/>
                  </a:cubicBezTo>
                  <a:lnTo>
                    <a:pt x="13576" y="4309"/>
                  </a:lnTo>
                  <a:cubicBezTo>
                    <a:pt x="13543" y="3809"/>
                    <a:pt x="13543" y="3275"/>
                    <a:pt x="13443" y="2808"/>
                  </a:cubicBezTo>
                  <a:cubicBezTo>
                    <a:pt x="13443" y="2207"/>
                    <a:pt x="13443" y="1574"/>
                    <a:pt x="13410" y="1007"/>
                  </a:cubicBezTo>
                  <a:cubicBezTo>
                    <a:pt x="13378" y="533"/>
                    <a:pt x="13018" y="0"/>
                    <a:pt x="125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377575" y="1904775"/>
              <a:ext cx="1181700" cy="742225"/>
            </a:xfrm>
            <a:custGeom>
              <a:avLst/>
              <a:gdLst/>
              <a:ahLst/>
              <a:cxnLst/>
              <a:rect l="l" t="t" r="r" b="b"/>
              <a:pathLst>
                <a:path w="47268" h="29689" extrusionOk="0">
                  <a:moveTo>
                    <a:pt x="33782" y="0"/>
                  </a:moveTo>
                  <a:cubicBezTo>
                    <a:pt x="33276" y="0"/>
                    <a:pt x="32769" y="4"/>
                    <a:pt x="32257" y="15"/>
                  </a:cubicBezTo>
                  <a:cubicBezTo>
                    <a:pt x="30623" y="48"/>
                    <a:pt x="29022" y="48"/>
                    <a:pt x="27420" y="249"/>
                  </a:cubicBezTo>
                  <a:cubicBezTo>
                    <a:pt x="26553" y="382"/>
                    <a:pt x="26420" y="682"/>
                    <a:pt x="26420" y="2417"/>
                  </a:cubicBezTo>
                  <a:cubicBezTo>
                    <a:pt x="26420" y="3551"/>
                    <a:pt x="26586" y="4652"/>
                    <a:pt x="26420" y="5719"/>
                  </a:cubicBezTo>
                  <a:cubicBezTo>
                    <a:pt x="25753" y="10423"/>
                    <a:pt x="22717" y="14592"/>
                    <a:pt x="18614" y="17027"/>
                  </a:cubicBezTo>
                  <a:cubicBezTo>
                    <a:pt x="16079" y="18562"/>
                    <a:pt x="13210" y="19496"/>
                    <a:pt x="10241" y="19996"/>
                  </a:cubicBezTo>
                  <a:cubicBezTo>
                    <a:pt x="8740" y="20230"/>
                    <a:pt x="7239" y="20330"/>
                    <a:pt x="5738" y="20363"/>
                  </a:cubicBezTo>
                  <a:cubicBezTo>
                    <a:pt x="5004" y="20363"/>
                    <a:pt x="4204" y="20363"/>
                    <a:pt x="3437" y="20330"/>
                  </a:cubicBezTo>
                  <a:cubicBezTo>
                    <a:pt x="3008" y="20291"/>
                    <a:pt x="2318" y="20195"/>
                    <a:pt x="1686" y="20195"/>
                  </a:cubicBezTo>
                  <a:cubicBezTo>
                    <a:pt x="1234" y="20195"/>
                    <a:pt x="812" y="20244"/>
                    <a:pt x="535" y="20396"/>
                  </a:cubicBezTo>
                  <a:cubicBezTo>
                    <a:pt x="1" y="20730"/>
                    <a:pt x="101" y="23932"/>
                    <a:pt x="68" y="24599"/>
                  </a:cubicBezTo>
                  <a:cubicBezTo>
                    <a:pt x="34" y="25834"/>
                    <a:pt x="34" y="27034"/>
                    <a:pt x="1" y="28235"/>
                  </a:cubicBezTo>
                  <a:cubicBezTo>
                    <a:pt x="1" y="29036"/>
                    <a:pt x="668" y="29670"/>
                    <a:pt x="1402" y="29670"/>
                  </a:cubicBezTo>
                  <a:cubicBezTo>
                    <a:pt x="2542" y="29683"/>
                    <a:pt x="3680" y="29688"/>
                    <a:pt x="4818" y="29688"/>
                  </a:cubicBezTo>
                  <a:cubicBezTo>
                    <a:pt x="9507" y="29688"/>
                    <a:pt x="14183" y="29596"/>
                    <a:pt x="18881" y="29570"/>
                  </a:cubicBezTo>
                  <a:cubicBezTo>
                    <a:pt x="24718" y="29536"/>
                    <a:pt x="30589" y="29503"/>
                    <a:pt x="36427" y="29403"/>
                  </a:cubicBezTo>
                  <a:cubicBezTo>
                    <a:pt x="38061" y="29403"/>
                    <a:pt x="39696" y="29369"/>
                    <a:pt x="41297" y="29369"/>
                  </a:cubicBezTo>
                  <a:cubicBezTo>
                    <a:pt x="42131" y="29369"/>
                    <a:pt x="42965" y="29369"/>
                    <a:pt x="43799" y="29336"/>
                  </a:cubicBezTo>
                  <a:cubicBezTo>
                    <a:pt x="44566" y="29336"/>
                    <a:pt x="45300" y="29336"/>
                    <a:pt x="45900" y="28936"/>
                  </a:cubicBezTo>
                  <a:cubicBezTo>
                    <a:pt x="46401" y="28769"/>
                    <a:pt x="46768" y="28269"/>
                    <a:pt x="46768" y="27702"/>
                  </a:cubicBezTo>
                  <a:cubicBezTo>
                    <a:pt x="46868" y="25200"/>
                    <a:pt x="46901" y="22731"/>
                    <a:pt x="46968" y="20230"/>
                  </a:cubicBezTo>
                  <a:cubicBezTo>
                    <a:pt x="46401" y="20230"/>
                    <a:pt x="45733" y="20230"/>
                    <a:pt x="45066" y="20263"/>
                  </a:cubicBezTo>
                  <a:cubicBezTo>
                    <a:pt x="42464" y="20363"/>
                    <a:pt x="39829" y="20496"/>
                    <a:pt x="37261" y="20563"/>
                  </a:cubicBezTo>
                  <a:cubicBezTo>
                    <a:pt x="37242" y="20564"/>
                    <a:pt x="37224" y="20564"/>
                    <a:pt x="37206" y="20564"/>
                  </a:cubicBezTo>
                  <a:cubicBezTo>
                    <a:pt x="36467" y="20564"/>
                    <a:pt x="35926" y="19912"/>
                    <a:pt x="35926" y="19229"/>
                  </a:cubicBezTo>
                  <a:cubicBezTo>
                    <a:pt x="35793" y="14159"/>
                    <a:pt x="35726" y="9055"/>
                    <a:pt x="35560" y="4018"/>
                  </a:cubicBezTo>
                  <a:cubicBezTo>
                    <a:pt x="35526" y="3317"/>
                    <a:pt x="36193" y="2684"/>
                    <a:pt x="36894" y="2684"/>
                  </a:cubicBezTo>
                  <a:cubicBezTo>
                    <a:pt x="38050" y="2684"/>
                    <a:pt x="39203" y="2687"/>
                    <a:pt x="40354" y="2687"/>
                  </a:cubicBezTo>
                  <a:cubicBezTo>
                    <a:pt x="42657" y="2687"/>
                    <a:pt x="44955" y="2673"/>
                    <a:pt x="47268" y="2584"/>
                  </a:cubicBezTo>
                  <a:lnTo>
                    <a:pt x="47268" y="1516"/>
                  </a:lnTo>
                  <a:cubicBezTo>
                    <a:pt x="47268" y="816"/>
                    <a:pt x="46734" y="315"/>
                    <a:pt x="46067" y="315"/>
                  </a:cubicBezTo>
                  <a:cubicBezTo>
                    <a:pt x="42965" y="148"/>
                    <a:pt x="39896" y="15"/>
                    <a:pt x="36794" y="15"/>
                  </a:cubicBezTo>
                  <a:cubicBezTo>
                    <a:pt x="35793" y="15"/>
                    <a:pt x="34792" y="0"/>
                    <a:pt x="33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1" name="Google Shape;191;p15"/>
          <p:cNvSpPr/>
          <p:nvPr/>
        </p:nvSpPr>
        <p:spPr>
          <a:xfrm>
            <a:off x="-243850" y="761967"/>
            <a:ext cx="749467" cy="1338100"/>
          </a:xfrm>
          <a:custGeom>
            <a:avLst/>
            <a:gdLst/>
            <a:ahLst/>
            <a:cxnLst/>
            <a:rect l="l" t="t" r="r" b="b"/>
            <a:pathLst>
              <a:path w="22484" h="40143" extrusionOk="0">
                <a:moveTo>
                  <a:pt x="18914" y="6030"/>
                </a:moveTo>
                <a:cubicBezTo>
                  <a:pt x="17046" y="14169"/>
                  <a:pt x="15078" y="22275"/>
                  <a:pt x="13177" y="30381"/>
                </a:cubicBezTo>
                <a:cubicBezTo>
                  <a:pt x="12677" y="32415"/>
                  <a:pt x="12210" y="34450"/>
                  <a:pt x="11709" y="36518"/>
                </a:cubicBezTo>
                <a:cubicBezTo>
                  <a:pt x="11209" y="35918"/>
                  <a:pt x="10709" y="35384"/>
                  <a:pt x="10242" y="34784"/>
                </a:cubicBezTo>
                <a:cubicBezTo>
                  <a:pt x="9341" y="33683"/>
                  <a:pt x="8407" y="32515"/>
                  <a:pt x="7540" y="31348"/>
                </a:cubicBezTo>
                <a:cubicBezTo>
                  <a:pt x="5972" y="29146"/>
                  <a:pt x="4404" y="26911"/>
                  <a:pt x="3003" y="24610"/>
                </a:cubicBezTo>
                <a:cubicBezTo>
                  <a:pt x="5538" y="21975"/>
                  <a:pt x="7907" y="19239"/>
                  <a:pt x="10308" y="16471"/>
                </a:cubicBezTo>
                <a:cubicBezTo>
                  <a:pt x="12910" y="13435"/>
                  <a:pt x="15479" y="10366"/>
                  <a:pt x="17980" y="7231"/>
                </a:cubicBezTo>
                <a:cubicBezTo>
                  <a:pt x="18314" y="6797"/>
                  <a:pt x="18581" y="6430"/>
                  <a:pt x="18914" y="6030"/>
                </a:cubicBezTo>
                <a:close/>
                <a:moveTo>
                  <a:pt x="21223" y="1"/>
                </a:moveTo>
                <a:cubicBezTo>
                  <a:pt x="20824" y="1"/>
                  <a:pt x="20484" y="217"/>
                  <a:pt x="20215" y="559"/>
                </a:cubicBezTo>
                <a:cubicBezTo>
                  <a:pt x="15379" y="6864"/>
                  <a:pt x="10375" y="12935"/>
                  <a:pt x="5071" y="18872"/>
                </a:cubicBezTo>
                <a:cubicBezTo>
                  <a:pt x="3570" y="20574"/>
                  <a:pt x="2036" y="22208"/>
                  <a:pt x="568" y="23909"/>
                </a:cubicBezTo>
                <a:cubicBezTo>
                  <a:pt x="1" y="24576"/>
                  <a:pt x="401" y="25477"/>
                  <a:pt x="1035" y="25744"/>
                </a:cubicBezTo>
                <a:cubicBezTo>
                  <a:pt x="2503" y="28079"/>
                  <a:pt x="4037" y="30414"/>
                  <a:pt x="5705" y="32615"/>
                </a:cubicBezTo>
                <a:cubicBezTo>
                  <a:pt x="7540" y="35084"/>
                  <a:pt x="9408" y="37552"/>
                  <a:pt x="11442" y="39787"/>
                </a:cubicBezTo>
                <a:cubicBezTo>
                  <a:pt x="11663" y="40032"/>
                  <a:pt x="11959" y="40142"/>
                  <a:pt x="12257" y="40142"/>
                </a:cubicBezTo>
                <a:cubicBezTo>
                  <a:pt x="12769" y="40142"/>
                  <a:pt x="13284" y="39815"/>
                  <a:pt x="13410" y="39287"/>
                </a:cubicBezTo>
                <a:cubicBezTo>
                  <a:pt x="14545" y="34383"/>
                  <a:pt x="15745" y="29447"/>
                  <a:pt x="16913" y="24543"/>
                </a:cubicBezTo>
                <a:cubicBezTo>
                  <a:pt x="18047" y="19606"/>
                  <a:pt x="19248" y="14703"/>
                  <a:pt x="20415" y="9766"/>
                </a:cubicBezTo>
                <a:cubicBezTo>
                  <a:pt x="21049" y="7030"/>
                  <a:pt x="21683" y="4228"/>
                  <a:pt x="22350" y="1493"/>
                </a:cubicBezTo>
                <a:cubicBezTo>
                  <a:pt x="22484" y="893"/>
                  <a:pt x="22217" y="326"/>
                  <a:pt x="21683" y="92"/>
                </a:cubicBezTo>
                <a:cubicBezTo>
                  <a:pt x="21522" y="30"/>
                  <a:pt x="21368" y="1"/>
                  <a:pt x="2122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2" name="Google Shape;192;p15"/>
          <p:cNvGrpSpPr/>
          <p:nvPr/>
        </p:nvGrpSpPr>
        <p:grpSpPr>
          <a:xfrm>
            <a:off x="10821988" y="1469852"/>
            <a:ext cx="2461288" cy="3970963"/>
            <a:chOff x="3350882" y="3404329"/>
            <a:chExt cx="1304293" cy="2104304"/>
          </a:xfrm>
        </p:grpSpPr>
        <p:sp>
          <p:nvSpPr>
            <p:cNvPr id="193" name="Google Shape;193;p15"/>
            <p:cNvSpPr/>
            <p:nvPr/>
          </p:nvSpPr>
          <p:spPr>
            <a:xfrm>
              <a:off x="3637794" y="4448548"/>
              <a:ext cx="407825" cy="386625"/>
            </a:xfrm>
            <a:custGeom>
              <a:avLst/>
              <a:gdLst/>
              <a:ahLst/>
              <a:cxnLst/>
              <a:rect l="l" t="t" r="r" b="b"/>
              <a:pathLst>
                <a:path w="16313" h="15465" extrusionOk="0">
                  <a:moveTo>
                    <a:pt x="7962" y="0"/>
                  </a:moveTo>
                  <a:cubicBezTo>
                    <a:pt x="5975" y="0"/>
                    <a:pt x="4021" y="683"/>
                    <a:pt x="2569" y="2155"/>
                  </a:cubicBezTo>
                  <a:cubicBezTo>
                    <a:pt x="1368" y="3423"/>
                    <a:pt x="568" y="5024"/>
                    <a:pt x="401" y="6792"/>
                  </a:cubicBezTo>
                  <a:cubicBezTo>
                    <a:pt x="1" y="10361"/>
                    <a:pt x="2436" y="13864"/>
                    <a:pt x="5805" y="14998"/>
                  </a:cubicBezTo>
                  <a:cubicBezTo>
                    <a:pt x="6805" y="15331"/>
                    <a:pt x="7906" y="15465"/>
                    <a:pt x="8940" y="15465"/>
                  </a:cubicBezTo>
                  <a:cubicBezTo>
                    <a:pt x="12076" y="15465"/>
                    <a:pt x="14311" y="13463"/>
                    <a:pt x="15412" y="10628"/>
                  </a:cubicBezTo>
                  <a:cubicBezTo>
                    <a:pt x="16145" y="8627"/>
                    <a:pt x="16312" y="6425"/>
                    <a:pt x="15345" y="4424"/>
                  </a:cubicBezTo>
                  <a:cubicBezTo>
                    <a:pt x="14644" y="2823"/>
                    <a:pt x="13243" y="1488"/>
                    <a:pt x="11642" y="788"/>
                  </a:cubicBezTo>
                  <a:cubicBezTo>
                    <a:pt x="10481" y="272"/>
                    <a:pt x="9215" y="0"/>
                    <a:pt x="7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4154800" y="4856475"/>
              <a:ext cx="500375" cy="476975"/>
            </a:xfrm>
            <a:custGeom>
              <a:avLst/>
              <a:gdLst/>
              <a:ahLst/>
              <a:cxnLst/>
              <a:rect l="l" t="t" r="r" b="b"/>
              <a:pathLst>
                <a:path w="20015" h="19079" extrusionOk="0">
                  <a:moveTo>
                    <a:pt x="9784" y="0"/>
                  </a:moveTo>
                  <a:cubicBezTo>
                    <a:pt x="7350" y="0"/>
                    <a:pt x="4957" y="839"/>
                    <a:pt x="3170" y="2667"/>
                  </a:cubicBezTo>
                  <a:cubicBezTo>
                    <a:pt x="1635" y="4235"/>
                    <a:pt x="668" y="6203"/>
                    <a:pt x="468" y="8371"/>
                  </a:cubicBezTo>
                  <a:cubicBezTo>
                    <a:pt x="1" y="12774"/>
                    <a:pt x="3003" y="17110"/>
                    <a:pt x="7139" y="18511"/>
                  </a:cubicBezTo>
                  <a:cubicBezTo>
                    <a:pt x="8373" y="18912"/>
                    <a:pt x="9708" y="19079"/>
                    <a:pt x="11009" y="19079"/>
                  </a:cubicBezTo>
                  <a:cubicBezTo>
                    <a:pt x="14811" y="19079"/>
                    <a:pt x="17647" y="16577"/>
                    <a:pt x="18948" y="13108"/>
                  </a:cubicBezTo>
                  <a:cubicBezTo>
                    <a:pt x="19848" y="10673"/>
                    <a:pt x="20015" y="7937"/>
                    <a:pt x="18981" y="5502"/>
                  </a:cubicBezTo>
                  <a:cubicBezTo>
                    <a:pt x="18080" y="3501"/>
                    <a:pt x="16346" y="1866"/>
                    <a:pt x="14378" y="999"/>
                  </a:cubicBezTo>
                  <a:cubicBezTo>
                    <a:pt x="12929" y="347"/>
                    <a:pt x="11348" y="0"/>
                    <a:pt x="9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4144800" y="4323800"/>
              <a:ext cx="246875" cy="234100"/>
            </a:xfrm>
            <a:custGeom>
              <a:avLst/>
              <a:gdLst/>
              <a:ahLst/>
              <a:cxnLst/>
              <a:rect l="l" t="t" r="r" b="b"/>
              <a:pathLst>
                <a:path w="9875" h="9364" extrusionOk="0">
                  <a:moveTo>
                    <a:pt x="4808" y="0"/>
                  </a:moveTo>
                  <a:cubicBezTo>
                    <a:pt x="3593" y="0"/>
                    <a:pt x="2395" y="424"/>
                    <a:pt x="1535" y="1324"/>
                  </a:cubicBezTo>
                  <a:cubicBezTo>
                    <a:pt x="768" y="2058"/>
                    <a:pt x="334" y="3059"/>
                    <a:pt x="201" y="4126"/>
                  </a:cubicBezTo>
                  <a:cubicBezTo>
                    <a:pt x="0" y="6294"/>
                    <a:pt x="1435" y="8396"/>
                    <a:pt x="3503" y="9063"/>
                  </a:cubicBezTo>
                  <a:cubicBezTo>
                    <a:pt x="4103" y="9297"/>
                    <a:pt x="4770" y="9363"/>
                    <a:pt x="5404" y="9363"/>
                  </a:cubicBezTo>
                  <a:cubicBezTo>
                    <a:pt x="7272" y="9363"/>
                    <a:pt x="8707" y="8163"/>
                    <a:pt x="9340" y="6461"/>
                  </a:cubicBezTo>
                  <a:cubicBezTo>
                    <a:pt x="9774" y="5227"/>
                    <a:pt x="9874" y="3859"/>
                    <a:pt x="9274" y="2692"/>
                  </a:cubicBezTo>
                  <a:cubicBezTo>
                    <a:pt x="8873" y="1691"/>
                    <a:pt x="8006" y="891"/>
                    <a:pt x="7039" y="490"/>
                  </a:cubicBezTo>
                  <a:cubicBezTo>
                    <a:pt x="6343" y="168"/>
                    <a:pt x="5572" y="0"/>
                    <a:pt x="48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566061" y="4228076"/>
              <a:ext cx="184325" cy="175200"/>
            </a:xfrm>
            <a:custGeom>
              <a:avLst/>
              <a:gdLst/>
              <a:ahLst/>
              <a:cxnLst/>
              <a:rect l="l" t="t" r="r" b="b"/>
              <a:pathLst>
                <a:path w="7373" h="7008" extrusionOk="0">
                  <a:moveTo>
                    <a:pt x="3647" y="1"/>
                  </a:moveTo>
                  <a:cubicBezTo>
                    <a:pt x="2741" y="1"/>
                    <a:pt x="1847" y="325"/>
                    <a:pt x="1168" y="1003"/>
                  </a:cubicBezTo>
                  <a:cubicBezTo>
                    <a:pt x="601" y="1537"/>
                    <a:pt x="234" y="2271"/>
                    <a:pt x="168" y="3071"/>
                  </a:cubicBezTo>
                  <a:cubicBezTo>
                    <a:pt x="1" y="4706"/>
                    <a:pt x="1102" y="6274"/>
                    <a:pt x="2636" y="6774"/>
                  </a:cubicBezTo>
                  <a:cubicBezTo>
                    <a:pt x="3103" y="6907"/>
                    <a:pt x="3603" y="7007"/>
                    <a:pt x="4037" y="7007"/>
                  </a:cubicBezTo>
                  <a:cubicBezTo>
                    <a:pt x="5471" y="7007"/>
                    <a:pt x="6472" y="6073"/>
                    <a:pt x="6972" y="4773"/>
                  </a:cubicBezTo>
                  <a:cubicBezTo>
                    <a:pt x="7306" y="3872"/>
                    <a:pt x="7373" y="2871"/>
                    <a:pt x="6972" y="2037"/>
                  </a:cubicBezTo>
                  <a:cubicBezTo>
                    <a:pt x="6672" y="1270"/>
                    <a:pt x="6005" y="703"/>
                    <a:pt x="5305" y="369"/>
                  </a:cubicBezTo>
                  <a:cubicBezTo>
                    <a:pt x="4780" y="126"/>
                    <a:pt x="4211" y="1"/>
                    <a:pt x="3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750380" y="5333458"/>
              <a:ext cx="182650" cy="175175"/>
            </a:xfrm>
            <a:custGeom>
              <a:avLst/>
              <a:gdLst/>
              <a:ahLst/>
              <a:cxnLst/>
              <a:rect l="l" t="t" r="r" b="b"/>
              <a:pathLst>
                <a:path w="7306" h="7007" extrusionOk="0">
                  <a:moveTo>
                    <a:pt x="3615" y="0"/>
                  </a:moveTo>
                  <a:cubicBezTo>
                    <a:pt x="2712" y="0"/>
                    <a:pt x="1826" y="324"/>
                    <a:pt x="1168" y="1002"/>
                  </a:cubicBezTo>
                  <a:cubicBezTo>
                    <a:pt x="567" y="1536"/>
                    <a:pt x="234" y="2270"/>
                    <a:pt x="167" y="3071"/>
                  </a:cubicBezTo>
                  <a:cubicBezTo>
                    <a:pt x="0" y="4705"/>
                    <a:pt x="1068" y="6273"/>
                    <a:pt x="2602" y="6773"/>
                  </a:cubicBezTo>
                  <a:cubicBezTo>
                    <a:pt x="3069" y="6907"/>
                    <a:pt x="3569" y="7007"/>
                    <a:pt x="4036" y="7007"/>
                  </a:cubicBezTo>
                  <a:cubicBezTo>
                    <a:pt x="5437" y="7007"/>
                    <a:pt x="6438" y="6073"/>
                    <a:pt x="6938" y="4772"/>
                  </a:cubicBezTo>
                  <a:cubicBezTo>
                    <a:pt x="7272" y="3904"/>
                    <a:pt x="7305" y="2870"/>
                    <a:pt x="6938" y="2036"/>
                  </a:cubicBezTo>
                  <a:cubicBezTo>
                    <a:pt x="6672" y="1269"/>
                    <a:pt x="6004" y="702"/>
                    <a:pt x="5271" y="369"/>
                  </a:cubicBezTo>
                  <a:cubicBezTo>
                    <a:pt x="4746" y="126"/>
                    <a:pt x="4177" y="0"/>
                    <a:pt x="3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4310750" y="4648325"/>
              <a:ext cx="119275" cy="113875"/>
            </a:xfrm>
            <a:custGeom>
              <a:avLst/>
              <a:gdLst/>
              <a:ahLst/>
              <a:cxnLst/>
              <a:rect l="l" t="t" r="r" b="b"/>
              <a:pathLst>
                <a:path w="4771" h="4555" extrusionOk="0">
                  <a:moveTo>
                    <a:pt x="2371" y="1"/>
                  </a:moveTo>
                  <a:cubicBezTo>
                    <a:pt x="1784" y="1"/>
                    <a:pt x="1200" y="200"/>
                    <a:pt x="768" y="652"/>
                  </a:cubicBezTo>
                  <a:cubicBezTo>
                    <a:pt x="434" y="1019"/>
                    <a:pt x="201" y="1519"/>
                    <a:pt x="134" y="2020"/>
                  </a:cubicBezTo>
                  <a:cubicBezTo>
                    <a:pt x="0" y="3054"/>
                    <a:pt x="734" y="4088"/>
                    <a:pt x="1735" y="4421"/>
                  </a:cubicBezTo>
                  <a:cubicBezTo>
                    <a:pt x="2035" y="4522"/>
                    <a:pt x="2369" y="4555"/>
                    <a:pt x="2636" y="4555"/>
                  </a:cubicBezTo>
                  <a:cubicBezTo>
                    <a:pt x="3570" y="4555"/>
                    <a:pt x="4237" y="3988"/>
                    <a:pt x="4537" y="3154"/>
                  </a:cubicBezTo>
                  <a:cubicBezTo>
                    <a:pt x="4737" y="2553"/>
                    <a:pt x="4771" y="1886"/>
                    <a:pt x="4537" y="1319"/>
                  </a:cubicBezTo>
                  <a:cubicBezTo>
                    <a:pt x="4304" y="786"/>
                    <a:pt x="3903" y="419"/>
                    <a:pt x="3436" y="218"/>
                  </a:cubicBezTo>
                  <a:cubicBezTo>
                    <a:pt x="3104" y="78"/>
                    <a:pt x="2737" y="1"/>
                    <a:pt x="2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350882" y="4904946"/>
              <a:ext cx="399500" cy="380025"/>
            </a:xfrm>
            <a:custGeom>
              <a:avLst/>
              <a:gdLst/>
              <a:ahLst/>
              <a:cxnLst/>
              <a:rect l="l" t="t" r="r" b="b"/>
              <a:pathLst>
                <a:path w="15980" h="15201" extrusionOk="0">
                  <a:moveTo>
                    <a:pt x="7790" y="0"/>
                  </a:moveTo>
                  <a:cubicBezTo>
                    <a:pt x="5831" y="0"/>
                    <a:pt x="3911" y="675"/>
                    <a:pt x="2503" y="2124"/>
                  </a:cubicBezTo>
                  <a:cubicBezTo>
                    <a:pt x="1335" y="3392"/>
                    <a:pt x="535" y="4960"/>
                    <a:pt x="368" y="6661"/>
                  </a:cubicBezTo>
                  <a:cubicBezTo>
                    <a:pt x="1" y="10197"/>
                    <a:pt x="2369" y="13632"/>
                    <a:pt x="5672" y="14733"/>
                  </a:cubicBezTo>
                  <a:cubicBezTo>
                    <a:pt x="6672" y="15067"/>
                    <a:pt x="7706" y="15200"/>
                    <a:pt x="8774" y="15200"/>
                  </a:cubicBezTo>
                  <a:cubicBezTo>
                    <a:pt x="11843" y="15200"/>
                    <a:pt x="14044" y="13199"/>
                    <a:pt x="15112" y="10430"/>
                  </a:cubicBezTo>
                  <a:cubicBezTo>
                    <a:pt x="15846" y="8462"/>
                    <a:pt x="15979" y="6260"/>
                    <a:pt x="15112" y="4392"/>
                  </a:cubicBezTo>
                  <a:cubicBezTo>
                    <a:pt x="14378" y="2791"/>
                    <a:pt x="12977" y="1524"/>
                    <a:pt x="11442" y="790"/>
                  </a:cubicBezTo>
                  <a:cubicBezTo>
                    <a:pt x="10290" y="272"/>
                    <a:pt x="9032" y="0"/>
                    <a:pt x="7790" y="0"/>
                  </a:cubicBezTo>
                  <a:close/>
                </a:path>
              </a:pathLst>
            </a:custGeom>
            <a:solidFill>
              <a:srgbClr val="FFDC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3553550" y="3404329"/>
              <a:ext cx="512050" cy="688375"/>
            </a:xfrm>
            <a:custGeom>
              <a:avLst/>
              <a:gdLst/>
              <a:ahLst/>
              <a:cxnLst/>
              <a:rect l="l" t="t" r="r" b="b"/>
              <a:pathLst>
                <a:path w="20482" h="27535" extrusionOk="0">
                  <a:moveTo>
                    <a:pt x="7818" y="0"/>
                  </a:moveTo>
                  <a:cubicBezTo>
                    <a:pt x="7277" y="0"/>
                    <a:pt x="6740" y="163"/>
                    <a:pt x="6171" y="391"/>
                  </a:cubicBezTo>
                  <a:cubicBezTo>
                    <a:pt x="4337" y="1091"/>
                    <a:pt x="2502" y="1725"/>
                    <a:pt x="701" y="2492"/>
                  </a:cubicBezTo>
                  <a:cubicBezTo>
                    <a:pt x="334" y="2726"/>
                    <a:pt x="0" y="3293"/>
                    <a:pt x="34" y="3727"/>
                  </a:cubicBezTo>
                  <a:cubicBezTo>
                    <a:pt x="300" y="7463"/>
                    <a:pt x="234" y="11265"/>
                    <a:pt x="367" y="15001"/>
                  </a:cubicBezTo>
                  <a:cubicBezTo>
                    <a:pt x="467" y="16836"/>
                    <a:pt x="534" y="18737"/>
                    <a:pt x="634" y="20605"/>
                  </a:cubicBezTo>
                  <a:cubicBezTo>
                    <a:pt x="667" y="22407"/>
                    <a:pt x="734" y="24141"/>
                    <a:pt x="1001" y="25909"/>
                  </a:cubicBezTo>
                  <a:lnTo>
                    <a:pt x="1001" y="25976"/>
                  </a:lnTo>
                  <a:cubicBezTo>
                    <a:pt x="867" y="26576"/>
                    <a:pt x="1068" y="27177"/>
                    <a:pt x="1701" y="27444"/>
                  </a:cubicBezTo>
                  <a:cubicBezTo>
                    <a:pt x="1843" y="27506"/>
                    <a:pt x="1989" y="27535"/>
                    <a:pt x="2135" y="27535"/>
                  </a:cubicBezTo>
                  <a:cubicBezTo>
                    <a:pt x="2539" y="27535"/>
                    <a:pt x="2942" y="27311"/>
                    <a:pt x="3236" y="26943"/>
                  </a:cubicBezTo>
                  <a:cubicBezTo>
                    <a:pt x="5804" y="23908"/>
                    <a:pt x="9340" y="20272"/>
                    <a:pt x="10808" y="18971"/>
                  </a:cubicBezTo>
                  <a:cubicBezTo>
                    <a:pt x="13810" y="16269"/>
                    <a:pt x="16846" y="13500"/>
                    <a:pt x="19981" y="10898"/>
                  </a:cubicBezTo>
                  <a:cubicBezTo>
                    <a:pt x="20415" y="10498"/>
                    <a:pt x="20481" y="9598"/>
                    <a:pt x="20014" y="9164"/>
                  </a:cubicBezTo>
                  <a:cubicBezTo>
                    <a:pt x="17046" y="6796"/>
                    <a:pt x="14044" y="4494"/>
                    <a:pt x="11175" y="2092"/>
                  </a:cubicBezTo>
                  <a:cubicBezTo>
                    <a:pt x="10474" y="1492"/>
                    <a:pt x="9874" y="758"/>
                    <a:pt x="9073" y="324"/>
                  </a:cubicBezTo>
                  <a:cubicBezTo>
                    <a:pt x="8642" y="94"/>
                    <a:pt x="8229" y="0"/>
                    <a:pt x="7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3777355" y="3930641"/>
              <a:ext cx="262725" cy="230025"/>
            </a:xfrm>
            <a:custGeom>
              <a:avLst/>
              <a:gdLst/>
              <a:ahLst/>
              <a:cxnLst/>
              <a:rect l="l" t="t" r="r" b="b"/>
              <a:pathLst>
                <a:path w="10509" h="9201" extrusionOk="0">
                  <a:moveTo>
                    <a:pt x="6633" y="0"/>
                  </a:moveTo>
                  <a:cubicBezTo>
                    <a:pt x="6529" y="0"/>
                    <a:pt x="6427" y="30"/>
                    <a:pt x="6339" y="93"/>
                  </a:cubicBezTo>
                  <a:cubicBezTo>
                    <a:pt x="5938" y="393"/>
                    <a:pt x="5538" y="593"/>
                    <a:pt x="5204" y="927"/>
                  </a:cubicBezTo>
                  <a:cubicBezTo>
                    <a:pt x="4871" y="1260"/>
                    <a:pt x="4537" y="1561"/>
                    <a:pt x="4204" y="1828"/>
                  </a:cubicBezTo>
                  <a:cubicBezTo>
                    <a:pt x="3503" y="2461"/>
                    <a:pt x="2836" y="3095"/>
                    <a:pt x="2169" y="3729"/>
                  </a:cubicBezTo>
                  <a:cubicBezTo>
                    <a:pt x="1869" y="3996"/>
                    <a:pt x="1535" y="4296"/>
                    <a:pt x="1235" y="4596"/>
                  </a:cubicBezTo>
                  <a:cubicBezTo>
                    <a:pt x="901" y="4963"/>
                    <a:pt x="401" y="5297"/>
                    <a:pt x="268" y="5797"/>
                  </a:cubicBezTo>
                  <a:cubicBezTo>
                    <a:pt x="1" y="6831"/>
                    <a:pt x="1101" y="7632"/>
                    <a:pt x="1869" y="8165"/>
                  </a:cubicBezTo>
                  <a:cubicBezTo>
                    <a:pt x="2791" y="8831"/>
                    <a:pt x="3783" y="9200"/>
                    <a:pt x="4769" y="9200"/>
                  </a:cubicBezTo>
                  <a:cubicBezTo>
                    <a:pt x="5709" y="9200"/>
                    <a:pt x="6643" y="8865"/>
                    <a:pt x="7506" y="8132"/>
                  </a:cubicBezTo>
                  <a:cubicBezTo>
                    <a:pt x="9908" y="6097"/>
                    <a:pt x="10508" y="2128"/>
                    <a:pt x="7406" y="326"/>
                  </a:cubicBezTo>
                  <a:cubicBezTo>
                    <a:pt x="7273" y="260"/>
                    <a:pt x="7206" y="260"/>
                    <a:pt x="7106" y="226"/>
                  </a:cubicBezTo>
                  <a:cubicBezTo>
                    <a:pt x="6981" y="81"/>
                    <a:pt x="6805" y="0"/>
                    <a:pt x="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2" name="Google Shape;202;p15"/>
          <p:cNvSpPr/>
          <p:nvPr/>
        </p:nvSpPr>
        <p:spPr>
          <a:xfrm>
            <a:off x="597467" y="4623967"/>
            <a:ext cx="230200" cy="1893767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22962214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16"/>
          <p:cNvSpPr txBox="1">
            <a:spLocks noGrp="1"/>
          </p:cNvSpPr>
          <p:nvPr>
            <p:ph type="title" hasCustomPrompt="1"/>
          </p:nvPr>
        </p:nvSpPr>
        <p:spPr>
          <a:xfrm>
            <a:off x="950991" y="2498951"/>
            <a:ext cx="32092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06" name="Google Shape;206;p16"/>
          <p:cNvSpPr txBox="1">
            <a:spLocks noGrp="1"/>
          </p:cNvSpPr>
          <p:nvPr>
            <p:ph type="subTitle" idx="1"/>
          </p:nvPr>
        </p:nvSpPr>
        <p:spPr>
          <a:xfrm>
            <a:off x="950967" y="4127684"/>
            <a:ext cx="32092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07" name="Google Shape;207;p16"/>
          <p:cNvSpPr txBox="1">
            <a:spLocks noGrp="1"/>
          </p:cNvSpPr>
          <p:nvPr>
            <p:ph type="title" idx="2" hasCustomPrompt="1"/>
          </p:nvPr>
        </p:nvSpPr>
        <p:spPr>
          <a:xfrm>
            <a:off x="4491640" y="2498967"/>
            <a:ext cx="32092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08" name="Google Shape;208;p16"/>
          <p:cNvSpPr txBox="1">
            <a:spLocks noGrp="1"/>
          </p:cNvSpPr>
          <p:nvPr>
            <p:ph type="subTitle" idx="3"/>
          </p:nvPr>
        </p:nvSpPr>
        <p:spPr>
          <a:xfrm>
            <a:off x="4491617" y="4127700"/>
            <a:ext cx="32092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09" name="Google Shape;209;p16"/>
          <p:cNvSpPr txBox="1">
            <a:spLocks noGrp="1"/>
          </p:cNvSpPr>
          <p:nvPr>
            <p:ph type="title" idx="4" hasCustomPrompt="1"/>
          </p:nvPr>
        </p:nvSpPr>
        <p:spPr>
          <a:xfrm>
            <a:off x="8032291" y="2498967"/>
            <a:ext cx="32092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10" name="Google Shape;210;p16"/>
          <p:cNvSpPr txBox="1">
            <a:spLocks noGrp="1"/>
          </p:cNvSpPr>
          <p:nvPr>
            <p:ph type="subTitle" idx="5"/>
          </p:nvPr>
        </p:nvSpPr>
        <p:spPr>
          <a:xfrm>
            <a:off x="8032267" y="4127700"/>
            <a:ext cx="3209200" cy="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rete Round"/>
              <a:buNone/>
              <a:defRPr sz="2400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11" name="Google Shape;211;p16"/>
          <p:cNvSpPr txBox="1">
            <a:spLocks noGrp="1"/>
          </p:cNvSpPr>
          <p:nvPr>
            <p:ph type="subTitle" idx="6"/>
          </p:nvPr>
        </p:nvSpPr>
        <p:spPr>
          <a:xfrm>
            <a:off x="950967" y="4708115"/>
            <a:ext cx="3209200" cy="1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subTitle" idx="7"/>
          </p:nvPr>
        </p:nvSpPr>
        <p:spPr>
          <a:xfrm>
            <a:off x="4491617" y="4708145"/>
            <a:ext cx="3209200" cy="1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subTitle" idx="8"/>
          </p:nvPr>
        </p:nvSpPr>
        <p:spPr>
          <a:xfrm>
            <a:off x="8032267" y="4708145"/>
            <a:ext cx="3209200" cy="1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14" name="Google Shape;214;p16"/>
          <p:cNvGrpSpPr/>
          <p:nvPr/>
        </p:nvGrpSpPr>
        <p:grpSpPr>
          <a:xfrm rot="1027604">
            <a:off x="-470951" y="-379683"/>
            <a:ext cx="3062813" cy="3362504"/>
            <a:chOff x="-312899" y="-249103"/>
            <a:chExt cx="2297003" cy="2521761"/>
          </a:xfrm>
        </p:grpSpPr>
        <p:sp>
          <p:nvSpPr>
            <p:cNvPr id="215" name="Google Shape;215;p16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16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16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6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9" name="Google Shape;219;p16"/>
          <p:cNvSpPr/>
          <p:nvPr/>
        </p:nvSpPr>
        <p:spPr>
          <a:xfrm rot="10800000" flipH="1">
            <a:off x="10979940" y="-6789"/>
            <a:ext cx="909115" cy="987037"/>
          </a:xfrm>
          <a:custGeom>
            <a:avLst/>
            <a:gdLst/>
            <a:ahLst/>
            <a:cxnLst/>
            <a:rect l="l" t="t" r="r" b="b"/>
            <a:pathLst>
              <a:path w="29856" h="32415" extrusionOk="0">
                <a:moveTo>
                  <a:pt x="25687" y="0"/>
                </a:moveTo>
                <a:cubicBezTo>
                  <a:pt x="25316" y="0"/>
                  <a:pt x="24930" y="30"/>
                  <a:pt x="24585" y="30"/>
                </a:cubicBezTo>
                <a:cubicBezTo>
                  <a:pt x="21516" y="63"/>
                  <a:pt x="18414" y="297"/>
                  <a:pt x="15345" y="430"/>
                </a:cubicBezTo>
                <a:cubicBezTo>
                  <a:pt x="14644" y="463"/>
                  <a:pt x="14211" y="964"/>
                  <a:pt x="14144" y="1631"/>
                </a:cubicBezTo>
                <a:cubicBezTo>
                  <a:pt x="14010" y="3065"/>
                  <a:pt x="14077" y="18276"/>
                  <a:pt x="14044" y="22146"/>
                </a:cubicBezTo>
                <a:cubicBezTo>
                  <a:pt x="12009" y="22346"/>
                  <a:pt x="9974" y="22429"/>
                  <a:pt x="7935" y="22429"/>
                </a:cubicBezTo>
                <a:cubicBezTo>
                  <a:pt x="5896" y="22429"/>
                  <a:pt x="3853" y="22346"/>
                  <a:pt x="1802" y="22212"/>
                </a:cubicBezTo>
                <a:cubicBezTo>
                  <a:pt x="1769" y="22209"/>
                  <a:pt x="1737" y="22207"/>
                  <a:pt x="1705" y="22207"/>
                </a:cubicBezTo>
                <a:cubicBezTo>
                  <a:pt x="1087" y="22207"/>
                  <a:pt x="631" y="22810"/>
                  <a:pt x="568" y="23413"/>
                </a:cubicBezTo>
                <a:cubicBezTo>
                  <a:pt x="401" y="26048"/>
                  <a:pt x="234" y="28617"/>
                  <a:pt x="34" y="31252"/>
                </a:cubicBezTo>
                <a:cubicBezTo>
                  <a:pt x="0" y="31886"/>
                  <a:pt x="568" y="32386"/>
                  <a:pt x="1168" y="32386"/>
                </a:cubicBezTo>
                <a:cubicBezTo>
                  <a:pt x="2546" y="32406"/>
                  <a:pt x="3922" y="32415"/>
                  <a:pt x="5298" y="32415"/>
                </a:cubicBezTo>
                <a:cubicBezTo>
                  <a:pt x="11081" y="32415"/>
                  <a:pt x="16843" y="32249"/>
                  <a:pt x="22583" y="31953"/>
                </a:cubicBezTo>
                <a:cubicBezTo>
                  <a:pt x="24651" y="31819"/>
                  <a:pt x="26653" y="31686"/>
                  <a:pt x="28688" y="31552"/>
                </a:cubicBezTo>
                <a:cubicBezTo>
                  <a:pt x="29255" y="31486"/>
                  <a:pt x="29855" y="31052"/>
                  <a:pt x="29822" y="30418"/>
                </a:cubicBezTo>
                <a:cubicBezTo>
                  <a:pt x="29421" y="24948"/>
                  <a:pt x="29021" y="19444"/>
                  <a:pt x="28588" y="13973"/>
                </a:cubicBezTo>
                <a:cubicBezTo>
                  <a:pt x="28387" y="11238"/>
                  <a:pt x="28221" y="8469"/>
                  <a:pt x="28020" y="5701"/>
                </a:cubicBezTo>
                <a:cubicBezTo>
                  <a:pt x="27920" y="4333"/>
                  <a:pt x="27887" y="2965"/>
                  <a:pt x="27720" y="1631"/>
                </a:cubicBezTo>
                <a:cubicBezTo>
                  <a:pt x="27654" y="930"/>
                  <a:pt x="27253" y="297"/>
                  <a:pt x="26553" y="97"/>
                </a:cubicBezTo>
                <a:cubicBezTo>
                  <a:pt x="26295" y="21"/>
                  <a:pt x="25996" y="0"/>
                  <a:pt x="2568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0" name="Google Shape;220;p16"/>
          <p:cNvSpPr/>
          <p:nvPr/>
        </p:nvSpPr>
        <p:spPr>
          <a:xfrm rot="-5400000" flipH="1">
            <a:off x="10733398" y="5545901"/>
            <a:ext cx="1160997" cy="1549265"/>
          </a:xfrm>
          <a:custGeom>
            <a:avLst/>
            <a:gdLst/>
            <a:ahLst/>
            <a:cxnLst/>
            <a:rect l="l" t="t" r="r" b="b"/>
            <a:pathLst>
              <a:path w="38128" h="50879" extrusionOk="0">
                <a:moveTo>
                  <a:pt x="30162" y="0"/>
                </a:moveTo>
                <a:cubicBezTo>
                  <a:pt x="29982" y="0"/>
                  <a:pt x="29802" y="1"/>
                  <a:pt x="29621" y="4"/>
                </a:cubicBezTo>
                <a:cubicBezTo>
                  <a:pt x="28787" y="4"/>
                  <a:pt x="28187" y="671"/>
                  <a:pt x="28120" y="1505"/>
                </a:cubicBezTo>
                <a:cubicBezTo>
                  <a:pt x="28020" y="3206"/>
                  <a:pt x="27887" y="4907"/>
                  <a:pt x="27853" y="6642"/>
                </a:cubicBezTo>
                <a:cubicBezTo>
                  <a:pt x="27853" y="7409"/>
                  <a:pt x="27720" y="8243"/>
                  <a:pt x="27853" y="9044"/>
                </a:cubicBezTo>
                <a:cubicBezTo>
                  <a:pt x="27687" y="12079"/>
                  <a:pt x="27453" y="15081"/>
                  <a:pt x="27253" y="18150"/>
                </a:cubicBezTo>
                <a:cubicBezTo>
                  <a:pt x="26919" y="23320"/>
                  <a:pt x="26519" y="28491"/>
                  <a:pt x="26052" y="33661"/>
                </a:cubicBezTo>
                <a:cubicBezTo>
                  <a:pt x="25919" y="35096"/>
                  <a:pt x="25785" y="36530"/>
                  <a:pt x="25685" y="37998"/>
                </a:cubicBezTo>
                <a:cubicBezTo>
                  <a:pt x="25585" y="38765"/>
                  <a:pt x="25485" y="39532"/>
                  <a:pt x="25418" y="40266"/>
                </a:cubicBezTo>
                <a:cubicBezTo>
                  <a:pt x="25385" y="40600"/>
                  <a:pt x="25318" y="41000"/>
                  <a:pt x="25285" y="41333"/>
                </a:cubicBezTo>
                <a:cubicBezTo>
                  <a:pt x="25285" y="41433"/>
                  <a:pt x="25251" y="41567"/>
                  <a:pt x="25251" y="41700"/>
                </a:cubicBezTo>
                <a:lnTo>
                  <a:pt x="24885" y="41700"/>
                </a:lnTo>
                <a:cubicBezTo>
                  <a:pt x="24518" y="41700"/>
                  <a:pt x="24117" y="41667"/>
                  <a:pt x="23750" y="41667"/>
                </a:cubicBezTo>
                <a:lnTo>
                  <a:pt x="21482" y="41534"/>
                </a:lnTo>
                <a:cubicBezTo>
                  <a:pt x="19948" y="41400"/>
                  <a:pt x="18413" y="41333"/>
                  <a:pt x="16879" y="41200"/>
                </a:cubicBezTo>
                <a:cubicBezTo>
                  <a:pt x="14210" y="41033"/>
                  <a:pt x="11575" y="40766"/>
                  <a:pt x="8906" y="40533"/>
                </a:cubicBezTo>
                <a:cubicBezTo>
                  <a:pt x="9273" y="35696"/>
                  <a:pt x="9607" y="30893"/>
                  <a:pt x="9974" y="26089"/>
                </a:cubicBezTo>
                <a:cubicBezTo>
                  <a:pt x="10408" y="20919"/>
                  <a:pt x="10808" y="15748"/>
                  <a:pt x="11208" y="10578"/>
                </a:cubicBezTo>
                <a:cubicBezTo>
                  <a:pt x="11408" y="7709"/>
                  <a:pt x="11775" y="4807"/>
                  <a:pt x="11608" y="1905"/>
                </a:cubicBezTo>
                <a:cubicBezTo>
                  <a:pt x="11608" y="1738"/>
                  <a:pt x="11575" y="1638"/>
                  <a:pt x="11475" y="1505"/>
                </a:cubicBezTo>
                <a:cubicBezTo>
                  <a:pt x="11283" y="1058"/>
                  <a:pt x="10908" y="702"/>
                  <a:pt x="10437" y="702"/>
                </a:cubicBezTo>
                <a:cubicBezTo>
                  <a:pt x="10416" y="702"/>
                  <a:pt x="10395" y="703"/>
                  <a:pt x="10374" y="704"/>
                </a:cubicBezTo>
                <a:cubicBezTo>
                  <a:pt x="8506" y="804"/>
                  <a:pt x="6605" y="871"/>
                  <a:pt x="4737" y="1005"/>
                </a:cubicBezTo>
                <a:cubicBezTo>
                  <a:pt x="4003" y="1038"/>
                  <a:pt x="3503" y="1538"/>
                  <a:pt x="3403" y="2339"/>
                </a:cubicBezTo>
                <a:cubicBezTo>
                  <a:pt x="3236" y="4407"/>
                  <a:pt x="3169" y="6475"/>
                  <a:pt x="3069" y="8543"/>
                </a:cubicBezTo>
                <a:cubicBezTo>
                  <a:pt x="3002" y="10678"/>
                  <a:pt x="2769" y="12746"/>
                  <a:pt x="2602" y="14881"/>
                </a:cubicBezTo>
                <a:cubicBezTo>
                  <a:pt x="2335" y="19017"/>
                  <a:pt x="2002" y="23187"/>
                  <a:pt x="1668" y="27323"/>
                </a:cubicBezTo>
                <a:cubicBezTo>
                  <a:pt x="1368" y="31493"/>
                  <a:pt x="1034" y="35696"/>
                  <a:pt x="701" y="39866"/>
                </a:cubicBezTo>
                <a:cubicBezTo>
                  <a:pt x="601" y="40900"/>
                  <a:pt x="534" y="41934"/>
                  <a:pt x="400" y="43001"/>
                </a:cubicBezTo>
                <a:cubicBezTo>
                  <a:pt x="267" y="44002"/>
                  <a:pt x="67" y="45069"/>
                  <a:pt x="33" y="46070"/>
                </a:cubicBezTo>
                <a:cubicBezTo>
                  <a:pt x="0" y="47271"/>
                  <a:pt x="901" y="47938"/>
                  <a:pt x="2002" y="48172"/>
                </a:cubicBezTo>
                <a:cubicBezTo>
                  <a:pt x="3002" y="48372"/>
                  <a:pt x="4003" y="48572"/>
                  <a:pt x="5004" y="48739"/>
                </a:cubicBezTo>
                <a:cubicBezTo>
                  <a:pt x="13176" y="50073"/>
                  <a:pt x="21415" y="50507"/>
                  <a:pt x="29688" y="50773"/>
                </a:cubicBezTo>
                <a:cubicBezTo>
                  <a:pt x="30518" y="50773"/>
                  <a:pt x="31401" y="50879"/>
                  <a:pt x="32290" y="50879"/>
                </a:cubicBezTo>
                <a:cubicBezTo>
                  <a:pt x="32401" y="50879"/>
                  <a:pt x="32512" y="50877"/>
                  <a:pt x="32623" y="50874"/>
                </a:cubicBezTo>
                <a:cubicBezTo>
                  <a:pt x="33891" y="50840"/>
                  <a:pt x="34558" y="50040"/>
                  <a:pt x="34692" y="48839"/>
                </a:cubicBezTo>
                <a:cubicBezTo>
                  <a:pt x="34892" y="46771"/>
                  <a:pt x="34958" y="44702"/>
                  <a:pt x="35125" y="42601"/>
                </a:cubicBezTo>
                <a:cubicBezTo>
                  <a:pt x="35425" y="38431"/>
                  <a:pt x="35759" y="34228"/>
                  <a:pt x="36059" y="30059"/>
                </a:cubicBezTo>
                <a:cubicBezTo>
                  <a:pt x="36626" y="21719"/>
                  <a:pt x="37227" y="13380"/>
                  <a:pt x="37860" y="5041"/>
                </a:cubicBezTo>
                <a:lnTo>
                  <a:pt x="38094" y="1905"/>
                </a:lnTo>
                <a:cubicBezTo>
                  <a:pt x="38127" y="1371"/>
                  <a:pt x="37627" y="671"/>
                  <a:pt x="36993" y="538"/>
                </a:cubicBezTo>
                <a:cubicBezTo>
                  <a:pt x="34734" y="197"/>
                  <a:pt x="32475" y="0"/>
                  <a:pt x="30162" y="0"/>
                </a:cubicBezTo>
                <a:close/>
              </a:path>
            </a:pathLst>
          </a:custGeom>
          <a:solidFill>
            <a:srgbClr val="FFB3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0536495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6282233" y="3195433"/>
            <a:ext cx="3608000" cy="13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title" idx="2" hasCustomPrompt="1"/>
          </p:nvPr>
        </p:nvSpPr>
        <p:spPr>
          <a:xfrm>
            <a:off x="6282233" y="1396567"/>
            <a:ext cx="4247200" cy="1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25" name="Google Shape;225;p17"/>
          <p:cNvSpPr txBox="1">
            <a:spLocks noGrp="1"/>
          </p:cNvSpPr>
          <p:nvPr>
            <p:ph type="subTitle" idx="1"/>
          </p:nvPr>
        </p:nvSpPr>
        <p:spPr>
          <a:xfrm>
            <a:off x="6282233" y="4728633"/>
            <a:ext cx="3608000" cy="7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0278360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8" name="Google Shape;228;p18"/>
          <p:cNvSpPr txBox="1">
            <a:spLocks noGrp="1"/>
          </p:cNvSpPr>
          <p:nvPr>
            <p:ph type="subTitle" idx="1"/>
          </p:nvPr>
        </p:nvSpPr>
        <p:spPr>
          <a:xfrm>
            <a:off x="3070767" y="25493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29" name="Google Shape;229;p18"/>
          <p:cNvSpPr txBox="1">
            <a:spLocks noGrp="1"/>
          </p:cNvSpPr>
          <p:nvPr>
            <p:ph type="subTitle" idx="2"/>
          </p:nvPr>
        </p:nvSpPr>
        <p:spPr>
          <a:xfrm>
            <a:off x="3070767" y="3019733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18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8"/>
          <p:cNvSpPr txBox="1">
            <a:spLocks noGrp="1"/>
          </p:cNvSpPr>
          <p:nvPr>
            <p:ph type="subTitle" idx="3"/>
          </p:nvPr>
        </p:nvSpPr>
        <p:spPr>
          <a:xfrm>
            <a:off x="6112377" y="4052133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32" name="Google Shape;232;p18"/>
          <p:cNvSpPr txBox="1">
            <a:spLocks noGrp="1"/>
          </p:cNvSpPr>
          <p:nvPr>
            <p:ph type="subTitle" idx="4"/>
          </p:nvPr>
        </p:nvSpPr>
        <p:spPr>
          <a:xfrm>
            <a:off x="6112367" y="4522568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33" name="Google Shape;233;p18"/>
          <p:cNvGrpSpPr/>
          <p:nvPr/>
        </p:nvGrpSpPr>
        <p:grpSpPr>
          <a:xfrm rot="-5400000">
            <a:off x="-39215" y="5081538"/>
            <a:ext cx="1779756" cy="1571985"/>
            <a:chOff x="749313" y="3826325"/>
            <a:chExt cx="1284466" cy="1134407"/>
          </a:xfrm>
        </p:grpSpPr>
        <p:sp>
          <p:nvSpPr>
            <p:cNvPr id="234" name="Google Shape;234;p18"/>
            <p:cNvSpPr/>
            <p:nvPr/>
          </p:nvSpPr>
          <p:spPr>
            <a:xfrm>
              <a:off x="1321382" y="3826325"/>
              <a:ext cx="712397" cy="671336"/>
            </a:xfrm>
            <a:custGeom>
              <a:avLst/>
              <a:gdLst/>
              <a:ahLst/>
              <a:cxnLst/>
              <a:rect l="l" t="t" r="r" b="b"/>
              <a:pathLst>
                <a:path w="30823" h="29451" extrusionOk="0">
                  <a:moveTo>
                    <a:pt x="15052" y="0"/>
                  </a:moveTo>
                  <a:cubicBezTo>
                    <a:pt x="11278" y="0"/>
                    <a:pt x="7567" y="1302"/>
                    <a:pt x="4838" y="4132"/>
                  </a:cubicBezTo>
                  <a:cubicBezTo>
                    <a:pt x="2569" y="6534"/>
                    <a:pt x="1068" y="9603"/>
                    <a:pt x="735" y="12939"/>
                  </a:cubicBezTo>
                  <a:cubicBezTo>
                    <a:pt x="1" y="19710"/>
                    <a:pt x="4604" y="26382"/>
                    <a:pt x="10975" y="28517"/>
                  </a:cubicBezTo>
                  <a:cubicBezTo>
                    <a:pt x="12910" y="29184"/>
                    <a:pt x="14945" y="29451"/>
                    <a:pt x="16946" y="29451"/>
                  </a:cubicBezTo>
                  <a:cubicBezTo>
                    <a:pt x="16972" y="29451"/>
                    <a:pt x="16997" y="29451"/>
                    <a:pt x="17022" y="29451"/>
                  </a:cubicBezTo>
                  <a:cubicBezTo>
                    <a:pt x="22855" y="29451"/>
                    <a:pt x="27162" y="25625"/>
                    <a:pt x="29155" y="20277"/>
                  </a:cubicBezTo>
                  <a:cubicBezTo>
                    <a:pt x="30589" y="16475"/>
                    <a:pt x="30823" y="12272"/>
                    <a:pt x="29222" y="8469"/>
                  </a:cubicBezTo>
                  <a:cubicBezTo>
                    <a:pt x="27821" y="5367"/>
                    <a:pt x="25152" y="2932"/>
                    <a:pt x="22117" y="1531"/>
                  </a:cubicBezTo>
                  <a:cubicBezTo>
                    <a:pt x="19895" y="530"/>
                    <a:pt x="17461" y="0"/>
                    <a:pt x="150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749313" y="3984696"/>
              <a:ext cx="993814" cy="976036"/>
            </a:xfrm>
            <a:custGeom>
              <a:avLst/>
              <a:gdLst/>
              <a:ahLst/>
              <a:cxnLst/>
              <a:rect l="l" t="t" r="r" b="b"/>
              <a:pathLst>
                <a:path w="42999" h="42818" extrusionOk="0">
                  <a:moveTo>
                    <a:pt x="34205" y="0"/>
                  </a:moveTo>
                  <a:cubicBezTo>
                    <a:pt x="31818" y="0"/>
                    <a:pt x="29485" y="871"/>
                    <a:pt x="27521" y="2221"/>
                  </a:cubicBezTo>
                  <a:cubicBezTo>
                    <a:pt x="25352" y="3722"/>
                    <a:pt x="23518" y="5824"/>
                    <a:pt x="22250" y="8159"/>
                  </a:cubicBezTo>
                  <a:cubicBezTo>
                    <a:pt x="20883" y="10694"/>
                    <a:pt x="20149" y="13496"/>
                    <a:pt x="19548" y="16265"/>
                  </a:cubicBezTo>
                  <a:cubicBezTo>
                    <a:pt x="18381" y="21735"/>
                    <a:pt x="18181" y="27673"/>
                    <a:pt x="15545" y="32743"/>
                  </a:cubicBezTo>
                  <a:cubicBezTo>
                    <a:pt x="14211" y="35378"/>
                    <a:pt x="12143" y="37880"/>
                    <a:pt x="9541" y="39348"/>
                  </a:cubicBezTo>
                  <a:cubicBezTo>
                    <a:pt x="8635" y="39866"/>
                    <a:pt x="7628" y="40203"/>
                    <a:pt x="6614" y="40203"/>
                  </a:cubicBezTo>
                  <a:cubicBezTo>
                    <a:pt x="6322" y="40203"/>
                    <a:pt x="6029" y="40175"/>
                    <a:pt x="5738" y="40115"/>
                  </a:cubicBezTo>
                  <a:cubicBezTo>
                    <a:pt x="4304" y="39815"/>
                    <a:pt x="3003" y="38981"/>
                    <a:pt x="1836" y="38114"/>
                  </a:cubicBezTo>
                  <a:cubicBezTo>
                    <a:pt x="1674" y="37998"/>
                    <a:pt x="1480" y="37947"/>
                    <a:pt x="1284" y="37947"/>
                  </a:cubicBezTo>
                  <a:cubicBezTo>
                    <a:pt x="912" y="37947"/>
                    <a:pt x="531" y="38130"/>
                    <a:pt x="335" y="38414"/>
                  </a:cubicBezTo>
                  <a:cubicBezTo>
                    <a:pt x="1" y="38881"/>
                    <a:pt x="1" y="39548"/>
                    <a:pt x="401" y="39948"/>
                  </a:cubicBezTo>
                  <a:cubicBezTo>
                    <a:pt x="2098" y="41704"/>
                    <a:pt x="4487" y="42817"/>
                    <a:pt x="6939" y="42817"/>
                  </a:cubicBezTo>
                  <a:cubicBezTo>
                    <a:pt x="7283" y="42817"/>
                    <a:pt x="7629" y="42796"/>
                    <a:pt x="7973" y="42750"/>
                  </a:cubicBezTo>
                  <a:cubicBezTo>
                    <a:pt x="9308" y="42550"/>
                    <a:pt x="10575" y="41950"/>
                    <a:pt x="11676" y="41149"/>
                  </a:cubicBezTo>
                  <a:cubicBezTo>
                    <a:pt x="12843" y="40382"/>
                    <a:pt x="13944" y="39448"/>
                    <a:pt x="14845" y="38414"/>
                  </a:cubicBezTo>
                  <a:cubicBezTo>
                    <a:pt x="16680" y="36379"/>
                    <a:pt x="18047" y="33977"/>
                    <a:pt x="19015" y="31442"/>
                  </a:cubicBezTo>
                  <a:cubicBezTo>
                    <a:pt x="19982" y="28874"/>
                    <a:pt x="20516" y="26139"/>
                    <a:pt x="20916" y="23437"/>
                  </a:cubicBezTo>
                  <a:cubicBezTo>
                    <a:pt x="21750" y="18233"/>
                    <a:pt x="22317" y="12762"/>
                    <a:pt x="25219" y="8259"/>
                  </a:cubicBezTo>
                  <a:cubicBezTo>
                    <a:pt x="26487" y="6358"/>
                    <a:pt x="28188" y="4790"/>
                    <a:pt x="30256" y="3756"/>
                  </a:cubicBezTo>
                  <a:cubicBezTo>
                    <a:pt x="31454" y="3167"/>
                    <a:pt x="32738" y="2850"/>
                    <a:pt x="34033" y="2850"/>
                  </a:cubicBezTo>
                  <a:cubicBezTo>
                    <a:pt x="34867" y="2850"/>
                    <a:pt x="35704" y="2981"/>
                    <a:pt x="36527" y="3255"/>
                  </a:cubicBezTo>
                  <a:cubicBezTo>
                    <a:pt x="36827" y="3356"/>
                    <a:pt x="37061" y="3522"/>
                    <a:pt x="37394" y="3689"/>
                  </a:cubicBezTo>
                  <a:cubicBezTo>
                    <a:pt x="37494" y="3722"/>
                    <a:pt x="37594" y="3789"/>
                    <a:pt x="37695" y="3889"/>
                  </a:cubicBezTo>
                  <a:cubicBezTo>
                    <a:pt x="37728" y="3923"/>
                    <a:pt x="37828" y="3956"/>
                    <a:pt x="37861" y="4023"/>
                  </a:cubicBezTo>
                  <a:lnTo>
                    <a:pt x="37928" y="4089"/>
                  </a:lnTo>
                  <a:cubicBezTo>
                    <a:pt x="38428" y="4590"/>
                    <a:pt x="38662" y="4790"/>
                    <a:pt x="38929" y="5257"/>
                  </a:cubicBezTo>
                  <a:cubicBezTo>
                    <a:pt x="38995" y="5357"/>
                    <a:pt x="39062" y="5457"/>
                    <a:pt x="39096" y="5557"/>
                  </a:cubicBezTo>
                  <a:cubicBezTo>
                    <a:pt x="39096" y="5590"/>
                    <a:pt x="39262" y="5924"/>
                    <a:pt x="39262" y="5924"/>
                  </a:cubicBezTo>
                  <a:lnTo>
                    <a:pt x="39529" y="6691"/>
                  </a:lnTo>
                  <a:cubicBezTo>
                    <a:pt x="39563" y="6791"/>
                    <a:pt x="39596" y="6958"/>
                    <a:pt x="39596" y="7092"/>
                  </a:cubicBezTo>
                  <a:lnTo>
                    <a:pt x="39663" y="7358"/>
                  </a:lnTo>
                  <a:cubicBezTo>
                    <a:pt x="39696" y="7625"/>
                    <a:pt x="39696" y="7892"/>
                    <a:pt x="39696" y="8192"/>
                  </a:cubicBezTo>
                  <a:cubicBezTo>
                    <a:pt x="39663" y="9093"/>
                    <a:pt x="39329" y="10027"/>
                    <a:pt x="38562" y="10694"/>
                  </a:cubicBezTo>
                  <a:lnTo>
                    <a:pt x="38428" y="10794"/>
                  </a:lnTo>
                  <a:cubicBezTo>
                    <a:pt x="38328" y="10894"/>
                    <a:pt x="38162" y="11028"/>
                    <a:pt x="38028" y="11061"/>
                  </a:cubicBezTo>
                  <a:cubicBezTo>
                    <a:pt x="37995" y="11094"/>
                    <a:pt x="37895" y="11094"/>
                    <a:pt x="37861" y="11128"/>
                  </a:cubicBezTo>
                  <a:cubicBezTo>
                    <a:pt x="37861" y="11128"/>
                    <a:pt x="37528" y="11228"/>
                    <a:pt x="37494" y="11261"/>
                  </a:cubicBezTo>
                  <a:cubicBezTo>
                    <a:pt x="37428" y="11261"/>
                    <a:pt x="37428" y="11261"/>
                    <a:pt x="37394" y="11295"/>
                  </a:cubicBezTo>
                  <a:lnTo>
                    <a:pt x="37094" y="11295"/>
                  </a:lnTo>
                  <a:cubicBezTo>
                    <a:pt x="37027" y="11295"/>
                    <a:pt x="36927" y="11261"/>
                    <a:pt x="36861" y="11261"/>
                  </a:cubicBezTo>
                  <a:cubicBezTo>
                    <a:pt x="36761" y="11261"/>
                    <a:pt x="36694" y="11228"/>
                    <a:pt x="36594" y="11228"/>
                  </a:cubicBezTo>
                  <a:cubicBezTo>
                    <a:pt x="36594" y="11228"/>
                    <a:pt x="36560" y="11228"/>
                    <a:pt x="36560" y="11195"/>
                  </a:cubicBezTo>
                  <a:cubicBezTo>
                    <a:pt x="36323" y="11070"/>
                    <a:pt x="36068" y="11006"/>
                    <a:pt x="35818" y="11006"/>
                  </a:cubicBezTo>
                  <a:cubicBezTo>
                    <a:pt x="35400" y="11006"/>
                    <a:pt x="34997" y="11185"/>
                    <a:pt x="34726" y="11561"/>
                  </a:cubicBezTo>
                  <a:cubicBezTo>
                    <a:pt x="34325" y="12095"/>
                    <a:pt x="34259" y="12962"/>
                    <a:pt x="34859" y="13429"/>
                  </a:cubicBezTo>
                  <a:cubicBezTo>
                    <a:pt x="35493" y="13963"/>
                    <a:pt x="36160" y="14297"/>
                    <a:pt x="36994" y="14363"/>
                  </a:cubicBezTo>
                  <a:cubicBezTo>
                    <a:pt x="37056" y="14367"/>
                    <a:pt x="37118" y="14369"/>
                    <a:pt x="37181" y="14369"/>
                  </a:cubicBezTo>
                  <a:cubicBezTo>
                    <a:pt x="37725" y="14369"/>
                    <a:pt x="38290" y="14243"/>
                    <a:pt x="38829" y="14063"/>
                  </a:cubicBezTo>
                  <a:cubicBezTo>
                    <a:pt x="40063" y="13563"/>
                    <a:pt x="41164" y="12629"/>
                    <a:pt x="41764" y="11461"/>
                  </a:cubicBezTo>
                  <a:cubicBezTo>
                    <a:pt x="42998" y="9160"/>
                    <a:pt x="42832" y="6324"/>
                    <a:pt x="41664" y="4056"/>
                  </a:cubicBezTo>
                  <a:cubicBezTo>
                    <a:pt x="40330" y="1488"/>
                    <a:pt x="37628" y="220"/>
                    <a:pt x="34826" y="20"/>
                  </a:cubicBezTo>
                  <a:cubicBezTo>
                    <a:pt x="34619" y="7"/>
                    <a:pt x="34412" y="0"/>
                    <a:pt x="3420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3737573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8" name="Google Shape;238;p19"/>
          <p:cNvSpPr txBox="1">
            <a:spLocks noGrp="1"/>
          </p:cNvSpPr>
          <p:nvPr>
            <p:ph type="subTitle" idx="1"/>
          </p:nvPr>
        </p:nvSpPr>
        <p:spPr>
          <a:xfrm>
            <a:off x="1582717" y="3330267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subTitle" idx="2"/>
          </p:nvPr>
        </p:nvSpPr>
        <p:spPr>
          <a:xfrm>
            <a:off x="1582717" y="3800703"/>
            <a:ext cx="3008800" cy="10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1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9"/>
          <p:cNvSpPr txBox="1">
            <a:spLocks noGrp="1"/>
          </p:cNvSpPr>
          <p:nvPr>
            <p:ph type="subTitle" idx="3"/>
          </p:nvPr>
        </p:nvSpPr>
        <p:spPr>
          <a:xfrm>
            <a:off x="4591561" y="3330267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42" name="Google Shape;242;p19"/>
          <p:cNvSpPr txBox="1">
            <a:spLocks noGrp="1"/>
          </p:cNvSpPr>
          <p:nvPr>
            <p:ph type="subTitle" idx="4"/>
          </p:nvPr>
        </p:nvSpPr>
        <p:spPr>
          <a:xfrm>
            <a:off x="4591561" y="3800704"/>
            <a:ext cx="3008800" cy="10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9"/>
          <p:cNvSpPr txBox="1">
            <a:spLocks noGrp="1"/>
          </p:cNvSpPr>
          <p:nvPr>
            <p:ph type="subTitle" idx="5"/>
          </p:nvPr>
        </p:nvSpPr>
        <p:spPr>
          <a:xfrm>
            <a:off x="7600405" y="33303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44" name="Google Shape;244;p19"/>
          <p:cNvSpPr txBox="1">
            <a:spLocks noGrp="1"/>
          </p:cNvSpPr>
          <p:nvPr>
            <p:ph type="subTitle" idx="6"/>
          </p:nvPr>
        </p:nvSpPr>
        <p:spPr>
          <a:xfrm>
            <a:off x="7600405" y="3800691"/>
            <a:ext cx="3008800" cy="10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45" name="Google Shape;245;p19"/>
          <p:cNvGrpSpPr/>
          <p:nvPr/>
        </p:nvGrpSpPr>
        <p:grpSpPr>
          <a:xfrm>
            <a:off x="-360773" y="4239981"/>
            <a:ext cx="1529412" cy="2618008"/>
            <a:chOff x="2360200" y="3392875"/>
            <a:chExt cx="1038250" cy="1777250"/>
          </a:xfrm>
        </p:grpSpPr>
        <p:sp>
          <p:nvSpPr>
            <p:cNvPr id="246" name="Google Shape;246;p19"/>
            <p:cNvSpPr/>
            <p:nvPr/>
          </p:nvSpPr>
          <p:spPr>
            <a:xfrm>
              <a:off x="2736300" y="3392875"/>
              <a:ext cx="172650" cy="1420325"/>
            </a:xfrm>
            <a:custGeom>
              <a:avLst/>
              <a:gdLst/>
              <a:ahLst/>
              <a:cxnLst/>
              <a:rect l="l" t="t" r="r" b="b"/>
              <a:pathLst>
                <a:path w="6906" h="56813" extrusionOk="0">
                  <a:moveTo>
                    <a:pt x="5771" y="0"/>
                  </a:moveTo>
                  <a:cubicBezTo>
                    <a:pt x="5137" y="0"/>
                    <a:pt x="4403" y="34"/>
                    <a:pt x="3736" y="34"/>
                  </a:cubicBezTo>
                  <a:cubicBezTo>
                    <a:pt x="3169" y="34"/>
                    <a:pt x="2702" y="534"/>
                    <a:pt x="2669" y="1101"/>
                  </a:cubicBezTo>
                  <a:cubicBezTo>
                    <a:pt x="2535" y="3670"/>
                    <a:pt x="2402" y="6238"/>
                    <a:pt x="2435" y="8773"/>
                  </a:cubicBezTo>
                  <a:cubicBezTo>
                    <a:pt x="2402" y="10108"/>
                    <a:pt x="2335" y="11409"/>
                    <a:pt x="2268" y="12743"/>
                  </a:cubicBezTo>
                  <a:cubicBezTo>
                    <a:pt x="2102" y="16112"/>
                    <a:pt x="1935" y="19548"/>
                    <a:pt x="1735" y="22917"/>
                  </a:cubicBezTo>
                  <a:cubicBezTo>
                    <a:pt x="1368" y="29755"/>
                    <a:pt x="1068" y="36627"/>
                    <a:pt x="701" y="43465"/>
                  </a:cubicBezTo>
                  <a:cubicBezTo>
                    <a:pt x="501" y="47368"/>
                    <a:pt x="234" y="51237"/>
                    <a:pt x="34" y="55106"/>
                  </a:cubicBezTo>
                  <a:cubicBezTo>
                    <a:pt x="0" y="55707"/>
                    <a:pt x="534" y="56441"/>
                    <a:pt x="1101" y="56541"/>
                  </a:cubicBezTo>
                  <a:lnTo>
                    <a:pt x="2602" y="56774"/>
                  </a:lnTo>
                  <a:cubicBezTo>
                    <a:pt x="2724" y="56800"/>
                    <a:pt x="2846" y="56813"/>
                    <a:pt x="2966" y="56813"/>
                  </a:cubicBezTo>
                  <a:cubicBezTo>
                    <a:pt x="3304" y="56813"/>
                    <a:pt x="3623" y="56713"/>
                    <a:pt x="3870" y="56541"/>
                  </a:cubicBezTo>
                  <a:cubicBezTo>
                    <a:pt x="3892" y="56542"/>
                    <a:pt x="3915" y="56543"/>
                    <a:pt x="3938" y="56543"/>
                  </a:cubicBezTo>
                  <a:cubicBezTo>
                    <a:pt x="4415" y="56543"/>
                    <a:pt x="4873" y="56210"/>
                    <a:pt x="4937" y="55573"/>
                  </a:cubicBezTo>
                  <a:cubicBezTo>
                    <a:pt x="5171" y="53806"/>
                    <a:pt x="5104" y="52038"/>
                    <a:pt x="5204" y="50270"/>
                  </a:cubicBezTo>
                  <a:cubicBezTo>
                    <a:pt x="5237" y="48535"/>
                    <a:pt x="5337" y="46734"/>
                    <a:pt x="5404" y="44966"/>
                  </a:cubicBezTo>
                  <a:cubicBezTo>
                    <a:pt x="5537" y="41430"/>
                    <a:pt x="5704" y="37894"/>
                    <a:pt x="5771" y="34392"/>
                  </a:cubicBezTo>
                  <a:cubicBezTo>
                    <a:pt x="6038" y="27287"/>
                    <a:pt x="6271" y="20181"/>
                    <a:pt x="6505" y="13076"/>
                  </a:cubicBezTo>
                  <a:cubicBezTo>
                    <a:pt x="6605" y="9073"/>
                    <a:pt x="6772" y="5104"/>
                    <a:pt x="6872" y="1101"/>
                  </a:cubicBezTo>
                  <a:cubicBezTo>
                    <a:pt x="6905" y="501"/>
                    <a:pt x="6371" y="0"/>
                    <a:pt x="5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9"/>
            <p:cNvSpPr/>
            <p:nvPr/>
          </p:nvSpPr>
          <p:spPr>
            <a:xfrm>
              <a:off x="2360200" y="3898150"/>
              <a:ext cx="953200" cy="1271975"/>
            </a:xfrm>
            <a:custGeom>
              <a:avLst/>
              <a:gdLst/>
              <a:ahLst/>
              <a:cxnLst/>
              <a:rect l="l" t="t" r="r" b="b"/>
              <a:pathLst>
                <a:path w="38128" h="50879" extrusionOk="0">
                  <a:moveTo>
                    <a:pt x="30162" y="0"/>
                  </a:moveTo>
                  <a:cubicBezTo>
                    <a:pt x="29982" y="0"/>
                    <a:pt x="29802" y="1"/>
                    <a:pt x="29621" y="4"/>
                  </a:cubicBezTo>
                  <a:cubicBezTo>
                    <a:pt x="28787" y="4"/>
                    <a:pt x="28187" y="671"/>
                    <a:pt x="28120" y="1505"/>
                  </a:cubicBezTo>
                  <a:cubicBezTo>
                    <a:pt x="28020" y="3206"/>
                    <a:pt x="27887" y="4907"/>
                    <a:pt x="27853" y="6642"/>
                  </a:cubicBezTo>
                  <a:cubicBezTo>
                    <a:pt x="27853" y="7409"/>
                    <a:pt x="27720" y="8243"/>
                    <a:pt x="27853" y="9044"/>
                  </a:cubicBezTo>
                  <a:cubicBezTo>
                    <a:pt x="27687" y="12079"/>
                    <a:pt x="27453" y="15081"/>
                    <a:pt x="27253" y="18150"/>
                  </a:cubicBezTo>
                  <a:cubicBezTo>
                    <a:pt x="26919" y="23320"/>
                    <a:pt x="26519" y="28491"/>
                    <a:pt x="26052" y="33661"/>
                  </a:cubicBezTo>
                  <a:cubicBezTo>
                    <a:pt x="25919" y="35096"/>
                    <a:pt x="25785" y="36530"/>
                    <a:pt x="25685" y="37998"/>
                  </a:cubicBezTo>
                  <a:cubicBezTo>
                    <a:pt x="25585" y="38765"/>
                    <a:pt x="25485" y="39532"/>
                    <a:pt x="25418" y="40266"/>
                  </a:cubicBezTo>
                  <a:cubicBezTo>
                    <a:pt x="25385" y="40600"/>
                    <a:pt x="25318" y="41000"/>
                    <a:pt x="25285" y="41333"/>
                  </a:cubicBezTo>
                  <a:cubicBezTo>
                    <a:pt x="25285" y="41433"/>
                    <a:pt x="25251" y="41567"/>
                    <a:pt x="25251" y="41700"/>
                  </a:cubicBezTo>
                  <a:lnTo>
                    <a:pt x="24885" y="41700"/>
                  </a:lnTo>
                  <a:cubicBezTo>
                    <a:pt x="24518" y="41700"/>
                    <a:pt x="24117" y="41667"/>
                    <a:pt x="23750" y="41667"/>
                  </a:cubicBezTo>
                  <a:lnTo>
                    <a:pt x="21482" y="41534"/>
                  </a:lnTo>
                  <a:cubicBezTo>
                    <a:pt x="19948" y="41400"/>
                    <a:pt x="18413" y="41333"/>
                    <a:pt x="16879" y="41200"/>
                  </a:cubicBezTo>
                  <a:cubicBezTo>
                    <a:pt x="14210" y="41033"/>
                    <a:pt x="11575" y="40766"/>
                    <a:pt x="8906" y="40533"/>
                  </a:cubicBezTo>
                  <a:cubicBezTo>
                    <a:pt x="9273" y="35696"/>
                    <a:pt x="9607" y="30893"/>
                    <a:pt x="9974" y="26089"/>
                  </a:cubicBezTo>
                  <a:cubicBezTo>
                    <a:pt x="10408" y="20919"/>
                    <a:pt x="10808" y="15748"/>
                    <a:pt x="11208" y="10578"/>
                  </a:cubicBezTo>
                  <a:cubicBezTo>
                    <a:pt x="11408" y="7709"/>
                    <a:pt x="11775" y="4807"/>
                    <a:pt x="11608" y="1905"/>
                  </a:cubicBezTo>
                  <a:cubicBezTo>
                    <a:pt x="11608" y="1738"/>
                    <a:pt x="11575" y="1638"/>
                    <a:pt x="11475" y="1505"/>
                  </a:cubicBezTo>
                  <a:cubicBezTo>
                    <a:pt x="11283" y="1058"/>
                    <a:pt x="10908" y="702"/>
                    <a:pt x="10437" y="702"/>
                  </a:cubicBezTo>
                  <a:cubicBezTo>
                    <a:pt x="10416" y="702"/>
                    <a:pt x="10395" y="703"/>
                    <a:pt x="10374" y="704"/>
                  </a:cubicBezTo>
                  <a:cubicBezTo>
                    <a:pt x="8506" y="804"/>
                    <a:pt x="6605" y="871"/>
                    <a:pt x="4737" y="1005"/>
                  </a:cubicBezTo>
                  <a:cubicBezTo>
                    <a:pt x="4003" y="1038"/>
                    <a:pt x="3503" y="1538"/>
                    <a:pt x="3403" y="2339"/>
                  </a:cubicBezTo>
                  <a:cubicBezTo>
                    <a:pt x="3236" y="4407"/>
                    <a:pt x="3169" y="6475"/>
                    <a:pt x="3069" y="8543"/>
                  </a:cubicBezTo>
                  <a:cubicBezTo>
                    <a:pt x="3002" y="10678"/>
                    <a:pt x="2769" y="12746"/>
                    <a:pt x="2602" y="14881"/>
                  </a:cubicBezTo>
                  <a:cubicBezTo>
                    <a:pt x="2335" y="19017"/>
                    <a:pt x="2002" y="23187"/>
                    <a:pt x="1668" y="27323"/>
                  </a:cubicBezTo>
                  <a:cubicBezTo>
                    <a:pt x="1368" y="31493"/>
                    <a:pt x="1034" y="35696"/>
                    <a:pt x="701" y="39866"/>
                  </a:cubicBezTo>
                  <a:cubicBezTo>
                    <a:pt x="601" y="40900"/>
                    <a:pt x="534" y="41934"/>
                    <a:pt x="400" y="43001"/>
                  </a:cubicBezTo>
                  <a:cubicBezTo>
                    <a:pt x="267" y="44002"/>
                    <a:pt x="67" y="45069"/>
                    <a:pt x="33" y="46070"/>
                  </a:cubicBezTo>
                  <a:cubicBezTo>
                    <a:pt x="0" y="47271"/>
                    <a:pt x="901" y="47938"/>
                    <a:pt x="2002" y="48172"/>
                  </a:cubicBezTo>
                  <a:cubicBezTo>
                    <a:pt x="3002" y="48372"/>
                    <a:pt x="4003" y="48572"/>
                    <a:pt x="5004" y="48739"/>
                  </a:cubicBezTo>
                  <a:cubicBezTo>
                    <a:pt x="13176" y="50073"/>
                    <a:pt x="21415" y="50507"/>
                    <a:pt x="29688" y="50773"/>
                  </a:cubicBezTo>
                  <a:cubicBezTo>
                    <a:pt x="30518" y="50773"/>
                    <a:pt x="31401" y="50879"/>
                    <a:pt x="32290" y="50879"/>
                  </a:cubicBezTo>
                  <a:cubicBezTo>
                    <a:pt x="32401" y="50879"/>
                    <a:pt x="32512" y="50877"/>
                    <a:pt x="32623" y="50874"/>
                  </a:cubicBezTo>
                  <a:cubicBezTo>
                    <a:pt x="33891" y="50840"/>
                    <a:pt x="34558" y="50040"/>
                    <a:pt x="34692" y="48839"/>
                  </a:cubicBezTo>
                  <a:cubicBezTo>
                    <a:pt x="34892" y="46771"/>
                    <a:pt x="34958" y="44702"/>
                    <a:pt x="35125" y="42601"/>
                  </a:cubicBezTo>
                  <a:cubicBezTo>
                    <a:pt x="35425" y="38431"/>
                    <a:pt x="35759" y="34228"/>
                    <a:pt x="36059" y="30059"/>
                  </a:cubicBezTo>
                  <a:cubicBezTo>
                    <a:pt x="36626" y="21719"/>
                    <a:pt x="37227" y="13380"/>
                    <a:pt x="37860" y="5041"/>
                  </a:cubicBezTo>
                  <a:lnTo>
                    <a:pt x="38094" y="1905"/>
                  </a:lnTo>
                  <a:cubicBezTo>
                    <a:pt x="38127" y="1371"/>
                    <a:pt x="37627" y="671"/>
                    <a:pt x="36993" y="538"/>
                  </a:cubicBezTo>
                  <a:cubicBezTo>
                    <a:pt x="34734" y="197"/>
                    <a:pt x="32475" y="0"/>
                    <a:pt x="30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3153250" y="4003300"/>
              <a:ext cx="245200" cy="237000"/>
            </a:xfrm>
            <a:custGeom>
              <a:avLst/>
              <a:gdLst/>
              <a:ahLst/>
              <a:cxnLst/>
              <a:rect l="l" t="t" r="r" b="b"/>
              <a:pathLst>
                <a:path w="9808" h="9480" extrusionOk="0">
                  <a:moveTo>
                    <a:pt x="1835" y="1"/>
                  </a:moveTo>
                  <a:cubicBezTo>
                    <a:pt x="1202" y="1"/>
                    <a:pt x="801" y="501"/>
                    <a:pt x="735" y="1102"/>
                  </a:cubicBezTo>
                  <a:cubicBezTo>
                    <a:pt x="735" y="1268"/>
                    <a:pt x="301" y="5938"/>
                    <a:pt x="234" y="6606"/>
                  </a:cubicBezTo>
                  <a:cubicBezTo>
                    <a:pt x="201" y="7273"/>
                    <a:pt x="1" y="8107"/>
                    <a:pt x="468" y="8674"/>
                  </a:cubicBezTo>
                  <a:cubicBezTo>
                    <a:pt x="968" y="9307"/>
                    <a:pt x="1869" y="9207"/>
                    <a:pt x="2569" y="9307"/>
                  </a:cubicBezTo>
                  <a:cubicBezTo>
                    <a:pt x="3236" y="9374"/>
                    <a:pt x="3870" y="9374"/>
                    <a:pt x="4537" y="9441"/>
                  </a:cubicBezTo>
                  <a:cubicBezTo>
                    <a:pt x="5101" y="9469"/>
                    <a:pt x="5665" y="9479"/>
                    <a:pt x="6229" y="9479"/>
                  </a:cubicBezTo>
                  <a:cubicBezTo>
                    <a:pt x="6999" y="9479"/>
                    <a:pt x="7770" y="9460"/>
                    <a:pt x="8540" y="9441"/>
                  </a:cubicBezTo>
                  <a:cubicBezTo>
                    <a:pt x="9174" y="9374"/>
                    <a:pt x="9574" y="8941"/>
                    <a:pt x="9641" y="8340"/>
                  </a:cubicBezTo>
                  <a:cubicBezTo>
                    <a:pt x="9741" y="6038"/>
                    <a:pt x="9808" y="3703"/>
                    <a:pt x="9641" y="1435"/>
                  </a:cubicBezTo>
                  <a:cubicBezTo>
                    <a:pt x="9574" y="801"/>
                    <a:pt x="9141" y="368"/>
                    <a:pt x="8540" y="334"/>
                  </a:cubicBezTo>
                  <a:cubicBezTo>
                    <a:pt x="6339" y="134"/>
                    <a:pt x="4070" y="34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9"/>
            <p:cNvSpPr/>
            <p:nvPr/>
          </p:nvSpPr>
          <p:spPr>
            <a:xfrm>
              <a:off x="3133250" y="4356900"/>
              <a:ext cx="244350" cy="236775"/>
            </a:xfrm>
            <a:custGeom>
              <a:avLst/>
              <a:gdLst/>
              <a:ahLst/>
              <a:cxnLst/>
              <a:rect l="l" t="t" r="r" b="b"/>
              <a:pathLst>
                <a:path w="9774" h="9471" extrusionOk="0">
                  <a:moveTo>
                    <a:pt x="1835" y="0"/>
                  </a:moveTo>
                  <a:cubicBezTo>
                    <a:pt x="1201" y="0"/>
                    <a:pt x="801" y="501"/>
                    <a:pt x="767" y="1068"/>
                  </a:cubicBezTo>
                  <a:cubicBezTo>
                    <a:pt x="767" y="1234"/>
                    <a:pt x="300" y="5904"/>
                    <a:pt x="267" y="6572"/>
                  </a:cubicBezTo>
                  <a:cubicBezTo>
                    <a:pt x="200" y="7239"/>
                    <a:pt x="0" y="8073"/>
                    <a:pt x="467" y="8673"/>
                  </a:cubicBezTo>
                  <a:cubicBezTo>
                    <a:pt x="968" y="9307"/>
                    <a:pt x="1868" y="9207"/>
                    <a:pt x="2602" y="9307"/>
                  </a:cubicBezTo>
                  <a:cubicBezTo>
                    <a:pt x="3269" y="9374"/>
                    <a:pt x="3870" y="9374"/>
                    <a:pt x="4537" y="9407"/>
                  </a:cubicBezTo>
                  <a:cubicBezTo>
                    <a:pt x="5139" y="9452"/>
                    <a:pt x="5741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3" y="9374"/>
                    <a:pt x="9607" y="8907"/>
                    <a:pt x="9640" y="8340"/>
                  </a:cubicBezTo>
                  <a:cubicBezTo>
                    <a:pt x="9707" y="6005"/>
                    <a:pt x="9774" y="3703"/>
                    <a:pt x="9640" y="1401"/>
                  </a:cubicBezTo>
                  <a:cubicBezTo>
                    <a:pt x="9607" y="801"/>
                    <a:pt x="9140" y="367"/>
                    <a:pt x="8540" y="334"/>
                  </a:cubicBezTo>
                  <a:cubicBezTo>
                    <a:pt x="6338" y="134"/>
                    <a:pt x="4103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9"/>
            <p:cNvSpPr/>
            <p:nvPr/>
          </p:nvSpPr>
          <p:spPr>
            <a:xfrm>
              <a:off x="3104050" y="4723825"/>
              <a:ext cx="245200" cy="236775"/>
            </a:xfrm>
            <a:custGeom>
              <a:avLst/>
              <a:gdLst/>
              <a:ahLst/>
              <a:cxnLst/>
              <a:rect l="l" t="t" r="r" b="b"/>
              <a:pathLst>
                <a:path w="9808" h="9471" extrusionOk="0">
                  <a:moveTo>
                    <a:pt x="1835" y="0"/>
                  </a:moveTo>
                  <a:cubicBezTo>
                    <a:pt x="1202" y="0"/>
                    <a:pt x="801" y="501"/>
                    <a:pt x="768" y="1068"/>
                  </a:cubicBezTo>
                  <a:cubicBezTo>
                    <a:pt x="768" y="1235"/>
                    <a:pt x="301" y="5905"/>
                    <a:pt x="268" y="6572"/>
                  </a:cubicBezTo>
                  <a:cubicBezTo>
                    <a:pt x="201" y="7239"/>
                    <a:pt x="1" y="8073"/>
                    <a:pt x="468" y="8673"/>
                  </a:cubicBezTo>
                  <a:cubicBezTo>
                    <a:pt x="968" y="9307"/>
                    <a:pt x="1869" y="9207"/>
                    <a:pt x="2603" y="9307"/>
                  </a:cubicBezTo>
                  <a:cubicBezTo>
                    <a:pt x="3270" y="9374"/>
                    <a:pt x="3870" y="9374"/>
                    <a:pt x="4537" y="9407"/>
                  </a:cubicBezTo>
                  <a:cubicBezTo>
                    <a:pt x="5140" y="9452"/>
                    <a:pt x="5742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4" y="9374"/>
                    <a:pt x="9608" y="8907"/>
                    <a:pt x="9641" y="8340"/>
                  </a:cubicBezTo>
                  <a:cubicBezTo>
                    <a:pt x="9774" y="6038"/>
                    <a:pt x="9808" y="3703"/>
                    <a:pt x="9641" y="1401"/>
                  </a:cubicBezTo>
                  <a:cubicBezTo>
                    <a:pt x="9608" y="801"/>
                    <a:pt x="9141" y="367"/>
                    <a:pt x="8540" y="334"/>
                  </a:cubicBezTo>
                  <a:cubicBezTo>
                    <a:pt x="6339" y="134"/>
                    <a:pt x="4104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1" name="Google Shape;251;p19"/>
          <p:cNvSpPr/>
          <p:nvPr/>
        </p:nvSpPr>
        <p:spPr>
          <a:xfrm rot="792347">
            <a:off x="11144313" y="917882"/>
            <a:ext cx="665915" cy="611625"/>
          </a:xfrm>
          <a:custGeom>
            <a:avLst/>
            <a:gdLst/>
            <a:ahLst/>
            <a:cxnLst/>
            <a:rect l="l" t="t" r="r" b="b"/>
            <a:pathLst>
              <a:path w="15112" h="13880" extrusionOk="0">
                <a:moveTo>
                  <a:pt x="1597" y="0"/>
                </a:moveTo>
                <a:cubicBezTo>
                  <a:pt x="1417" y="0"/>
                  <a:pt x="1262" y="60"/>
                  <a:pt x="1135" y="168"/>
                </a:cubicBezTo>
                <a:cubicBezTo>
                  <a:pt x="868" y="235"/>
                  <a:pt x="701" y="335"/>
                  <a:pt x="635" y="669"/>
                </a:cubicBezTo>
                <a:cubicBezTo>
                  <a:pt x="335" y="2737"/>
                  <a:pt x="335" y="4805"/>
                  <a:pt x="268" y="6840"/>
                </a:cubicBezTo>
                <a:cubicBezTo>
                  <a:pt x="168" y="8908"/>
                  <a:pt x="68" y="10976"/>
                  <a:pt x="1" y="13011"/>
                </a:cubicBezTo>
                <a:cubicBezTo>
                  <a:pt x="1" y="13423"/>
                  <a:pt x="363" y="13880"/>
                  <a:pt x="807" y="13880"/>
                </a:cubicBezTo>
                <a:cubicBezTo>
                  <a:pt x="902" y="13880"/>
                  <a:pt x="1001" y="13859"/>
                  <a:pt x="1102" y="13811"/>
                </a:cubicBezTo>
                <a:cubicBezTo>
                  <a:pt x="5672" y="11910"/>
                  <a:pt x="10108" y="9675"/>
                  <a:pt x="14445" y="7273"/>
                </a:cubicBezTo>
                <a:cubicBezTo>
                  <a:pt x="15112" y="6906"/>
                  <a:pt x="14945" y="5939"/>
                  <a:pt x="14211" y="5739"/>
                </a:cubicBezTo>
                <a:cubicBezTo>
                  <a:pt x="9941" y="4405"/>
                  <a:pt x="5972" y="2437"/>
                  <a:pt x="2102" y="135"/>
                </a:cubicBezTo>
                <a:cubicBezTo>
                  <a:pt x="1919" y="43"/>
                  <a:pt x="1749" y="0"/>
                  <a:pt x="159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2" name="Google Shape;252;p19"/>
          <p:cNvSpPr/>
          <p:nvPr/>
        </p:nvSpPr>
        <p:spPr>
          <a:xfrm>
            <a:off x="505142" y="309845"/>
            <a:ext cx="361196" cy="349117"/>
          </a:xfrm>
          <a:custGeom>
            <a:avLst/>
            <a:gdLst/>
            <a:ahLst/>
            <a:cxnLst/>
            <a:rect l="l" t="t" r="r" b="b"/>
            <a:pathLst>
              <a:path w="9808" h="9480" extrusionOk="0">
                <a:moveTo>
                  <a:pt x="1835" y="1"/>
                </a:moveTo>
                <a:cubicBezTo>
                  <a:pt x="1202" y="1"/>
                  <a:pt x="801" y="501"/>
                  <a:pt x="735" y="1102"/>
                </a:cubicBezTo>
                <a:cubicBezTo>
                  <a:pt x="735" y="1268"/>
                  <a:pt x="301" y="5938"/>
                  <a:pt x="234" y="6606"/>
                </a:cubicBezTo>
                <a:cubicBezTo>
                  <a:pt x="201" y="7273"/>
                  <a:pt x="1" y="8107"/>
                  <a:pt x="468" y="8674"/>
                </a:cubicBezTo>
                <a:cubicBezTo>
                  <a:pt x="968" y="9307"/>
                  <a:pt x="1869" y="9207"/>
                  <a:pt x="2569" y="9307"/>
                </a:cubicBezTo>
                <a:cubicBezTo>
                  <a:pt x="3236" y="9374"/>
                  <a:pt x="3870" y="9374"/>
                  <a:pt x="4537" y="9441"/>
                </a:cubicBezTo>
                <a:cubicBezTo>
                  <a:pt x="5101" y="9469"/>
                  <a:pt x="5665" y="9479"/>
                  <a:pt x="6229" y="9479"/>
                </a:cubicBezTo>
                <a:cubicBezTo>
                  <a:pt x="6999" y="9479"/>
                  <a:pt x="7770" y="9460"/>
                  <a:pt x="8540" y="9441"/>
                </a:cubicBezTo>
                <a:cubicBezTo>
                  <a:pt x="9174" y="9374"/>
                  <a:pt x="9574" y="8941"/>
                  <a:pt x="9641" y="8340"/>
                </a:cubicBezTo>
                <a:cubicBezTo>
                  <a:pt x="9741" y="6038"/>
                  <a:pt x="9808" y="3703"/>
                  <a:pt x="9641" y="1435"/>
                </a:cubicBezTo>
                <a:cubicBezTo>
                  <a:pt x="9574" y="801"/>
                  <a:pt x="9141" y="368"/>
                  <a:pt x="8540" y="334"/>
                </a:cubicBezTo>
                <a:cubicBezTo>
                  <a:pt x="6339" y="134"/>
                  <a:pt x="4070" y="34"/>
                  <a:pt x="183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3" name="Google Shape;253;p19"/>
          <p:cNvSpPr/>
          <p:nvPr/>
        </p:nvSpPr>
        <p:spPr>
          <a:xfrm>
            <a:off x="324675" y="161179"/>
            <a:ext cx="361196" cy="349117"/>
          </a:xfrm>
          <a:custGeom>
            <a:avLst/>
            <a:gdLst/>
            <a:ahLst/>
            <a:cxnLst/>
            <a:rect l="l" t="t" r="r" b="b"/>
            <a:pathLst>
              <a:path w="9808" h="9480" extrusionOk="0">
                <a:moveTo>
                  <a:pt x="1835" y="1"/>
                </a:moveTo>
                <a:cubicBezTo>
                  <a:pt x="1202" y="1"/>
                  <a:pt x="801" y="501"/>
                  <a:pt x="735" y="1102"/>
                </a:cubicBezTo>
                <a:cubicBezTo>
                  <a:pt x="735" y="1268"/>
                  <a:pt x="301" y="5938"/>
                  <a:pt x="234" y="6606"/>
                </a:cubicBezTo>
                <a:cubicBezTo>
                  <a:pt x="201" y="7273"/>
                  <a:pt x="1" y="8107"/>
                  <a:pt x="468" y="8674"/>
                </a:cubicBezTo>
                <a:cubicBezTo>
                  <a:pt x="968" y="9307"/>
                  <a:pt x="1869" y="9207"/>
                  <a:pt x="2569" y="9307"/>
                </a:cubicBezTo>
                <a:cubicBezTo>
                  <a:pt x="3236" y="9374"/>
                  <a:pt x="3870" y="9374"/>
                  <a:pt x="4537" y="9441"/>
                </a:cubicBezTo>
                <a:cubicBezTo>
                  <a:pt x="5101" y="9469"/>
                  <a:pt x="5665" y="9479"/>
                  <a:pt x="6229" y="9479"/>
                </a:cubicBezTo>
                <a:cubicBezTo>
                  <a:pt x="6999" y="9479"/>
                  <a:pt x="7770" y="9460"/>
                  <a:pt x="8540" y="9441"/>
                </a:cubicBezTo>
                <a:cubicBezTo>
                  <a:pt x="9174" y="9374"/>
                  <a:pt x="9574" y="8941"/>
                  <a:pt x="9641" y="8340"/>
                </a:cubicBezTo>
                <a:cubicBezTo>
                  <a:pt x="9741" y="6038"/>
                  <a:pt x="9808" y="3703"/>
                  <a:pt x="9641" y="1435"/>
                </a:cubicBezTo>
                <a:cubicBezTo>
                  <a:pt x="9574" y="801"/>
                  <a:pt x="9141" y="368"/>
                  <a:pt x="8540" y="334"/>
                </a:cubicBezTo>
                <a:cubicBezTo>
                  <a:pt x="6339" y="134"/>
                  <a:pt x="4070" y="34"/>
                  <a:pt x="183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4" name="Google Shape;254;p19"/>
          <p:cNvGrpSpPr/>
          <p:nvPr/>
        </p:nvGrpSpPr>
        <p:grpSpPr>
          <a:xfrm>
            <a:off x="10876100" y="4143234"/>
            <a:ext cx="995200" cy="2403033"/>
            <a:chOff x="3003150" y="1845675"/>
            <a:chExt cx="746400" cy="1802275"/>
          </a:xfrm>
        </p:grpSpPr>
        <p:sp>
          <p:nvSpPr>
            <p:cNvPr id="255" name="Google Shape;255;p19"/>
            <p:cNvSpPr/>
            <p:nvPr/>
          </p:nvSpPr>
          <p:spPr>
            <a:xfrm>
              <a:off x="3003150" y="2837575"/>
              <a:ext cx="746400" cy="810375"/>
            </a:xfrm>
            <a:custGeom>
              <a:avLst/>
              <a:gdLst/>
              <a:ahLst/>
              <a:cxnLst/>
              <a:rect l="l" t="t" r="r" b="b"/>
              <a:pathLst>
                <a:path w="29856" h="32415" extrusionOk="0">
                  <a:moveTo>
                    <a:pt x="25687" y="0"/>
                  </a:moveTo>
                  <a:cubicBezTo>
                    <a:pt x="25316" y="0"/>
                    <a:pt x="24930" y="30"/>
                    <a:pt x="24585" y="30"/>
                  </a:cubicBezTo>
                  <a:cubicBezTo>
                    <a:pt x="21516" y="63"/>
                    <a:pt x="18414" y="297"/>
                    <a:pt x="15345" y="430"/>
                  </a:cubicBezTo>
                  <a:cubicBezTo>
                    <a:pt x="14644" y="463"/>
                    <a:pt x="14211" y="964"/>
                    <a:pt x="14144" y="1631"/>
                  </a:cubicBezTo>
                  <a:cubicBezTo>
                    <a:pt x="14010" y="3065"/>
                    <a:pt x="14077" y="18276"/>
                    <a:pt x="14044" y="22146"/>
                  </a:cubicBezTo>
                  <a:cubicBezTo>
                    <a:pt x="12009" y="22346"/>
                    <a:pt x="9974" y="22429"/>
                    <a:pt x="7935" y="22429"/>
                  </a:cubicBezTo>
                  <a:cubicBezTo>
                    <a:pt x="5896" y="22429"/>
                    <a:pt x="3853" y="22346"/>
                    <a:pt x="1802" y="22212"/>
                  </a:cubicBezTo>
                  <a:cubicBezTo>
                    <a:pt x="1769" y="22209"/>
                    <a:pt x="1737" y="22207"/>
                    <a:pt x="1705" y="22207"/>
                  </a:cubicBezTo>
                  <a:cubicBezTo>
                    <a:pt x="1087" y="22207"/>
                    <a:pt x="631" y="22810"/>
                    <a:pt x="568" y="23413"/>
                  </a:cubicBezTo>
                  <a:cubicBezTo>
                    <a:pt x="401" y="26048"/>
                    <a:pt x="234" y="28617"/>
                    <a:pt x="34" y="31252"/>
                  </a:cubicBezTo>
                  <a:cubicBezTo>
                    <a:pt x="0" y="31886"/>
                    <a:pt x="568" y="32386"/>
                    <a:pt x="1168" y="32386"/>
                  </a:cubicBezTo>
                  <a:cubicBezTo>
                    <a:pt x="2546" y="32406"/>
                    <a:pt x="3922" y="32415"/>
                    <a:pt x="5298" y="32415"/>
                  </a:cubicBezTo>
                  <a:cubicBezTo>
                    <a:pt x="11081" y="32415"/>
                    <a:pt x="16843" y="32249"/>
                    <a:pt x="22583" y="31953"/>
                  </a:cubicBezTo>
                  <a:cubicBezTo>
                    <a:pt x="24651" y="31819"/>
                    <a:pt x="26653" y="31686"/>
                    <a:pt x="28688" y="31552"/>
                  </a:cubicBezTo>
                  <a:cubicBezTo>
                    <a:pt x="29255" y="31486"/>
                    <a:pt x="29855" y="31052"/>
                    <a:pt x="29822" y="30418"/>
                  </a:cubicBezTo>
                  <a:cubicBezTo>
                    <a:pt x="29421" y="24948"/>
                    <a:pt x="29021" y="19444"/>
                    <a:pt x="28588" y="13973"/>
                  </a:cubicBezTo>
                  <a:cubicBezTo>
                    <a:pt x="28387" y="11238"/>
                    <a:pt x="28221" y="8469"/>
                    <a:pt x="28020" y="5701"/>
                  </a:cubicBezTo>
                  <a:cubicBezTo>
                    <a:pt x="27920" y="4333"/>
                    <a:pt x="27887" y="2965"/>
                    <a:pt x="27720" y="1631"/>
                  </a:cubicBezTo>
                  <a:cubicBezTo>
                    <a:pt x="27654" y="930"/>
                    <a:pt x="27253" y="297"/>
                    <a:pt x="26553" y="97"/>
                  </a:cubicBezTo>
                  <a:cubicBezTo>
                    <a:pt x="26295" y="21"/>
                    <a:pt x="25996" y="0"/>
                    <a:pt x="256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3174950" y="1845675"/>
              <a:ext cx="423650" cy="1456875"/>
            </a:xfrm>
            <a:custGeom>
              <a:avLst/>
              <a:gdLst/>
              <a:ahLst/>
              <a:cxnLst/>
              <a:rect l="l" t="t" r="r" b="b"/>
              <a:pathLst>
                <a:path w="16946" h="58275" extrusionOk="0">
                  <a:moveTo>
                    <a:pt x="14010" y="2246"/>
                  </a:moveTo>
                  <a:cubicBezTo>
                    <a:pt x="14143" y="9084"/>
                    <a:pt x="14310" y="15922"/>
                    <a:pt x="14377" y="22760"/>
                  </a:cubicBezTo>
                  <a:cubicBezTo>
                    <a:pt x="14477" y="30032"/>
                    <a:pt x="14544" y="37271"/>
                    <a:pt x="14610" y="44543"/>
                  </a:cubicBezTo>
                  <a:cubicBezTo>
                    <a:pt x="14644" y="48279"/>
                    <a:pt x="14677" y="52048"/>
                    <a:pt x="14677" y="55784"/>
                  </a:cubicBezTo>
                  <a:cubicBezTo>
                    <a:pt x="12348" y="55943"/>
                    <a:pt x="10006" y="56019"/>
                    <a:pt x="7674" y="56019"/>
                  </a:cubicBezTo>
                  <a:cubicBezTo>
                    <a:pt x="6099" y="56019"/>
                    <a:pt x="4529" y="55985"/>
                    <a:pt x="2969" y="55917"/>
                  </a:cubicBezTo>
                  <a:cubicBezTo>
                    <a:pt x="2802" y="48812"/>
                    <a:pt x="2635" y="41774"/>
                    <a:pt x="2569" y="34702"/>
                  </a:cubicBezTo>
                  <a:cubicBezTo>
                    <a:pt x="2535" y="27264"/>
                    <a:pt x="2468" y="19892"/>
                    <a:pt x="2335" y="12520"/>
                  </a:cubicBezTo>
                  <a:cubicBezTo>
                    <a:pt x="2302" y="10418"/>
                    <a:pt x="2302" y="8350"/>
                    <a:pt x="2268" y="6249"/>
                  </a:cubicBezTo>
                  <a:cubicBezTo>
                    <a:pt x="2268" y="5214"/>
                    <a:pt x="2202" y="4180"/>
                    <a:pt x="2202" y="3113"/>
                  </a:cubicBezTo>
                  <a:cubicBezTo>
                    <a:pt x="2202" y="2913"/>
                    <a:pt x="2168" y="2679"/>
                    <a:pt x="2168" y="2446"/>
                  </a:cubicBezTo>
                  <a:lnTo>
                    <a:pt x="2168" y="2446"/>
                  </a:lnTo>
                  <a:cubicBezTo>
                    <a:pt x="3848" y="2573"/>
                    <a:pt x="5516" y="2640"/>
                    <a:pt x="7182" y="2640"/>
                  </a:cubicBezTo>
                  <a:cubicBezTo>
                    <a:pt x="9453" y="2640"/>
                    <a:pt x="11720" y="2515"/>
                    <a:pt x="14010" y="2246"/>
                  </a:cubicBezTo>
                  <a:close/>
                  <a:moveTo>
                    <a:pt x="15259" y="1"/>
                  </a:moveTo>
                  <a:cubicBezTo>
                    <a:pt x="15221" y="1"/>
                    <a:pt x="15183" y="4"/>
                    <a:pt x="15144" y="11"/>
                  </a:cubicBezTo>
                  <a:cubicBezTo>
                    <a:pt x="12548" y="350"/>
                    <a:pt x="9904" y="534"/>
                    <a:pt x="7262" y="534"/>
                  </a:cubicBezTo>
                  <a:cubicBezTo>
                    <a:pt x="5491" y="534"/>
                    <a:pt x="3722" y="452"/>
                    <a:pt x="1968" y="278"/>
                  </a:cubicBezTo>
                  <a:cubicBezTo>
                    <a:pt x="1968" y="177"/>
                    <a:pt x="100" y="111"/>
                    <a:pt x="100" y="111"/>
                  </a:cubicBezTo>
                  <a:cubicBezTo>
                    <a:pt x="100" y="1045"/>
                    <a:pt x="0" y="4781"/>
                    <a:pt x="0" y="5715"/>
                  </a:cubicBezTo>
                  <a:lnTo>
                    <a:pt x="100" y="11219"/>
                  </a:lnTo>
                  <a:cubicBezTo>
                    <a:pt x="133" y="14921"/>
                    <a:pt x="200" y="18624"/>
                    <a:pt x="267" y="22360"/>
                  </a:cubicBezTo>
                  <a:cubicBezTo>
                    <a:pt x="367" y="29765"/>
                    <a:pt x="667" y="37137"/>
                    <a:pt x="701" y="44543"/>
                  </a:cubicBezTo>
                  <a:cubicBezTo>
                    <a:pt x="767" y="48646"/>
                    <a:pt x="767" y="52815"/>
                    <a:pt x="801" y="56985"/>
                  </a:cubicBezTo>
                  <a:cubicBezTo>
                    <a:pt x="801" y="57619"/>
                    <a:pt x="1301" y="58019"/>
                    <a:pt x="1868" y="58086"/>
                  </a:cubicBezTo>
                  <a:cubicBezTo>
                    <a:pt x="3841" y="58213"/>
                    <a:pt x="5820" y="58275"/>
                    <a:pt x="7800" y="58275"/>
                  </a:cubicBezTo>
                  <a:cubicBezTo>
                    <a:pt x="10473" y="58275"/>
                    <a:pt x="13148" y="58163"/>
                    <a:pt x="15811" y="57952"/>
                  </a:cubicBezTo>
                  <a:cubicBezTo>
                    <a:pt x="16445" y="57919"/>
                    <a:pt x="16945" y="57452"/>
                    <a:pt x="16945" y="56818"/>
                  </a:cubicBezTo>
                  <a:cubicBezTo>
                    <a:pt x="16879" y="49580"/>
                    <a:pt x="16812" y="42308"/>
                    <a:pt x="16812" y="35102"/>
                  </a:cubicBezTo>
                  <a:cubicBezTo>
                    <a:pt x="16712" y="27864"/>
                    <a:pt x="16612" y="20592"/>
                    <a:pt x="16478" y="13354"/>
                  </a:cubicBezTo>
                  <a:lnTo>
                    <a:pt x="16212" y="1078"/>
                  </a:lnTo>
                  <a:cubicBezTo>
                    <a:pt x="16212" y="612"/>
                    <a:pt x="15777" y="1"/>
                    <a:pt x="15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6523443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9" name="Google Shape;259;p20"/>
          <p:cNvSpPr txBox="1">
            <a:spLocks noGrp="1"/>
          </p:cNvSpPr>
          <p:nvPr>
            <p:ph type="subTitle" idx="1"/>
          </p:nvPr>
        </p:nvSpPr>
        <p:spPr>
          <a:xfrm>
            <a:off x="1582717" y="2308833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60" name="Google Shape;260;p20"/>
          <p:cNvSpPr txBox="1">
            <a:spLocks noGrp="1"/>
          </p:cNvSpPr>
          <p:nvPr>
            <p:ph type="subTitle" idx="2"/>
          </p:nvPr>
        </p:nvSpPr>
        <p:spPr>
          <a:xfrm>
            <a:off x="1582733" y="2779267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20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0"/>
          <p:cNvSpPr txBox="1">
            <a:spLocks noGrp="1"/>
          </p:cNvSpPr>
          <p:nvPr>
            <p:ph type="subTitle" idx="3"/>
          </p:nvPr>
        </p:nvSpPr>
        <p:spPr>
          <a:xfrm>
            <a:off x="7868595" y="2308833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63" name="Google Shape;263;p20"/>
          <p:cNvSpPr txBox="1">
            <a:spLocks noGrp="1"/>
          </p:cNvSpPr>
          <p:nvPr>
            <p:ph type="subTitle" idx="4"/>
          </p:nvPr>
        </p:nvSpPr>
        <p:spPr>
          <a:xfrm>
            <a:off x="7868604" y="2779269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20"/>
          <p:cNvSpPr txBox="1">
            <a:spLocks noGrp="1"/>
          </p:cNvSpPr>
          <p:nvPr>
            <p:ph type="subTitle" idx="5"/>
          </p:nvPr>
        </p:nvSpPr>
        <p:spPr>
          <a:xfrm>
            <a:off x="7868872" y="39667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65" name="Google Shape;265;p20"/>
          <p:cNvSpPr txBox="1">
            <a:spLocks noGrp="1"/>
          </p:cNvSpPr>
          <p:nvPr>
            <p:ph type="subTitle" idx="6"/>
          </p:nvPr>
        </p:nvSpPr>
        <p:spPr>
          <a:xfrm>
            <a:off x="7868867" y="4437097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20"/>
          <p:cNvSpPr txBox="1">
            <a:spLocks noGrp="1"/>
          </p:cNvSpPr>
          <p:nvPr>
            <p:ph type="subTitle" idx="7"/>
          </p:nvPr>
        </p:nvSpPr>
        <p:spPr>
          <a:xfrm>
            <a:off x="1582739" y="39667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67" name="Google Shape;267;p20"/>
          <p:cNvSpPr txBox="1">
            <a:spLocks noGrp="1"/>
          </p:cNvSpPr>
          <p:nvPr>
            <p:ph type="subTitle" idx="8"/>
          </p:nvPr>
        </p:nvSpPr>
        <p:spPr>
          <a:xfrm>
            <a:off x="1582733" y="4437097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68" name="Google Shape;268;p20"/>
          <p:cNvGrpSpPr/>
          <p:nvPr/>
        </p:nvGrpSpPr>
        <p:grpSpPr>
          <a:xfrm rot="1231349">
            <a:off x="158017" y="5831791"/>
            <a:ext cx="1088691" cy="1098308"/>
            <a:chOff x="1087900" y="2832300"/>
            <a:chExt cx="785756" cy="792598"/>
          </a:xfrm>
        </p:grpSpPr>
        <p:sp>
          <p:nvSpPr>
            <p:cNvPr id="269" name="Google Shape;269;p20"/>
            <p:cNvSpPr/>
            <p:nvPr/>
          </p:nvSpPr>
          <p:spPr>
            <a:xfrm>
              <a:off x="1132122" y="2832300"/>
              <a:ext cx="130331" cy="159814"/>
            </a:xfrm>
            <a:custGeom>
              <a:avLst/>
              <a:gdLst/>
              <a:ahLst/>
              <a:cxnLst/>
              <a:rect l="l" t="t" r="r" b="b"/>
              <a:pathLst>
                <a:path w="5505" h="6845" extrusionOk="0">
                  <a:moveTo>
                    <a:pt x="3776" y="0"/>
                  </a:moveTo>
                  <a:cubicBezTo>
                    <a:pt x="3228" y="0"/>
                    <a:pt x="2708" y="267"/>
                    <a:pt x="2402" y="791"/>
                  </a:cubicBezTo>
                  <a:cubicBezTo>
                    <a:pt x="1702" y="1959"/>
                    <a:pt x="1001" y="3159"/>
                    <a:pt x="301" y="4327"/>
                  </a:cubicBezTo>
                  <a:cubicBezTo>
                    <a:pt x="67" y="4727"/>
                    <a:pt x="0" y="5228"/>
                    <a:pt x="134" y="5628"/>
                  </a:cubicBezTo>
                  <a:cubicBezTo>
                    <a:pt x="234" y="5995"/>
                    <a:pt x="534" y="6428"/>
                    <a:pt x="868" y="6629"/>
                  </a:cubicBezTo>
                  <a:cubicBezTo>
                    <a:pt x="1137" y="6774"/>
                    <a:pt x="1429" y="6845"/>
                    <a:pt x="1717" y="6845"/>
                  </a:cubicBezTo>
                  <a:cubicBezTo>
                    <a:pt x="2285" y="6845"/>
                    <a:pt x="2837" y="6571"/>
                    <a:pt x="3169" y="6062"/>
                  </a:cubicBezTo>
                  <a:cubicBezTo>
                    <a:pt x="3870" y="4827"/>
                    <a:pt x="4537" y="3626"/>
                    <a:pt x="5204" y="2459"/>
                  </a:cubicBezTo>
                  <a:cubicBezTo>
                    <a:pt x="5404" y="2092"/>
                    <a:pt x="5504" y="1592"/>
                    <a:pt x="5371" y="1158"/>
                  </a:cubicBezTo>
                  <a:cubicBezTo>
                    <a:pt x="5304" y="791"/>
                    <a:pt x="5004" y="391"/>
                    <a:pt x="4637" y="224"/>
                  </a:cubicBezTo>
                  <a:cubicBezTo>
                    <a:pt x="4361" y="74"/>
                    <a:pt x="4064" y="0"/>
                    <a:pt x="377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1535637" y="3037656"/>
              <a:ext cx="130331" cy="159697"/>
            </a:xfrm>
            <a:custGeom>
              <a:avLst/>
              <a:gdLst/>
              <a:ahLst/>
              <a:cxnLst/>
              <a:rect l="l" t="t" r="r" b="b"/>
              <a:pathLst>
                <a:path w="5505" h="6840" extrusionOk="0">
                  <a:moveTo>
                    <a:pt x="3806" y="1"/>
                  </a:moveTo>
                  <a:cubicBezTo>
                    <a:pt x="3248" y="1"/>
                    <a:pt x="2714" y="268"/>
                    <a:pt x="2403" y="801"/>
                  </a:cubicBezTo>
                  <a:cubicBezTo>
                    <a:pt x="1702" y="1969"/>
                    <a:pt x="1002" y="3170"/>
                    <a:pt x="301" y="4337"/>
                  </a:cubicBezTo>
                  <a:cubicBezTo>
                    <a:pt x="68" y="4704"/>
                    <a:pt x="1" y="5205"/>
                    <a:pt x="134" y="5638"/>
                  </a:cubicBezTo>
                  <a:cubicBezTo>
                    <a:pt x="234" y="6005"/>
                    <a:pt x="535" y="6439"/>
                    <a:pt x="868" y="6639"/>
                  </a:cubicBezTo>
                  <a:cubicBezTo>
                    <a:pt x="1135" y="6772"/>
                    <a:pt x="1424" y="6839"/>
                    <a:pt x="1710" y="6839"/>
                  </a:cubicBezTo>
                  <a:cubicBezTo>
                    <a:pt x="2280" y="6839"/>
                    <a:pt x="2836" y="6572"/>
                    <a:pt x="3170" y="6038"/>
                  </a:cubicBezTo>
                  <a:cubicBezTo>
                    <a:pt x="3870" y="4838"/>
                    <a:pt x="4538" y="3637"/>
                    <a:pt x="5205" y="2469"/>
                  </a:cubicBezTo>
                  <a:cubicBezTo>
                    <a:pt x="5472" y="2036"/>
                    <a:pt x="5505" y="1602"/>
                    <a:pt x="5371" y="1168"/>
                  </a:cubicBezTo>
                  <a:cubicBezTo>
                    <a:pt x="5305" y="801"/>
                    <a:pt x="5005" y="368"/>
                    <a:pt x="4638" y="201"/>
                  </a:cubicBezTo>
                  <a:cubicBezTo>
                    <a:pt x="4371" y="68"/>
                    <a:pt x="4085" y="1"/>
                    <a:pt x="3806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1107644" y="3063758"/>
              <a:ext cx="130331" cy="159837"/>
            </a:xfrm>
            <a:custGeom>
              <a:avLst/>
              <a:gdLst/>
              <a:ahLst/>
              <a:cxnLst/>
              <a:rect l="l" t="t" r="r" b="b"/>
              <a:pathLst>
                <a:path w="5505" h="6846" extrusionOk="0">
                  <a:moveTo>
                    <a:pt x="3788" y="1"/>
                  </a:moveTo>
                  <a:cubicBezTo>
                    <a:pt x="3242" y="1"/>
                    <a:pt x="2712" y="275"/>
                    <a:pt x="2402" y="784"/>
                  </a:cubicBezTo>
                  <a:cubicBezTo>
                    <a:pt x="1702" y="1985"/>
                    <a:pt x="1001" y="3186"/>
                    <a:pt x="267" y="4353"/>
                  </a:cubicBezTo>
                  <a:cubicBezTo>
                    <a:pt x="67" y="4720"/>
                    <a:pt x="0" y="5221"/>
                    <a:pt x="100" y="5621"/>
                  </a:cubicBezTo>
                  <a:cubicBezTo>
                    <a:pt x="234" y="6021"/>
                    <a:pt x="534" y="6422"/>
                    <a:pt x="868" y="6622"/>
                  </a:cubicBezTo>
                  <a:cubicBezTo>
                    <a:pt x="1144" y="6771"/>
                    <a:pt x="1444" y="6846"/>
                    <a:pt x="1740" y="6846"/>
                  </a:cubicBezTo>
                  <a:cubicBezTo>
                    <a:pt x="2300" y="6846"/>
                    <a:pt x="2842" y="6579"/>
                    <a:pt x="3169" y="6055"/>
                  </a:cubicBezTo>
                  <a:cubicBezTo>
                    <a:pt x="3870" y="4854"/>
                    <a:pt x="4537" y="3620"/>
                    <a:pt x="5204" y="2452"/>
                  </a:cubicBezTo>
                  <a:cubicBezTo>
                    <a:pt x="5404" y="2052"/>
                    <a:pt x="5504" y="1585"/>
                    <a:pt x="5371" y="1184"/>
                  </a:cubicBezTo>
                  <a:cubicBezTo>
                    <a:pt x="5271" y="784"/>
                    <a:pt x="5004" y="384"/>
                    <a:pt x="4604" y="217"/>
                  </a:cubicBezTo>
                  <a:cubicBezTo>
                    <a:pt x="4346" y="71"/>
                    <a:pt x="4065" y="1"/>
                    <a:pt x="3788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1305057" y="3197323"/>
              <a:ext cx="128745" cy="159674"/>
            </a:xfrm>
            <a:custGeom>
              <a:avLst/>
              <a:gdLst/>
              <a:ahLst/>
              <a:cxnLst/>
              <a:rect l="l" t="t" r="r" b="b"/>
              <a:pathLst>
                <a:path w="5438" h="6839" extrusionOk="0">
                  <a:moveTo>
                    <a:pt x="3796" y="0"/>
                  </a:moveTo>
                  <a:cubicBezTo>
                    <a:pt x="3247" y="0"/>
                    <a:pt x="2714" y="267"/>
                    <a:pt x="2402" y="801"/>
                  </a:cubicBezTo>
                  <a:cubicBezTo>
                    <a:pt x="1702" y="1968"/>
                    <a:pt x="1001" y="3169"/>
                    <a:pt x="268" y="4336"/>
                  </a:cubicBezTo>
                  <a:cubicBezTo>
                    <a:pt x="67" y="4703"/>
                    <a:pt x="1" y="5204"/>
                    <a:pt x="101" y="5637"/>
                  </a:cubicBezTo>
                  <a:cubicBezTo>
                    <a:pt x="234" y="6004"/>
                    <a:pt x="534" y="6438"/>
                    <a:pt x="868" y="6638"/>
                  </a:cubicBezTo>
                  <a:cubicBezTo>
                    <a:pt x="1135" y="6772"/>
                    <a:pt x="1424" y="6838"/>
                    <a:pt x="1709" y="6838"/>
                  </a:cubicBezTo>
                  <a:cubicBezTo>
                    <a:pt x="2280" y="6838"/>
                    <a:pt x="2836" y="6571"/>
                    <a:pt x="3170" y="6038"/>
                  </a:cubicBezTo>
                  <a:cubicBezTo>
                    <a:pt x="3870" y="4837"/>
                    <a:pt x="4537" y="3636"/>
                    <a:pt x="5204" y="2468"/>
                  </a:cubicBezTo>
                  <a:cubicBezTo>
                    <a:pt x="5405" y="2035"/>
                    <a:pt x="5438" y="1601"/>
                    <a:pt x="5371" y="1168"/>
                  </a:cubicBezTo>
                  <a:cubicBezTo>
                    <a:pt x="5271" y="801"/>
                    <a:pt x="5004" y="367"/>
                    <a:pt x="4604" y="200"/>
                  </a:cubicBezTo>
                  <a:cubicBezTo>
                    <a:pt x="4348" y="67"/>
                    <a:pt x="4070" y="0"/>
                    <a:pt x="379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1523019" y="3283752"/>
              <a:ext cx="129526" cy="160024"/>
            </a:xfrm>
            <a:custGeom>
              <a:avLst/>
              <a:gdLst/>
              <a:ahLst/>
              <a:cxnLst/>
              <a:rect l="l" t="t" r="r" b="b"/>
              <a:pathLst>
                <a:path w="5471" h="6854" extrusionOk="0">
                  <a:moveTo>
                    <a:pt x="3805" y="1"/>
                  </a:moveTo>
                  <a:cubicBezTo>
                    <a:pt x="3247" y="1"/>
                    <a:pt x="2713" y="268"/>
                    <a:pt x="2402" y="801"/>
                  </a:cubicBezTo>
                  <a:cubicBezTo>
                    <a:pt x="1701" y="1969"/>
                    <a:pt x="1001" y="3170"/>
                    <a:pt x="300" y="4337"/>
                  </a:cubicBezTo>
                  <a:cubicBezTo>
                    <a:pt x="67" y="4704"/>
                    <a:pt x="0" y="5204"/>
                    <a:pt x="100" y="5638"/>
                  </a:cubicBezTo>
                  <a:cubicBezTo>
                    <a:pt x="234" y="6005"/>
                    <a:pt x="534" y="6439"/>
                    <a:pt x="868" y="6639"/>
                  </a:cubicBezTo>
                  <a:cubicBezTo>
                    <a:pt x="1134" y="6783"/>
                    <a:pt x="1423" y="6854"/>
                    <a:pt x="1709" y="6854"/>
                  </a:cubicBezTo>
                  <a:cubicBezTo>
                    <a:pt x="2280" y="6854"/>
                    <a:pt x="2836" y="6572"/>
                    <a:pt x="3169" y="6038"/>
                  </a:cubicBezTo>
                  <a:cubicBezTo>
                    <a:pt x="3870" y="4837"/>
                    <a:pt x="4537" y="3637"/>
                    <a:pt x="5204" y="2469"/>
                  </a:cubicBezTo>
                  <a:cubicBezTo>
                    <a:pt x="5404" y="2069"/>
                    <a:pt x="5471" y="1602"/>
                    <a:pt x="5371" y="1168"/>
                  </a:cubicBezTo>
                  <a:cubicBezTo>
                    <a:pt x="5304" y="801"/>
                    <a:pt x="5004" y="368"/>
                    <a:pt x="4637" y="201"/>
                  </a:cubicBezTo>
                  <a:cubicBezTo>
                    <a:pt x="4370" y="67"/>
                    <a:pt x="4085" y="1"/>
                    <a:pt x="3805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1087900" y="3356967"/>
              <a:ext cx="130331" cy="159674"/>
            </a:xfrm>
            <a:custGeom>
              <a:avLst/>
              <a:gdLst/>
              <a:ahLst/>
              <a:cxnLst/>
              <a:rect l="l" t="t" r="r" b="b"/>
              <a:pathLst>
                <a:path w="5505" h="6839" extrusionOk="0">
                  <a:moveTo>
                    <a:pt x="3796" y="0"/>
                  </a:moveTo>
                  <a:cubicBezTo>
                    <a:pt x="3247" y="0"/>
                    <a:pt x="2713" y="267"/>
                    <a:pt x="2402" y="801"/>
                  </a:cubicBezTo>
                  <a:cubicBezTo>
                    <a:pt x="1702" y="1968"/>
                    <a:pt x="1001" y="3169"/>
                    <a:pt x="267" y="4337"/>
                  </a:cubicBezTo>
                  <a:cubicBezTo>
                    <a:pt x="67" y="4704"/>
                    <a:pt x="0" y="5204"/>
                    <a:pt x="101" y="5638"/>
                  </a:cubicBezTo>
                  <a:cubicBezTo>
                    <a:pt x="234" y="6005"/>
                    <a:pt x="534" y="6438"/>
                    <a:pt x="868" y="6638"/>
                  </a:cubicBezTo>
                  <a:cubicBezTo>
                    <a:pt x="1135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69" y="6038"/>
                  </a:cubicBezTo>
                  <a:cubicBezTo>
                    <a:pt x="3870" y="4837"/>
                    <a:pt x="4537" y="3636"/>
                    <a:pt x="5204" y="2469"/>
                  </a:cubicBezTo>
                  <a:cubicBezTo>
                    <a:pt x="5404" y="2035"/>
                    <a:pt x="5504" y="1535"/>
                    <a:pt x="5371" y="1168"/>
                  </a:cubicBezTo>
                  <a:cubicBezTo>
                    <a:pt x="5271" y="801"/>
                    <a:pt x="5004" y="367"/>
                    <a:pt x="4604" y="200"/>
                  </a:cubicBezTo>
                  <a:cubicBezTo>
                    <a:pt x="4348" y="67"/>
                    <a:pt x="4070" y="0"/>
                    <a:pt x="379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1305057" y="3465202"/>
              <a:ext cx="128745" cy="159697"/>
            </a:xfrm>
            <a:custGeom>
              <a:avLst/>
              <a:gdLst/>
              <a:ahLst/>
              <a:cxnLst/>
              <a:rect l="l" t="t" r="r" b="b"/>
              <a:pathLst>
                <a:path w="5438" h="6840" extrusionOk="0">
                  <a:moveTo>
                    <a:pt x="3796" y="1"/>
                  </a:moveTo>
                  <a:cubicBezTo>
                    <a:pt x="3247" y="1"/>
                    <a:pt x="2714" y="268"/>
                    <a:pt x="2402" y="802"/>
                  </a:cubicBezTo>
                  <a:cubicBezTo>
                    <a:pt x="1702" y="1969"/>
                    <a:pt x="1001" y="3170"/>
                    <a:pt x="268" y="4337"/>
                  </a:cubicBezTo>
                  <a:cubicBezTo>
                    <a:pt x="67" y="4704"/>
                    <a:pt x="1" y="5205"/>
                    <a:pt x="101" y="5638"/>
                  </a:cubicBezTo>
                  <a:cubicBezTo>
                    <a:pt x="234" y="6005"/>
                    <a:pt x="534" y="6406"/>
                    <a:pt x="868" y="6639"/>
                  </a:cubicBezTo>
                  <a:cubicBezTo>
                    <a:pt x="1135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70" y="6039"/>
                  </a:cubicBezTo>
                  <a:cubicBezTo>
                    <a:pt x="3870" y="4838"/>
                    <a:pt x="4537" y="3637"/>
                    <a:pt x="5204" y="2469"/>
                  </a:cubicBezTo>
                  <a:cubicBezTo>
                    <a:pt x="5405" y="2036"/>
                    <a:pt x="5438" y="1569"/>
                    <a:pt x="5371" y="1168"/>
                  </a:cubicBezTo>
                  <a:cubicBezTo>
                    <a:pt x="5271" y="802"/>
                    <a:pt x="5004" y="368"/>
                    <a:pt x="4604" y="201"/>
                  </a:cubicBezTo>
                  <a:cubicBezTo>
                    <a:pt x="4348" y="68"/>
                    <a:pt x="4070" y="1"/>
                    <a:pt x="3796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1326387" y="2928628"/>
              <a:ext cx="130331" cy="159697"/>
            </a:xfrm>
            <a:custGeom>
              <a:avLst/>
              <a:gdLst/>
              <a:ahLst/>
              <a:cxnLst/>
              <a:rect l="l" t="t" r="r" b="b"/>
              <a:pathLst>
                <a:path w="5505" h="6840" extrusionOk="0">
                  <a:moveTo>
                    <a:pt x="3807" y="1"/>
                  </a:moveTo>
                  <a:cubicBezTo>
                    <a:pt x="3251" y="1"/>
                    <a:pt x="2724" y="268"/>
                    <a:pt x="2435" y="801"/>
                  </a:cubicBezTo>
                  <a:cubicBezTo>
                    <a:pt x="1702" y="1969"/>
                    <a:pt x="1001" y="3170"/>
                    <a:pt x="301" y="4337"/>
                  </a:cubicBezTo>
                  <a:cubicBezTo>
                    <a:pt x="100" y="4704"/>
                    <a:pt x="0" y="5205"/>
                    <a:pt x="134" y="5638"/>
                  </a:cubicBezTo>
                  <a:cubicBezTo>
                    <a:pt x="267" y="6005"/>
                    <a:pt x="534" y="6439"/>
                    <a:pt x="868" y="6639"/>
                  </a:cubicBezTo>
                  <a:cubicBezTo>
                    <a:pt x="1134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69" y="6038"/>
                  </a:cubicBezTo>
                  <a:cubicBezTo>
                    <a:pt x="3870" y="4838"/>
                    <a:pt x="4537" y="3637"/>
                    <a:pt x="5204" y="2469"/>
                  </a:cubicBezTo>
                  <a:cubicBezTo>
                    <a:pt x="5438" y="2036"/>
                    <a:pt x="5504" y="1602"/>
                    <a:pt x="5371" y="1168"/>
                  </a:cubicBezTo>
                  <a:cubicBezTo>
                    <a:pt x="5304" y="801"/>
                    <a:pt x="5004" y="368"/>
                    <a:pt x="4637" y="201"/>
                  </a:cubicBezTo>
                  <a:cubicBezTo>
                    <a:pt x="4370" y="68"/>
                    <a:pt x="4085" y="1"/>
                    <a:pt x="3807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1742543" y="3143813"/>
              <a:ext cx="131112" cy="159814"/>
            </a:xfrm>
            <a:custGeom>
              <a:avLst/>
              <a:gdLst/>
              <a:ahLst/>
              <a:cxnLst/>
              <a:rect l="l" t="t" r="r" b="b"/>
              <a:pathLst>
                <a:path w="5538" h="6845" extrusionOk="0">
                  <a:moveTo>
                    <a:pt x="3785" y="0"/>
                  </a:moveTo>
                  <a:cubicBezTo>
                    <a:pt x="3247" y="0"/>
                    <a:pt x="2741" y="267"/>
                    <a:pt x="2436" y="791"/>
                  </a:cubicBezTo>
                  <a:cubicBezTo>
                    <a:pt x="1735" y="1958"/>
                    <a:pt x="1001" y="3159"/>
                    <a:pt x="301" y="4327"/>
                  </a:cubicBezTo>
                  <a:cubicBezTo>
                    <a:pt x="101" y="4727"/>
                    <a:pt x="1" y="5227"/>
                    <a:pt x="134" y="5628"/>
                  </a:cubicBezTo>
                  <a:cubicBezTo>
                    <a:pt x="267" y="5995"/>
                    <a:pt x="568" y="6428"/>
                    <a:pt x="901" y="6628"/>
                  </a:cubicBezTo>
                  <a:cubicBezTo>
                    <a:pt x="1159" y="6774"/>
                    <a:pt x="1447" y="6845"/>
                    <a:pt x="1734" y="6845"/>
                  </a:cubicBezTo>
                  <a:cubicBezTo>
                    <a:pt x="2300" y="6845"/>
                    <a:pt x="2860" y="6571"/>
                    <a:pt x="3169" y="6061"/>
                  </a:cubicBezTo>
                  <a:cubicBezTo>
                    <a:pt x="3903" y="4827"/>
                    <a:pt x="4570" y="3626"/>
                    <a:pt x="5238" y="2459"/>
                  </a:cubicBezTo>
                  <a:cubicBezTo>
                    <a:pt x="5471" y="2059"/>
                    <a:pt x="5538" y="1592"/>
                    <a:pt x="5404" y="1158"/>
                  </a:cubicBezTo>
                  <a:cubicBezTo>
                    <a:pt x="5304" y="791"/>
                    <a:pt x="5004" y="391"/>
                    <a:pt x="4637" y="224"/>
                  </a:cubicBezTo>
                  <a:cubicBezTo>
                    <a:pt x="4361" y="74"/>
                    <a:pt x="4068" y="0"/>
                    <a:pt x="378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8" name="Google Shape;278;p20"/>
          <p:cNvGrpSpPr/>
          <p:nvPr/>
        </p:nvGrpSpPr>
        <p:grpSpPr>
          <a:xfrm rot="-1035479">
            <a:off x="-485803" y="-133155"/>
            <a:ext cx="1779732" cy="1571957"/>
            <a:chOff x="749313" y="3826325"/>
            <a:chExt cx="1284466" cy="1134407"/>
          </a:xfrm>
        </p:grpSpPr>
        <p:sp>
          <p:nvSpPr>
            <p:cNvPr id="279" name="Google Shape;279;p20"/>
            <p:cNvSpPr/>
            <p:nvPr/>
          </p:nvSpPr>
          <p:spPr>
            <a:xfrm>
              <a:off x="1321382" y="3826325"/>
              <a:ext cx="712397" cy="671336"/>
            </a:xfrm>
            <a:custGeom>
              <a:avLst/>
              <a:gdLst/>
              <a:ahLst/>
              <a:cxnLst/>
              <a:rect l="l" t="t" r="r" b="b"/>
              <a:pathLst>
                <a:path w="30823" h="29451" extrusionOk="0">
                  <a:moveTo>
                    <a:pt x="15052" y="0"/>
                  </a:moveTo>
                  <a:cubicBezTo>
                    <a:pt x="11278" y="0"/>
                    <a:pt x="7567" y="1302"/>
                    <a:pt x="4838" y="4132"/>
                  </a:cubicBezTo>
                  <a:cubicBezTo>
                    <a:pt x="2569" y="6534"/>
                    <a:pt x="1068" y="9603"/>
                    <a:pt x="735" y="12939"/>
                  </a:cubicBezTo>
                  <a:cubicBezTo>
                    <a:pt x="1" y="19710"/>
                    <a:pt x="4604" y="26382"/>
                    <a:pt x="10975" y="28517"/>
                  </a:cubicBezTo>
                  <a:cubicBezTo>
                    <a:pt x="12910" y="29184"/>
                    <a:pt x="14945" y="29451"/>
                    <a:pt x="16946" y="29451"/>
                  </a:cubicBezTo>
                  <a:cubicBezTo>
                    <a:pt x="16972" y="29451"/>
                    <a:pt x="16997" y="29451"/>
                    <a:pt x="17022" y="29451"/>
                  </a:cubicBezTo>
                  <a:cubicBezTo>
                    <a:pt x="22855" y="29451"/>
                    <a:pt x="27162" y="25625"/>
                    <a:pt x="29155" y="20277"/>
                  </a:cubicBezTo>
                  <a:cubicBezTo>
                    <a:pt x="30589" y="16475"/>
                    <a:pt x="30823" y="12272"/>
                    <a:pt x="29222" y="8469"/>
                  </a:cubicBezTo>
                  <a:cubicBezTo>
                    <a:pt x="27821" y="5367"/>
                    <a:pt x="25152" y="2932"/>
                    <a:pt x="22117" y="1531"/>
                  </a:cubicBezTo>
                  <a:cubicBezTo>
                    <a:pt x="19895" y="530"/>
                    <a:pt x="17461" y="0"/>
                    <a:pt x="150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749313" y="3984696"/>
              <a:ext cx="993814" cy="976036"/>
            </a:xfrm>
            <a:custGeom>
              <a:avLst/>
              <a:gdLst/>
              <a:ahLst/>
              <a:cxnLst/>
              <a:rect l="l" t="t" r="r" b="b"/>
              <a:pathLst>
                <a:path w="42999" h="42818" extrusionOk="0">
                  <a:moveTo>
                    <a:pt x="34205" y="0"/>
                  </a:moveTo>
                  <a:cubicBezTo>
                    <a:pt x="31818" y="0"/>
                    <a:pt x="29485" y="871"/>
                    <a:pt x="27521" y="2221"/>
                  </a:cubicBezTo>
                  <a:cubicBezTo>
                    <a:pt x="25352" y="3722"/>
                    <a:pt x="23518" y="5824"/>
                    <a:pt x="22250" y="8159"/>
                  </a:cubicBezTo>
                  <a:cubicBezTo>
                    <a:pt x="20883" y="10694"/>
                    <a:pt x="20149" y="13496"/>
                    <a:pt x="19548" y="16265"/>
                  </a:cubicBezTo>
                  <a:cubicBezTo>
                    <a:pt x="18381" y="21735"/>
                    <a:pt x="18181" y="27673"/>
                    <a:pt x="15545" y="32743"/>
                  </a:cubicBezTo>
                  <a:cubicBezTo>
                    <a:pt x="14211" y="35378"/>
                    <a:pt x="12143" y="37880"/>
                    <a:pt x="9541" y="39348"/>
                  </a:cubicBezTo>
                  <a:cubicBezTo>
                    <a:pt x="8635" y="39866"/>
                    <a:pt x="7628" y="40203"/>
                    <a:pt x="6614" y="40203"/>
                  </a:cubicBezTo>
                  <a:cubicBezTo>
                    <a:pt x="6322" y="40203"/>
                    <a:pt x="6029" y="40175"/>
                    <a:pt x="5738" y="40115"/>
                  </a:cubicBezTo>
                  <a:cubicBezTo>
                    <a:pt x="4304" y="39815"/>
                    <a:pt x="3003" y="38981"/>
                    <a:pt x="1836" y="38114"/>
                  </a:cubicBezTo>
                  <a:cubicBezTo>
                    <a:pt x="1674" y="37998"/>
                    <a:pt x="1480" y="37947"/>
                    <a:pt x="1284" y="37947"/>
                  </a:cubicBezTo>
                  <a:cubicBezTo>
                    <a:pt x="912" y="37947"/>
                    <a:pt x="531" y="38130"/>
                    <a:pt x="335" y="38414"/>
                  </a:cubicBezTo>
                  <a:cubicBezTo>
                    <a:pt x="1" y="38881"/>
                    <a:pt x="1" y="39548"/>
                    <a:pt x="401" y="39948"/>
                  </a:cubicBezTo>
                  <a:cubicBezTo>
                    <a:pt x="2098" y="41704"/>
                    <a:pt x="4487" y="42817"/>
                    <a:pt x="6939" y="42817"/>
                  </a:cubicBezTo>
                  <a:cubicBezTo>
                    <a:pt x="7283" y="42817"/>
                    <a:pt x="7629" y="42796"/>
                    <a:pt x="7973" y="42750"/>
                  </a:cubicBezTo>
                  <a:cubicBezTo>
                    <a:pt x="9308" y="42550"/>
                    <a:pt x="10575" y="41950"/>
                    <a:pt x="11676" y="41149"/>
                  </a:cubicBezTo>
                  <a:cubicBezTo>
                    <a:pt x="12843" y="40382"/>
                    <a:pt x="13944" y="39448"/>
                    <a:pt x="14845" y="38414"/>
                  </a:cubicBezTo>
                  <a:cubicBezTo>
                    <a:pt x="16680" y="36379"/>
                    <a:pt x="18047" y="33977"/>
                    <a:pt x="19015" y="31442"/>
                  </a:cubicBezTo>
                  <a:cubicBezTo>
                    <a:pt x="19982" y="28874"/>
                    <a:pt x="20516" y="26139"/>
                    <a:pt x="20916" y="23437"/>
                  </a:cubicBezTo>
                  <a:cubicBezTo>
                    <a:pt x="21750" y="18233"/>
                    <a:pt x="22317" y="12762"/>
                    <a:pt x="25219" y="8259"/>
                  </a:cubicBezTo>
                  <a:cubicBezTo>
                    <a:pt x="26487" y="6358"/>
                    <a:pt x="28188" y="4790"/>
                    <a:pt x="30256" y="3756"/>
                  </a:cubicBezTo>
                  <a:cubicBezTo>
                    <a:pt x="31454" y="3167"/>
                    <a:pt x="32738" y="2850"/>
                    <a:pt x="34033" y="2850"/>
                  </a:cubicBezTo>
                  <a:cubicBezTo>
                    <a:pt x="34867" y="2850"/>
                    <a:pt x="35704" y="2981"/>
                    <a:pt x="36527" y="3255"/>
                  </a:cubicBezTo>
                  <a:cubicBezTo>
                    <a:pt x="36827" y="3356"/>
                    <a:pt x="37061" y="3522"/>
                    <a:pt x="37394" y="3689"/>
                  </a:cubicBezTo>
                  <a:cubicBezTo>
                    <a:pt x="37494" y="3722"/>
                    <a:pt x="37594" y="3789"/>
                    <a:pt x="37695" y="3889"/>
                  </a:cubicBezTo>
                  <a:cubicBezTo>
                    <a:pt x="37728" y="3923"/>
                    <a:pt x="37828" y="3956"/>
                    <a:pt x="37861" y="4023"/>
                  </a:cubicBezTo>
                  <a:lnTo>
                    <a:pt x="37928" y="4089"/>
                  </a:lnTo>
                  <a:cubicBezTo>
                    <a:pt x="38428" y="4590"/>
                    <a:pt x="38662" y="4790"/>
                    <a:pt x="38929" y="5257"/>
                  </a:cubicBezTo>
                  <a:cubicBezTo>
                    <a:pt x="38995" y="5357"/>
                    <a:pt x="39062" y="5457"/>
                    <a:pt x="39096" y="5557"/>
                  </a:cubicBezTo>
                  <a:cubicBezTo>
                    <a:pt x="39096" y="5590"/>
                    <a:pt x="39262" y="5924"/>
                    <a:pt x="39262" y="5924"/>
                  </a:cubicBezTo>
                  <a:lnTo>
                    <a:pt x="39529" y="6691"/>
                  </a:lnTo>
                  <a:cubicBezTo>
                    <a:pt x="39563" y="6791"/>
                    <a:pt x="39596" y="6958"/>
                    <a:pt x="39596" y="7092"/>
                  </a:cubicBezTo>
                  <a:lnTo>
                    <a:pt x="39663" y="7358"/>
                  </a:lnTo>
                  <a:cubicBezTo>
                    <a:pt x="39696" y="7625"/>
                    <a:pt x="39696" y="7892"/>
                    <a:pt x="39696" y="8192"/>
                  </a:cubicBezTo>
                  <a:cubicBezTo>
                    <a:pt x="39663" y="9093"/>
                    <a:pt x="39329" y="10027"/>
                    <a:pt x="38562" y="10694"/>
                  </a:cubicBezTo>
                  <a:lnTo>
                    <a:pt x="38428" y="10794"/>
                  </a:lnTo>
                  <a:cubicBezTo>
                    <a:pt x="38328" y="10894"/>
                    <a:pt x="38162" y="11028"/>
                    <a:pt x="38028" y="11061"/>
                  </a:cubicBezTo>
                  <a:cubicBezTo>
                    <a:pt x="37995" y="11094"/>
                    <a:pt x="37895" y="11094"/>
                    <a:pt x="37861" y="11128"/>
                  </a:cubicBezTo>
                  <a:cubicBezTo>
                    <a:pt x="37861" y="11128"/>
                    <a:pt x="37528" y="11228"/>
                    <a:pt x="37494" y="11261"/>
                  </a:cubicBezTo>
                  <a:cubicBezTo>
                    <a:pt x="37428" y="11261"/>
                    <a:pt x="37428" y="11261"/>
                    <a:pt x="37394" y="11295"/>
                  </a:cubicBezTo>
                  <a:lnTo>
                    <a:pt x="37094" y="11295"/>
                  </a:lnTo>
                  <a:cubicBezTo>
                    <a:pt x="37027" y="11295"/>
                    <a:pt x="36927" y="11261"/>
                    <a:pt x="36861" y="11261"/>
                  </a:cubicBezTo>
                  <a:cubicBezTo>
                    <a:pt x="36761" y="11261"/>
                    <a:pt x="36694" y="11228"/>
                    <a:pt x="36594" y="11228"/>
                  </a:cubicBezTo>
                  <a:cubicBezTo>
                    <a:pt x="36594" y="11228"/>
                    <a:pt x="36560" y="11228"/>
                    <a:pt x="36560" y="11195"/>
                  </a:cubicBezTo>
                  <a:cubicBezTo>
                    <a:pt x="36323" y="11070"/>
                    <a:pt x="36068" y="11006"/>
                    <a:pt x="35818" y="11006"/>
                  </a:cubicBezTo>
                  <a:cubicBezTo>
                    <a:pt x="35400" y="11006"/>
                    <a:pt x="34997" y="11185"/>
                    <a:pt x="34726" y="11561"/>
                  </a:cubicBezTo>
                  <a:cubicBezTo>
                    <a:pt x="34325" y="12095"/>
                    <a:pt x="34259" y="12962"/>
                    <a:pt x="34859" y="13429"/>
                  </a:cubicBezTo>
                  <a:cubicBezTo>
                    <a:pt x="35493" y="13963"/>
                    <a:pt x="36160" y="14297"/>
                    <a:pt x="36994" y="14363"/>
                  </a:cubicBezTo>
                  <a:cubicBezTo>
                    <a:pt x="37056" y="14367"/>
                    <a:pt x="37118" y="14369"/>
                    <a:pt x="37181" y="14369"/>
                  </a:cubicBezTo>
                  <a:cubicBezTo>
                    <a:pt x="37725" y="14369"/>
                    <a:pt x="38290" y="14243"/>
                    <a:pt x="38829" y="14063"/>
                  </a:cubicBezTo>
                  <a:cubicBezTo>
                    <a:pt x="40063" y="13563"/>
                    <a:pt x="41164" y="12629"/>
                    <a:pt x="41764" y="11461"/>
                  </a:cubicBezTo>
                  <a:cubicBezTo>
                    <a:pt x="42998" y="9160"/>
                    <a:pt x="42832" y="6324"/>
                    <a:pt x="41664" y="4056"/>
                  </a:cubicBezTo>
                  <a:cubicBezTo>
                    <a:pt x="40330" y="1488"/>
                    <a:pt x="37628" y="220"/>
                    <a:pt x="34826" y="20"/>
                  </a:cubicBezTo>
                  <a:cubicBezTo>
                    <a:pt x="34619" y="7"/>
                    <a:pt x="34412" y="0"/>
                    <a:pt x="3420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1" name="Google Shape;281;p20"/>
          <p:cNvGrpSpPr/>
          <p:nvPr/>
        </p:nvGrpSpPr>
        <p:grpSpPr>
          <a:xfrm rot="-10036787">
            <a:off x="9659023" y="3704757"/>
            <a:ext cx="3062805" cy="3362496"/>
            <a:chOff x="-312899" y="-249103"/>
            <a:chExt cx="2297003" cy="2521761"/>
          </a:xfrm>
        </p:grpSpPr>
        <p:sp>
          <p:nvSpPr>
            <p:cNvPr id="282" name="Google Shape;282;p20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0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0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0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52042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1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8" name="Google Shape;288;p21"/>
          <p:cNvSpPr txBox="1">
            <a:spLocks noGrp="1"/>
          </p:cNvSpPr>
          <p:nvPr>
            <p:ph type="subTitle" idx="1"/>
          </p:nvPr>
        </p:nvSpPr>
        <p:spPr>
          <a:xfrm>
            <a:off x="2482867" y="3167333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89" name="Google Shape;289;p21"/>
          <p:cNvSpPr txBox="1">
            <a:spLocks noGrp="1"/>
          </p:cNvSpPr>
          <p:nvPr>
            <p:ph type="subTitle" idx="2"/>
          </p:nvPr>
        </p:nvSpPr>
        <p:spPr>
          <a:xfrm>
            <a:off x="2482884" y="3637767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2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1"/>
          <p:cNvSpPr txBox="1">
            <a:spLocks noGrp="1"/>
          </p:cNvSpPr>
          <p:nvPr>
            <p:ph type="subTitle" idx="3"/>
          </p:nvPr>
        </p:nvSpPr>
        <p:spPr>
          <a:xfrm>
            <a:off x="7305944" y="3167333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92" name="Google Shape;292;p21"/>
          <p:cNvSpPr txBox="1">
            <a:spLocks noGrp="1"/>
          </p:cNvSpPr>
          <p:nvPr>
            <p:ph type="subTitle" idx="4"/>
          </p:nvPr>
        </p:nvSpPr>
        <p:spPr>
          <a:xfrm>
            <a:off x="7305953" y="3637769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21"/>
          <p:cNvSpPr txBox="1">
            <a:spLocks noGrp="1"/>
          </p:cNvSpPr>
          <p:nvPr>
            <p:ph type="subTitle" idx="5"/>
          </p:nvPr>
        </p:nvSpPr>
        <p:spPr>
          <a:xfrm>
            <a:off x="7306223" y="46696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94" name="Google Shape;294;p21"/>
          <p:cNvSpPr txBox="1">
            <a:spLocks noGrp="1"/>
          </p:cNvSpPr>
          <p:nvPr>
            <p:ph type="subTitle" idx="6"/>
          </p:nvPr>
        </p:nvSpPr>
        <p:spPr>
          <a:xfrm>
            <a:off x="7306217" y="5139997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21"/>
          <p:cNvSpPr txBox="1">
            <a:spLocks noGrp="1"/>
          </p:cNvSpPr>
          <p:nvPr>
            <p:ph type="subTitle" idx="7"/>
          </p:nvPr>
        </p:nvSpPr>
        <p:spPr>
          <a:xfrm>
            <a:off x="2482889" y="46696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96" name="Google Shape;296;p21"/>
          <p:cNvSpPr txBox="1">
            <a:spLocks noGrp="1"/>
          </p:cNvSpPr>
          <p:nvPr>
            <p:ph type="subTitle" idx="8"/>
          </p:nvPr>
        </p:nvSpPr>
        <p:spPr>
          <a:xfrm>
            <a:off x="2482884" y="5139997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21"/>
          <p:cNvSpPr txBox="1">
            <a:spLocks noGrp="1"/>
          </p:cNvSpPr>
          <p:nvPr>
            <p:ph type="subTitle" idx="9"/>
          </p:nvPr>
        </p:nvSpPr>
        <p:spPr>
          <a:xfrm>
            <a:off x="2482867" y="16651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98" name="Google Shape;298;p21"/>
          <p:cNvSpPr txBox="1">
            <a:spLocks noGrp="1"/>
          </p:cNvSpPr>
          <p:nvPr>
            <p:ph type="subTitle" idx="13"/>
          </p:nvPr>
        </p:nvSpPr>
        <p:spPr>
          <a:xfrm>
            <a:off x="2482884" y="2135533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9" name="Google Shape;299;p21"/>
          <p:cNvSpPr txBox="1">
            <a:spLocks noGrp="1"/>
          </p:cNvSpPr>
          <p:nvPr>
            <p:ph type="subTitle" idx="14"/>
          </p:nvPr>
        </p:nvSpPr>
        <p:spPr>
          <a:xfrm>
            <a:off x="7305944" y="1665100"/>
            <a:ext cx="3008800" cy="4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4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rete Round"/>
              <a:buNone/>
              <a:defRPr sz="2667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300" name="Google Shape;300;p21"/>
          <p:cNvSpPr txBox="1">
            <a:spLocks noGrp="1"/>
          </p:cNvSpPr>
          <p:nvPr>
            <p:ph type="subTitle" idx="15"/>
          </p:nvPr>
        </p:nvSpPr>
        <p:spPr>
          <a:xfrm>
            <a:off x="7305953" y="2135536"/>
            <a:ext cx="300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01" name="Google Shape;301;p21"/>
          <p:cNvGrpSpPr/>
          <p:nvPr/>
        </p:nvGrpSpPr>
        <p:grpSpPr>
          <a:xfrm rot="6634728">
            <a:off x="-662826" y="5737907"/>
            <a:ext cx="2219623" cy="2014227"/>
            <a:chOff x="3730325" y="553550"/>
            <a:chExt cx="1345150" cy="1220675"/>
          </a:xfrm>
        </p:grpSpPr>
        <p:sp>
          <p:nvSpPr>
            <p:cNvPr id="302" name="Google Shape;302;p21"/>
            <p:cNvSpPr/>
            <p:nvPr/>
          </p:nvSpPr>
          <p:spPr>
            <a:xfrm>
              <a:off x="4718550" y="1187100"/>
              <a:ext cx="185150" cy="175175"/>
            </a:xfrm>
            <a:custGeom>
              <a:avLst/>
              <a:gdLst/>
              <a:ahLst/>
              <a:cxnLst/>
              <a:rect l="l" t="t" r="r" b="b"/>
              <a:pathLst>
                <a:path w="7406" h="7007" extrusionOk="0">
                  <a:moveTo>
                    <a:pt x="3647" y="0"/>
                  </a:moveTo>
                  <a:cubicBezTo>
                    <a:pt x="2740" y="0"/>
                    <a:pt x="1846" y="324"/>
                    <a:pt x="1168" y="1002"/>
                  </a:cubicBezTo>
                  <a:cubicBezTo>
                    <a:pt x="601" y="1536"/>
                    <a:pt x="267" y="2270"/>
                    <a:pt x="167" y="3070"/>
                  </a:cubicBezTo>
                  <a:cubicBezTo>
                    <a:pt x="0" y="4705"/>
                    <a:pt x="1101" y="6273"/>
                    <a:pt x="2635" y="6773"/>
                  </a:cubicBezTo>
                  <a:cubicBezTo>
                    <a:pt x="3102" y="6906"/>
                    <a:pt x="3603" y="7007"/>
                    <a:pt x="4070" y="7007"/>
                  </a:cubicBezTo>
                  <a:cubicBezTo>
                    <a:pt x="5471" y="7007"/>
                    <a:pt x="6471" y="6073"/>
                    <a:pt x="6972" y="4772"/>
                  </a:cubicBezTo>
                  <a:cubicBezTo>
                    <a:pt x="7305" y="3871"/>
                    <a:pt x="7405" y="2870"/>
                    <a:pt x="6972" y="2036"/>
                  </a:cubicBezTo>
                  <a:cubicBezTo>
                    <a:pt x="6672" y="1269"/>
                    <a:pt x="6004" y="702"/>
                    <a:pt x="5304" y="368"/>
                  </a:cubicBezTo>
                  <a:cubicBezTo>
                    <a:pt x="4779" y="125"/>
                    <a:pt x="4211" y="0"/>
                    <a:pt x="3647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3990525" y="1150350"/>
              <a:ext cx="630475" cy="602200"/>
            </a:xfrm>
            <a:custGeom>
              <a:avLst/>
              <a:gdLst/>
              <a:ahLst/>
              <a:cxnLst/>
              <a:rect l="l" t="t" r="r" b="b"/>
              <a:pathLst>
                <a:path w="25219" h="24088" extrusionOk="0">
                  <a:moveTo>
                    <a:pt x="12257" y="0"/>
                  </a:moveTo>
                  <a:cubicBezTo>
                    <a:pt x="9173" y="0"/>
                    <a:pt x="6141" y="1054"/>
                    <a:pt x="3903" y="3373"/>
                  </a:cubicBezTo>
                  <a:cubicBezTo>
                    <a:pt x="2035" y="5341"/>
                    <a:pt x="834" y="7876"/>
                    <a:pt x="534" y="10578"/>
                  </a:cubicBezTo>
                  <a:cubicBezTo>
                    <a:pt x="0" y="16149"/>
                    <a:pt x="3736" y="21586"/>
                    <a:pt x="8940" y="23354"/>
                  </a:cubicBezTo>
                  <a:cubicBezTo>
                    <a:pt x="10508" y="23888"/>
                    <a:pt x="12209" y="24088"/>
                    <a:pt x="13844" y="24088"/>
                  </a:cubicBezTo>
                  <a:cubicBezTo>
                    <a:pt x="18680" y="24088"/>
                    <a:pt x="22183" y="20919"/>
                    <a:pt x="23851" y="16549"/>
                  </a:cubicBezTo>
                  <a:cubicBezTo>
                    <a:pt x="25018" y="13413"/>
                    <a:pt x="25218" y="9978"/>
                    <a:pt x="23851" y="6909"/>
                  </a:cubicBezTo>
                  <a:cubicBezTo>
                    <a:pt x="22750" y="4374"/>
                    <a:pt x="20515" y="2372"/>
                    <a:pt x="18047" y="1238"/>
                  </a:cubicBezTo>
                  <a:cubicBezTo>
                    <a:pt x="16225" y="431"/>
                    <a:pt x="14230" y="0"/>
                    <a:pt x="12257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3730325" y="1551725"/>
              <a:ext cx="215200" cy="205025"/>
            </a:xfrm>
            <a:custGeom>
              <a:avLst/>
              <a:gdLst/>
              <a:ahLst/>
              <a:cxnLst/>
              <a:rect l="l" t="t" r="r" b="b"/>
              <a:pathLst>
                <a:path w="8608" h="8201" extrusionOk="0">
                  <a:moveTo>
                    <a:pt x="4173" y="1"/>
                  </a:moveTo>
                  <a:cubicBezTo>
                    <a:pt x="3128" y="1"/>
                    <a:pt x="2103" y="373"/>
                    <a:pt x="1335" y="1161"/>
                  </a:cubicBezTo>
                  <a:cubicBezTo>
                    <a:pt x="668" y="1828"/>
                    <a:pt x="268" y="2696"/>
                    <a:pt x="168" y="3630"/>
                  </a:cubicBezTo>
                  <a:cubicBezTo>
                    <a:pt x="1" y="5498"/>
                    <a:pt x="1268" y="7366"/>
                    <a:pt x="3070" y="7966"/>
                  </a:cubicBezTo>
                  <a:cubicBezTo>
                    <a:pt x="3603" y="8133"/>
                    <a:pt x="4171" y="8199"/>
                    <a:pt x="4738" y="8199"/>
                  </a:cubicBezTo>
                  <a:cubicBezTo>
                    <a:pt x="4763" y="8200"/>
                    <a:pt x="4788" y="8200"/>
                    <a:pt x="4813" y="8200"/>
                  </a:cubicBezTo>
                  <a:cubicBezTo>
                    <a:pt x="6441" y="8200"/>
                    <a:pt x="7582" y="7143"/>
                    <a:pt x="8140" y="5664"/>
                  </a:cubicBezTo>
                  <a:cubicBezTo>
                    <a:pt x="8507" y="4630"/>
                    <a:pt x="8607" y="3463"/>
                    <a:pt x="8140" y="2362"/>
                  </a:cubicBezTo>
                  <a:cubicBezTo>
                    <a:pt x="7773" y="1528"/>
                    <a:pt x="7006" y="828"/>
                    <a:pt x="6172" y="461"/>
                  </a:cubicBezTo>
                  <a:cubicBezTo>
                    <a:pt x="5541" y="158"/>
                    <a:pt x="4853" y="1"/>
                    <a:pt x="41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3805400" y="1320650"/>
              <a:ext cx="635475" cy="367175"/>
            </a:xfrm>
            <a:custGeom>
              <a:avLst/>
              <a:gdLst/>
              <a:ahLst/>
              <a:cxnLst/>
              <a:rect l="l" t="t" r="r" b="b"/>
              <a:pathLst>
                <a:path w="25419" h="14687" extrusionOk="0">
                  <a:moveTo>
                    <a:pt x="19915" y="1"/>
                  </a:moveTo>
                  <a:cubicBezTo>
                    <a:pt x="18560" y="1"/>
                    <a:pt x="17194" y="499"/>
                    <a:pt x="16145" y="1698"/>
                  </a:cubicBezTo>
                  <a:cubicBezTo>
                    <a:pt x="14844" y="3199"/>
                    <a:pt x="14477" y="5100"/>
                    <a:pt x="15011" y="6835"/>
                  </a:cubicBezTo>
                  <a:cubicBezTo>
                    <a:pt x="13610" y="7402"/>
                    <a:pt x="12142" y="8002"/>
                    <a:pt x="10708" y="8536"/>
                  </a:cubicBezTo>
                  <a:cubicBezTo>
                    <a:pt x="9173" y="9170"/>
                    <a:pt x="7639" y="9737"/>
                    <a:pt x="6104" y="10337"/>
                  </a:cubicBezTo>
                  <a:cubicBezTo>
                    <a:pt x="4770" y="10804"/>
                    <a:pt x="3369" y="11338"/>
                    <a:pt x="2035" y="11905"/>
                  </a:cubicBezTo>
                  <a:cubicBezTo>
                    <a:pt x="1968" y="11872"/>
                    <a:pt x="1935" y="11838"/>
                    <a:pt x="1835" y="11838"/>
                  </a:cubicBezTo>
                  <a:cubicBezTo>
                    <a:pt x="1688" y="11790"/>
                    <a:pt x="1560" y="11759"/>
                    <a:pt x="1423" y="11759"/>
                  </a:cubicBezTo>
                  <a:cubicBezTo>
                    <a:pt x="1372" y="11759"/>
                    <a:pt x="1321" y="11763"/>
                    <a:pt x="1268" y="11772"/>
                  </a:cubicBezTo>
                  <a:cubicBezTo>
                    <a:pt x="1034" y="11772"/>
                    <a:pt x="867" y="11872"/>
                    <a:pt x="701" y="11939"/>
                  </a:cubicBezTo>
                  <a:cubicBezTo>
                    <a:pt x="534" y="12039"/>
                    <a:pt x="434" y="12172"/>
                    <a:pt x="300" y="12339"/>
                  </a:cubicBezTo>
                  <a:cubicBezTo>
                    <a:pt x="167" y="12439"/>
                    <a:pt x="100" y="12606"/>
                    <a:pt x="33" y="12839"/>
                  </a:cubicBezTo>
                  <a:cubicBezTo>
                    <a:pt x="33" y="12939"/>
                    <a:pt x="0" y="13073"/>
                    <a:pt x="0" y="13206"/>
                  </a:cubicBezTo>
                  <a:cubicBezTo>
                    <a:pt x="0" y="13440"/>
                    <a:pt x="100" y="13706"/>
                    <a:pt x="200" y="13940"/>
                  </a:cubicBezTo>
                  <a:cubicBezTo>
                    <a:pt x="300" y="14040"/>
                    <a:pt x="367" y="14173"/>
                    <a:pt x="467" y="14240"/>
                  </a:cubicBezTo>
                  <a:cubicBezTo>
                    <a:pt x="634" y="14407"/>
                    <a:pt x="867" y="14540"/>
                    <a:pt x="1134" y="14607"/>
                  </a:cubicBezTo>
                  <a:cubicBezTo>
                    <a:pt x="1281" y="14656"/>
                    <a:pt x="1409" y="14687"/>
                    <a:pt x="1546" y="14687"/>
                  </a:cubicBezTo>
                  <a:cubicBezTo>
                    <a:pt x="1596" y="14687"/>
                    <a:pt x="1648" y="14683"/>
                    <a:pt x="1701" y="14674"/>
                  </a:cubicBezTo>
                  <a:cubicBezTo>
                    <a:pt x="1935" y="14674"/>
                    <a:pt x="2102" y="14574"/>
                    <a:pt x="2268" y="14507"/>
                  </a:cubicBezTo>
                  <a:cubicBezTo>
                    <a:pt x="2435" y="14407"/>
                    <a:pt x="2535" y="14274"/>
                    <a:pt x="2669" y="14107"/>
                  </a:cubicBezTo>
                  <a:cubicBezTo>
                    <a:pt x="2769" y="14040"/>
                    <a:pt x="2835" y="13907"/>
                    <a:pt x="2869" y="13773"/>
                  </a:cubicBezTo>
                  <a:cubicBezTo>
                    <a:pt x="4203" y="13340"/>
                    <a:pt x="5504" y="12772"/>
                    <a:pt x="6805" y="12272"/>
                  </a:cubicBezTo>
                  <a:cubicBezTo>
                    <a:pt x="8373" y="11672"/>
                    <a:pt x="9974" y="11071"/>
                    <a:pt x="11542" y="10437"/>
                  </a:cubicBezTo>
                  <a:cubicBezTo>
                    <a:pt x="13109" y="9870"/>
                    <a:pt x="14644" y="9270"/>
                    <a:pt x="16212" y="8703"/>
                  </a:cubicBezTo>
                  <a:cubicBezTo>
                    <a:pt x="16212" y="8703"/>
                    <a:pt x="16278" y="8703"/>
                    <a:pt x="16278" y="8670"/>
                  </a:cubicBezTo>
                  <a:cubicBezTo>
                    <a:pt x="16445" y="8836"/>
                    <a:pt x="16645" y="9036"/>
                    <a:pt x="16845" y="9170"/>
                  </a:cubicBezTo>
                  <a:cubicBezTo>
                    <a:pt x="17740" y="9851"/>
                    <a:pt x="18817" y="10191"/>
                    <a:pt x="19903" y="10191"/>
                  </a:cubicBezTo>
                  <a:cubicBezTo>
                    <a:pt x="20679" y="10191"/>
                    <a:pt x="21460" y="10018"/>
                    <a:pt x="22183" y="9670"/>
                  </a:cubicBezTo>
                  <a:cubicBezTo>
                    <a:pt x="23784" y="8936"/>
                    <a:pt x="25018" y="7235"/>
                    <a:pt x="25285" y="5534"/>
                  </a:cubicBezTo>
                  <a:cubicBezTo>
                    <a:pt x="25418" y="4500"/>
                    <a:pt x="25285" y="3332"/>
                    <a:pt x="24618" y="2365"/>
                  </a:cubicBezTo>
                  <a:cubicBezTo>
                    <a:pt x="23984" y="1431"/>
                    <a:pt x="23117" y="864"/>
                    <a:pt x="22116" y="430"/>
                  </a:cubicBezTo>
                  <a:cubicBezTo>
                    <a:pt x="21423" y="156"/>
                    <a:pt x="20670" y="1"/>
                    <a:pt x="19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4639300" y="1497225"/>
              <a:ext cx="436175" cy="277000"/>
            </a:xfrm>
            <a:custGeom>
              <a:avLst/>
              <a:gdLst/>
              <a:ahLst/>
              <a:cxnLst/>
              <a:rect l="l" t="t" r="r" b="b"/>
              <a:pathLst>
                <a:path w="17447" h="11080" extrusionOk="0">
                  <a:moveTo>
                    <a:pt x="9814" y="1"/>
                  </a:moveTo>
                  <a:cubicBezTo>
                    <a:pt x="4875" y="1"/>
                    <a:pt x="0" y="4080"/>
                    <a:pt x="1636" y="9379"/>
                  </a:cubicBezTo>
                  <a:cubicBezTo>
                    <a:pt x="1669" y="9546"/>
                    <a:pt x="1769" y="9679"/>
                    <a:pt x="1836" y="9812"/>
                  </a:cubicBezTo>
                  <a:cubicBezTo>
                    <a:pt x="1836" y="10313"/>
                    <a:pt x="2136" y="10780"/>
                    <a:pt x="2636" y="10846"/>
                  </a:cubicBezTo>
                  <a:cubicBezTo>
                    <a:pt x="3404" y="10980"/>
                    <a:pt x="4104" y="11080"/>
                    <a:pt x="4838" y="11080"/>
                  </a:cubicBezTo>
                  <a:lnTo>
                    <a:pt x="7006" y="11080"/>
                  </a:lnTo>
                  <a:cubicBezTo>
                    <a:pt x="8474" y="11080"/>
                    <a:pt x="9975" y="11080"/>
                    <a:pt x="11443" y="11047"/>
                  </a:cubicBezTo>
                  <a:cubicBezTo>
                    <a:pt x="12110" y="11047"/>
                    <a:pt x="12810" y="11013"/>
                    <a:pt x="13477" y="10980"/>
                  </a:cubicBezTo>
                  <a:cubicBezTo>
                    <a:pt x="14311" y="10947"/>
                    <a:pt x="15245" y="11013"/>
                    <a:pt x="15946" y="10546"/>
                  </a:cubicBezTo>
                  <a:cubicBezTo>
                    <a:pt x="17447" y="9579"/>
                    <a:pt x="16980" y="7444"/>
                    <a:pt x="16746" y="6010"/>
                  </a:cubicBezTo>
                  <a:cubicBezTo>
                    <a:pt x="16079" y="2507"/>
                    <a:pt x="13778" y="139"/>
                    <a:pt x="10108" y="5"/>
                  </a:cubicBezTo>
                  <a:cubicBezTo>
                    <a:pt x="10010" y="2"/>
                    <a:pt x="9912" y="1"/>
                    <a:pt x="9814" y="1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3909625" y="553550"/>
              <a:ext cx="933975" cy="519775"/>
            </a:xfrm>
            <a:custGeom>
              <a:avLst/>
              <a:gdLst/>
              <a:ahLst/>
              <a:cxnLst/>
              <a:rect l="l" t="t" r="r" b="b"/>
              <a:pathLst>
                <a:path w="37359" h="20791" extrusionOk="0">
                  <a:moveTo>
                    <a:pt x="34032" y="1"/>
                  </a:moveTo>
                  <a:cubicBezTo>
                    <a:pt x="28926" y="1"/>
                    <a:pt x="23780" y="884"/>
                    <a:pt x="19014" y="2627"/>
                  </a:cubicBezTo>
                  <a:cubicBezTo>
                    <a:pt x="13677" y="4562"/>
                    <a:pt x="8540" y="7431"/>
                    <a:pt x="4637" y="11600"/>
                  </a:cubicBezTo>
                  <a:cubicBezTo>
                    <a:pt x="3570" y="12734"/>
                    <a:pt x="2603" y="14035"/>
                    <a:pt x="1769" y="15370"/>
                  </a:cubicBezTo>
                  <a:cubicBezTo>
                    <a:pt x="1335" y="16037"/>
                    <a:pt x="1001" y="16704"/>
                    <a:pt x="668" y="17404"/>
                  </a:cubicBezTo>
                  <a:cubicBezTo>
                    <a:pt x="401" y="18072"/>
                    <a:pt x="1" y="18839"/>
                    <a:pt x="134" y="19573"/>
                  </a:cubicBezTo>
                  <a:cubicBezTo>
                    <a:pt x="101" y="19940"/>
                    <a:pt x="201" y="20273"/>
                    <a:pt x="568" y="20540"/>
                  </a:cubicBezTo>
                  <a:cubicBezTo>
                    <a:pt x="760" y="20700"/>
                    <a:pt x="1020" y="20791"/>
                    <a:pt x="1284" y="20791"/>
                  </a:cubicBezTo>
                  <a:cubicBezTo>
                    <a:pt x="1570" y="20791"/>
                    <a:pt x="1860" y="20683"/>
                    <a:pt x="2069" y="20440"/>
                  </a:cubicBezTo>
                  <a:cubicBezTo>
                    <a:pt x="2769" y="19606"/>
                    <a:pt x="3470" y="18739"/>
                    <a:pt x="4337" y="18038"/>
                  </a:cubicBezTo>
                  <a:cubicBezTo>
                    <a:pt x="5138" y="17338"/>
                    <a:pt x="6105" y="16771"/>
                    <a:pt x="7072" y="16270"/>
                  </a:cubicBezTo>
                  <a:cubicBezTo>
                    <a:pt x="9174" y="15203"/>
                    <a:pt x="11609" y="14536"/>
                    <a:pt x="13944" y="14069"/>
                  </a:cubicBezTo>
                  <a:cubicBezTo>
                    <a:pt x="15584" y="13734"/>
                    <a:pt x="17243" y="13560"/>
                    <a:pt x="18894" y="13560"/>
                  </a:cubicBezTo>
                  <a:cubicBezTo>
                    <a:pt x="22176" y="13560"/>
                    <a:pt x="25424" y="14249"/>
                    <a:pt x="28421" y="15737"/>
                  </a:cubicBezTo>
                  <a:cubicBezTo>
                    <a:pt x="30689" y="16904"/>
                    <a:pt x="32757" y="18439"/>
                    <a:pt x="34492" y="20373"/>
                  </a:cubicBezTo>
                  <a:cubicBezTo>
                    <a:pt x="34727" y="20618"/>
                    <a:pt x="35006" y="20723"/>
                    <a:pt x="35280" y="20723"/>
                  </a:cubicBezTo>
                  <a:cubicBezTo>
                    <a:pt x="35903" y="20723"/>
                    <a:pt x="36504" y="20187"/>
                    <a:pt x="36527" y="19539"/>
                  </a:cubicBezTo>
                  <a:cubicBezTo>
                    <a:pt x="36827" y="13702"/>
                    <a:pt x="37027" y="7898"/>
                    <a:pt x="37327" y="2060"/>
                  </a:cubicBezTo>
                  <a:cubicBezTo>
                    <a:pt x="37359" y="336"/>
                    <a:pt x="37066" y="56"/>
                    <a:pt x="36422" y="56"/>
                  </a:cubicBezTo>
                  <a:cubicBezTo>
                    <a:pt x="36381" y="56"/>
                    <a:pt x="36338" y="57"/>
                    <a:pt x="36293" y="59"/>
                  </a:cubicBezTo>
                  <a:cubicBezTo>
                    <a:pt x="35541" y="20"/>
                    <a:pt x="34787" y="1"/>
                    <a:pt x="340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8" name="Google Shape;308;p21"/>
          <p:cNvSpPr/>
          <p:nvPr/>
        </p:nvSpPr>
        <p:spPr>
          <a:xfrm>
            <a:off x="10585217" y="5903601"/>
            <a:ext cx="1244267" cy="675700"/>
          </a:xfrm>
          <a:custGeom>
            <a:avLst/>
            <a:gdLst/>
            <a:ahLst/>
            <a:cxnLst/>
            <a:rect l="l" t="t" r="r" b="b"/>
            <a:pathLst>
              <a:path w="37328" h="20271" extrusionOk="0">
                <a:moveTo>
                  <a:pt x="19723" y="0"/>
                </a:moveTo>
                <a:cubicBezTo>
                  <a:pt x="14825" y="0"/>
                  <a:pt x="9931" y="2033"/>
                  <a:pt x="6472" y="5560"/>
                </a:cubicBezTo>
                <a:cubicBezTo>
                  <a:pt x="3369" y="8662"/>
                  <a:pt x="1201" y="13265"/>
                  <a:pt x="367" y="17569"/>
                </a:cubicBezTo>
                <a:cubicBezTo>
                  <a:pt x="134" y="18936"/>
                  <a:pt x="0" y="19970"/>
                  <a:pt x="1201" y="19970"/>
                </a:cubicBezTo>
                <a:cubicBezTo>
                  <a:pt x="10241" y="20104"/>
                  <a:pt x="19314" y="20170"/>
                  <a:pt x="28354" y="20237"/>
                </a:cubicBezTo>
                <a:cubicBezTo>
                  <a:pt x="30889" y="20237"/>
                  <a:pt x="33491" y="20237"/>
                  <a:pt x="36026" y="20270"/>
                </a:cubicBezTo>
                <a:cubicBezTo>
                  <a:pt x="36693" y="20270"/>
                  <a:pt x="37327" y="19670"/>
                  <a:pt x="37327" y="18970"/>
                </a:cubicBezTo>
                <a:cubicBezTo>
                  <a:pt x="37127" y="11931"/>
                  <a:pt x="33391" y="4626"/>
                  <a:pt x="26820" y="1557"/>
                </a:cubicBezTo>
                <a:cubicBezTo>
                  <a:pt x="24568" y="498"/>
                  <a:pt x="22145" y="0"/>
                  <a:pt x="197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4187248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1" name="Google Shape;311;p22"/>
          <p:cNvSpPr txBox="1">
            <a:spLocks noGrp="1"/>
          </p:cNvSpPr>
          <p:nvPr>
            <p:ph type="ctrTitle"/>
          </p:nvPr>
        </p:nvSpPr>
        <p:spPr>
          <a:xfrm>
            <a:off x="5570400" y="2544067"/>
            <a:ext cx="4735600" cy="10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333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12" name="Google Shape;312;p22"/>
          <p:cNvSpPr txBox="1">
            <a:spLocks noGrp="1"/>
          </p:cNvSpPr>
          <p:nvPr>
            <p:ph type="subTitle" idx="1"/>
          </p:nvPr>
        </p:nvSpPr>
        <p:spPr>
          <a:xfrm>
            <a:off x="5570400" y="3581133"/>
            <a:ext cx="47356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313" name="Google Shape;313;p22"/>
          <p:cNvGrpSpPr/>
          <p:nvPr/>
        </p:nvGrpSpPr>
        <p:grpSpPr>
          <a:xfrm rot="5400000">
            <a:off x="974194" y="-375485"/>
            <a:ext cx="1529412" cy="2618008"/>
            <a:chOff x="2360200" y="3392875"/>
            <a:chExt cx="1038250" cy="1777250"/>
          </a:xfrm>
        </p:grpSpPr>
        <p:sp>
          <p:nvSpPr>
            <p:cNvPr id="314" name="Google Shape;314;p22"/>
            <p:cNvSpPr/>
            <p:nvPr/>
          </p:nvSpPr>
          <p:spPr>
            <a:xfrm>
              <a:off x="2736300" y="3392875"/>
              <a:ext cx="172650" cy="1420325"/>
            </a:xfrm>
            <a:custGeom>
              <a:avLst/>
              <a:gdLst/>
              <a:ahLst/>
              <a:cxnLst/>
              <a:rect l="l" t="t" r="r" b="b"/>
              <a:pathLst>
                <a:path w="6906" h="56813" extrusionOk="0">
                  <a:moveTo>
                    <a:pt x="5771" y="0"/>
                  </a:moveTo>
                  <a:cubicBezTo>
                    <a:pt x="5137" y="0"/>
                    <a:pt x="4403" y="34"/>
                    <a:pt x="3736" y="34"/>
                  </a:cubicBezTo>
                  <a:cubicBezTo>
                    <a:pt x="3169" y="34"/>
                    <a:pt x="2702" y="534"/>
                    <a:pt x="2669" y="1101"/>
                  </a:cubicBezTo>
                  <a:cubicBezTo>
                    <a:pt x="2535" y="3670"/>
                    <a:pt x="2402" y="6238"/>
                    <a:pt x="2435" y="8773"/>
                  </a:cubicBezTo>
                  <a:cubicBezTo>
                    <a:pt x="2402" y="10108"/>
                    <a:pt x="2335" y="11409"/>
                    <a:pt x="2268" y="12743"/>
                  </a:cubicBezTo>
                  <a:cubicBezTo>
                    <a:pt x="2102" y="16112"/>
                    <a:pt x="1935" y="19548"/>
                    <a:pt x="1735" y="22917"/>
                  </a:cubicBezTo>
                  <a:cubicBezTo>
                    <a:pt x="1368" y="29755"/>
                    <a:pt x="1068" y="36627"/>
                    <a:pt x="701" y="43465"/>
                  </a:cubicBezTo>
                  <a:cubicBezTo>
                    <a:pt x="501" y="47368"/>
                    <a:pt x="234" y="51237"/>
                    <a:pt x="34" y="55106"/>
                  </a:cubicBezTo>
                  <a:cubicBezTo>
                    <a:pt x="0" y="55707"/>
                    <a:pt x="534" y="56441"/>
                    <a:pt x="1101" y="56541"/>
                  </a:cubicBezTo>
                  <a:lnTo>
                    <a:pt x="2602" y="56774"/>
                  </a:lnTo>
                  <a:cubicBezTo>
                    <a:pt x="2724" y="56800"/>
                    <a:pt x="2846" y="56813"/>
                    <a:pt x="2966" y="56813"/>
                  </a:cubicBezTo>
                  <a:cubicBezTo>
                    <a:pt x="3304" y="56813"/>
                    <a:pt x="3623" y="56713"/>
                    <a:pt x="3870" y="56541"/>
                  </a:cubicBezTo>
                  <a:cubicBezTo>
                    <a:pt x="3892" y="56542"/>
                    <a:pt x="3915" y="56543"/>
                    <a:pt x="3938" y="56543"/>
                  </a:cubicBezTo>
                  <a:cubicBezTo>
                    <a:pt x="4415" y="56543"/>
                    <a:pt x="4873" y="56210"/>
                    <a:pt x="4937" y="55573"/>
                  </a:cubicBezTo>
                  <a:cubicBezTo>
                    <a:pt x="5171" y="53806"/>
                    <a:pt x="5104" y="52038"/>
                    <a:pt x="5204" y="50270"/>
                  </a:cubicBezTo>
                  <a:cubicBezTo>
                    <a:pt x="5237" y="48535"/>
                    <a:pt x="5337" y="46734"/>
                    <a:pt x="5404" y="44966"/>
                  </a:cubicBezTo>
                  <a:cubicBezTo>
                    <a:pt x="5537" y="41430"/>
                    <a:pt x="5704" y="37894"/>
                    <a:pt x="5771" y="34392"/>
                  </a:cubicBezTo>
                  <a:cubicBezTo>
                    <a:pt x="6038" y="27287"/>
                    <a:pt x="6271" y="20181"/>
                    <a:pt x="6505" y="13076"/>
                  </a:cubicBezTo>
                  <a:cubicBezTo>
                    <a:pt x="6605" y="9073"/>
                    <a:pt x="6772" y="5104"/>
                    <a:pt x="6872" y="1101"/>
                  </a:cubicBezTo>
                  <a:cubicBezTo>
                    <a:pt x="6905" y="501"/>
                    <a:pt x="6371" y="0"/>
                    <a:pt x="57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22"/>
            <p:cNvSpPr/>
            <p:nvPr/>
          </p:nvSpPr>
          <p:spPr>
            <a:xfrm>
              <a:off x="2360200" y="3898150"/>
              <a:ext cx="953200" cy="1271975"/>
            </a:xfrm>
            <a:custGeom>
              <a:avLst/>
              <a:gdLst/>
              <a:ahLst/>
              <a:cxnLst/>
              <a:rect l="l" t="t" r="r" b="b"/>
              <a:pathLst>
                <a:path w="38128" h="50879" extrusionOk="0">
                  <a:moveTo>
                    <a:pt x="30162" y="0"/>
                  </a:moveTo>
                  <a:cubicBezTo>
                    <a:pt x="29982" y="0"/>
                    <a:pt x="29802" y="1"/>
                    <a:pt x="29621" y="4"/>
                  </a:cubicBezTo>
                  <a:cubicBezTo>
                    <a:pt x="28787" y="4"/>
                    <a:pt x="28187" y="671"/>
                    <a:pt x="28120" y="1505"/>
                  </a:cubicBezTo>
                  <a:cubicBezTo>
                    <a:pt x="28020" y="3206"/>
                    <a:pt x="27887" y="4907"/>
                    <a:pt x="27853" y="6642"/>
                  </a:cubicBezTo>
                  <a:cubicBezTo>
                    <a:pt x="27853" y="7409"/>
                    <a:pt x="27720" y="8243"/>
                    <a:pt x="27853" y="9044"/>
                  </a:cubicBezTo>
                  <a:cubicBezTo>
                    <a:pt x="27687" y="12079"/>
                    <a:pt x="27453" y="15081"/>
                    <a:pt x="27253" y="18150"/>
                  </a:cubicBezTo>
                  <a:cubicBezTo>
                    <a:pt x="26919" y="23320"/>
                    <a:pt x="26519" y="28491"/>
                    <a:pt x="26052" y="33661"/>
                  </a:cubicBezTo>
                  <a:cubicBezTo>
                    <a:pt x="25919" y="35096"/>
                    <a:pt x="25785" y="36530"/>
                    <a:pt x="25685" y="37998"/>
                  </a:cubicBezTo>
                  <a:cubicBezTo>
                    <a:pt x="25585" y="38765"/>
                    <a:pt x="25485" y="39532"/>
                    <a:pt x="25418" y="40266"/>
                  </a:cubicBezTo>
                  <a:cubicBezTo>
                    <a:pt x="25385" y="40600"/>
                    <a:pt x="25318" y="41000"/>
                    <a:pt x="25285" y="41333"/>
                  </a:cubicBezTo>
                  <a:cubicBezTo>
                    <a:pt x="25285" y="41433"/>
                    <a:pt x="25251" y="41567"/>
                    <a:pt x="25251" y="41700"/>
                  </a:cubicBezTo>
                  <a:lnTo>
                    <a:pt x="24885" y="41700"/>
                  </a:lnTo>
                  <a:cubicBezTo>
                    <a:pt x="24518" y="41700"/>
                    <a:pt x="24117" y="41667"/>
                    <a:pt x="23750" y="41667"/>
                  </a:cubicBezTo>
                  <a:lnTo>
                    <a:pt x="21482" y="41534"/>
                  </a:lnTo>
                  <a:cubicBezTo>
                    <a:pt x="19948" y="41400"/>
                    <a:pt x="18413" y="41333"/>
                    <a:pt x="16879" y="41200"/>
                  </a:cubicBezTo>
                  <a:cubicBezTo>
                    <a:pt x="14210" y="41033"/>
                    <a:pt x="11575" y="40766"/>
                    <a:pt x="8906" y="40533"/>
                  </a:cubicBezTo>
                  <a:cubicBezTo>
                    <a:pt x="9273" y="35696"/>
                    <a:pt x="9607" y="30893"/>
                    <a:pt x="9974" y="26089"/>
                  </a:cubicBezTo>
                  <a:cubicBezTo>
                    <a:pt x="10408" y="20919"/>
                    <a:pt x="10808" y="15748"/>
                    <a:pt x="11208" y="10578"/>
                  </a:cubicBezTo>
                  <a:cubicBezTo>
                    <a:pt x="11408" y="7709"/>
                    <a:pt x="11775" y="4807"/>
                    <a:pt x="11608" y="1905"/>
                  </a:cubicBezTo>
                  <a:cubicBezTo>
                    <a:pt x="11608" y="1738"/>
                    <a:pt x="11575" y="1638"/>
                    <a:pt x="11475" y="1505"/>
                  </a:cubicBezTo>
                  <a:cubicBezTo>
                    <a:pt x="11283" y="1058"/>
                    <a:pt x="10908" y="702"/>
                    <a:pt x="10437" y="702"/>
                  </a:cubicBezTo>
                  <a:cubicBezTo>
                    <a:pt x="10416" y="702"/>
                    <a:pt x="10395" y="703"/>
                    <a:pt x="10374" y="704"/>
                  </a:cubicBezTo>
                  <a:cubicBezTo>
                    <a:pt x="8506" y="804"/>
                    <a:pt x="6605" y="871"/>
                    <a:pt x="4737" y="1005"/>
                  </a:cubicBezTo>
                  <a:cubicBezTo>
                    <a:pt x="4003" y="1038"/>
                    <a:pt x="3503" y="1538"/>
                    <a:pt x="3403" y="2339"/>
                  </a:cubicBezTo>
                  <a:cubicBezTo>
                    <a:pt x="3236" y="4407"/>
                    <a:pt x="3169" y="6475"/>
                    <a:pt x="3069" y="8543"/>
                  </a:cubicBezTo>
                  <a:cubicBezTo>
                    <a:pt x="3002" y="10678"/>
                    <a:pt x="2769" y="12746"/>
                    <a:pt x="2602" y="14881"/>
                  </a:cubicBezTo>
                  <a:cubicBezTo>
                    <a:pt x="2335" y="19017"/>
                    <a:pt x="2002" y="23187"/>
                    <a:pt x="1668" y="27323"/>
                  </a:cubicBezTo>
                  <a:cubicBezTo>
                    <a:pt x="1368" y="31493"/>
                    <a:pt x="1034" y="35696"/>
                    <a:pt x="701" y="39866"/>
                  </a:cubicBezTo>
                  <a:cubicBezTo>
                    <a:pt x="601" y="40900"/>
                    <a:pt x="534" y="41934"/>
                    <a:pt x="400" y="43001"/>
                  </a:cubicBezTo>
                  <a:cubicBezTo>
                    <a:pt x="267" y="44002"/>
                    <a:pt x="67" y="45069"/>
                    <a:pt x="33" y="46070"/>
                  </a:cubicBezTo>
                  <a:cubicBezTo>
                    <a:pt x="0" y="47271"/>
                    <a:pt x="901" y="47938"/>
                    <a:pt x="2002" y="48172"/>
                  </a:cubicBezTo>
                  <a:cubicBezTo>
                    <a:pt x="3002" y="48372"/>
                    <a:pt x="4003" y="48572"/>
                    <a:pt x="5004" y="48739"/>
                  </a:cubicBezTo>
                  <a:cubicBezTo>
                    <a:pt x="13176" y="50073"/>
                    <a:pt x="21415" y="50507"/>
                    <a:pt x="29688" y="50773"/>
                  </a:cubicBezTo>
                  <a:cubicBezTo>
                    <a:pt x="30518" y="50773"/>
                    <a:pt x="31401" y="50879"/>
                    <a:pt x="32290" y="50879"/>
                  </a:cubicBezTo>
                  <a:cubicBezTo>
                    <a:pt x="32401" y="50879"/>
                    <a:pt x="32512" y="50877"/>
                    <a:pt x="32623" y="50874"/>
                  </a:cubicBezTo>
                  <a:cubicBezTo>
                    <a:pt x="33891" y="50840"/>
                    <a:pt x="34558" y="50040"/>
                    <a:pt x="34692" y="48839"/>
                  </a:cubicBezTo>
                  <a:cubicBezTo>
                    <a:pt x="34892" y="46771"/>
                    <a:pt x="34958" y="44702"/>
                    <a:pt x="35125" y="42601"/>
                  </a:cubicBezTo>
                  <a:cubicBezTo>
                    <a:pt x="35425" y="38431"/>
                    <a:pt x="35759" y="34228"/>
                    <a:pt x="36059" y="30059"/>
                  </a:cubicBezTo>
                  <a:cubicBezTo>
                    <a:pt x="36626" y="21719"/>
                    <a:pt x="37227" y="13380"/>
                    <a:pt x="37860" y="5041"/>
                  </a:cubicBezTo>
                  <a:lnTo>
                    <a:pt x="38094" y="1905"/>
                  </a:lnTo>
                  <a:cubicBezTo>
                    <a:pt x="38127" y="1371"/>
                    <a:pt x="37627" y="671"/>
                    <a:pt x="36993" y="538"/>
                  </a:cubicBezTo>
                  <a:cubicBezTo>
                    <a:pt x="34734" y="197"/>
                    <a:pt x="32475" y="0"/>
                    <a:pt x="30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22"/>
            <p:cNvSpPr/>
            <p:nvPr/>
          </p:nvSpPr>
          <p:spPr>
            <a:xfrm>
              <a:off x="3153250" y="4003300"/>
              <a:ext cx="245200" cy="237000"/>
            </a:xfrm>
            <a:custGeom>
              <a:avLst/>
              <a:gdLst/>
              <a:ahLst/>
              <a:cxnLst/>
              <a:rect l="l" t="t" r="r" b="b"/>
              <a:pathLst>
                <a:path w="9808" h="9480" extrusionOk="0">
                  <a:moveTo>
                    <a:pt x="1835" y="1"/>
                  </a:moveTo>
                  <a:cubicBezTo>
                    <a:pt x="1202" y="1"/>
                    <a:pt x="801" y="501"/>
                    <a:pt x="735" y="1102"/>
                  </a:cubicBezTo>
                  <a:cubicBezTo>
                    <a:pt x="735" y="1268"/>
                    <a:pt x="301" y="5938"/>
                    <a:pt x="234" y="6606"/>
                  </a:cubicBezTo>
                  <a:cubicBezTo>
                    <a:pt x="201" y="7273"/>
                    <a:pt x="1" y="8107"/>
                    <a:pt x="468" y="8674"/>
                  </a:cubicBezTo>
                  <a:cubicBezTo>
                    <a:pt x="968" y="9307"/>
                    <a:pt x="1869" y="9207"/>
                    <a:pt x="2569" y="9307"/>
                  </a:cubicBezTo>
                  <a:cubicBezTo>
                    <a:pt x="3236" y="9374"/>
                    <a:pt x="3870" y="9374"/>
                    <a:pt x="4537" y="9441"/>
                  </a:cubicBezTo>
                  <a:cubicBezTo>
                    <a:pt x="5101" y="9469"/>
                    <a:pt x="5665" y="9479"/>
                    <a:pt x="6229" y="9479"/>
                  </a:cubicBezTo>
                  <a:cubicBezTo>
                    <a:pt x="6999" y="9479"/>
                    <a:pt x="7770" y="9460"/>
                    <a:pt x="8540" y="9441"/>
                  </a:cubicBezTo>
                  <a:cubicBezTo>
                    <a:pt x="9174" y="9374"/>
                    <a:pt x="9574" y="8941"/>
                    <a:pt x="9641" y="8340"/>
                  </a:cubicBezTo>
                  <a:cubicBezTo>
                    <a:pt x="9741" y="6038"/>
                    <a:pt x="9808" y="3703"/>
                    <a:pt x="9641" y="1435"/>
                  </a:cubicBezTo>
                  <a:cubicBezTo>
                    <a:pt x="9574" y="801"/>
                    <a:pt x="9141" y="368"/>
                    <a:pt x="8540" y="334"/>
                  </a:cubicBezTo>
                  <a:cubicBezTo>
                    <a:pt x="6339" y="134"/>
                    <a:pt x="4070" y="34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22"/>
            <p:cNvSpPr/>
            <p:nvPr/>
          </p:nvSpPr>
          <p:spPr>
            <a:xfrm>
              <a:off x="3133250" y="4356900"/>
              <a:ext cx="244350" cy="236775"/>
            </a:xfrm>
            <a:custGeom>
              <a:avLst/>
              <a:gdLst/>
              <a:ahLst/>
              <a:cxnLst/>
              <a:rect l="l" t="t" r="r" b="b"/>
              <a:pathLst>
                <a:path w="9774" h="9471" extrusionOk="0">
                  <a:moveTo>
                    <a:pt x="1835" y="0"/>
                  </a:moveTo>
                  <a:cubicBezTo>
                    <a:pt x="1201" y="0"/>
                    <a:pt x="801" y="501"/>
                    <a:pt x="767" y="1068"/>
                  </a:cubicBezTo>
                  <a:cubicBezTo>
                    <a:pt x="767" y="1234"/>
                    <a:pt x="300" y="5904"/>
                    <a:pt x="267" y="6572"/>
                  </a:cubicBezTo>
                  <a:cubicBezTo>
                    <a:pt x="200" y="7239"/>
                    <a:pt x="0" y="8073"/>
                    <a:pt x="467" y="8673"/>
                  </a:cubicBezTo>
                  <a:cubicBezTo>
                    <a:pt x="968" y="9307"/>
                    <a:pt x="1868" y="9207"/>
                    <a:pt x="2602" y="9307"/>
                  </a:cubicBezTo>
                  <a:cubicBezTo>
                    <a:pt x="3269" y="9374"/>
                    <a:pt x="3870" y="9374"/>
                    <a:pt x="4537" y="9407"/>
                  </a:cubicBezTo>
                  <a:cubicBezTo>
                    <a:pt x="5139" y="9452"/>
                    <a:pt x="5741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3" y="9374"/>
                    <a:pt x="9607" y="8907"/>
                    <a:pt x="9640" y="8340"/>
                  </a:cubicBezTo>
                  <a:cubicBezTo>
                    <a:pt x="9707" y="6005"/>
                    <a:pt x="9774" y="3703"/>
                    <a:pt x="9640" y="1401"/>
                  </a:cubicBezTo>
                  <a:cubicBezTo>
                    <a:pt x="9607" y="801"/>
                    <a:pt x="9140" y="367"/>
                    <a:pt x="8540" y="334"/>
                  </a:cubicBezTo>
                  <a:cubicBezTo>
                    <a:pt x="6338" y="134"/>
                    <a:pt x="4103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22"/>
            <p:cNvSpPr/>
            <p:nvPr/>
          </p:nvSpPr>
          <p:spPr>
            <a:xfrm>
              <a:off x="3104050" y="4723825"/>
              <a:ext cx="245200" cy="236775"/>
            </a:xfrm>
            <a:custGeom>
              <a:avLst/>
              <a:gdLst/>
              <a:ahLst/>
              <a:cxnLst/>
              <a:rect l="l" t="t" r="r" b="b"/>
              <a:pathLst>
                <a:path w="9808" h="9471" extrusionOk="0">
                  <a:moveTo>
                    <a:pt x="1835" y="0"/>
                  </a:moveTo>
                  <a:cubicBezTo>
                    <a:pt x="1202" y="0"/>
                    <a:pt x="801" y="501"/>
                    <a:pt x="768" y="1068"/>
                  </a:cubicBezTo>
                  <a:cubicBezTo>
                    <a:pt x="768" y="1235"/>
                    <a:pt x="301" y="5905"/>
                    <a:pt x="268" y="6572"/>
                  </a:cubicBezTo>
                  <a:cubicBezTo>
                    <a:pt x="201" y="7239"/>
                    <a:pt x="1" y="8073"/>
                    <a:pt x="468" y="8673"/>
                  </a:cubicBezTo>
                  <a:cubicBezTo>
                    <a:pt x="968" y="9307"/>
                    <a:pt x="1869" y="9207"/>
                    <a:pt x="2603" y="9307"/>
                  </a:cubicBezTo>
                  <a:cubicBezTo>
                    <a:pt x="3270" y="9374"/>
                    <a:pt x="3870" y="9374"/>
                    <a:pt x="4537" y="9407"/>
                  </a:cubicBezTo>
                  <a:cubicBezTo>
                    <a:pt x="5140" y="9452"/>
                    <a:pt x="5742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4" y="9374"/>
                    <a:pt x="9608" y="8907"/>
                    <a:pt x="9641" y="8340"/>
                  </a:cubicBezTo>
                  <a:cubicBezTo>
                    <a:pt x="9774" y="6038"/>
                    <a:pt x="9808" y="3703"/>
                    <a:pt x="9641" y="1401"/>
                  </a:cubicBezTo>
                  <a:cubicBezTo>
                    <a:pt x="9608" y="801"/>
                    <a:pt x="9141" y="367"/>
                    <a:pt x="8540" y="334"/>
                  </a:cubicBezTo>
                  <a:cubicBezTo>
                    <a:pt x="6339" y="134"/>
                    <a:pt x="4104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9" name="Google Shape;319;p22"/>
          <p:cNvGrpSpPr/>
          <p:nvPr/>
        </p:nvGrpSpPr>
        <p:grpSpPr>
          <a:xfrm>
            <a:off x="10876100" y="4143234"/>
            <a:ext cx="995200" cy="2403033"/>
            <a:chOff x="3003150" y="1845675"/>
            <a:chExt cx="746400" cy="1802275"/>
          </a:xfrm>
        </p:grpSpPr>
        <p:sp>
          <p:nvSpPr>
            <p:cNvPr id="320" name="Google Shape;320;p22"/>
            <p:cNvSpPr/>
            <p:nvPr/>
          </p:nvSpPr>
          <p:spPr>
            <a:xfrm>
              <a:off x="3003150" y="2837575"/>
              <a:ext cx="746400" cy="810375"/>
            </a:xfrm>
            <a:custGeom>
              <a:avLst/>
              <a:gdLst/>
              <a:ahLst/>
              <a:cxnLst/>
              <a:rect l="l" t="t" r="r" b="b"/>
              <a:pathLst>
                <a:path w="29856" h="32415" extrusionOk="0">
                  <a:moveTo>
                    <a:pt x="25687" y="0"/>
                  </a:moveTo>
                  <a:cubicBezTo>
                    <a:pt x="25316" y="0"/>
                    <a:pt x="24930" y="30"/>
                    <a:pt x="24585" y="30"/>
                  </a:cubicBezTo>
                  <a:cubicBezTo>
                    <a:pt x="21516" y="63"/>
                    <a:pt x="18414" y="297"/>
                    <a:pt x="15345" y="430"/>
                  </a:cubicBezTo>
                  <a:cubicBezTo>
                    <a:pt x="14644" y="463"/>
                    <a:pt x="14211" y="964"/>
                    <a:pt x="14144" y="1631"/>
                  </a:cubicBezTo>
                  <a:cubicBezTo>
                    <a:pt x="14010" y="3065"/>
                    <a:pt x="14077" y="18276"/>
                    <a:pt x="14044" y="22146"/>
                  </a:cubicBezTo>
                  <a:cubicBezTo>
                    <a:pt x="12009" y="22346"/>
                    <a:pt x="9974" y="22429"/>
                    <a:pt x="7935" y="22429"/>
                  </a:cubicBezTo>
                  <a:cubicBezTo>
                    <a:pt x="5896" y="22429"/>
                    <a:pt x="3853" y="22346"/>
                    <a:pt x="1802" y="22212"/>
                  </a:cubicBezTo>
                  <a:cubicBezTo>
                    <a:pt x="1769" y="22209"/>
                    <a:pt x="1737" y="22207"/>
                    <a:pt x="1705" y="22207"/>
                  </a:cubicBezTo>
                  <a:cubicBezTo>
                    <a:pt x="1087" y="22207"/>
                    <a:pt x="631" y="22810"/>
                    <a:pt x="568" y="23413"/>
                  </a:cubicBezTo>
                  <a:cubicBezTo>
                    <a:pt x="401" y="26048"/>
                    <a:pt x="234" y="28617"/>
                    <a:pt x="34" y="31252"/>
                  </a:cubicBezTo>
                  <a:cubicBezTo>
                    <a:pt x="0" y="31886"/>
                    <a:pt x="568" y="32386"/>
                    <a:pt x="1168" y="32386"/>
                  </a:cubicBezTo>
                  <a:cubicBezTo>
                    <a:pt x="2546" y="32406"/>
                    <a:pt x="3922" y="32415"/>
                    <a:pt x="5298" y="32415"/>
                  </a:cubicBezTo>
                  <a:cubicBezTo>
                    <a:pt x="11081" y="32415"/>
                    <a:pt x="16843" y="32249"/>
                    <a:pt x="22583" y="31953"/>
                  </a:cubicBezTo>
                  <a:cubicBezTo>
                    <a:pt x="24651" y="31819"/>
                    <a:pt x="26653" y="31686"/>
                    <a:pt x="28688" y="31552"/>
                  </a:cubicBezTo>
                  <a:cubicBezTo>
                    <a:pt x="29255" y="31486"/>
                    <a:pt x="29855" y="31052"/>
                    <a:pt x="29822" y="30418"/>
                  </a:cubicBezTo>
                  <a:cubicBezTo>
                    <a:pt x="29421" y="24948"/>
                    <a:pt x="29021" y="19444"/>
                    <a:pt x="28588" y="13973"/>
                  </a:cubicBezTo>
                  <a:cubicBezTo>
                    <a:pt x="28387" y="11238"/>
                    <a:pt x="28221" y="8469"/>
                    <a:pt x="28020" y="5701"/>
                  </a:cubicBezTo>
                  <a:cubicBezTo>
                    <a:pt x="27920" y="4333"/>
                    <a:pt x="27887" y="2965"/>
                    <a:pt x="27720" y="1631"/>
                  </a:cubicBezTo>
                  <a:cubicBezTo>
                    <a:pt x="27654" y="930"/>
                    <a:pt x="27253" y="297"/>
                    <a:pt x="26553" y="97"/>
                  </a:cubicBezTo>
                  <a:cubicBezTo>
                    <a:pt x="26295" y="21"/>
                    <a:pt x="25996" y="0"/>
                    <a:pt x="256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22"/>
            <p:cNvSpPr/>
            <p:nvPr/>
          </p:nvSpPr>
          <p:spPr>
            <a:xfrm>
              <a:off x="3174950" y="1845675"/>
              <a:ext cx="423650" cy="1456875"/>
            </a:xfrm>
            <a:custGeom>
              <a:avLst/>
              <a:gdLst/>
              <a:ahLst/>
              <a:cxnLst/>
              <a:rect l="l" t="t" r="r" b="b"/>
              <a:pathLst>
                <a:path w="16946" h="58275" extrusionOk="0">
                  <a:moveTo>
                    <a:pt x="14010" y="2246"/>
                  </a:moveTo>
                  <a:cubicBezTo>
                    <a:pt x="14143" y="9084"/>
                    <a:pt x="14310" y="15922"/>
                    <a:pt x="14377" y="22760"/>
                  </a:cubicBezTo>
                  <a:cubicBezTo>
                    <a:pt x="14477" y="30032"/>
                    <a:pt x="14544" y="37271"/>
                    <a:pt x="14610" y="44543"/>
                  </a:cubicBezTo>
                  <a:cubicBezTo>
                    <a:pt x="14644" y="48279"/>
                    <a:pt x="14677" y="52048"/>
                    <a:pt x="14677" y="55784"/>
                  </a:cubicBezTo>
                  <a:cubicBezTo>
                    <a:pt x="12348" y="55943"/>
                    <a:pt x="10006" y="56019"/>
                    <a:pt x="7674" y="56019"/>
                  </a:cubicBezTo>
                  <a:cubicBezTo>
                    <a:pt x="6099" y="56019"/>
                    <a:pt x="4529" y="55985"/>
                    <a:pt x="2969" y="55917"/>
                  </a:cubicBezTo>
                  <a:cubicBezTo>
                    <a:pt x="2802" y="48812"/>
                    <a:pt x="2635" y="41774"/>
                    <a:pt x="2569" y="34702"/>
                  </a:cubicBezTo>
                  <a:cubicBezTo>
                    <a:pt x="2535" y="27264"/>
                    <a:pt x="2468" y="19892"/>
                    <a:pt x="2335" y="12520"/>
                  </a:cubicBezTo>
                  <a:cubicBezTo>
                    <a:pt x="2302" y="10418"/>
                    <a:pt x="2302" y="8350"/>
                    <a:pt x="2268" y="6249"/>
                  </a:cubicBezTo>
                  <a:cubicBezTo>
                    <a:pt x="2268" y="5214"/>
                    <a:pt x="2202" y="4180"/>
                    <a:pt x="2202" y="3113"/>
                  </a:cubicBezTo>
                  <a:cubicBezTo>
                    <a:pt x="2202" y="2913"/>
                    <a:pt x="2168" y="2679"/>
                    <a:pt x="2168" y="2446"/>
                  </a:cubicBezTo>
                  <a:lnTo>
                    <a:pt x="2168" y="2446"/>
                  </a:lnTo>
                  <a:cubicBezTo>
                    <a:pt x="3848" y="2573"/>
                    <a:pt x="5516" y="2640"/>
                    <a:pt x="7182" y="2640"/>
                  </a:cubicBezTo>
                  <a:cubicBezTo>
                    <a:pt x="9453" y="2640"/>
                    <a:pt x="11720" y="2515"/>
                    <a:pt x="14010" y="2246"/>
                  </a:cubicBezTo>
                  <a:close/>
                  <a:moveTo>
                    <a:pt x="15259" y="1"/>
                  </a:moveTo>
                  <a:cubicBezTo>
                    <a:pt x="15221" y="1"/>
                    <a:pt x="15183" y="4"/>
                    <a:pt x="15144" y="11"/>
                  </a:cubicBezTo>
                  <a:cubicBezTo>
                    <a:pt x="12548" y="350"/>
                    <a:pt x="9904" y="534"/>
                    <a:pt x="7262" y="534"/>
                  </a:cubicBezTo>
                  <a:cubicBezTo>
                    <a:pt x="5491" y="534"/>
                    <a:pt x="3722" y="452"/>
                    <a:pt x="1968" y="278"/>
                  </a:cubicBezTo>
                  <a:cubicBezTo>
                    <a:pt x="1968" y="177"/>
                    <a:pt x="100" y="111"/>
                    <a:pt x="100" y="111"/>
                  </a:cubicBezTo>
                  <a:cubicBezTo>
                    <a:pt x="100" y="1045"/>
                    <a:pt x="0" y="4781"/>
                    <a:pt x="0" y="5715"/>
                  </a:cubicBezTo>
                  <a:lnTo>
                    <a:pt x="100" y="11219"/>
                  </a:lnTo>
                  <a:cubicBezTo>
                    <a:pt x="133" y="14921"/>
                    <a:pt x="200" y="18624"/>
                    <a:pt x="267" y="22360"/>
                  </a:cubicBezTo>
                  <a:cubicBezTo>
                    <a:pt x="367" y="29765"/>
                    <a:pt x="667" y="37137"/>
                    <a:pt x="701" y="44543"/>
                  </a:cubicBezTo>
                  <a:cubicBezTo>
                    <a:pt x="767" y="48646"/>
                    <a:pt x="767" y="52815"/>
                    <a:pt x="801" y="56985"/>
                  </a:cubicBezTo>
                  <a:cubicBezTo>
                    <a:pt x="801" y="57619"/>
                    <a:pt x="1301" y="58019"/>
                    <a:pt x="1868" y="58086"/>
                  </a:cubicBezTo>
                  <a:cubicBezTo>
                    <a:pt x="3841" y="58213"/>
                    <a:pt x="5820" y="58275"/>
                    <a:pt x="7800" y="58275"/>
                  </a:cubicBezTo>
                  <a:cubicBezTo>
                    <a:pt x="10473" y="58275"/>
                    <a:pt x="13148" y="58163"/>
                    <a:pt x="15811" y="57952"/>
                  </a:cubicBezTo>
                  <a:cubicBezTo>
                    <a:pt x="16445" y="57919"/>
                    <a:pt x="16945" y="57452"/>
                    <a:pt x="16945" y="56818"/>
                  </a:cubicBezTo>
                  <a:cubicBezTo>
                    <a:pt x="16879" y="49580"/>
                    <a:pt x="16812" y="42308"/>
                    <a:pt x="16812" y="35102"/>
                  </a:cubicBezTo>
                  <a:cubicBezTo>
                    <a:pt x="16712" y="27864"/>
                    <a:pt x="16612" y="20592"/>
                    <a:pt x="16478" y="13354"/>
                  </a:cubicBezTo>
                  <a:lnTo>
                    <a:pt x="16212" y="1078"/>
                  </a:lnTo>
                  <a:cubicBezTo>
                    <a:pt x="16212" y="612"/>
                    <a:pt x="15777" y="1"/>
                    <a:pt x="15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91965692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4" name="Google Shape;324;p23"/>
          <p:cNvSpPr txBox="1">
            <a:spLocks noGrp="1"/>
          </p:cNvSpPr>
          <p:nvPr>
            <p:ph type="ctrTitle"/>
          </p:nvPr>
        </p:nvSpPr>
        <p:spPr>
          <a:xfrm>
            <a:off x="950967" y="2208417"/>
            <a:ext cx="5277200" cy="133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25" name="Google Shape;325;p23"/>
          <p:cNvSpPr txBox="1">
            <a:spLocks noGrp="1"/>
          </p:cNvSpPr>
          <p:nvPr>
            <p:ph type="subTitle" idx="1"/>
          </p:nvPr>
        </p:nvSpPr>
        <p:spPr>
          <a:xfrm>
            <a:off x="950967" y="3538384"/>
            <a:ext cx="52772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326" name="Google Shape;326;p23"/>
          <p:cNvGrpSpPr/>
          <p:nvPr/>
        </p:nvGrpSpPr>
        <p:grpSpPr>
          <a:xfrm>
            <a:off x="-360773" y="4239981"/>
            <a:ext cx="1529412" cy="2618008"/>
            <a:chOff x="2360200" y="3392875"/>
            <a:chExt cx="1038250" cy="1777250"/>
          </a:xfrm>
        </p:grpSpPr>
        <p:sp>
          <p:nvSpPr>
            <p:cNvPr id="327" name="Google Shape;327;p23"/>
            <p:cNvSpPr/>
            <p:nvPr/>
          </p:nvSpPr>
          <p:spPr>
            <a:xfrm>
              <a:off x="2736300" y="3392875"/>
              <a:ext cx="172650" cy="1420325"/>
            </a:xfrm>
            <a:custGeom>
              <a:avLst/>
              <a:gdLst/>
              <a:ahLst/>
              <a:cxnLst/>
              <a:rect l="l" t="t" r="r" b="b"/>
              <a:pathLst>
                <a:path w="6906" h="56813" extrusionOk="0">
                  <a:moveTo>
                    <a:pt x="5771" y="0"/>
                  </a:moveTo>
                  <a:cubicBezTo>
                    <a:pt x="5137" y="0"/>
                    <a:pt x="4403" y="34"/>
                    <a:pt x="3736" y="34"/>
                  </a:cubicBezTo>
                  <a:cubicBezTo>
                    <a:pt x="3169" y="34"/>
                    <a:pt x="2702" y="534"/>
                    <a:pt x="2669" y="1101"/>
                  </a:cubicBezTo>
                  <a:cubicBezTo>
                    <a:pt x="2535" y="3670"/>
                    <a:pt x="2402" y="6238"/>
                    <a:pt x="2435" y="8773"/>
                  </a:cubicBezTo>
                  <a:cubicBezTo>
                    <a:pt x="2402" y="10108"/>
                    <a:pt x="2335" y="11409"/>
                    <a:pt x="2268" y="12743"/>
                  </a:cubicBezTo>
                  <a:cubicBezTo>
                    <a:pt x="2102" y="16112"/>
                    <a:pt x="1935" y="19548"/>
                    <a:pt x="1735" y="22917"/>
                  </a:cubicBezTo>
                  <a:cubicBezTo>
                    <a:pt x="1368" y="29755"/>
                    <a:pt x="1068" y="36627"/>
                    <a:pt x="701" y="43465"/>
                  </a:cubicBezTo>
                  <a:cubicBezTo>
                    <a:pt x="501" y="47368"/>
                    <a:pt x="234" y="51237"/>
                    <a:pt x="34" y="55106"/>
                  </a:cubicBezTo>
                  <a:cubicBezTo>
                    <a:pt x="0" y="55707"/>
                    <a:pt x="534" y="56441"/>
                    <a:pt x="1101" y="56541"/>
                  </a:cubicBezTo>
                  <a:lnTo>
                    <a:pt x="2602" y="56774"/>
                  </a:lnTo>
                  <a:cubicBezTo>
                    <a:pt x="2724" y="56800"/>
                    <a:pt x="2846" y="56813"/>
                    <a:pt x="2966" y="56813"/>
                  </a:cubicBezTo>
                  <a:cubicBezTo>
                    <a:pt x="3304" y="56813"/>
                    <a:pt x="3623" y="56713"/>
                    <a:pt x="3870" y="56541"/>
                  </a:cubicBezTo>
                  <a:cubicBezTo>
                    <a:pt x="3892" y="56542"/>
                    <a:pt x="3915" y="56543"/>
                    <a:pt x="3938" y="56543"/>
                  </a:cubicBezTo>
                  <a:cubicBezTo>
                    <a:pt x="4415" y="56543"/>
                    <a:pt x="4873" y="56210"/>
                    <a:pt x="4937" y="55573"/>
                  </a:cubicBezTo>
                  <a:cubicBezTo>
                    <a:pt x="5171" y="53806"/>
                    <a:pt x="5104" y="52038"/>
                    <a:pt x="5204" y="50270"/>
                  </a:cubicBezTo>
                  <a:cubicBezTo>
                    <a:pt x="5237" y="48535"/>
                    <a:pt x="5337" y="46734"/>
                    <a:pt x="5404" y="44966"/>
                  </a:cubicBezTo>
                  <a:cubicBezTo>
                    <a:pt x="5537" y="41430"/>
                    <a:pt x="5704" y="37894"/>
                    <a:pt x="5771" y="34392"/>
                  </a:cubicBezTo>
                  <a:cubicBezTo>
                    <a:pt x="6038" y="27287"/>
                    <a:pt x="6271" y="20181"/>
                    <a:pt x="6505" y="13076"/>
                  </a:cubicBezTo>
                  <a:cubicBezTo>
                    <a:pt x="6605" y="9073"/>
                    <a:pt x="6772" y="5104"/>
                    <a:pt x="6872" y="1101"/>
                  </a:cubicBezTo>
                  <a:cubicBezTo>
                    <a:pt x="6905" y="501"/>
                    <a:pt x="6371" y="0"/>
                    <a:pt x="5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2360200" y="3898150"/>
              <a:ext cx="953200" cy="1271975"/>
            </a:xfrm>
            <a:custGeom>
              <a:avLst/>
              <a:gdLst/>
              <a:ahLst/>
              <a:cxnLst/>
              <a:rect l="l" t="t" r="r" b="b"/>
              <a:pathLst>
                <a:path w="38128" h="50879" extrusionOk="0">
                  <a:moveTo>
                    <a:pt x="30162" y="0"/>
                  </a:moveTo>
                  <a:cubicBezTo>
                    <a:pt x="29982" y="0"/>
                    <a:pt x="29802" y="1"/>
                    <a:pt x="29621" y="4"/>
                  </a:cubicBezTo>
                  <a:cubicBezTo>
                    <a:pt x="28787" y="4"/>
                    <a:pt x="28187" y="671"/>
                    <a:pt x="28120" y="1505"/>
                  </a:cubicBezTo>
                  <a:cubicBezTo>
                    <a:pt x="28020" y="3206"/>
                    <a:pt x="27887" y="4907"/>
                    <a:pt x="27853" y="6642"/>
                  </a:cubicBezTo>
                  <a:cubicBezTo>
                    <a:pt x="27853" y="7409"/>
                    <a:pt x="27720" y="8243"/>
                    <a:pt x="27853" y="9044"/>
                  </a:cubicBezTo>
                  <a:cubicBezTo>
                    <a:pt x="27687" y="12079"/>
                    <a:pt x="27453" y="15081"/>
                    <a:pt x="27253" y="18150"/>
                  </a:cubicBezTo>
                  <a:cubicBezTo>
                    <a:pt x="26919" y="23320"/>
                    <a:pt x="26519" y="28491"/>
                    <a:pt x="26052" y="33661"/>
                  </a:cubicBezTo>
                  <a:cubicBezTo>
                    <a:pt x="25919" y="35096"/>
                    <a:pt x="25785" y="36530"/>
                    <a:pt x="25685" y="37998"/>
                  </a:cubicBezTo>
                  <a:cubicBezTo>
                    <a:pt x="25585" y="38765"/>
                    <a:pt x="25485" y="39532"/>
                    <a:pt x="25418" y="40266"/>
                  </a:cubicBezTo>
                  <a:cubicBezTo>
                    <a:pt x="25385" y="40600"/>
                    <a:pt x="25318" y="41000"/>
                    <a:pt x="25285" y="41333"/>
                  </a:cubicBezTo>
                  <a:cubicBezTo>
                    <a:pt x="25285" y="41433"/>
                    <a:pt x="25251" y="41567"/>
                    <a:pt x="25251" y="41700"/>
                  </a:cubicBezTo>
                  <a:lnTo>
                    <a:pt x="24885" y="41700"/>
                  </a:lnTo>
                  <a:cubicBezTo>
                    <a:pt x="24518" y="41700"/>
                    <a:pt x="24117" y="41667"/>
                    <a:pt x="23750" y="41667"/>
                  </a:cubicBezTo>
                  <a:lnTo>
                    <a:pt x="21482" y="41534"/>
                  </a:lnTo>
                  <a:cubicBezTo>
                    <a:pt x="19948" y="41400"/>
                    <a:pt x="18413" y="41333"/>
                    <a:pt x="16879" y="41200"/>
                  </a:cubicBezTo>
                  <a:cubicBezTo>
                    <a:pt x="14210" y="41033"/>
                    <a:pt x="11575" y="40766"/>
                    <a:pt x="8906" y="40533"/>
                  </a:cubicBezTo>
                  <a:cubicBezTo>
                    <a:pt x="9273" y="35696"/>
                    <a:pt x="9607" y="30893"/>
                    <a:pt x="9974" y="26089"/>
                  </a:cubicBezTo>
                  <a:cubicBezTo>
                    <a:pt x="10408" y="20919"/>
                    <a:pt x="10808" y="15748"/>
                    <a:pt x="11208" y="10578"/>
                  </a:cubicBezTo>
                  <a:cubicBezTo>
                    <a:pt x="11408" y="7709"/>
                    <a:pt x="11775" y="4807"/>
                    <a:pt x="11608" y="1905"/>
                  </a:cubicBezTo>
                  <a:cubicBezTo>
                    <a:pt x="11608" y="1738"/>
                    <a:pt x="11575" y="1638"/>
                    <a:pt x="11475" y="1505"/>
                  </a:cubicBezTo>
                  <a:cubicBezTo>
                    <a:pt x="11283" y="1058"/>
                    <a:pt x="10908" y="702"/>
                    <a:pt x="10437" y="702"/>
                  </a:cubicBezTo>
                  <a:cubicBezTo>
                    <a:pt x="10416" y="702"/>
                    <a:pt x="10395" y="703"/>
                    <a:pt x="10374" y="704"/>
                  </a:cubicBezTo>
                  <a:cubicBezTo>
                    <a:pt x="8506" y="804"/>
                    <a:pt x="6605" y="871"/>
                    <a:pt x="4737" y="1005"/>
                  </a:cubicBezTo>
                  <a:cubicBezTo>
                    <a:pt x="4003" y="1038"/>
                    <a:pt x="3503" y="1538"/>
                    <a:pt x="3403" y="2339"/>
                  </a:cubicBezTo>
                  <a:cubicBezTo>
                    <a:pt x="3236" y="4407"/>
                    <a:pt x="3169" y="6475"/>
                    <a:pt x="3069" y="8543"/>
                  </a:cubicBezTo>
                  <a:cubicBezTo>
                    <a:pt x="3002" y="10678"/>
                    <a:pt x="2769" y="12746"/>
                    <a:pt x="2602" y="14881"/>
                  </a:cubicBezTo>
                  <a:cubicBezTo>
                    <a:pt x="2335" y="19017"/>
                    <a:pt x="2002" y="23187"/>
                    <a:pt x="1668" y="27323"/>
                  </a:cubicBezTo>
                  <a:cubicBezTo>
                    <a:pt x="1368" y="31493"/>
                    <a:pt x="1034" y="35696"/>
                    <a:pt x="701" y="39866"/>
                  </a:cubicBezTo>
                  <a:cubicBezTo>
                    <a:pt x="601" y="40900"/>
                    <a:pt x="534" y="41934"/>
                    <a:pt x="400" y="43001"/>
                  </a:cubicBezTo>
                  <a:cubicBezTo>
                    <a:pt x="267" y="44002"/>
                    <a:pt x="67" y="45069"/>
                    <a:pt x="33" y="46070"/>
                  </a:cubicBezTo>
                  <a:cubicBezTo>
                    <a:pt x="0" y="47271"/>
                    <a:pt x="901" y="47938"/>
                    <a:pt x="2002" y="48172"/>
                  </a:cubicBezTo>
                  <a:cubicBezTo>
                    <a:pt x="3002" y="48372"/>
                    <a:pt x="4003" y="48572"/>
                    <a:pt x="5004" y="48739"/>
                  </a:cubicBezTo>
                  <a:cubicBezTo>
                    <a:pt x="13176" y="50073"/>
                    <a:pt x="21415" y="50507"/>
                    <a:pt x="29688" y="50773"/>
                  </a:cubicBezTo>
                  <a:cubicBezTo>
                    <a:pt x="30518" y="50773"/>
                    <a:pt x="31401" y="50879"/>
                    <a:pt x="32290" y="50879"/>
                  </a:cubicBezTo>
                  <a:cubicBezTo>
                    <a:pt x="32401" y="50879"/>
                    <a:pt x="32512" y="50877"/>
                    <a:pt x="32623" y="50874"/>
                  </a:cubicBezTo>
                  <a:cubicBezTo>
                    <a:pt x="33891" y="50840"/>
                    <a:pt x="34558" y="50040"/>
                    <a:pt x="34692" y="48839"/>
                  </a:cubicBezTo>
                  <a:cubicBezTo>
                    <a:pt x="34892" y="46771"/>
                    <a:pt x="34958" y="44702"/>
                    <a:pt x="35125" y="42601"/>
                  </a:cubicBezTo>
                  <a:cubicBezTo>
                    <a:pt x="35425" y="38431"/>
                    <a:pt x="35759" y="34228"/>
                    <a:pt x="36059" y="30059"/>
                  </a:cubicBezTo>
                  <a:cubicBezTo>
                    <a:pt x="36626" y="21719"/>
                    <a:pt x="37227" y="13380"/>
                    <a:pt x="37860" y="5041"/>
                  </a:cubicBezTo>
                  <a:lnTo>
                    <a:pt x="38094" y="1905"/>
                  </a:lnTo>
                  <a:cubicBezTo>
                    <a:pt x="38127" y="1371"/>
                    <a:pt x="37627" y="671"/>
                    <a:pt x="36993" y="538"/>
                  </a:cubicBezTo>
                  <a:cubicBezTo>
                    <a:pt x="34734" y="197"/>
                    <a:pt x="32475" y="0"/>
                    <a:pt x="30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23"/>
            <p:cNvSpPr/>
            <p:nvPr/>
          </p:nvSpPr>
          <p:spPr>
            <a:xfrm>
              <a:off x="3153250" y="4003300"/>
              <a:ext cx="245200" cy="237000"/>
            </a:xfrm>
            <a:custGeom>
              <a:avLst/>
              <a:gdLst/>
              <a:ahLst/>
              <a:cxnLst/>
              <a:rect l="l" t="t" r="r" b="b"/>
              <a:pathLst>
                <a:path w="9808" h="9480" extrusionOk="0">
                  <a:moveTo>
                    <a:pt x="1835" y="1"/>
                  </a:moveTo>
                  <a:cubicBezTo>
                    <a:pt x="1202" y="1"/>
                    <a:pt x="801" y="501"/>
                    <a:pt x="735" y="1102"/>
                  </a:cubicBezTo>
                  <a:cubicBezTo>
                    <a:pt x="735" y="1268"/>
                    <a:pt x="301" y="5938"/>
                    <a:pt x="234" y="6606"/>
                  </a:cubicBezTo>
                  <a:cubicBezTo>
                    <a:pt x="201" y="7273"/>
                    <a:pt x="1" y="8107"/>
                    <a:pt x="468" y="8674"/>
                  </a:cubicBezTo>
                  <a:cubicBezTo>
                    <a:pt x="968" y="9307"/>
                    <a:pt x="1869" y="9207"/>
                    <a:pt x="2569" y="9307"/>
                  </a:cubicBezTo>
                  <a:cubicBezTo>
                    <a:pt x="3236" y="9374"/>
                    <a:pt x="3870" y="9374"/>
                    <a:pt x="4537" y="9441"/>
                  </a:cubicBezTo>
                  <a:cubicBezTo>
                    <a:pt x="5101" y="9469"/>
                    <a:pt x="5665" y="9479"/>
                    <a:pt x="6229" y="9479"/>
                  </a:cubicBezTo>
                  <a:cubicBezTo>
                    <a:pt x="6999" y="9479"/>
                    <a:pt x="7770" y="9460"/>
                    <a:pt x="8540" y="9441"/>
                  </a:cubicBezTo>
                  <a:cubicBezTo>
                    <a:pt x="9174" y="9374"/>
                    <a:pt x="9574" y="8941"/>
                    <a:pt x="9641" y="8340"/>
                  </a:cubicBezTo>
                  <a:cubicBezTo>
                    <a:pt x="9741" y="6038"/>
                    <a:pt x="9808" y="3703"/>
                    <a:pt x="9641" y="1435"/>
                  </a:cubicBezTo>
                  <a:cubicBezTo>
                    <a:pt x="9574" y="801"/>
                    <a:pt x="9141" y="368"/>
                    <a:pt x="8540" y="334"/>
                  </a:cubicBezTo>
                  <a:cubicBezTo>
                    <a:pt x="6339" y="134"/>
                    <a:pt x="4070" y="34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23"/>
            <p:cNvSpPr/>
            <p:nvPr/>
          </p:nvSpPr>
          <p:spPr>
            <a:xfrm>
              <a:off x="3133250" y="4356900"/>
              <a:ext cx="244350" cy="236775"/>
            </a:xfrm>
            <a:custGeom>
              <a:avLst/>
              <a:gdLst/>
              <a:ahLst/>
              <a:cxnLst/>
              <a:rect l="l" t="t" r="r" b="b"/>
              <a:pathLst>
                <a:path w="9774" h="9471" extrusionOk="0">
                  <a:moveTo>
                    <a:pt x="1835" y="0"/>
                  </a:moveTo>
                  <a:cubicBezTo>
                    <a:pt x="1201" y="0"/>
                    <a:pt x="801" y="501"/>
                    <a:pt x="767" y="1068"/>
                  </a:cubicBezTo>
                  <a:cubicBezTo>
                    <a:pt x="767" y="1234"/>
                    <a:pt x="300" y="5904"/>
                    <a:pt x="267" y="6572"/>
                  </a:cubicBezTo>
                  <a:cubicBezTo>
                    <a:pt x="200" y="7239"/>
                    <a:pt x="0" y="8073"/>
                    <a:pt x="467" y="8673"/>
                  </a:cubicBezTo>
                  <a:cubicBezTo>
                    <a:pt x="968" y="9307"/>
                    <a:pt x="1868" y="9207"/>
                    <a:pt x="2602" y="9307"/>
                  </a:cubicBezTo>
                  <a:cubicBezTo>
                    <a:pt x="3269" y="9374"/>
                    <a:pt x="3870" y="9374"/>
                    <a:pt x="4537" y="9407"/>
                  </a:cubicBezTo>
                  <a:cubicBezTo>
                    <a:pt x="5139" y="9452"/>
                    <a:pt x="5741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3" y="9374"/>
                    <a:pt x="9607" y="8907"/>
                    <a:pt x="9640" y="8340"/>
                  </a:cubicBezTo>
                  <a:cubicBezTo>
                    <a:pt x="9707" y="6005"/>
                    <a:pt x="9774" y="3703"/>
                    <a:pt x="9640" y="1401"/>
                  </a:cubicBezTo>
                  <a:cubicBezTo>
                    <a:pt x="9607" y="801"/>
                    <a:pt x="9140" y="367"/>
                    <a:pt x="8540" y="334"/>
                  </a:cubicBezTo>
                  <a:cubicBezTo>
                    <a:pt x="6338" y="134"/>
                    <a:pt x="4103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3104050" y="4723825"/>
              <a:ext cx="245200" cy="236775"/>
            </a:xfrm>
            <a:custGeom>
              <a:avLst/>
              <a:gdLst/>
              <a:ahLst/>
              <a:cxnLst/>
              <a:rect l="l" t="t" r="r" b="b"/>
              <a:pathLst>
                <a:path w="9808" h="9471" extrusionOk="0">
                  <a:moveTo>
                    <a:pt x="1835" y="0"/>
                  </a:moveTo>
                  <a:cubicBezTo>
                    <a:pt x="1202" y="0"/>
                    <a:pt x="801" y="501"/>
                    <a:pt x="768" y="1068"/>
                  </a:cubicBezTo>
                  <a:cubicBezTo>
                    <a:pt x="768" y="1235"/>
                    <a:pt x="301" y="5905"/>
                    <a:pt x="268" y="6572"/>
                  </a:cubicBezTo>
                  <a:cubicBezTo>
                    <a:pt x="201" y="7239"/>
                    <a:pt x="1" y="8073"/>
                    <a:pt x="468" y="8673"/>
                  </a:cubicBezTo>
                  <a:cubicBezTo>
                    <a:pt x="968" y="9307"/>
                    <a:pt x="1869" y="9207"/>
                    <a:pt x="2603" y="9307"/>
                  </a:cubicBezTo>
                  <a:cubicBezTo>
                    <a:pt x="3270" y="9374"/>
                    <a:pt x="3870" y="9374"/>
                    <a:pt x="4537" y="9407"/>
                  </a:cubicBezTo>
                  <a:cubicBezTo>
                    <a:pt x="5140" y="9452"/>
                    <a:pt x="5742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4" y="9374"/>
                    <a:pt x="9608" y="8907"/>
                    <a:pt x="9641" y="8340"/>
                  </a:cubicBezTo>
                  <a:cubicBezTo>
                    <a:pt x="9774" y="6038"/>
                    <a:pt x="9808" y="3703"/>
                    <a:pt x="9641" y="1401"/>
                  </a:cubicBezTo>
                  <a:cubicBezTo>
                    <a:pt x="9608" y="801"/>
                    <a:pt x="9141" y="367"/>
                    <a:pt x="8540" y="334"/>
                  </a:cubicBezTo>
                  <a:cubicBezTo>
                    <a:pt x="6339" y="134"/>
                    <a:pt x="4104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32" name="Google Shape;332;p23"/>
          <p:cNvSpPr/>
          <p:nvPr/>
        </p:nvSpPr>
        <p:spPr>
          <a:xfrm>
            <a:off x="505142" y="309845"/>
            <a:ext cx="361196" cy="349117"/>
          </a:xfrm>
          <a:custGeom>
            <a:avLst/>
            <a:gdLst/>
            <a:ahLst/>
            <a:cxnLst/>
            <a:rect l="l" t="t" r="r" b="b"/>
            <a:pathLst>
              <a:path w="9808" h="9480" extrusionOk="0">
                <a:moveTo>
                  <a:pt x="1835" y="1"/>
                </a:moveTo>
                <a:cubicBezTo>
                  <a:pt x="1202" y="1"/>
                  <a:pt x="801" y="501"/>
                  <a:pt x="735" y="1102"/>
                </a:cubicBezTo>
                <a:cubicBezTo>
                  <a:pt x="735" y="1268"/>
                  <a:pt x="301" y="5938"/>
                  <a:pt x="234" y="6606"/>
                </a:cubicBezTo>
                <a:cubicBezTo>
                  <a:pt x="201" y="7273"/>
                  <a:pt x="1" y="8107"/>
                  <a:pt x="468" y="8674"/>
                </a:cubicBezTo>
                <a:cubicBezTo>
                  <a:pt x="968" y="9307"/>
                  <a:pt x="1869" y="9207"/>
                  <a:pt x="2569" y="9307"/>
                </a:cubicBezTo>
                <a:cubicBezTo>
                  <a:pt x="3236" y="9374"/>
                  <a:pt x="3870" y="9374"/>
                  <a:pt x="4537" y="9441"/>
                </a:cubicBezTo>
                <a:cubicBezTo>
                  <a:pt x="5101" y="9469"/>
                  <a:pt x="5665" y="9479"/>
                  <a:pt x="6229" y="9479"/>
                </a:cubicBezTo>
                <a:cubicBezTo>
                  <a:pt x="6999" y="9479"/>
                  <a:pt x="7770" y="9460"/>
                  <a:pt x="8540" y="9441"/>
                </a:cubicBezTo>
                <a:cubicBezTo>
                  <a:pt x="9174" y="9374"/>
                  <a:pt x="9574" y="8941"/>
                  <a:pt x="9641" y="8340"/>
                </a:cubicBezTo>
                <a:cubicBezTo>
                  <a:pt x="9741" y="6038"/>
                  <a:pt x="9808" y="3703"/>
                  <a:pt x="9641" y="1435"/>
                </a:cubicBezTo>
                <a:cubicBezTo>
                  <a:pt x="9574" y="801"/>
                  <a:pt x="9141" y="368"/>
                  <a:pt x="8540" y="334"/>
                </a:cubicBezTo>
                <a:cubicBezTo>
                  <a:pt x="6339" y="134"/>
                  <a:pt x="4070" y="34"/>
                  <a:pt x="183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3" name="Google Shape;333;p23"/>
          <p:cNvSpPr/>
          <p:nvPr/>
        </p:nvSpPr>
        <p:spPr>
          <a:xfrm>
            <a:off x="324675" y="161179"/>
            <a:ext cx="361196" cy="349117"/>
          </a:xfrm>
          <a:custGeom>
            <a:avLst/>
            <a:gdLst/>
            <a:ahLst/>
            <a:cxnLst/>
            <a:rect l="l" t="t" r="r" b="b"/>
            <a:pathLst>
              <a:path w="9808" h="9480" extrusionOk="0">
                <a:moveTo>
                  <a:pt x="1835" y="1"/>
                </a:moveTo>
                <a:cubicBezTo>
                  <a:pt x="1202" y="1"/>
                  <a:pt x="801" y="501"/>
                  <a:pt x="735" y="1102"/>
                </a:cubicBezTo>
                <a:cubicBezTo>
                  <a:pt x="735" y="1268"/>
                  <a:pt x="301" y="5938"/>
                  <a:pt x="234" y="6606"/>
                </a:cubicBezTo>
                <a:cubicBezTo>
                  <a:pt x="201" y="7273"/>
                  <a:pt x="1" y="8107"/>
                  <a:pt x="468" y="8674"/>
                </a:cubicBezTo>
                <a:cubicBezTo>
                  <a:pt x="968" y="9307"/>
                  <a:pt x="1869" y="9207"/>
                  <a:pt x="2569" y="9307"/>
                </a:cubicBezTo>
                <a:cubicBezTo>
                  <a:pt x="3236" y="9374"/>
                  <a:pt x="3870" y="9374"/>
                  <a:pt x="4537" y="9441"/>
                </a:cubicBezTo>
                <a:cubicBezTo>
                  <a:pt x="5101" y="9469"/>
                  <a:pt x="5665" y="9479"/>
                  <a:pt x="6229" y="9479"/>
                </a:cubicBezTo>
                <a:cubicBezTo>
                  <a:pt x="6999" y="9479"/>
                  <a:pt x="7770" y="9460"/>
                  <a:pt x="8540" y="9441"/>
                </a:cubicBezTo>
                <a:cubicBezTo>
                  <a:pt x="9174" y="9374"/>
                  <a:pt x="9574" y="8941"/>
                  <a:pt x="9641" y="8340"/>
                </a:cubicBezTo>
                <a:cubicBezTo>
                  <a:pt x="9741" y="6038"/>
                  <a:pt x="9808" y="3703"/>
                  <a:pt x="9641" y="1435"/>
                </a:cubicBezTo>
                <a:cubicBezTo>
                  <a:pt x="9574" y="801"/>
                  <a:pt x="9141" y="368"/>
                  <a:pt x="8540" y="334"/>
                </a:cubicBezTo>
                <a:cubicBezTo>
                  <a:pt x="6339" y="134"/>
                  <a:pt x="4070" y="34"/>
                  <a:pt x="183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34" name="Google Shape;334;p23"/>
          <p:cNvGrpSpPr/>
          <p:nvPr/>
        </p:nvGrpSpPr>
        <p:grpSpPr>
          <a:xfrm>
            <a:off x="10876100" y="4143234"/>
            <a:ext cx="995200" cy="2403033"/>
            <a:chOff x="3003150" y="1845675"/>
            <a:chExt cx="746400" cy="1802275"/>
          </a:xfrm>
        </p:grpSpPr>
        <p:sp>
          <p:nvSpPr>
            <p:cNvPr id="335" name="Google Shape;335;p23"/>
            <p:cNvSpPr/>
            <p:nvPr/>
          </p:nvSpPr>
          <p:spPr>
            <a:xfrm>
              <a:off x="3003150" y="2837575"/>
              <a:ext cx="746400" cy="810375"/>
            </a:xfrm>
            <a:custGeom>
              <a:avLst/>
              <a:gdLst/>
              <a:ahLst/>
              <a:cxnLst/>
              <a:rect l="l" t="t" r="r" b="b"/>
              <a:pathLst>
                <a:path w="29856" h="32415" extrusionOk="0">
                  <a:moveTo>
                    <a:pt x="25687" y="0"/>
                  </a:moveTo>
                  <a:cubicBezTo>
                    <a:pt x="25316" y="0"/>
                    <a:pt x="24930" y="30"/>
                    <a:pt x="24585" y="30"/>
                  </a:cubicBezTo>
                  <a:cubicBezTo>
                    <a:pt x="21516" y="63"/>
                    <a:pt x="18414" y="297"/>
                    <a:pt x="15345" y="430"/>
                  </a:cubicBezTo>
                  <a:cubicBezTo>
                    <a:pt x="14644" y="463"/>
                    <a:pt x="14211" y="964"/>
                    <a:pt x="14144" y="1631"/>
                  </a:cubicBezTo>
                  <a:cubicBezTo>
                    <a:pt x="14010" y="3065"/>
                    <a:pt x="14077" y="18276"/>
                    <a:pt x="14044" y="22146"/>
                  </a:cubicBezTo>
                  <a:cubicBezTo>
                    <a:pt x="12009" y="22346"/>
                    <a:pt x="9974" y="22429"/>
                    <a:pt x="7935" y="22429"/>
                  </a:cubicBezTo>
                  <a:cubicBezTo>
                    <a:pt x="5896" y="22429"/>
                    <a:pt x="3853" y="22346"/>
                    <a:pt x="1802" y="22212"/>
                  </a:cubicBezTo>
                  <a:cubicBezTo>
                    <a:pt x="1769" y="22209"/>
                    <a:pt x="1737" y="22207"/>
                    <a:pt x="1705" y="22207"/>
                  </a:cubicBezTo>
                  <a:cubicBezTo>
                    <a:pt x="1087" y="22207"/>
                    <a:pt x="631" y="22810"/>
                    <a:pt x="568" y="23413"/>
                  </a:cubicBezTo>
                  <a:cubicBezTo>
                    <a:pt x="401" y="26048"/>
                    <a:pt x="234" y="28617"/>
                    <a:pt x="34" y="31252"/>
                  </a:cubicBezTo>
                  <a:cubicBezTo>
                    <a:pt x="0" y="31886"/>
                    <a:pt x="568" y="32386"/>
                    <a:pt x="1168" y="32386"/>
                  </a:cubicBezTo>
                  <a:cubicBezTo>
                    <a:pt x="2546" y="32406"/>
                    <a:pt x="3922" y="32415"/>
                    <a:pt x="5298" y="32415"/>
                  </a:cubicBezTo>
                  <a:cubicBezTo>
                    <a:pt x="11081" y="32415"/>
                    <a:pt x="16843" y="32249"/>
                    <a:pt x="22583" y="31953"/>
                  </a:cubicBezTo>
                  <a:cubicBezTo>
                    <a:pt x="24651" y="31819"/>
                    <a:pt x="26653" y="31686"/>
                    <a:pt x="28688" y="31552"/>
                  </a:cubicBezTo>
                  <a:cubicBezTo>
                    <a:pt x="29255" y="31486"/>
                    <a:pt x="29855" y="31052"/>
                    <a:pt x="29822" y="30418"/>
                  </a:cubicBezTo>
                  <a:cubicBezTo>
                    <a:pt x="29421" y="24948"/>
                    <a:pt x="29021" y="19444"/>
                    <a:pt x="28588" y="13973"/>
                  </a:cubicBezTo>
                  <a:cubicBezTo>
                    <a:pt x="28387" y="11238"/>
                    <a:pt x="28221" y="8469"/>
                    <a:pt x="28020" y="5701"/>
                  </a:cubicBezTo>
                  <a:cubicBezTo>
                    <a:pt x="27920" y="4333"/>
                    <a:pt x="27887" y="2965"/>
                    <a:pt x="27720" y="1631"/>
                  </a:cubicBezTo>
                  <a:cubicBezTo>
                    <a:pt x="27654" y="930"/>
                    <a:pt x="27253" y="297"/>
                    <a:pt x="26553" y="97"/>
                  </a:cubicBezTo>
                  <a:cubicBezTo>
                    <a:pt x="26295" y="21"/>
                    <a:pt x="25996" y="0"/>
                    <a:pt x="256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3174950" y="1845675"/>
              <a:ext cx="423650" cy="1456875"/>
            </a:xfrm>
            <a:custGeom>
              <a:avLst/>
              <a:gdLst/>
              <a:ahLst/>
              <a:cxnLst/>
              <a:rect l="l" t="t" r="r" b="b"/>
              <a:pathLst>
                <a:path w="16946" h="58275" extrusionOk="0">
                  <a:moveTo>
                    <a:pt x="14010" y="2246"/>
                  </a:moveTo>
                  <a:cubicBezTo>
                    <a:pt x="14143" y="9084"/>
                    <a:pt x="14310" y="15922"/>
                    <a:pt x="14377" y="22760"/>
                  </a:cubicBezTo>
                  <a:cubicBezTo>
                    <a:pt x="14477" y="30032"/>
                    <a:pt x="14544" y="37271"/>
                    <a:pt x="14610" y="44543"/>
                  </a:cubicBezTo>
                  <a:cubicBezTo>
                    <a:pt x="14644" y="48279"/>
                    <a:pt x="14677" y="52048"/>
                    <a:pt x="14677" y="55784"/>
                  </a:cubicBezTo>
                  <a:cubicBezTo>
                    <a:pt x="12348" y="55943"/>
                    <a:pt x="10006" y="56019"/>
                    <a:pt x="7674" y="56019"/>
                  </a:cubicBezTo>
                  <a:cubicBezTo>
                    <a:pt x="6099" y="56019"/>
                    <a:pt x="4529" y="55985"/>
                    <a:pt x="2969" y="55917"/>
                  </a:cubicBezTo>
                  <a:cubicBezTo>
                    <a:pt x="2802" y="48812"/>
                    <a:pt x="2635" y="41774"/>
                    <a:pt x="2569" y="34702"/>
                  </a:cubicBezTo>
                  <a:cubicBezTo>
                    <a:pt x="2535" y="27264"/>
                    <a:pt x="2468" y="19892"/>
                    <a:pt x="2335" y="12520"/>
                  </a:cubicBezTo>
                  <a:cubicBezTo>
                    <a:pt x="2302" y="10418"/>
                    <a:pt x="2302" y="8350"/>
                    <a:pt x="2268" y="6249"/>
                  </a:cubicBezTo>
                  <a:cubicBezTo>
                    <a:pt x="2268" y="5214"/>
                    <a:pt x="2202" y="4180"/>
                    <a:pt x="2202" y="3113"/>
                  </a:cubicBezTo>
                  <a:cubicBezTo>
                    <a:pt x="2202" y="2913"/>
                    <a:pt x="2168" y="2679"/>
                    <a:pt x="2168" y="2446"/>
                  </a:cubicBezTo>
                  <a:lnTo>
                    <a:pt x="2168" y="2446"/>
                  </a:lnTo>
                  <a:cubicBezTo>
                    <a:pt x="3848" y="2573"/>
                    <a:pt x="5516" y="2640"/>
                    <a:pt x="7182" y="2640"/>
                  </a:cubicBezTo>
                  <a:cubicBezTo>
                    <a:pt x="9453" y="2640"/>
                    <a:pt x="11720" y="2515"/>
                    <a:pt x="14010" y="2246"/>
                  </a:cubicBezTo>
                  <a:close/>
                  <a:moveTo>
                    <a:pt x="15259" y="1"/>
                  </a:moveTo>
                  <a:cubicBezTo>
                    <a:pt x="15221" y="1"/>
                    <a:pt x="15183" y="4"/>
                    <a:pt x="15144" y="11"/>
                  </a:cubicBezTo>
                  <a:cubicBezTo>
                    <a:pt x="12548" y="350"/>
                    <a:pt x="9904" y="534"/>
                    <a:pt x="7262" y="534"/>
                  </a:cubicBezTo>
                  <a:cubicBezTo>
                    <a:pt x="5491" y="534"/>
                    <a:pt x="3722" y="452"/>
                    <a:pt x="1968" y="278"/>
                  </a:cubicBezTo>
                  <a:cubicBezTo>
                    <a:pt x="1968" y="177"/>
                    <a:pt x="100" y="111"/>
                    <a:pt x="100" y="111"/>
                  </a:cubicBezTo>
                  <a:cubicBezTo>
                    <a:pt x="100" y="1045"/>
                    <a:pt x="0" y="4781"/>
                    <a:pt x="0" y="5715"/>
                  </a:cubicBezTo>
                  <a:lnTo>
                    <a:pt x="100" y="11219"/>
                  </a:lnTo>
                  <a:cubicBezTo>
                    <a:pt x="133" y="14921"/>
                    <a:pt x="200" y="18624"/>
                    <a:pt x="267" y="22360"/>
                  </a:cubicBezTo>
                  <a:cubicBezTo>
                    <a:pt x="367" y="29765"/>
                    <a:pt x="667" y="37137"/>
                    <a:pt x="701" y="44543"/>
                  </a:cubicBezTo>
                  <a:cubicBezTo>
                    <a:pt x="767" y="48646"/>
                    <a:pt x="767" y="52815"/>
                    <a:pt x="801" y="56985"/>
                  </a:cubicBezTo>
                  <a:cubicBezTo>
                    <a:pt x="801" y="57619"/>
                    <a:pt x="1301" y="58019"/>
                    <a:pt x="1868" y="58086"/>
                  </a:cubicBezTo>
                  <a:cubicBezTo>
                    <a:pt x="3841" y="58213"/>
                    <a:pt x="5820" y="58275"/>
                    <a:pt x="7800" y="58275"/>
                  </a:cubicBezTo>
                  <a:cubicBezTo>
                    <a:pt x="10473" y="58275"/>
                    <a:pt x="13148" y="58163"/>
                    <a:pt x="15811" y="57952"/>
                  </a:cubicBezTo>
                  <a:cubicBezTo>
                    <a:pt x="16445" y="57919"/>
                    <a:pt x="16945" y="57452"/>
                    <a:pt x="16945" y="56818"/>
                  </a:cubicBezTo>
                  <a:cubicBezTo>
                    <a:pt x="16879" y="49580"/>
                    <a:pt x="16812" y="42308"/>
                    <a:pt x="16812" y="35102"/>
                  </a:cubicBezTo>
                  <a:cubicBezTo>
                    <a:pt x="16712" y="27864"/>
                    <a:pt x="16612" y="20592"/>
                    <a:pt x="16478" y="13354"/>
                  </a:cubicBezTo>
                  <a:lnTo>
                    <a:pt x="16212" y="1078"/>
                  </a:lnTo>
                  <a:cubicBezTo>
                    <a:pt x="16212" y="612"/>
                    <a:pt x="15777" y="1"/>
                    <a:pt x="15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921671156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4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9" name="Google Shape;339;p24"/>
          <p:cNvSpPr txBox="1">
            <a:spLocks noGrp="1"/>
          </p:cNvSpPr>
          <p:nvPr>
            <p:ph type="ctrTitle"/>
          </p:nvPr>
        </p:nvSpPr>
        <p:spPr>
          <a:xfrm>
            <a:off x="950967" y="2929084"/>
            <a:ext cx="4672400" cy="79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40" name="Google Shape;340;p24"/>
          <p:cNvSpPr txBox="1">
            <a:spLocks noGrp="1"/>
          </p:cNvSpPr>
          <p:nvPr>
            <p:ph type="subTitle" idx="1"/>
          </p:nvPr>
        </p:nvSpPr>
        <p:spPr>
          <a:xfrm>
            <a:off x="950967" y="3722384"/>
            <a:ext cx="46724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525550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5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3" name="Google Shape;343;p2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25"/>
          <p:cNvSpPr txBox="1">
            <a:spLocks noGrp="1"/>
          </p:cNvSpPr>
          <p:nvPr>
            <p:ph type="subTitle" idx="1"/>
          </p:nvPr>
        </p:nvSpPr>
        <p:spPr>
          <a:xfrm>
            <a:off x="950967" y="1356967"/>
            <a:ext cx="10290000" cy="47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468093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7" name="Google Shape;347;p26"/>
          <p:cNvSpPr txBox="1">
            <a:spLocks noGrp="1"/>
          </p:cNvSpPr>
          <p:nvPr>
            <p:ph type="ctrTitle"/>
          </p:nvPr>
        </p:nvSpPr>
        <p:spPr>
          <a:xfrm>
            <a:off x="6568633" y="2983017"/>
            <a:ext cx="4672400" cy="79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48" name="Google Shape;348;p26"/>
          <p:cNvSpPr txBox="1">
            <a:spLocks noGrp="1"/>
          </p:cNvSpPr>
          <p:nvPr>
            <p:ph type="subTitle" idx="1"/>
          </p:nvPr>
        </p:nvSpPr>
        <p:spPr>
          <a:xfrm>
            <a:off x="6568633" y="3776317"/>
            <a:ext cx="46724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349" name="Google Shape;349;p26"/>
          <p:cNvGrpSpPr/>
          <p:nvPr/>
        </p:nvGrpSpPr>
        <p:grpSpPr>
          <a:xfrm>
            <a:off x="-732515" y="123334"/>
            <a:ext cx="1726833" cy="989633"/>
            <a:chOff x="3377575" y="1904775"/>
            <a:chExt cx="1295125" cy="742225"/>
          </a:xfrm>
        </p:grpSpPr>
        <p:sp>
          <p:nvSpPr>
            <p:cNvPr id="350" name="Google Shape;350;p26"/>
            <p:cNvSpPr/>
            <p:nvPr/>
          </p:nvSpPr>
          <p:spPr>
            <a:xfrm>
              <a:off x="4333275" y="2025925"/>
              <a:ext cx="339425" cy="329550"/>
            </a:xfrm>
            <a:custGeom>
              <a:avLst/>
              <a:gdLst/>
              <a:ahLst/>
              <a:cxnLst/>
              <a:rect l="l" t="t" r="r" b="b"/>
              <a:pathLst>
                <a:path w="13577" h="13182" extrusionOk="0">
                  <a:moveTo>
                    <a:pt x="12500" y="0"/>
                  </a:moveTo>
                  <a:cubicBezTo>
                    <a:pt x="12470" y="0"/>
                    <a:pt x="12440" y="2"/>
                    <a:pt x="12409" y="6"/>
                  </a:cubicBezTo>
                  <a:cubicBezTo>
                    <a:pt x="9367" y="219"/>
                    <a:pt x="6282" y="241"/>
                    <a:pt x="3223" y="241"/>
                  </a:cubicBezTo>
                  <a:cubicBezTo>
                    <a:pt x="2458" y="241"/>
                    <a:pt x="1695" y="239"/>
                    <a:pt x="934" y="239"/>
                  </a:cubicBezTo>
                  <a:cubicBezTo>
                    <a:pt x="434" y="239"/>
                    <a:pt x="0" y="673"/>
                    <a:pt x="0" y="1207"/>
                  </a:cubicBezTo>
                  <a:lnTo>
                    <a:pt x="234" y="12215"/>
                  </a:lnTo>
                  <a:cubicBezTo>
                    <a:pt x="234" y="12715"/>
                    <a:pt x="667" y="13182"/>
                    <a:pt x="1201" y="13182"/>
                  </a:cubicBezTo>
                  <a:cubicBezTo>
                    <a:pt x="3069" y="13082"/>
                    <a:pt x="4937" y="13015"/>
                    <a:pt x="6838" y="12982"/>
                  </a:cubicBezTo>
                  <a:cubicBezTo>
                    <a:pt x="8139" y="12935"/>
                    <a:pt x="9439" y="12873"/>
                    <a:pt x="10751" y="12873"/>
                  </a:cubicBezTo>
                  <a:cubicBezTo>
                    <a:pt x="11323" y="12873"/>
                    <a:pt x="11898" y="12885"/>
                    <a:pt x="12476" y="12915"/>
                  </a:cubicBezTo>
                  <a:cubicBezTo>
                    <a:pt x="12505" y="12919"/>
                    <a:pt x="12534" y="12920"/>
                    <a:pt x="12563" y="12920"/>
                  </a:cubicBezTo>
                  <a:cubicBezTo>
                    <a:pt x="13093" y="12920"/>
                    <a:pt x="13543" y="12354"/>
                    <a:pt x="13543" y="11848"/>
                  </a:cubicBezTo>
                  <a:cubicBezTo>
                    <a:pt x="13576" y="10146"/>
                    <a:pt x="13576" y="8412"/>
                    <a:pt x="13576" y="6711"/>
                  </a:cubicBezTo>
                  <a:lnTo>
                    <a:pt x="13576" y="4309"/>
                  </a:lnTo>
                  <a:cubicBezTo>
                    <a:pt x="13543" y="3809"/>
                    <a:pt x="13543" y="3275"/>
                    <a:pt x="13443" y="2808"/>
                  </a:cubicBezTo>
                  <a:cubicBezTo>
                    <a:pt x="13443" y="2207"/>
                    <a:pt x="13443" y="1574"/>
                    <a:pt x="13410" y="1007"/>
                  </a:cubicBezTo>
                  <a:cubicBezTo>
                    <a:pt x="13378" y="533"/>
                    <a:pt x="13018" y="0"/>
                    <a:pt x="125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26"/>
            <p:cNvSpPr/>
            <p:nvPr/>
          </p:nvSpPr>
          <p:spPr>
            <a:xfrm>
              <a:off x="3377575" y="1904775"/>
              <a:ext cx="1181700" cy="742225"/>
            </a:xfrm>
            <a:custGeom>
              <a:avLst/>
              <a:gdLst/>
              <a:ahLst/>
              <a:cxnLst/>
              <a:rect l="l" t="t" r="r" b="b"/>
              <a:pathLst>
                <a:path w="47268" h="29689" extrusionOk="0">
                  <a:moveTo>
                    <a:pt x="33782" y="0"/>
                  </a:moveTo>
                  <a:cubicBezTo>
                    <a:pt x="33276" y="0"/>
                    <a:pt x="32769" y="4"/>
                    <a:pt x="32257" y="15"/>
                  </a:cubicBezTo>
                  <a:cubicBezTo>
                    <a:pt x="30623" y="48"/>
                    <a:pt x="29022" y="48"/>
                    <a:pt x="27420" y="249"/>
                  </a:cubicBezTo>
                  <a:cubicBezTo>
                    <a:pt x="26553" y="382"/>
                    <a:pt x="26420" y="682"/>
                    <a:pt x="26420" y="2417"/>
                  </a:cubicBezTo>
                  <a:cubicBezTo>
                    <a:pt x="26420" y="3551"/>
                    <a:pt x="26586" y="4652"/>
                    <a:pt x="26420" y="5719"/>
                  </a:cubicBezTo>
                  <a:cubicBezTo>
                    <a:pt x="25753" y="10423"/>
                    <a:pt x="22717" y="14592"/>
                    <a:pt x="18614" y="17027"/>
                  </a:cubicBezTo>
                  <a:cubicBezTo>
                    <a:pt x="16079" y="18562"/>
                    <a:pt x="13210" y="19496"/>
                    <a:pt x="10241" y="19996"/>
                  </a:cubicBezTo>
                  <a:cubicBezTo>
                    <a:pt x="8740" y="20230"/>
                    <a:pt x="7239" y="20330"/>
                    <a:pt x="5738" y="20363"/>
                  </a:cubicBezTo>
                  <a:cubicBezTo>
                    <a:pt x="5004" y="20363"/>
                    <a:pt x="4204" y="20363"/>
                    <a:pt x="3437" y="20330"/>
                  </a:cubicBezTo>
                  <a:cubicBezTo>
                    <a:pt x="3008" y="20291"/>
                    <a:pt x="2318" y="20195"/>
                    <a:pt x="1686" y="20195"/>
                  </a:cubicBezTo>
                  <a:cubicBezTo>
                    <a:pt x="1234" y="20195"/>
                    <a:pt x="812" y="20244"/>
                    <a:pt x="535" y="20396"/>
                  </a:cubicBezTo>
                  <a:cubicBezTo>
                    <a:pt x="1" y="20730"/>
                    <a:pt x="101" y="23932"/>
                    <a:pt x="68" y="24599"/>
                  </a:cubicBezTo>
                  <a:cubicBezTo>
                    <a:pt x="34" y="25834"/>
                    <a:pt x="34" y="27034"/>
                    <a:pt x="1" y="28235"/>
                  </a:cubicBezTo>
                  <a:cubicBezTo>
                    <a:pt x="1" y="29036"/>
                    <a:pt x="668" y="29670"/>
                    <a:pt x="1402" y="29670"/>
                  </a:cubicBezTo>
                  <a:cubicBezTo>
                    <a:pt x="2542" y="29683"/>
                    <a:pt x="3680" y="29688"/>
                    <a:pt x="4818" y="29688"/>
                  </a:cubicBezTo>
                  <a:cubicBezTo>
                    <a:pt x="9507" y="29688"/>
                    <a:pt x="14183" y="29596"/>
                    <a:pt x="18881" y="29570"/>
                  </a:cubicBezTo>
                  <a:cubicBezTo>
                    <a:pt x="24718" y="29536"/>
                    <a:pt x="30589" y="29503"/>
                    <a:pt x="36427" y="29403"/>
                  </a:cubicBezTo>
                  <a:cubicBezTo>
                    <a:pt x="38061" y="29403"/>
                    <a:pt x="39696" y="29369"/>
                    <a:pt x="41297" y="29369"/>
                  </a:cubicBezTo>
                  <a:cubicBezTo>
                    <a:pt x="42131" y="29369"/>
                    <a:pt x="42965" y="29369"/>
                    <a:pt x="43799" y="29336"/>
                  </a:cubicBezTo>
                  <a:cubicBezTo>
                    <a:pt x="44566" y="29336"/>
                    <a:pt x="45300" y="29336"/>
                    <a:pt x="45900" y="28936"/>
                  </a:cubicBezTo>
                  <a:cubicBezTo>
                    <a:pt x="46401" y="28769"/>
                    <a:pt x="46768" y="28269"/>
                    <a:pt x="46768" y="27702"/>
                  </a:cubicBezTo>
                  <a:cubicBezTo>
                    <a:pt x="46868" y="25200"/>
                    <a:pt x="46901" y="22731"/>
                    <a:pt x="46968" y="20230"/>
                  </a:cubicBezTo>
                  <a:cubicBezTo>
                    <a:pt x="46401" y="20230"/>
                    <a:pt x="45733" y="20230"/>
                    <a:pt x="45066" y="20263"/>
                  </a:cubicBezTo>
                  <a:cubicBezTo>
                    <a:pt x="42464" y="20363"/>
                    <a:pt x="39829" y="20496"/>
                    <a:pt x="37261" y="20563"/>
                  </a:cubicBezTo>
                  <a:cubicBezTo>
                    <a:pt x="37242" y="20564"/>
                    <a:pt x="37224" y="20564"/>
                    <a:pt x="37206" y="20564"/>
                  </a:cubicBezTo>
                  <a:cubicBezTo>
                    <a:pt x="36467" y="20564"/>
                    <a:pt x="35926" y="19912"/>
                    <a:pt x="35926" y="19229"/>
                  </a:cubicBezTo>
                  <a:cubicBezTo>
                    <a:pt x="35793" y="14159"/>
                    <a:pt x="35726" y="9055"/>
                    <a:pt x="35560" y="4018"/>
                  </a:cubicBezTo>
                  <a:cubicBezTo>
                    <a:pt x="35526" y="3317"/>
                    <a:pt x="36193" y="2684"/>
                    <a:pt x="36894" y="2684"/>
                  </a:cubicBezTo>
                  <a:cubicBezTo>
                    <a:pt x="38050" y="2684"/>
                    <a:pt x="39203" y="2687"/>
                    <a:pt x="40354" y="2687"/>
                  </a:cubicBezTo>
                  <a:cubicBezTo>
                    <a:pt x="42657" y="2687"/>
                    <a:pt x="44955" y="2673"/>
                    <a:pt x="47268" y="2584"/>
                  </a:cubicBezTo>
                  <a:lnTo>
                    <a:pt x="47268" y="1516"/>
                  </a:lnTo>
                  <a:cubicBezTo>
                    <a:pt x="47268" y="816"/>
                    <a:pt x="46734" y="315"/>
                    <a:pt x="46067" y="315"/>
                  </a:cubicBezTo>
                  <a:cubicBezTo>
                    <a:pt x="42965" y="148"/>
                    <a:pt x="39896" y="15"/>
                    <a:pt x="36794" y="15"/>
                  </a:cubicBezTo>
                  <a:cubicBezTo>
                    <a:pt x="35793" y="15"/>
                    <a:pt x="34792" y="0"/>
                    <a:pt x="33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2" name="Google Shape;352;p26"/>
          <p:cNvSpPr/>
          <p:nvPr/>
        </p:nvSpPr>
        <p:spPr>
          <a:xfrm>
            <a:off x="597467" y="4623967"/>
            <a:ext cx="230200" cy="1893767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77899477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7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5" name="Google Shape;355;p27"/>
          <p:cNvSpPr txBox="1">
            <a:spLocks noGrp="1"/>
          </p:cNvSpPr>
          <p:nvPr>
            <p:ph type="title"/>
          </p:nvPr>
        </p:nvSpPr>
        <p:spPr>
          <a:xfrm>
            <a:off x="3640167" y="719333"/>
            <a:ext cx="4911600" cy="13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56" name="Google Shape;356;p27"/>
          <p:cNvSpPr txBox="1">
            <a:spLocks noGrp="1"/>
          </p:cNvSpPr>
          <p:nvPr>
            <p:ph type="subTitle" idx="1"/>
          </p:nvPr>
        </p:nvSpPr>
        <p:spPr>
          <a:xfrm>
            <a:off x="3640233" y="2040133"/>
            <a:ext cx="4911600" cy="1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27"/>
          <p:cNvSpPr txBox="1"/>
          <p:nvPr/>
        </p:nvSpPr>
        <p:spPr>
          <a:xfrm>
            <a:off x="3640233" y="4858317"/>
            <a:ext cx="49116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CREDITS: This presentation template was created by </a:t>
            </a:r>
            <a:r>
              <a:rPr lang="en" sz="1467" b="1">
                <a:solidFill>
                  <a:schemeClr val="dk2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, including icons by </a:t>
            </a:r>
            <a:r>
              <a:rPr lang="en" sz="1467" b="1">
                <a:solidFill>
                  <a:schemeClr val="dk2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, infographics &amp; images by </a:t>
            </a:r>
            <a:r>
              <a:rPr lang="en" sz="1467" b="1">
                <a:solidFill>
                  <a:schemeClr val="dk2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467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 and illustrations by </a:t>
            </a:r>
            <a:r>
              <a:rPr lang="en" sz="1467" b="1">
                <a:solidFill>
                  <a:schemeClr val="dk2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Storyset</a:t>
            </a:r>
            <a:endParaRPr sz="1467" b="1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58" name="Google Shape;358;p27"/>
          <p:cNvGrpSpPr/>
          <p:nvPr/>
        </p:nvGrpSpPr>
        <p:grpSpPr>
          <a:xfrm rot="-1035479">
            <a:off x="-196809" y="4420386"/>
            <a:ext cx="1779732" cy="2949385"/>
            <a:chOff x="749313" y="2832300"/>
            <a:chExt cx="1284466" cy="2128432"/>
          </a:xfrm>
        </p:grpSpPr>
        <p:sp>
          <p:nvSpPr>
            <p:cNvPr id="359" name="Google Shape;359;p27"/>
            <p:cNvSpPr/>
            <p:nvPr/>
          </p:nvSpPr>
          <p:spPr>
            <a:xfrm>
              <a:off x="1321382" y="3826325"/>
              <a:ext cx="712397" cy="671336"/>
            </a:xfrm>
            <a:custGeom>
              <a:avLst/>
              <a:gdLst/>
              <a:ahLst/>
              <a:cxnLst/>
              <a:rect l="l" t="t" r="r" b="b"/>
              <a:pathLst>
                <a:path w="30823" h="29451" extrusionOk="0">
                  <a:moveTo>
                    <a:pt x="15052" y="0"/>
                  </a:moveTo>
                  <a:cubicBezTo>
                    <a:pt x="11278" y="0"/>
                    <a:pt x="7567" y="1302"/>
                    <a:pt x="4838" y="4132"/>
                  </a:cubicBezTo>
                  <a:cubicBezTo>
                    <a:pt x="2569" y="6534"/>
                    <a:pt x="1068" y="9603"/>
                    <a:pt x="735" y="12939"/>
                  </a:cubicBezTo>
                  <a:cubicBezTo>
                    <a:pt x="1" y="19710"/>
                    <a:pt x="4604" y="26382"/>
                    <a:pt x="10975" y="28517"/>
                  </a:cubicBezTo>
                  <a:cubicBezTo>
                    <a:pt x="12910" y="29184"/>
                    <a:pt x="14945" y="29451"/>
                    <a:pt x="16946" y="29451"/>
                  </a:cubicBezTo>
                  <a:cubicBezTo>
                    <a:pt x="16972" y="29451"/>
                    <a:pt x="16997" y="29451"/>
                    <a:pt x="17022" y="29451"/>
                  </a:cubicBezTo>
                  <a:cubicBezTo>
                    <a:pt x="22855" y="29451"/>
                    <a:pt x="27162" y="25625"/>
                    <a:pt x="29155" y="20277"/>
                  </a:cubicBezTo>
                  <a:cubicBezTo>
                    <a:pt x="30589" y="16475"/>
                    <a:pt x="30823" y="12272"/>
                    <a:pt x="29222" y="8469"/>
                  </a:cubicBezTo>
                  <a:cubicBezTo>
                    <a:pt x="27821" y="5367"/>
                    <a:pt x="25152" y="2932"/>
                    <a:pt x="22117" y="1531"/>
                  </a:cubicBezTo>
                  <a:cubicBezTo>
                    <a:pt x="19895" y="530"/>
                    <a:pt x="17461" y="0"/>
                    <a:pt x="15052" y="0"/>
                  </a:cubicBezTo>
                  <a:close/>
                </a:path>
              </a:pathLst>
            </a:custGeom>
            <a:solidFill>
              <a:srgbClr val="FFB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7"/>
            <p:cNvSpPr/>
            <p:nvPr/>
          </p:nvSpPr>
          <p:spPr>
            <a:xfrm>
              <a:off x="778625" y="3926850"/>
              <a:ext cx="928169" cy="1019451"/>
            </a:xfrm>
            <a:custGeom>
              <a:avLst/>
              <a:gdLst/>
              <a:ahLst/>
              <a:cxnLst/>
              <a:rect l="l" t="t" r="r" b="b"/>
              <a:pathLst>
                <a:path w="39729" h="44247" extrusionOk="0">
                  <a:moveTo>
                    <a:pt x="2503" y="0"/>
                  </a:moveTo>
                  <a:cubicBezTo>
                    <a:pt x="1425" y="0"/>
                    <a:pt x="1297" y="411"/>
                    <a:pt x="1168" y="1080"/>
                  </a:cubicBezTo>
                  <a:cubicBezTo>
                    <a:pt x="1" y="9386"/>
                    <a:pt x="1535" y="18092"/>
                    <a:pt x="5605" y="25431"/>
                  </a:cubicBezTo>
                  <a:cubicBezTo>
                    <a:pt x="9741" y="32836"/>
                    <a:pt x="16412" y="38574"/>
                    <a:pt x="24385" y="41509"/>
                  </a:cubicBezTo>
                  <a:cubicBezTo>
                    <a:pt x="26553" y="42310"/>
                    <a:pt x="28788" y="42910"/>
                    <a:pt x="31089" y="43277"/>
                  </a:cubicBezTo>
                  <a:cubicBezTo>
                    <a:pt x="31590" y="43344"/>
                    <a:pt x="32090" y="43444"/>
                    <a:pt x="32590" y="43477"/>
                  </a:cubicBezTo>
                  <a:cubicBezTo>
                    <a:pt x="34092" y="43844"/>
                    <a:pt x="35626" y="44111"/>
                    <a:pt x="37194" y="44244"/>
                  </a:cubicBezTo>
                  <a:cubicBezTo>
                    <a:pt x="37217" y="44245"/>
                    <a:pt x="37241" y="44246"/>
                    <a:pt x="37264" y="44246"/>
                  </a:cubicBezTo>
                  <a:cubicBezTo>
                    <a:pt x="37938" y="44246"/>
                    <a:pt x="38564" y="43787"/>
                    <a:pt x="38628" y="43110"/>
                  </a:cubicBezTo>
                  <a:cubicBezTo>
                    <a:pt x="38762" y="41776"/>
                    <a:pt x="38928" y="40442"/>
                    <a:pt x="39095" y="39107"/>
                  </a:cubicBezTo>
                  <a:cubicBezTo>
                    <a:pt x="39195" y="38440"/>
                    <a:pt x="39262" y="37806"/>
                    <a:pt x="39362" y="37173"/>
                  </a:cubicBezTo>
                  <a:cubicBezTo>
                    <a:pt x="39395" y="36772"/>
                    <a:pt x="39462" y="36305"/>
                    <a:pt x="39529" y="35905"/>
                  </a:cubicBezTo>
                  <a:cubicBezTo>
                    <a:pt x="39729" y="35205"/>
                    <a:pt x="39462" y="34437"/>
                    <a:pt x="38695" y="34237"/>
                  </a:cubicBezTo>
                  <a:cubicBezTo>
                    <a:pt x="38528" y="34170"/>
                    <a:pt x="38361" y="34137"/>
                    <a:pt x="38128" y="34137"/>
                  </a:cubicBezTo>
                  <a:cubicBezTo>
                    <a:pt x="32590" y="33403"/>
                    <a:pt x="27353" y="30968"/>
                    <a:pt x="23217" y="27132"/>
                  </a:cubicBezTo>
                  <a:cubicBezTo>
                    <a:pt x="19047" y="23296"/>
                    <a:pt x="16212" y="18126"/>
                    <a:pt x="15111" y="12588"/>
                  </a:cubicBezTo>
                  <a:cubicBezTo>
                    <a:pt x="14511" y="9419"/>
                    <a:pt x="14411" y="6217"/>
                    <a:pt x="14911" y="2981"/>
                  </a:cubicBezTo>
                  <a:cubicBezTo>
                    <a:pt x="15011" y="2314"/>
                    <a:pt x="14444" y="1647"/>
                    <a:pt x="13777" y="1580"/>
                  </a:cubicBezTo>
                  <a:cubicBezTo>
                    <a:pt x="11876" y="1247"/>
                    <a:pt x="9908" y="947"/>
                    <a:pt x="7940" y="646"/>
                  </a:cubicBezTo>
                  <a:cubicBezTo>
                    <a:pt x="6972" y="480"/>
                    <a:pt x="6038" y="380"/>
                    <a:pt x="5071" y="246"/>
                  </a:cubicBezTo>
                  <a:cubicBezTo>
                    <a:pt x="4604" y="179"/>
                    <a:pt x="4204" y="113"/>
                    <a:pt x="3737" y="113"/>
                  </a:cubicBezTo>
                  <a:cubicBezTo>
                    <a:pt x="3225" y="36"/>
                    <a:pt x="2822" y="0"/>
                    <a:pt x="2503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27"/>
            <p:cNvSpPr/>
            <p:nvPr/>
          </p:nvSpPr>
          <p:spPr>
            <a:xfrm>
              <a:off x="1132122" y="2832300"/>
              <a:ext cx="130331" cy="159814"/>
            </a:xfrm>
            <a:custGeom>
              <a:avLst/>
              <a:gdLst/>
              <a:ahLst/>
              <a:cxnLst/>
              <a:rect l="l" t="t" r="r" b="b"/>
              <a:pathLst>
                <a:path w="5505" h="6845" extrusionOk="0">
                  <a:moveTo>
                    <a:pt x="3776" y="0"/>
                  </a:moveTo>
                  <a:cubicBezTo>
                    <a:pt x="3228" y="0"/>
                    <a:pt x="2708" y="267"/>
                    <a:pt x="2402" y="791"/>
                  </a:cubicBezTo>
                  <a:cubicBezTo>
                    <a:pt x="1702" y="1959"/>
                    <a:pt x="1001" y="3159"/>
                    <a:pt x="301" y="4327"/>
                  </a:cubicBezTo>
                  <a:cubicBezTo>
                    <a:pt x="67" y="4727"/>
                    <a:pt x="0" y="5228"/>
                    <a:pt x="134" y="5628"/>
                  </a:cubicBezTo>
                  <a:cubicBezTo>
                    <a:pt x="234" y="5995"/>
                    <a:pt x="534" y="6428"/>
                    <a:pt x="868" y="6629"/>
                  </a:cubicBezTo>
                  <a:cubicBezTo>
                    <a:pt x="1137" y="6774"/>
                    <a:pt x="1429" y="6845"/>
                    <a:pt x="1717" y="6845"/>
                  </a:cubicBezTo>
                  <a:cubicBezTo>
                    <a:pt x="2285" y="6845"/>
                    <a:pt x="2837" y="6571"/>
                    <a:pt x="3169" y="6062"/>
                  </a:cubicBezTo>
                  <a:cubicBezTo>
                    <a:pt x="3870" y="4827"/>
                    <a:pt x="4537" y="3626"/>
                    <a:pt x="5204" y="2459"/>
                  </a:cubicBezTo>
                  <a:cubicBezTo>
                    <a:pt x="5404" y="2092"/>
                    <a:pt x="5504" y="1592"/>
                    <a:pt x="5371" y="1158"/>
                  </a:cubicBezTo>
                  <a:cubicBezTo>
                    <a:pt x="5304" y="791"/>
                    <a:pt x="5004" y="391"/>
                    <a:pt x="4637" y="224"/>
                  </a:cubicBezTo>
                  <a:cubicBezTo>
                    <a:pt x="4361" y="74"/>
                    <a:pt x="4064" y="0"/>
                    <a:pt x="377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27"/>
            <p:cNvSpPr/>
            <p:nvPr/>
          </p:nvSpPr>
          <p:spPr>
            <a:xfrm>
              <a:off x="1535637" y="3037656"/>
              <a:ext cx="130331" cy="159697"/>
            </a:xfrm>
            <a:custGeom>
              <a:avLst/>
              <a:gdLst/>
              <a:ahLst/>
              <a:cxnLst/>
              <a:rect l="l" t="t" r="r" b="b"/>
              <a:pathLst>
                <a:path w="5505" h="6840" extrusionOk="0">
                  <a:moveTo>
                    <a:pt x="3806" y="1"/>
                  </a:moveTo>
                  <a:cubicBezTo>
                    <a:pt x="3248" y="1"/>
                    <a:pt x="2714" y="268"/>
                    <a:pt x="2403" y="801"/>
                  </a:cubicBezTo>
                  <a:cubicBezTo>
                    <a:pt x="1702" y="1969"/>
                    <a:pt x="1002" y="3170"/>
                    <a:pt x="301" y="4337"/>
                  </a:cubicBezTo>
                  <a:cubicBezTo>
                    <a:pt x="68" y="4704"/>
                    <a:pt x="1" y="5205"/>
                    <a:pt x="134" y="5638"/>
                  </a:cubicBezTo>
                  <a:cubicBezTo>
                    <a:pt x="234" y="6005"/>
                    <a:pt x="535" y="6439"/>
                    <a:pt x="868" y="6639"/>
                  </a:cubicBezTo>
                  <a:cubicBezTo>
                    <a:pt x="1135" y="6772"/>
                    <a:pt x="1424" y="6839"/>
                    <a:pt x="1710" y="6839"/>
                  </a:cubicBezTo>
                  <a:cubicBezTo>
                    <a:pt x="2280" y="6839"/>
                    <a:pt x="2836" y="6572"/>
                    <a:pt x="3170" y="6038"/>
                  </a:cubicBezTo>
                  <a:cubicBezTo>
                    <a:pt x="3870" y="4838"/>
                    <a:pt x="4538" y="3637"/>
                    <a:pt x="5205" y="2469"/>
                  </a:cubicBezTo>
                  <a:cubicBezTo>
                    <a:pt x="5472" y="2036"/>
                    <a:pt x="5505" y="1602"/>
                    <a:pt x="5371" y="1168"/>
                  </a:cubicBezTo>
                  <a:cubicBezTo>
                    <a:pt x="5305" y="801"/>
                    <a:pt x="5005" y="368"/>
                    <a:pt x="4638" y="201"/>
                  </a:cubicBezTo>
                  <a:cubicBezTo>
                    <a:pt x="4371" y="68"/>
                    <a:pt x="4085" y="1"/>
                    <a:pt x="3806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7"/>
            <p:cNvSpPr/>
            <p:nvPr/>
          </p:nvSpPr>
          <p:spPr>
            <a:xfrm>
              <a:off x="1107644" y="3063758"/>
              <a:ext cx="130331" cy="159837"/>
            </a:xfrm>
            <a:custGeom>
              <a:avLst/>
              <a:gdLst/>
              <a:ahLst/>
              <a:cxnLst/>
              <a:rect l="l" t="t" r="r" b="b"/>
              <a:pathLst>
                <a:path w="5505" h="6846" extrusionOk="0">
                  <a:moveTo>
                    <a:pt x="3788" y="1"/>
                  </a:moveTo>
                  <a:cubicBezTo>
                    <a:pt x="3242" y="1"/>
                    <a:pt x="2712" y="275"/>
                    <a:pt x="2402" y="784"/>
                  </a:cubicBezTo>
                  <a:cubicBezTo>
                    <a:pt x="1702" y="1985"/>
                    <a:pt x="1001" y="3186"/>
                    <a:pt x="267" y="4353"/>
                  </a:cubicBezTo>
                  <a:cubicBezTo>
                    <a:pt x="67" y="4720"/>
                    <a:pt x="0" y="5221"/>
                    <a:pt x="100" y="5621"/>
                  </a:cubicBezTo>
                  <a:cubicBezTo>
                    <a:pt x="234" y="6021"/>
                    <a:pt x="534" y="6422"/>
                    <a:pt x="868" y="6622"/>
                  </a:cubicBezTo>
                  <a:cubicBezTo>
                    <a:pt x="1144" y="6771"/>
                    <a:pt x="1444" y="6846"/>
                    <a:pt x="1740" y="6846"/>
                  </a:cubicBezTo>
                  <a:cubicBezTo>
                    <a:pt x="2300" y="6846"/>
                    <a:pt x="2842" y="6579"/>
                    <a:pt x="3169" y="6055"/>
                  </a:cubicBezTo>
                  <a:cubicBezTo>
                    <a:pt x="3870" y="4854"/>
                    <a:pt x="4537" y="3620"/>
                    <a:pt x="5204" y="2452"/>
                  </a:cubicBezTo>
                  <a:cubicBezTo>
                    <a:pt x="5404" y="2052"/>
                    <a:pt x="5504" y="1585"/>
                    <a:pt x="5371" y="1184"/>
                  </a:cubicBezTo>
                  <a:cubicBezTo>
                    <a:pt x="5271" y="784"/>
                    <a:pt x="5004" y="384"/>
                    <a:pt x="4604" y="217"/>
                  </a:cubicBezTo>
                  <a:cubicBezTo>
                    <a:pt x="4346" y="71"/>
                    <a:pt x="4065" y="1"/>
                    <a:pt x="3788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7"/>
            <p:cNvSpPr/>
            <p:nvPr/>
          </p:nvSpPr>
          <p:spPr>
            <a:xfrm>
              <a:off x="1305057" y="3197323"/>
              <a:ext cx="128745" cy="159674"/>
            </a:xfrm>
            <a:custGeom>
              <a:avLst/>
              <a:gdLst/>
              <a:ahLst/>
              <a:cxnLst/>
              <a:rect l="l" t="t" r="r" b="b"/>
              <a:pathLst>
                <a:path w="5438" h="6839" extrusionOk="0">
                  <a:moveTo>
                    <a:pt x="3796" y="0"/>
                  </a:moveTo>
                  <a:cubicBezTo>
                    <a:pt x="3247" y="0"/>
                    <a:pt x="2714" y="267"/>
                    <a:pt x="2402" y="801"/>
                  </a:cubicBezTo>
                  <a:cubicBezTo>
                    <a:pt x="1702" y="1968"/>
                    <a:pt x="1001" y="3169"/>
                    <a:pt x="268" y="4336"/>
                  </a:cubicBezTo>
                  <a:cubicBezTo>
                    <a:pt x="67" y="4703"/>
                    <a:pt x="1" y="5204"/>
                    <a:pt x="101" y="5637"/>
                  </a:cubicBezTo>
                  <a:cubicBezTo>
                    <a:pt x="234" y="6004"/>
                    <a:pt x="534" y="6438"/>
                    <a:pt x="868" y="6638"/>
                  </a:cubicBezTo>
                  <a:cubicBezTo>
                    <a:pt x="1135" y="6772"/>
                    <a:pt x="1424" y="6838"/>
                    <a:pt x="1709" y="6838"/>
                  </a:cubicBezTo>
                  <a:cubicBezTo>
                    <a:pt x="2280" y="6838"/>
                    <a:pt x="2836" y="6571"/>
                    <a:pt x="3170" y="6038"/>
                  </a:cubicBezTo>
                  <a:cubicBezTo>
                    <a:pt x="3870" y="4837"/>
                    <a:pt x="4537" y="3636"/>
                    <a:pt x="5204" y="2468"/>
                  </a:cubicBezTo>
                  <a:cubicBezTo>
                    <a:pt x="5405" y="2035"/>
                    <a:pt x="5438" y="1601"/>
                    <a:pt x="5371" y="1168"/>
                  </a:cubicBezTo>
                  <a:cubicBezTo>
                    <a:pt x="5271" y="801"/>
                    <a:pt x="5004" y="367"/>
                    <a:pt x="4604" y="200"/>
                  </a:cubicBezTo>
                  <a:cubicBezTo>
                    <a:pt x="4348" y="67"/>
                    <a:pt x="4070" y="0"/>
                    <a:pt x="379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7"/>
            <p:cNvSpPr/>
            <p:nvPr/>
          </p:nvSpPr>
          <p:spPr>
            <a:xfrm>
              <a:off x="1523019" y="3283752"/>
              <a:ext cx="129526" cy="160024"/>
            </a:xfrm>
            <a:custGeom>
              <a:avLst/>
              <a:gdLst/>
              <a:ahLst/>
              <a:cxnLst/>
              <a:rect l="l" t="t" r="r" b="b"/>
              <a:pathLst>
                <a:path w="5471" h="6854" extrusionOk="0">
                  <a:moveTo>
                    <a:pt x="3805" y="1"/>
                  </a:moveTo>
                  <a:cubicBezTo>
                    <a:pt x="3247" y="1"/>
                    <a:pt x="2713" y="268"/>
                    <a:pt x="2402" y="801"/>
                  </a:cubicBezTo>
                  <a:cubicBezTo>
                    <a:pt x="1701" y="1969"/>
                    <a:pt x="1001" y="3170"/>
                    <a:pt x="300" y="4337"/>
                  </a:cubicBezTo>
                  <a:cubicBezTo>
                    <a:pt x="67" y="4704"/>
                    <a:pt x="0" y="5204"/>
                    <a:pt x="100" y="5638"/>
                  </a:cubicBezTo>
                  <a:cubicBezTo>
                    <a:pt x="234" y="6005"/>
                    <a:pt x="534" y="6439"/>
                    <a:pt x="868" y="6639"/>
                  </a:cubicBezTo>
                  <a:cubicBezTo>
                    <a:pt x="1134" y="6783"/>
                    <a:pt x="1423" y="6854"/>
                    <a:pt x="1709" y="6854"/>
                  </a:cubicBezTo>
                  <a:cubicBezTo>
                    <a:pt x="2280" y="6854"/>
                    <a:pt x="2836" y="6572"/>
                    <a:pt x="3169" y="6038"/>
                  </a:cubicBezTo>
                  <a:cubicBezTo>
                    <a:pt x="3870" y="4837"/>
                    <a:pt x="4537" y="3637"/>
                    <a:pt x="5204" y="2469"/>
                  </a:cubicBezTo>
                  <a:cubicBezTo>
                    <a:pt x="5404" y="2069"/>
                    <a:pt x="5471" y="1602"/>
                    <a:pt x="5371" y="1168"/>
                  </a:cubicBezTo>
                  <a:cubicBezTo>
                    <a:pt x="5304" y="801"/>
                    <a:pt x="5004" y="368"/>
                    <a:pt x="4637" y="201"/>
                  </a:cubicBezTo>
                  <a:cubicBezTo>
                    <a:pt x="4370" y="67"/>
                    <a:pt x="4085" y="1"/>
                    <a:pt x="3805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7"/>
            <p:cNvSpPr/>
            <p:nvPr/>
          </p:nvSpPr>
          <p:spPr>
            <a:xfrm>
              <a:off x="1087900" y="3356967"/>
              <a:ext cx="130331" cy="159674"/>
            </a:xfrm>
            <a:custGeom>
              <a:avLst/>
              <a:gdLst/>
              <a:ahLst/>
              <a:cxnLst/>
              <a:rect l="l" t="t" r="r" b="b"/>
              <a:pathLst>
                <a:path w="5505" h="6839" extrusionOk="0">
                  <a:moveTo>
                    <a:pt x="3796" y="0"/>
                  </a:moveTo>
                  <a:cubicBezTo>
                    <a:pt x="3247" y="0"/>
                    <a:pt x="2713" y="267"/>
                    <a:pt x="2402" y="801"/>
                  </a:cubicBezTo>
                  <a:cubicBezTo>
                    <a:pt x="1702" y="1968"/>
                    <a:pt x="1001" y="3169"/>
                    <a:pt x="267" y="4337"/>
                  </a:cubicBezTo>
                  <a:cubicBezTo>
                    <a:pt x="67" y="4704"/>
                    <a:pt x="0" y="5204"/>
                    <a:pt x="101" y="5638"/>
                  </a:cubicBezTo>
                  <a:cubicBezTo>
                    <a:pt x="234" y="6005"/>
                    <a:pt x="534" y="6438"/>
                    <a:pt x="868" y="6638"/>
                  </a:cubicBezTo>
                  <a:cubicBezTo>
                    <a:pt x="1135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69" y="6038"/>
                  </a:cubicBezTo>
                  <a:cubicBezTo>
                    <a:pt x="3870" y="4837"/>
                    <a:pt x="4537" y="3636"/>
                    <a:pt x="5204" y="2469"/>
                  </a:cubicBezTo>
                  <a:cubicBezTo>
                    <a:pt x="5404" y="2035"/>
                    <a:pt x="5504" y="1535"/>
                    <a:pt x="5371" y="1168"/>
                  </a:cubicBezTo>
                  <a:cubicBezTo>
                    <a:pt x="5271" y="801"/>
                    <a:pt x="5004" y="367"/>
                    <a:pt x="4604" y="200"/>
                  </a:cubicBezTo>
                  <a:cubicBezTo>
                    <a:pt x="4348" y="67"/>
                    <a:pt x="4070" y="0"/>
                    <a:pt x="3796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7"/>
            <p:cNvSpPr/>
            <p:nvPr/>
          </p:nvSpPr>
          <p:spPr>
            <a:xfrm>
              <a:off x="1305057" y="3465202"/>
              <a:ext cx="128745" cy="159697"/>
            </a:xfrm>
            <a:custGeom>
              <a:avLst/>
              <a:gdLst/>
              <a:ahLst/>
              <a:cxnLst/>
              <a:rect l="l" t="t" r="r" b="b"/>
              <a:pathLst>
                <a:path w="5438" h="6840" extrusionOk="0">
                  <a:moveTo>
                    <a:pt x="3796" y="1"/>
                  </a:moveTo>
                  <a:cubicBezTo>
                    <a:pt x="3247" y="1"/>
                    <a:pt x="2714" y="268"/>
                    <a:pt x="2402" y="802"/>
                  </a:cubicBezTo>
                  <a:cubicBezTo>
                    <a:pt x="1702" y="1969"/>
                    <a:pt x="1001" y="3170"/>
                    <a:pt x="268" y="4337"/>
                  </a:cubicBezTo>
                  <a:cubicBezTo>
                    <a:pt x="67" y="4704"/>
                    <a:pt x="1" y="5205"/>
                    <a:pt x="101" y="5638"/>
                  </a:cubicBezTo>
                  <a:cubicBezTo>
                    <a:pt x="234" y="6005"/>
                    <a:pt x="534" y="6406"/>
                    <a:pt x="868" y="6639"/>
                  </a:cubicBezTo>
                  <a:cubicBezTo>
                    <a:pt x="1135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70" y="6039"/>
                  </a:cubicBezTo>
                  <a:cubicBezTo>
                    <a:pt x="3870" y="4838"/>
                    <a:pt x="4537" y="3637"/>
                    <a:pt x="5204" y="2469"/>
                  </a:cubicBezTo>
                  <a:cubicBezTo>
                    <a:pt x="5405" y="2036"/>
                    <a:pt x="5438" y="1569"/>
                    <a:pt x="5371" y="1168"/>
                  </a:cubicBezTo>
                  <a:cubicBezTo>
                    <a:pt x="5271" y="802"/>
                    <a:pt x="5004" y="368"/>
                    <a:pt x="4604" y="201"/>
                  </a:cubicBezTo>
                  <a:cubicBezTo>
                    <a:pt x="4348" y="68"/>
                    <a:pt x="4070" y="1"/>
                    <a:pt x="3796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7"/>
            <p:cNvSpPr/>
            <p:nvPr/>
          </p:nvSpPr>
          <p:spPr>
            <a:xfrm>
              <a:off x="1326387" y="2928628"/>
              <a:ext cx="130331" cy="159697"/>
            </a:xfrm>
            <a:custGeom>
              <a:avLst/>
              <a:gdLst/>
              <a:ahLst/>
              <a:cxnLst/>
              <a:rect l="l" t="t" r="r" b="b"/>
              <a:pathLst>
                <a:path w="5505" h="6840" extrusionOk="0">
                  <a:moveTo>
                    <a:pt x="3807" y="1"/>
                  </a:moveTo>
                  <a:cubicBezTo>
                    <a:pt x="3251" y="1"/>
                    <a:pt x="2724" y="268"/>
                    <a:pt x="2435" y="801"/>
                  </a:cubicBezTo>
                  <a:cubicBezTo>
                    <a:pt x="1702" y="1969"/>
                    <a:pt x="1001" y="3170"/>
                    <a:pt x="301" y="4337"/>
                  </a:cubicBezTo>
                  <a:cubicBezTo>
                    <a:pt x="100" y="4704"/>
                    <a:pt x="0" y="5205"/>
                    <a:pt x="134" y="5638"/>
                  </a:cubicBezTo>
                  <a:cubicBezTo>
                    <a:pt x="267" y="6005"/>
                    <a:pt x="534" y="6439"/>
                    <a:pt x="868" y="6639"/>
                  </a:cubicBezTo>
                  <a:cubicBezTo>
                    <a:pt x="1134" y="6772"/>
                    <a:pt x="1424" y="6839"/>
                    <a:pt x="1709" y="6839"/>
                  </a:cubicBezTo>
                  <a:cubicBezTo>
                    <a:pt x="2280" y="6839"/>
                    <a:pt x="2836" y="6572"/>
                    <a:pt x="3169" y="6038"/>
                  </a:cubicBezTo>
                  <a:cubicBezTo>
                    <a:pt x="3870" y="4838"/>
                    <a:pt x="4537" y="3637"/>
                    <a:pt x="5204" y="2469"/>
                  </a:cubicBezTo>
                  <a:cubicBezTo>
                    <a:pt x="5438" y="2036"/>
                    <a:pt x="5504" y="1602"/>
                    <a:pt x="5371" y="1168"/>
                  </a:cubicBezTo>
                  <a:cubicBezTo>
                    <a:pt x="5304" y="801"/>
                    <a:pt x="5004" y="368"/>
                    <a:pt x="4637" y="201"/>
                  </a:cubicBezTo>
                  <a:cubicBezTo>
                    <a:pt x="4370" y="68"/>
                    <a:pt x="4085" y="1"/>
                    <a:pt x="3807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7"/>
            <p:cNvSpPr/>
            <p:nvPr/>
          </p:nvSpPr>
          <p:spPr>
            <a:xfrm>
              <a:off x="1742543" y="3143813"/>
              <a:ext cx="131112" cy="159814"/>
            </a:xfrm>
            <a:custGeom>
              <a:avLst/>
              <a:gdLst/>
              <a:ahLst/>
              <a:cxnLst/>
              <a:rect l="l" t="t" r="r" b="b"/>
              <a:pathLst>
                <a:path w="5538" h="6845" extrusionOk="0">
                  <a:moveTo>
                    <a:pt x="3785" y="0"/>
                  </a:moveTo>
                  <a:cubicBezTo>
                    <a:pt x="3247" y="0"/>
                    <a:pt x="2741" y="267"/>
                    <a:pt x="2436" y="791"/>
                  </a:cubicBezTo>
                  <a:cubicBezTo>
                    <a:pt x="1735" y="1958"/>
                    <a:pt x="1001" y="3159"/>
                    <a:pt x="301" y="4327"/>
                  </a:cubicBezTo>
                  <a:cubicBezTo>
                    <a:pt x="101" y="4727"/>
                    <a:pt x="1" y="5227"/>
                    <a:pt x="134" y="5628"/>
                  </a:cubicBezTo>
                  <a:cubicBezTo>
                    <a:pt x="267" y="5995"/>
                    <a:pt x="568" y="6428"/>
                    <a:pt x="901" y="6628"/>
                  </a:cubicBezTo>
                  <a:cubicBezTo>
                    <a:pt x="1159" y="6774"/>
                    <a:pt x="1447" y="6845"/>
                    <a:pt x="1734" y="6845"/>
                  </a:cubicBezTo>
                  <a:cubicBezTo>
                    <a:pt x="2300" y="6845"/>
                    <a:pt x="2860" y="6571"/>
                    <a:pt x="3169" y="6061"/>
                  </a:cubicBezTo>
                  <a:cubicBezTo>
                    <a:pt x="3903" y="4827"/>
                    <a:pt x="4570" y="3626"/>
                    <a:pt x="5238" y="2459"/>
                  </a:cubicBezTo>
                  <a:cubicBezTo>
                    <a:pt x="5471" y="2059"/>
                    <a:pt x="5538" y="1592"/>
                    <a:pt x="5404" y="1158"/>
                  </a:cubicBezTo>
                  <a:cubicBezTo>
                    <a:pt x="5304" y="791"/>
                    <a:pt x="5004" y="391"/>
                    <a:pt x="4637" y="224"/>
                  </a:cubicBezTo>
                  <a:cubicBezTo>
                    <a:pt x="4361" y="74"/>
                    <a:pt x="4068" y="0"/>
                    <a:pt x="378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7"/>
            <p:cNvSpPr/>
            <p:nvPr/>
          </p:nvSpPr>
          <p:spPr>
            <a:xfrm>
              <a:off x="749313" y="3984696"/>
              <a:ext cx="993814" cy="976036"/>
            </a:xfrm>
            <a:custGeom>
              <a:avLst/>
              <a:gdLst/>
              <a:ahLst/>
              <a:cxnLst/>
              <a:rect l="l" t="t" r="r" b="b"/>
              <a:pathLst>
                <a:path w="42999" h="42818" extrusionOk="0">
                  <a:moveTo>
                    <a:pt x="34205" y="0"/>
                  </a:moveTo>
                  <a:cubicBezTo>
                    <a:pt x="31818" y="0"/>
                    <a:pt x="29485" y="871"/>
                    <a:pt x="27521" y="2221"/>
                  </a:cubicBezTo>
                  <a:cubicBezTo>
                    <a:pt x="25352" y="3722"/>
                    <a:pt x="23518" y="5824"/>
                    <a:pt x="22250" y="8159"/>
                  </a:cubicBezTo>
                  <a:cubicBezTo>
                    <a:pt x="20883" y="10694"/>
                    <a:pt x="20149" y="13496"/>
                    <a:pt x="19548" y="16265"/>
                  </a:cubicBezTo>
                  <a:cubicBezTo>
                    <a:pt x="18381" y="21735"/>
                    <a:pt x="18181" y="27673"/>
                    <a:pt x="15545" y="32743"/>
                  </a:cubicBezTo>
                  <a:cubicBezTo>
                    <a:pt x="14211" y="35378"/>
                    <a:pt x="12143" y="37880"/>
                    <a:pt x="9541" y="39348"/>
                  </a:cubicBezTo>
                  <a:cubicBezTo>
                    <a:pt x="8635" y="39866"/>
                    <a:pt x="7628" y="40203"/>
                    <a:pt x="6614" y="40203"/>
                  </a:cubicBezTo>
                  <a:cubicBezTo>
                    <a:pt x="6322" y="40203"/>
                    <a:pt x="6029" y="40175"/>
                    <a:pt x="5738" y="40115"/>
                  </a:cubicBezTo>
                  <a:cubicBezTo>
                    <a:pt x="4304" y="39815"/>
                    <a:pt x="3003" y="38981"/>
                    <a:pt x="1836" y="38114"/>
                  </a:cubicBezTo>
                  <a:cubicBezTo>
                    <a:pt x="1674" y="37998"/>
                    <a:pt x="1480" y="37947"/>
                    <a:pt x="1284" y="37947"/>
                  </a:cubicBezTo>
                  <a:cubicBezTo>
                    <a:pt x="912" y="37947"/>
                    <a:pt x="531" y="38130"/>
                    <a:pt x="335" y="38414"/>
                  </a:cubicBezTo>
                  <a:cubicBezTo>
                    <a:pt x="1" y="38881"/>
                    <a:pt x="1" y="39548"/>
                    <a:pt x="401" y="39948"/>
                  </a:cubicBezTo>
                  <a:cubicBezTo>
                    <a:pt x="2098" y="41704"/>
                    <a:pt x="4487" y="42817"/>
                    <a:pt x="6939" y="42817"/>
                  </a:cubicBezTo>
                  <a:cubicBezTo>
                    <a:pt x="7283" y="42817"/>
                    <a:pt x="7629" y="42796"/>
                    <a:pt x="7973" y="42750"/>
                  </a:cubicBezTo>
                  <a:cubicBezTo>
                    <a:pt x="9308" y="42550"/>
                    <a:pt x="10575" y="41950"/>
                    <a:pt x="11676" y="41149"/>
                  </a:cubicBezTo>
                  <a:cubicBezTo>
                    <a:pt x="12843" y="40382"/>
                    <a:pt x="13944" y="39448"/>
                    <a:pt x="14845" y="38414"/>
                  </a:cubicBezTo>
                  <a:cubicBezTo>
                    <a:pt x="16680" y="36379"/>
                    <a:pt x="18047" y="33977"/>
                    <a:pt x="19015" y="31442"/>
                  </a:cubicBezTo>
                  <a:cubicBezTo>
                    <a:pt x="19982" y="28874"/>
                    <a:pt x="20516" y="26139"/>
                    <a:pt x="20916" y="23437"/>
                  </a:cubicBezTo>
                  <a:cubicBezTo>
                    <a:pt x="21750" y="18233"/>
                    <a:pt x="22317" y="12762"/>
                    <a:pt x="25219" y="8259"/>
                  </a:cubicBezTo>
                  <a:cubicBezTo>
                    <a:pt x="26487" y="6358"/>
                    <a:pt x="28188" y="4790"/>
                    <a:pt x="30256" y="3756"/>
                  </a:cubicBezTo>
                  <a:cubicBezTo>
                    <a:pt x="31454" y="3167"/>
                    <a:pt x="32738" y="2850"/>
                    <a:pt x="34033" y="2850"/>
                  </a:cubicBezTo>
                  <a:cubicBezTo>
                    <a:pt x="34867" y="2850"/>
                    <a:pt x="35704" y="2981"/>
                    <a:pt x="36527" y="3255"/>
                  </a:cubicBezTo>
                  <a:cubicBezTo>
                    <a:pt x="36827" y="3356"/>
                    <a:pt x="37061" y="3522"/>
                    <a:pt x="37394" y="3689"/>
                  </a:cubicBezTo>
                  <a:cubicBezTo>
                    <a:pt x="37494" y="3722"/>
                    <a:pt x="37594" y="3789"/>
                    <a:pt x="37695" y="3889"/>
                  </a:cubicBezTo>
                  <a:cubicBezTo>
                    <a:pt x="37728" y="3923"/>
                    <a:pt x="37828" y="3956"/>
                    <a:pt x="37861" y="4023"/>
                  </a:cubicBezTo>
                  <a:lnTo>
                    <a:pt x="37928" y="4089"/>
                  </a:lnTo>
                  <a:cubicBezTo>
                    <a:pt x="38428" y="4590"/>
                    <a:pt x="38662" y="4790"/>
                    <a:pt x="38929" y="5257"/>
                  </a:cubicBezTo>
                  <a:cubicBezTo>
                    <a:pt x="38995" y="5357"/>
                    <a:pt x="39062" y="5457"/>
                    <a:pt x="39096" y="5557"/>
                  </a:cubicBezTo>
                  <a:cubicBezTo>
                    <a:pt x="39096" y="5590"/>
                    <a:pt x="39262" y="5924"/>
                    <a:pt x="39262" y="5924"/>
                  </a:cubicBezTo>
                  <a:lnTo>
                    <a:pt x="39529" y="6691"/>
                  </a:lnTo>
                  <a:cubicBezTo>
                    <a:pt x="39563" y="6791"/>
                    <a:pt x="39596" y="6958"/>
                    <a:pt x="39596" y="7092"/>
                  </a:cubicBezTo>
                  <a:lnTo>
                    <a:pt x="39663" y="7358"/>
                  </a:lnTo>
                  <a:cubicBezTo>
                    <a:pt x="39696" y="7625"/>
                    <a:pt x="39696" y="7892"/>
                    <a:pt x="39696" y="8192"/>
                  </a:cubicBezTo>
                  <a:cubicBezTo>
                    <a:pt x="39663" y="9093"/>
                    <a:pt x="39329" y="10027"/>
                    <a:pt x="38562" y="10694"/>
                  </a:cubicBezTo>
                  <a:lnTo>
                    <a:pt x="38428" y="10794"/>
                  </a:lnTo>
                  <a:cubicBezTo>
                    <a:pt x="38328" y="10894"/>
                    <a:pt x="38162" y="11028"/>
                    <a:pt x="38028" y="11061"/>
                  </a:cubicBezTo>
                  <a:cubicBezTo>
                    <a:pt x="37995" y="11094"/>
                    <a:pt x="37895" y="11094"/>
                    <a:pt x="37861" y="11128"/>
                  </a:cubicBezTo>
                  <a:cubicBezTo>
                    <a:pt x="37861" y="11128"/>
                    <a:pt x="37528" y="11228"/>
                    <a:pt x="37494" y="11261"/>
                  </a:cubicBezTo>
                  <a:cubicBezTo>
                    <a:pt x="37428" y="11261"/>
                    <a:pt x="37428" y="11261"/>
                    <a:pt x="37394" y="11295"/>
                  </a:cubicBezTo>
                  <a:lnTo>
                    <a:pt x="37094" y="11295"/>
                  </a:lnTo>
                  <a:cubicBezTo>
                    <a:pt x="37027" y="11295"/>
                    <a:pt x="36927" y="11261"/>
                    <a:pt x="36861" y="11261"/>
                  </a:cubicBezTo>
                  <a:cubicBezTo>
                    <a:pt x="36761" y="11261"/>
                    <a:pt x="36694" y="11228"/>
                    <a:pt x="36594" y="11228"/>
                  </a:cubicBezTo>
                  <a:cubicBezTo>
                    <a:pt x="36594" y="11228"/>
                    <a:pt x="36560" y="11228"/>
                    <a:pt x="36560" y="11195"/>
                  </a:cubicBezTo>
                  <a:cubicBezTo>
                    <a:pt x="36323" y="11070"/>
                    <a:pt x="36068" y="11006"/>
                    <a:pt x="35818" y="11006"/>
                  </a:cubicBezTo>
                  <a:cubicBezTo>
                    <a:pt x="35400" y="11006"/>
                    <a:pt x="34997" y="11185"/>
                    <a:pt x="34726" y="11561"/>
                  </a:cubicBezTo>
                  <a:cubicBezTo>
                    <a:pt x="34325" y="12095"/>
                    <a:pt x="34259" y="12962"/>
                    <a:pt x="34859" y="13429"/>
                  </a:cubicBezTo>
                  <a:cubicBezTo>
                    <a:pt x="35493" y="13963"/>
                    <a:pt x="36160" y="14297"/>
                    <a:pt x="36994" y="14363"/>
                  </a:cubicBezTo>
                  <a:cubicBezTo>
                    <a:pt x="37056" y="14367"/>
                    <a:pt x="37118" y="14369"/>
                    <a:pt x="37181" y="14369"/>
                  </a:cubicBezTo>
                  <a:cubicBezTo>
                    <a:pt x="37725" y="14369"/>
                    <a:pt x="38290" y="14243"/>
                    <a:pt x="38829" y="14063"/>
                  </a:cubicBezTo>
                  <a:cubicBezTo>
                    <a:pt x="40063" y="13563"/>
                    <a:pt x="41164" y="12629"/>
                    <a:pt x="41764" y="11461"/>
                  </a:cubicBezTo>
                  <a:cubicBezTo>
                    <a:pt x="42998" y="9160"/>
                    <a:pt x="42832" y="6324"/>
                    <a:pt x="41664" y="4056"/>
                  </a:cubicBezTo>
                  <a:cubicBezTo>
                    <a:pt x="40330" y="1488"/>
                    <a:pt x="37628" y="220"/>
                    <a:pt x="34826" y="20"/>
                  </a:cubicBezTo>
                  <a:cubicBezTo>
                    <a:pt x="34619" y="7"/>
                    <a:pt x="34412" y="0"/>
                    <a:pt x="3420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1" name="Google Shape;371;p27"/>
          <p:cNvGrpSpPr/>
          <p:nvPr/>
        </p:nvGrpSpPr>
        <p:grpSpPr>
          <a:xfrm rot="1027604">
            <a:off x="-167017" y="-322683"/>
            <a:ext cx="3062813" cy="3362504"/>
            <a:chOff x="-312899" y="-249103"/>
            <a:chExt cx="2297003" cy="2521761"/>
          </a:xfrm>
        </p:grpSpPr>
        <p:sp>
          <p:nvSpPr>
            <p:cNvPr id="372" name="Google Shape;372;p27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7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7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7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6" name="Google Shape;376;p27"/>
          <p:cNvGrpSpPr/>
          <p:nvPr/>
        </p:nvGrpSpPr>
        <p:grpSpPr>
          <a:xfrm>
            <a:off x="10500068" y="-1684282"/>
            <a:ext cx="1503361" cy="8410747"/>
            <a:chOff x="6781875" y="-1122725"/>
            <a:chExt cx="1234287" cy="6905375"/>
          </a:xfrm>
        </p:grpSpPr>
        <p:sp>
          <p:nvSpPr>
            <p:cNvPr id="377" name="Google Shape;377;p27"/>
            <p:cNvSpPr/>
            <p:nvPr/>
          </p:nvSpPr>
          <p:spPr>
            <a:xfrm flipH="1">
              <a:off x="7467412" y="4005400"/>
              <a:ext cx="172650" cy="1420325"/>
            </a:xfrm>
            <a:custGeom>
              <a:avLst/>
              <a:gdLst/>
              <a:ahLst/>
              <a:cxnLst/>
              <a:rect l="l" t="t" r="r" b="b"/>
              <a:pathLst>
                <a:path w="6906" h="56813" extrusionOk="0">
                  <a:moveTo>
                    <a:pt x="5771" y="0"/>
                  </a:moveTo>
                  <a:cubicBezTo>
                    <a:pt x="5137" y="0"/>
                    <a:pt x="4403" y="34"/>
                    <a:pt x="3736" y="34"/>
                  </a:cubicBezTo>
                  <a:cubicBezTo>
                    <a:pt x="3169" y="34"/>
                    <a:pt x="2702" y="534"/>
                    <a:pt x="2669" y="1101"/>
                  </a:cubicBezTo>
                  <a:cubicBezTo>
                    <a:pt x="2535" y="3670"/>
                    <a:pt x="2402" y="6238"/>
                    <a:pt x="2435" y="8773"/>
                  </a:cubicBezTo>
                  <a:cubicBezTo>
                    <a:pt x="2402" y="10108"/>
                    <a:pt x="2335" y="11409"/>
                    <a:pt x="2268" y="12743"/>
                  </a:cubicBezTo>
                  <a:cubicBezTo>
                    <a:pt x="2102" y="16112"/>
                    <a:pt x="1935" y="19548"/>
                    <a:pt x="1735" y="22917"/>
                  </a:cubicBezTo>
                  <a:cubicBezTo>
                    <a:pt x="1368" y="29755"/>
                    <a:pt x="1068" y="36627"/>
                    <a:pt x="701" y="43465"/>
                  </a:cubicBezTo>
                  <a:cubicBezTo>
                    <a:pt x="501" y="47368"/>
                    <a:pt x="234" y="51237"/>
                    <a:pt x="34" y="55106"/>
                  </a:cubicBezTo>
                  <a:cubicBezTo>
                    <a:pt x="0" y="55707"/>
                    <a:pt x="534" y="56441"/>
                    <a:pt x="1101" y="56541"/>
                  </a:cubicBezTo>
                  <a:lnTo>
                    <a:pt x="2602" y="56774"/>
                  </a:lnTo>
                  <a:cubicBezTo>
                    <a:pt x="2724" y="56800"/>
                    <a:pt x="2846" y="56813"/>
                    <a:pt x="2966" y="56813"/>
                  </a:cubicBezTo>
                  <a:cubicBezTo>
                    <a:pt x="3304" y="56813"/>
                    <a:pt x="3623" y="56713"/>
                    <a:pt x="3870" y="56541"/>
                  </a:cubicBezTo>
                  <a:cubicBezTo>
                    <a:pt x="3892" y="56542"/>
                    <a:pt x="3915" y="56543"/>
                    <a:pt x="3938" y="56543"/>
                  </a:cubicBezTo>
                  <a:cubicBezTo>
                    <a:pt x="4415" y="56543"/>
                    <a:pt x="4873" y="56210"/>
                    <a:pt x="4937" y="55573"/>
                  </a:cubicBezTo>
                  <a:cubicBezTo>
                    <a:pt x="5171" y="53806"/>
                    <a:pt x="5104" y="52038"/>
                    <a:pt x="5204" y="50270"/>
                  </a:cubicBezTo>
                  <a:cubicBezTo>
                    <a:pt x="5237" y="48535"/>
                    <a:pt x="5337" y="46734"/>
                    <a:pt x="5404" y="44966"/>
                  </a:cubicBezTo>
                  <a:cubicBezTo>
                    <a:pt x="5537" y="41430"/>
                    <a:pt x="5704" y="37894"/>
                    <a:pt x="5771" y="34392"/>
                  </a:cubicBezTo>
                  <a:cubicBezTo>
                    <a:pt x="6038" y="27287"/>
                    <a:pt x="6271" y="20181"/>
                    <a:pt x="6505" y="13076"/>
                  </a:cubicBezTo>
                  <a:cubicBezTo>
                    <a:pt x="6605" y="9073"/>
                    <a:pt x="6772" y="5104"/>
                    <a:pt x="6872" y="1101"/>
                  </a:cubicBezTo>
                  <a:cubicBezTo>
                    <a:pt x="6905" y="501"/>
                    <a:pt x="6371" y="0"/>
                    <a:pt x="577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7"/>
            <p:cNvSpPr/>
            <p:nvPr/>
          </p:nvSpPr>
          <p:spPr>
            <a:xfrm flipH="1">
              <a:off x="7062962" y="4510675"/>
              <a:ext cx="953200" cy="1271975"/>
            </a:xfrm>
            <a:custGeom>
              <a:avLst/>
              <a:gdLst/>
              <a:ahLst/>
              <a:cxnLst/>
              <a:rect l="l" t="t" r="r" b="b"/>
              <a:pathLst>
                <a:path w="38128" h="50879" extrusionOk="0">
                  <a:moveTo>
                    <a:pt x="30162" y="0"/>
                  </a:moveTo>
                  <a:cubicBezTo>
                    <a:pt x="29982" y="0"/>
                    <a:pt x="29802" y="1"/>
                    <a:pt x="29621" y="4"/>
                  </a:cubicBezTo>
                  <a:cubicBezTo>
                    <a:pt x="28787" y="4"/>
                    <a:pt x="28187" y="671"/>
                    <a:pt x="28120" y="1505"/>
                  </a:cubicBezTo>
                  <a:cubicBezTo>
                    <a:pt x="28020" y="3206"/>
                    <a:pt x="27887" y="4907"/>
                    <a:pt x="27853" y="6642"/>
                  </a:cubicBezTo>
                  <a:cubicBezTo>
                    <a:pt x="27853" y="7409"/>
                    <a:pt x="27720" y="8243"/>
                    <a:pt x="27853" y="9044"/>
                  </a:cubicBezTo>
                  <a:cubicBezTo>
                    <a:pt x="27687" y="12079"/>
                    <a:pt x="27453" y="15081"/>
                    <a:pt x="27253" y="18150"/>
                  </a:cubicBezTo>
                  <a:cubicBezTo>
                    <a:pt x="26919" y="23320"/>
                    <a:pt x="26519" y="28491"/>
                    <a:pt x="26052" y="33661"/>
                  </a:cubicBezTo>
                  <a:cubicBezTo>
                    <a:pt x="25919" y="35096"/>
                    <a:pt x="25785" y="36530"/>
                    <a:pt x="25685" y="37998"/>
                  </a:cubicBezTo>
                  <a:cubicBezTo>
                    <a:pt x="25585" y="38765"/>
                    <a:pt x="25485" y="39532"/>
                    <a:pt x="25418" y="40266"/>
                  </a:cubicBezTo>
                  <a:cubicBezTo>
                    <a:pt x="25385" y="40600"/>
                    <a:pt x="25318" y="41000"/>
                    <a:pt x="25285" y="41333"/>
                  </a:cubicBezTo>
                  <a:cubicBezTo>
                    <a:pt x="25285" y="41433"/>
                    <a:pt x="25251" y="41567"/>
                    <a:pt x="25251" y="41700"/>
                  </a:cubicBezTo>
                  <a:lnTo>
                    <a:pt x="24885" y="41700"/>
                  </a:lnTo>
                  <a:cubicBezTo>
                    <a:pt x="24518" y="41700"/>
                    <a:pt x="24117" y="41667"/>
                    <a:pt x="23750" y="41667"/>
                  </a:cubicBezTo>
                  <a:lnTo>
                    <a:pt x="21482" y="41534"/>
                  </a:lnTo>
                  <a:cubicBezTo>
                    <a:pt x="19948" y="41400"/>
                    <a:pt x="18413" y="41333"/>
                    <a:pt x="16879" y="41200"/>
                  </a:cubicBezTo>
                  <a:cubicBezTo>
                    <a:pt x="14210" y="41033"/>
                    <a:pt x="11575" y="40766"/>
                    <a:pt x="8906" y="40533"/>
                  </a:cubicBezTo>
                  <a:cubicBezTo>
                    <a:pt x="9273" y="35696"/>
                    <a:pt x="9607" y="30893"/>
                    <a:pt x="9974" y="26089"/>
                  </a:cubicBezTo>
                  <a:cubicBezTo>
                    <a:pt x="10408" y="20919"/>
                    <a:pt x="10808" y="15748"/>
                    <a:pt x="11208" y="10578"/>
                  </a:cubicBezTo>
                  <a:cubicBezTo>
                    <a:pt x="11408" y="7709"/>
                    <a:pt x="11775" y="4807"/>
                    <a:pt x="11608" y="1905"/>
                  </a:cubicBezTo>
                  <a:cubicBezTo>
                    <a:pt x="11608" y="1738"/>
                    <a:pt x="11575" y="1638"/>
                    <a:pt x="11475" y="1505"/>
                  </a:cubicBezTo>
                  <a:cubicBezTo>
                    <a:pt x="11283" y="1058"/>
                    <a:pt x="10908" y="702"/>
                    <a:pt x="10437" y="702"/>
                  </a:cubicBezTo>
                  <a:cubicBezTo>
                    <a:pt x="10416" y="702"/>
                    <a:pt x="10395" y="703"/>
                    <a:pt x="10374" y="704"/>
                  </a:cubicBezTo>
                  <a:cubicBezTo>
                    <a:pt x="8506" y="804"/>
                    <a:pt x="6605" y="871"/>
                    <a:pt x="4737" y="1005"/>
                  </a:cubicBezTo>
                  <a:cubicBezTo>
                    <a:pt x="4003" y="1038"/>
                    <a:pt x="3503" y="1538"/>
                    <a:pt x="3403" y="2339"/>
                  </a:cubicBezTo>
                  <a:cubicBezTo>
                    <a:pt x="3236" y="4407"/>
                    <a:pt x="3169" y="6475"/>
                    <a:pt x="3069" y="8543"/>
                  </a:cubicBezTo>
                  <a:cubicBezTo>
                    <a:pt x="3002" y="10678"/>
                    <a:pt x="2769" y="12746"/>
                    <a:pt x="2602" y="14881"/>
                  </a:cubicBezTo>
                  <a:cubicBezTo>
                    <a:pt x="2335" y="19017"/>
                    <a:pt x="2002" y="23187"/>
                    <a:pt x="1668" y="27323"/>
                  </a:cubicBezTo>
                  <a:cubicBezTo>
                    <a:pt x="1368" y="31493"/>
                    <a:pt x="1034" y="35696"/>
                    <a:pt x="701" y="39866"/>
                  </a:cubicBezTo>
                  <a:cubicBezTo>
                    <a:pt x="601" y="40900"/>
                    <a:pt x="534" y="41934"/>
                    <a:pt x="400" y="43001"/>
                  </a:cubicBezTo>
                  <a:cubicBezTo>
                    <a:pt x="267" y="44002"/>
                    <a:pt x="67" y="45069"/>
                    <a:pt x="33" y="46070"/>
                  </a:cubicBezTo>
                  <a:cubicBezTo>
                    <a:pt x="0" y="47271"/>
                    <a:pt x="901" y="47938"/>
                    <a:pt x="2002" y="48172"/>
                  </a:cubicBezTo>
                  <a:cubicBezTo>
                    <a:pt x="3002" y="48372"/>
                    <a:pt x="4003" y="48572"/>
                    <a:pt x="5004" y="48739"/>
                  </a:cubicBezTo>
                  <a:cubicBezTo>
                    <a:pt x="13176" y="50073"/>
                    <a:pt x="21415" y="50507"/>
                    <a:pt x="29688" y="50773"/>
                  </a:cubicBezTo>
                  <a:cubicBezTo>
                    <a:pt x="30518" y="50773"/>
                    <a:pt x="31401" y="50879"/>
                    <a:pt x="32290" y="50879"/>
                  </a:cubicBezTo>
                  <a:cubicBezTo>
                    <a:pt x="32401" y="50879"/>
                    <a:pt x="32512" y="50877"/>
                    <a:pt x="32623" y="50874"/>
                  </a:cubicBezTo>
                  <a:cubicBezTo>
                    <a:pt x="33891" y="50840"/>
                    <a:pt x="34558" y="50040"/>
                    <a:pt x="34692" y="48839"/>
                  </a:cubicBezTo>
                  <a:cubicBezTo>
                    <a:pt x="34892" y="46771"/>
                    <a:pt x="34958" y="44702"/>
                    <a:pt x="35125" y="42601"/>
                  </a:cubicBezTo>
                  <a:cubicBezTo>
                    <a:pt x="35425" y="38431"/>
                    <a:pt x="35759" y="34228"/>
                    <a:pt x="36059" y="30059"/>
                  </a:cubicBezTo>
                  <a:cubicBezTo>
                    <a:pt x="36626" y="21719"/>
                    <a:pt x="37227" y="13380"/>
                    <a:pt x="37860" y="5041"/>
                  </a:cubicBezTo>
                  <a:lnTo>
                    <a:pt x="38094" y="1905"/>
                  </a:lnTo>
                  <a:cubicBezTo>
                    <a:pt x="38127" y="1371"/>
                    <a:pt x="37627" y="671"/>
                    <a:pt x="36993" y="538"/>
                  </a:cubicBezTo>
                  <a:cubicBezTo>
                    <a:pt x="34734" y="197"/>
                    <a:pt x="32475" y="0"/>
                    <a:pt x="30162" y="0"/>
                  </a:cubicBezTo>
                  <a:close/>
                </a:path>
              </a:pathLst>
            </a:custGeom>
            <a:solidFill>
              <a:srgbClr val="FFB3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7"/>
            <p:cNvSpPr/>
            <p:nvPr/>
          </p:nvSpPr>
          <p:spPr>
            <a:xfrm flipH="1">
              <a:off x="6781875" y="-130825"/>
              <a:ext cx="746400" cy="810375"/>
            </a:xfrm>
            <a:custGeom>
              <a:avLst/>
              <a:gdLst/>
              <a:ahLst/>
              <a:cxnLst/>
              <a:rect l="l" t="t" r="r" b="b"/>
              <a:pathLst>
                <a:path w="29856" h="32415" extrusionOk="0">
                  <a:moveTo>
                    <a:pt x="25687" y="0"/>
                  </a:moveTo>
                  <a:cubicBezTo>
                    <a:pt x="25316" y="0"/>
                    <a:pt x="24930" y="30"/>
                    <a:pt x="24585" y="30"/>
                  </a:cubicBezTo>
                  <a:cubicBezTo>
                    <a:pt x="21516" y="63"/>
                    <a:pt x="18414" y="297"/>
                    <a:pt x="15345" y="430"/>
                  </a:cubicBezTo>
                  <a:cubicBezTo>
                    <a:pt x="14644" y="463"/>
                    <a:pt x="14211" y="964"/>
                    <a:pt x="14144" y="1631"/>
                  </a:cubicBezTo>
                  <a:cubicBezTo>
                    <a:pt x="14010" y="3065"/>
                    <a:pt x="14077" y="18276"/>
                    <a:pt x="14044" y="22146"/>
                  </a:cubicBezTo>
                  <a:cubicBezTo>
                    <a:pt x="12009" y="22346"/>
                    <a:pt x="9974" y="22429"/>
                    <a:pt x="7935" y="22429"/>
                  </a:cubicBezTo>
                  <a:cubicBezTo>
                    <a:pt x="5896" y="22429"/>
                    <a:pt x="3853" y="22346"/>
                    <a:pt x="1802" y="22212"/>
                  </a:cubicBezTo>
                  <a:cubicBezTo>
                    <a:pt x="1769" y="22209"/>
                    <a:pt x="1737" y="22207"/>
                    <a:pt x="1705" y="22207"/>
                  </a:cubicBezTo>
                  <a:cubicBezTo>
                    <a:pt x="1087" y="22207"/>
                    <a:pt x="631" y="22810"/>
                    <a:pt x="568" y="23413"/>
                  </a:cubicBezTo>
                  <a:cubicBezTo>
                    <a:pt x="401" y="26048"/>
                    <a:pt x="234" y="28617"/>
                    <a:pt x="34" y="31252"/>
                  </a:cubicBezTo>
                  <a:cubicBezTo>
                    <a:pt x="0" y="31886"/>
                    <a:pt x="568" y="32386"/>
                    <a:pt x="1168" y="32386"/>
                  </a:cubicBezTo>
                  <a:cubicBezTo>
                    <a:pt x="2546" y="32406"/>
                    <a:pt x="3922" y="32415"/>
                    <a:pt x="5298" y="32415"/>
                  </a:cubicBezTo>
                  <a:cubicBezTo>
                    <a:pt x="11081" y="32415"/>
                    <a:pt x="16843" y="32249"/>
                    <a:pt x="22583" y="31953"/>
                  </a:cubicBezTo>
                  <a:cubicBezTo>
                    <a:pt x="24651" y="31819"/>
                    <a:pt x="26653" y="31686"/>
                    <a:pt x="28688" y="31552"/>
                  </a:cubicBezTo>
                  <a:cubicBezTo>
                    <a:pt x="29255" y="31486"/>
                    <a:pt x="29855" y="31052"/>
                    <a:pt x="29822" y="30418"/>
                  </a:cubicBezTo>
                  <a:cubicBezTo>
                    <a:pt x="29421" y="24948"/>
                    <a:pt x="29021" y="19444"/>
                    <a:pt x="28588" y="13973"/>
                  </a:cubicBezTo>
                  <a:cubicBezTo>
                    <a:pt x="28387" y="11238"/>
                    <a:pt x="28221" y="8469"/>
                    <a:pt x="28020" y="5701"/>
                  </a:cubicBezTo>
                  <a:cubicBezTo>
                    <a:pt x="27920" y="4333"/>
                    <a:pt x="27887" y="2965"/>
                    <a:pt x="27720" y="1631"/>
                  </a:cubicBezTo>
                  <a:cubicBezTo>
                    <a:pt x="27654" y="930"/>
                    <a:pt x="27253" y="297"/>
                    <a:pt x="26553" y="97"/>
                  </a:cubicBezTo>
                  <a:cubicBezTo>
                    <a:pt x="26295" y="21"/>
                    <a:pt x="25996" y="0"/>
                    <a:pt x="256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7"/>
            <p:cNvSpPr/>
            <p:nvPr/>
          </p:nvSpPr>
          <p:spPr>
            <a:xfrm flipH="1">
              <a:off x="6932825" y="-1122725"/>
              <a:ext cx="423650" cy="1456875"/>
            </a:xfrm>
            <a:custGeom>
              <a:avLst/>
              <a:gdLst/>
              <a:ahLst/>
              <a:cxnLst/>
              <a:rect l="l" t="t" r="r" b="b"/>
              <a:pathLst>
                <a:path w="16946" h="58275" extrusionOk="0">
                  <a:moveTo>
                    <a:pt x="14010" y="2246"/>
                  </a:moveTo>
                  <a:cubicBezTo>
                    <a:pt x="14143" y="9084"/>
                    <a:pt x="14310" y="15922"/>
                    <a:pt x="14377" y="22760"/>
                  </a:cubicBezTo>
                  <a:cubicBezTo>
                    <a:pt x="14477" y="30032"/>
                    <a:pt x="14544" y="37271"/>
                    <a:pt x="14610" y="44543"/>
                  </a:cubicBezTo>
                  <a:cubicBezTo>
                    <a:pt x="14644" y="48279"/>
                    <a:pt x="14677" y="52048"/>
                    <a:pt x="14677" y="55784"/>
                  </a:cubicBezTo>
                  <a:cubicBezTo>
                    <a:pt x="12348" y="55943"/>
                    <a:pt x="10006" y="56019"/>
                    <a:pt x="7674" y="56019"/>
                  </a:cubicBezTo>
                  <a:cubicBezTo>
                    <a:pt x="6099" y="56019"/>
                    <a:pt x="4529" y="55985"/>
                    <a:pt x="2969" y="55917"/>
                  </a:cubicBezTo>
                  <a:cubicBezTo>
                    <a:pt x="2802" y="48812"/>
                    <a:pt x="2635" y="41774"/>
                    <a:pt x="2569" y="34702"/>
                  </a:cubicBezTo>
                  <a:cubicBezTo>
                    <a:pt x="2535" y="27264"/>
                    <a:pt x="2468" y="19892"/>
                    <a:pt x="2335" y="12520"/>
                  </a:cubicBezTo>
                  <a:cubicBezTo>
                    <a:pt x="2302" y="10418"/>
                    <a:pt x="2302" y="8350"/>
                    <a:pt x="2268" y="6249"/>
                  </a:cubicBezTo>
                  <a:cubicBezTo>
                    <a:pt x="2268" y="5214"/>
                    <a:pt x="2202" y="4180"/>
                    <a:pt x="2202" y="3113"/>
                  </a:cubicBezTo>
                  <a:cubicBezTo>
                    <a:pt x="2202" y="2913"/>
                    <a:pt x="2168" y="2679"/>
                    <a:pt x="2168" y="2446"/>
                  </a:cubicBezTo>
                  <a:lnTo>
                    <a:pt x="2168" y="2446"/>
                  </a:lnTo>
                  <a:cubicBezTo>
                    <a:pt x="3848" y="2573"/>
                    <a:pt x="5516" y="2640"/>
                    <a:pt x="7182" y="2640"/>
                  </a:cubicBezTo>
                  <a:cubicBezTo>
                    <a:pt x="9453" y="2640"/>
                    <a:pt x="11720" y="2515"/>
                    <a:pt x="14010" y="2246"/>
                  </a:cubicBezTo>
                  <a:close/>
                  <a:moveTo>
                    <a:pt x="15259" y="1"/>
                  </a:moveTo>
                  <a:cubicBezTo>
                    <a:pt x="15221" y="1"/>
                    <a:pt x="15183" y="4"/>
                    <a:pt x="15144" y="11"/>
                  </a:cubicBezTo>
                  <a:cubicBezTo>
                    <a:pt x="12548" y="350"/>
                    <a:pt x="9904" y="534"/>
                    <a:pt x="7262" y="534"/>
                  </a:cubicBezTo>
                  <a:cubicBezTo>
                    <a:pt x="5491" y="534"/>
                    <a:pt x="3722" y="452"/>
                    <a:pt x="1968" y="278"/>
                  </a:cubicBezTo>
                  <a:cubicBezTo>
                    <a:pt x="1968" y="177"/>
                    <a:pt x="100" y="111"/>
                    <a:pt x="100" y="111"/>
                  </a:cubicBezTo>
                  <a:cubicBezTo>
                    <a:pt x="100" y="1045"/>
                    <a:pt x="0" y="4781"/>
                    <a:pt x="0" y="5715"/>
                  </a:cubicBezTo>
                  <a:lnTo>
                    <a:pt x="100" y="11219"/>
                  </a:lnTo>
                  <a:cubicBezTo>
                    <a:pt x="133" y="14921"/>
                    <a:pt x="200" y="18624"/>
                    <a:pt x="267" y="22360"/>
                  </a:cubicBezTo>
                  <a:cubicBezTo>
                    <a:pt x="367" y="29765"/>
                    <a:pt x="667" y="37137"/>
                    <a:pt x="701" y="44543"/>
                  </a:cubicBezTo>
                  <a:cubicBezTo>
                    <a:pt x="767" y="48646"/>
                    <a:pt x="767" y="52815"/>
                    <a:pt x="801" y="56985"/>
                  </a:cubicBezTo>
                  <a:cubicBezTo>
                    <a:pt x="801" y="57619"/>
                    <a:pt x="1301" y="58019"/>
                    <a:pt x="1868" y="58086"/>
                  </a:cubicBezTo>
                  <a:cubicBezTo>
                    <a:pt x="3841" y="58213"/>
                    <a:pt x="5820" y="58275"/>
                    <a:pt x="7800" y="58275"/>
                  </a:cubicBezTo>
                  <a:cubicBezTo>
                    <a:pt x="10473" y="58275"/>
                    <a:pt x="13148" y="58163"/>
                    <a:pt x="15811" y="57952"/>
                  </a:cubicBezTo>
                  <a:cubicBezTo>
                    <a:pt x="16445" y="57919"/>
                    <a:pt x="16945" y="57452"/>
                    <a:pt x="16945" y="56818"/>
                  </a:cubicBezTo>
                  <a:cubicBezTo>
                    <a:pt x="16879" y="49580"/>
                    <a:pt x="16812" y="42308"/>
                    <a:pt x="16812" y="35102"/>
                  </a:cubicBezTo>
                  <a:cubicBezTo>
                    <a:pt x="16712" y="27864"/>
                    <a:pt x="16612" y="20592"/>
                    <a:pt x="16478" y="13354"/>
                  </a:cubicBezTo>
                  <a:lnTo>
                    <a:pt x="16212" y="1078"/>
                  </a:lnTo>
                  <a:cubicBezTo>
                    <a:pt x="16212" y="612"/>
                    <a:pt x="15777" y="1"/>
                    <a:pt x="15259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6374158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83" name="Google Shape;383;p28"/>
          <p:cNvGrpSpPr/>
          <p:nvPr/>
        </p:nvGrpSpPr>
        <p:grpSpPr>
          <a:xfrm rot="5400000">
            <a:off x="84055" y="5294092"/>
            <a:ext cx="2313355" cy="2893581"/>
            <a:chOff x="3429275" y="3800075"/>
            <a:chExt cx="1225900" cy="1533375"/>
          </a:xfrm>
        </p:grpSpPr>
        <p:sp>
          <p:nvSpPr>
            <p:cNvPr id="384" name="Google Shape;384;p28"/>
            <p:cNvSpPr/>
            <p:nvPr/>
          </p:nvSpPr>
          <p:spPr>
            <a:xfrm>
              <a:off x="3764525" y="4562375"/>
              <a:ext cx="407825" cy="386625"/>
            </a:xfrm>
            <a:custGeom>
              <a:avLst/>
              <a:gdLst/>
              <a:ahLst/>
              <a:cxnLst/>
              <a:rect l="l" t="t" r="r" b="b"/>
              <a:pathLst>
                <a:path w="16313" h="15465" extrusionOk="0">
                  <a:moveTo>
                    <a:pt x="7962" y="0"/>
                  </a:moveTo>
                  <a:cubicBezTo>
                    <a:pt x="5975" y="0"/>
                    <a:pt x="4021" y="683"/>
                    <a:pt x="2569" y="2155"/>
                  </a:cubicBezTo>
                  <a:cubicBezTo>
                    <a:pt x="1368" y="3423"/>
                    <a:pt x="568" y="5024"/>
                    <a:pt x="401" y="6792"/>
                  </a:cubicBezTo>
                  <a:cubicBezTo>
                    <a:pt x="1" y="10361"/>
                    <a:pt x="2436" y="13864"/>
                    <a:pt x="5805" y="14998"/>
                  </a:cubicBezTo>
                  <a:cubicBezTo>
                    <a:pt x="6805" y="15331"/>
                    <a:pt x="7906" y="15465"/>
                    <a:pt x="8940" y="15465"/>
                  </a:cubicBezTo>
                  <a:cubicBezTo>
                    <a:pt x="12076" y="15465"/>
                    <a:pt x="14311" y="13463"/>
                    <a:pt x="15412" y="10628"/>
                  </a:cubicBezTo>
                  <a:cubicBezTo>
                    <a:pt x="16145" y="8627"/>
                    <a:pt x="16312" y="6425"/>
                    <a:pt x="15345" y="4424"/>
                  </a:cubicBezTo>
                  <a:cubicBezTo>
                    <a:pt x="14644" y="2823"/>
                    <a:pt x="13243" y="1488"/>
                    <a:pt x="11642" y="788"/>
                  </a:cubicBezTo>
                  <a:cubicBezTo>
                    <a:pt x="10481" y="272"/>
                    <a:pt x="9215" y="0"/>
                    <a:pt x="79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4154800" y="4856475"/>
              <a:ext cx="500375" cy="476975"/>
            </a:xfrm>
            <a:custGeom>
              <a:avLst/>
              <a:gdLst/>
              <a:ahLst/>
              <a:cxnLst/>
              <a:rect l="l" t="t" r="r" b="b"/>
              <a:pathLst>
                <a:path w="20015" h="19079" extrusionOk="0">
                  <a:moveTo>
                    <a:pt x="9784" y="0"/>
                  </a:moveTo>
                  <a:cubicBezTo>
                    <a:pt x="7350" y="0"/>
                    <a:pt x="4957" y="839"/>
                    <a:pt x="3170" y="2667"/>
                  </a:cubicBezTo>
                  <a:cubicBezTo>
                    <a:pt x="1635" y="4235"/>
                    <a:pt x="668" y="6203"/>
                    <a:pt x="468" y="8371"/>
                  </a:cubicBezTo>
                  <a:cubicBezTo>
                    <a:pt x="1" y="12774"/>
                    <a:pt x="3003" y="17110"/>
                    <a:pt x="7139" y="18511"/>
                  </a:cubicBezTo>
                  <a:cubicBezTo>
                    <a:pt x="8373" y="18912"/>
                    <a:pt x="9708" y="19079"/>
                    <a:pt x="11009" y="19079"/>
                  </a:cubicBezTo>
                  <a:cubicBezTo>
                    <a:pt x="14811" y="19079"/>
                    <a:pt x="17647" y="16577"/>
                    <a:pt x="18948" y="13108"/>
                  </a:cubicBezTo>
                  <a:cubicBezTo>
                    <a:pt x="19848" y="10673"/>
                    <a:pt x="20015" y="7937"/>
                    <a:pt x="18981" y="5502"/>
                  </a:cubicBezTo>
                  <a:cubicBezTo>
                    <a:pt x="18080" y="3501"/>
                    <a:pt x="16346" y="1866"/>
                    <a:pt x="14378" y="999"/>
                  </a:cubicBezTo>
                  <a:cubicBezTo>
                    <a:pt x="12929" y="347"/>
                    <a:pt x="11348" y="0"/>
                    <a:pt x="97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4144800" y="4323800"/>
              <a:ext cx="246875" cy="234100"/>
            </a:xfrm>
            <a:custGeom>
              <a:avLst/>
              <a:gdLst/>
              <a:ahLst/>
              <a:cxnLst/>
              <a:rect l="l" t="t" r="r" b="b"/>
              <a:pathLst>
                <a:path w="9875" h="9364" extrusionOk="0">
                  <a:moveTo>
                    <a:pt x="4808" y="0"/>
                  </a:moveTo>
                  <a:cubicBezTo>
                    <a:pt x="3593" y="0"/>
                    <a:pt x="2395" y="424"/>
                    <a:pt x="1535" y="1324"/>
                  </a:cubicBezTo>
                  <a:cubicBezTo>
                    <a:pt x="768" y="2058"/>
                    <a:pt x="334" y="3059"/>
                    <a:pt x="201" y="4126"/>
                  </a:cubicBezTo>
                  <a:cubicBezTo>
                    <a:pt x="0" y="6294"/>
                    <a:pt x="1435" y="8396"/>
                    <a:pt x="3503" y="9063"/>
                  </a:cubicBezTo>
                  <a:cubicBezTo>
                    <a:pt x="4103" y="9297"/>
                    <a:pt x="4770" y="9363"/>
                    <a:pt x="5404" y="9363"/>
                  </a:cubicBezTo>
                  <a:cubicBezTo>
                    <a:pt x="7272" y="9363"/>
                    <a:pt x="8707" y="8163"/>
                    <a:pt x="9340" y="6461"/>
                  </a:cubicBezTo>
                  <a:cubicBezTo>
                    <a:pt x="9774" y="5227"/>
                    <a:pt x="9874" y="3859"/>
                    <a:pt x="9274" y="2692"/>
                  </a:cubicBezTo>
                  <a:cubicBezTo>
                    <a:pt x="8873" y="1691"/>
                    <a:pt x="8006" y="891"/>
                    <a:pt x="7039" y="490"/>
                  </a:cubicBezTo>
                  <a:cubicBezTo>
                    <a:pt x="6343" y="168"/>
                    <a:pt x="5572" y="0"/>
                    <a:pt x="48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3470975" y="4618700"/>
              <a:ext cx="184325" cy="175200"/>
            </a:xfrm>
            <a:custGeom>
              <a:avLst/>
              <a:gdLst/>
              <a:ahLst/>
              <a:cxnLst/>
              <a:rect l="l" t="t" r="r" b="b"/>
              <a:pathLst>
                <a:path w="7373" h="7008" extrusionOk="0">
                  <a:moveTo>
                    <a:pt x="3647" y="1"/>
                  </a:moveTo>
                  <a:cubicBezTo>
                    <a:pt x="2741" y="1"/>
                    <a:pt x="1847" y="325"/>
                    <a:pt x="1168" y="1003"/>
                  </a:cubicBezTo>
                  <a:cubicBezTo>
                    <a:pt x="601" y="1537"/>
                    <a:pt x="234" y="2271"/>
                    <a:pt x="168" y="3071"/>
                  </a:cubicBezTo>
                  <a:cubicBezTo>
                    <a:pt x="1" y="4706"/>
                    <a:pt x="1102" y="6274"/>
                    <a:pt x="2636" y="6774"/>
                  </a:cubicBezTo>
                  <a:cubicBezTo>
                    <a:pt x="3103" y="6907"/>
                    <a:pt x="3603" y="7007"/>
                    <a:pt x="4037" y="7007"/>
                  </a:cubicBezTo>
                  <a:cubicBezTo>
                    <a:pt x="5471" y="7007"/>
                    <a:pt x="6472" y="6073"/>
                    <a:pt x="6972" y="4773"/>
                  </a:cubicBezTo>
                  <a:cubicBezTo>
                    <a:pt x="7306" y="3872"/>
                    <a:pt x="7373" y="2871"/>
                    <a:pt x="6972" y="2037"/>
                  </a:cubicBezTo>
                  <a:cubicBezTo>
                    <a:pt x="6672" y="1270"/>
                    <a:pt x="6005" y="703"/>
                    <a:pt x="5305" y="369"/>
                  </a:cubicBezTo>
                  <a:cubicBezTo>
                    <a:pt x="4780" y="126"/>
                    <a:pt x="4211" y="1"/>
                    <a:pt x="3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3877950" y="5081550"/>
              <a:ext cx="182650" cy="175175"/>
            </a:xfrm>
            <a:custGeom>
              <a:avLst/>
              <a:gdLst/>
              <a:ahLst/>
              <a:cxnLst/>
              <a:rect l="l" t="t" r="r" b="b"/>
              <a:pathLst>
                <a:path w="7306" h="7007" extrusionOk="0">
                  <a:moveTo>
                    <a:pt x="3615" y="0"/>
                  </a:moveTo>
                  <a:cubicBezTo>
                    <a:pt x="2712" y="0"/>
                    <a:pt x="1826" y="324"/>
                    <a:pt x="1168" y="1002"/>
                  </a:cubicBezTo>
                  <a:cubicBezTo>
                    <a:pt x="567" y="1536"/>
                    <a:pt x="234" y="2270"/>
                    <a:pt x="167" y="3071"/>
                  </a:cubicBezTo>
                  <a:cubicBezTo>
                    <a:pt x="0" y="4705"/>
                    <a:pt x="1068" y="6273"/>
                    <a:pt x="2602" y="6773"/>
                  </a:cubicBezTo>
                  <a:cubicBezTo>
                    <a:pt x="3069" y="6907"/>
                    <a:pt x="3569" y="7007"/>
                    <a:pt x="4036" y="7007"/>
                  </a:cubicBezTo>
                  <a:cubicBezTo>
                    <a:pt x="5437" y="7007"/>
                    <a:pt x="6438" y="6073"/>
                    <a:pt x="6938" y="4772"/>
                  </a:cubicBezTo>
                  <a:cubicBezTo>
                    <a:pt x="7272" y="3904"/>
                    <a:pt x="7305" y="2870"/>
                    <a:pt x="6938" y="2036"/>
                  </a:cubicBezTo>
                  <a:cubicBezTo>
                    <a:pt x="6672" y="1269"/>
                    <a:pt x="6004" y="702"/>
                    <a:pt x="5271" y="369"/>
                  </a:cubicBezTo>
                  <a:cubicBezTo>
                    <a:pt x="4746" y="126"/>
                    <a:pt x="4177" y="0"/>
                    <a:pt x="3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4310750" y="4648325"/>
              <a:ext cx="119275" cy="113875"/>
            </a:xfrm>
            <a:custGeom>
              <a:avLst/>
              <a:gdLst/>
              <a:ahLst/>
              <a:cxnLst/>
              <a:rect l="l" t="t" r="r" b="b"/>
              <a:pathLst>
                <a:path w="4771" h="4555" extrusionOk="0">
                  <a:moveTo>
                    <a:pt x="2371" y="1"/>
                  </a:moveTo>
                  <a:cubicBezTo>
                    <a:pt x="1784" y="1"/>
                    <a:pt x="1200" y="200"/>
                    <a:pt x="768" y="652"/>
                  </a:cubicBezTo>
                  <a:cubicBezTo>
                    <a:pt x="434" y="1019"/>
                    <a:pt x="201" y="1519"/>
                    <a:pt x="134" y="2020"/>
                  </a:cubicBezTo>
                  <a:cubicBezTo>
                    <a:pt x="0" y="3054"/>
                    <a:pt x="734" y="4088"/>
                    <a:pt x="1735" y="4421"/>
                  </a:cubicBezTo>
                  <a:cubicBezTo>
                    <a:pt x="2035" y="4522"/>
                    <a:pt x="2369" y="4555"/>
                    <a:pt x="2636" y="4555"/>
                  </a:cubicBezTo>
                  <a:cubicBezTo>
                    <a:pt x="3570" y="4555"/>
                    <a:pt x="4237" y="3988"/>
                    <a:pt x="4537" y="3154"/>
                  </a:cubicBezTo>
                  <a:cubicBezTo>
                    <a:pt x="4737" y="2553"/>
                    <a:pt x="4771" y="1886"/>
                    <a:pt x="4537" y="1319"/>
                  </a:cubicBezTo>
                  <a:cubicBezTo>
                    <a:pt x="4304" y="786"/>
                    <a:pt x="3903" y="419"/>
                    <a:pt x="3436" y="218"/>
                  </a:cubicBezTo>
                  <a:cubicBezTo>
                    <a:pt x="3104" y="78"/>
                    <a:pt x="2737" y="1"/>
                    <a:pt x="2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3429275" y="4905900"/>
              <a:ext cx="399500" cy="380025"/>
            </a:xfrm>
            <a:custGeom>
              <a:avLst/>
              <a:gdLst/>
              <a:ahLst/>
              <a:cxnLst/>
              <a:rect l="l" t="t" r="r" b="b"/>
              <a:pathLst>
                <a:path w="15980" h="15201" extrusionOk="0">
                  <a:moveTo>
                    <a:pt x="7790" y="0"/>
                  </a:moveTo>
                  <a:cubicBezTo>
                    <a:pt x="5831" y="0"/>
                    <a:pt x="3911" y="675"/>
                    <a:pt x="2503" y="2124"/>
                  </a:cubicBezTo>
                  <a:cubicBezTo>
                    <a:pt x="1335" y="3392"/>
                    <a:pt x="535" y="4960"/>
                    <a:pt x="368" y="6661"/>
                  </a:cubicBezTo>
                  <a:cubicBezTo>
                    <a:pt x="1" y="10197"/>
                    <a:pt x="2369" y="13632"/>
                    <a:pt x="5672" y="14733"/>
                  </a:cubicBezTo>
                  <a:cubicBezTo>
                    <a:pt x="6672" y="15067"/>
                    <a:pt x="7706" y="15200"/>
                    <a:pt x="8774" y="15200"/>
                  </a:cubicBezTo>
                  <a:cubicBezTo>
                    <a:pt x="11843" y="15200"/>
                    <a:pt x="14044" y="13199"/>
                    <a:pt x="15112" y="10430"/>
                  </a:cubicBezTo>
                  <a:cubicBezTo>
                    <a:pt x="15846" y="8462"/>
                    <a:pt x="15979" y="6260"/>
                    <a:pt x="15112" y="4392"/>
                  </a:cubicBezTo>
                  <a:cubicBezTo>
                    <a:pt x="14378" y="2791"/>
                    <a:pt x="12977" y="1524"/>
                    <a:pt x="11442" y="790"/>
                  </a:cubicBezTo>
                  <a:cubicBezTo>
                    <a:pt x="10290" y="272"/>
                    <a:pt x="9032" y="0"/>
                    <a:pt x="7790" y="0"/>
                  </a:cubicBezTo>
                  <a:close/>
                </a:path>
              </a:pathLst>
            </a:custGeom>
            <a:solidFill>
              <a:srgbClr val="FFDC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3553550" y="3800075"/>
              <a:ext cx="512050" cy="688375"/>
            </a:xfrm>
            <a:custGeom>
              <a:avLst/>
              <a:gdLst/>
              <a:ahLst/>
              <a:cxnLst/>
              <a:rect l="l" t="t" r="r" b="b"/>
              <a:pathLst>
                <a:path w="20482" h="27535" extrusionOk="0">
                  <a:moveTo>
                    <a:pt x="7818" y="0"/>
                  </a:moveTo>
                  <a:cubicBezTo>
                    <a:pt x="7277" y="0"/>
                    <a:pt x="6740" y="163"/>
                    <a:pt x="6171" y="391"/>
                  </a:cubicBezTo>
                  <a:cubicBezTo>
                    <a:pt x="4337" y="1091"/>
                    <a:pt x="2502" y="1725"/>
                    <a:pt x="701" y="2492"/>
                  </a:cubicBezTo>
                  <a:cubicBezTo>
                    <a:pt x="334" y="2726"/>
                    <a:pt x="0" y="3293"/>
                    <a:pt x="34" y="3727"/>
                  </a:cubicBezTo>
                  <a:cubicBezTo>
                    <a:pt x="300" y="7463"/>
                    <a:pt x="234" y="11265"/>
                    <a:pt x="367" y="15001"/>
                  </a:cubicBezTo>
                  <a:cubicBezTo>
                    <a:pt x="467" y="16836"/>
                    <a:pt x="534" y="18737"/>
                    <a:pt x="634" y="20605"/>
                  </a:cubicBezTo>
                  <a:cubicBezTo>
                    <a:pt x="667" y="22407"/>
                    <a:pt x="734" y="24141"/>
                    <a:pt x="1001" y="25909"/>
                  </a:cubicBezTo>
                  <a:lnTo>
                    <a:pt x="1001" y="25976"/>
                  </a:lnTo>
                  <a:cubicBezTo>
                    <a:pt x="867" y="26576"/>
                    <a:pt x="1068" y="27177"/>
                    <a:pt x="1701" y="27444"/>
                  </a:cubicBezTo>
                  <a:cubicBezTo>
                    <a:pt x="1843" y="27506"/>
                    <a:pt x="1989" y="27535"/>
                    <a:pt x="2135" y="27535"/>
                  </a:cubicBezTo>
                  <a:cubicBezTo>
                    <a:pt x="2539" y="27535"/>
                    <a:pt x="2942" y="27311"/>
                    <a:pt x="3236" y="26943"/>
                  </a:cubicBezTo>
                  <a:cubicBezTo>
                    <a:pt x="5804" y="23908"/>
                    <a:pt x="9340" y="20272"/>
                    <a:pt x="10808" y="18971"/>
                  </a:cubicBezTo>
                  <a:cubicBezTo>
                    <a:pt x="13810" y="16269"/>
                    <a:pt x="16846" y="13500"/>
                    <a:pt x="19981" y="10898"/>
                  </a:cubicBezTo>
                  <a:cubicBezTo>
                    <a:pt x="20415" y="10498"/>
                    <a:pt x="20481" y="9598"/>
                    <a:pt x="20014" y="9164"/>
                  </a:cubicBezTo>
                  <a:cubicBezTo>
                    <a:pt x="17046" y="6796"/>
                    <a:pt x="14044" y="4494"/>
                    <a:pt x="11175" y="2092"/>
                  </a:cubicBezTo>
                  <a:cubicBezTo>
                    <a:pt x="10474" y="1492"/>
                    <a:pt x="9874" y="758"/>
                    <a:pt x="9073" y="324"/>
                  </a:cubicBezTo>
                  <a:cubicBezTo>
                    <a:pt x="8642" y="94"/>
                    <a:pt x="8229" y="0"/>
                    <a:pt x="78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3816225" y="4262850"/>
              <a:ext cx="262725" cy="230025"/>
            </a:xfrm>
            <a:custGeom>
              <a:avLst/>
              <a:gdLst/>
              <a:ahLst/>
              <a:cxnLst/>
              <a:rect l="l" t="t" r="r" b="b"/>
              <a:pathLst>
                <a:path w="10509" h="9201" extrusionOk="0">
                  <a:moveTo>
                    <a:pt x="6633" y="0"/>
                  </a:moveTo>
                  <a:cubicBezTo>
                    <a:pt x="6529" y="0"/>
                    <a:pt x="6427" y="30"/>
                    <a:pt x="6339" y="93"/>
                  </a:cubicBezTo>
                  <a:cubicBezTo>
                    <a:pt x="5938" y="393"/>
                    <a:pt x="5538" y="593"/>
                    <a:pt x="5204" y="927"/>
                  </a:cubicBezTo>
                  <a:cubicBezTo>
                    <a:pt x="4871" y="1260"/>
                    <a:pt x="4537" y="1561"/>
                    <a:pt x="4204" y="1828"/>
                  </a:cubicBezTo>
                  <a:cubicBezTo>
                    <a:pt x="3503" y="2461"/>
                    <a:pt x="2836" y="3095"/>
                    <a:pt x="2169" y="3729"/>
                  </a:cubicBezTo>
                  <a:cubicBezTo>
                    <a:pt x="1869" y="3996"/>
                    <a:pt x="1535" y="4296"/>
                    <a:pt x="1235" y="4596"/>
                  </a:cubicBezTo>
                  <a:cubicBezTo>
                    <a:pt x="901" y="4963"/>
                    <a:pt x="401" y="5297"/>
                    <a:pt x="268" y="5797"/>
                  </a:cubicBezTo>
                  <a:cubicBezTo>
                    <a:pt x="1" y="6831"/>
                    <a:pt x="1101" y="7632"/>
                    <a:pt x="1869" y="8165"/>
                  </a:cubicBezTo>
                  <a:cubicBezTo>
                    <a:pt x="2791" y="8831"/>
                    <a:pt x="3783" y="9200"/>
                    <a:pt x="4769" y="9200"/>
                  </a:cubicBezTo>
                  <a:cubicBezTo>
                    <a:pt x="5709" y="9200"/>
                    <a:pt x="6643" y="8865"/>
                    <a:pt x="7506" y="8132"/>
                  </a:cubicBezTo>
                  <a:cubicBezTo>
                    <a:pt x="9908" y="6097"/>
                    <a:pt x="10508" y="2128"/>
                    <a:pt x="7406" y="326"/>
                  </a:cubicBezTo>
                  <a:cubicBezTo>
                    <a:pt x="7273" y="260"/>
                    <a:pt x="7206" y="260"/>
                    <a:pt x="7106" y="226"/>
                  </a:cubicBezTo>
                  <a:cubicBezTo>
                    <a:pt x="6981" y="81"/>
                    <a:pt x="6805" y="0"/>
                    <a:pt x="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3" name="Google Shape;393;p28"/>
          <p:cNvGrpSpPr/>
          <p:nvPr/>
        </p:nvGrpSpPr>
        <p:grpSpPr>
          <a:xfrm rot="7199872">
            <a:off x="9208035" y="-731111"/>
            <a:ext cx="3062868" cy="3362565"/>
            <a:chOff x="-312899" y="-249103"/>
            <a:chExt cx="2297003" cy="2521761"/>
          </a:xfrm>
        </p:grpSpPr>
        <p:sp>
          <p:nvSpPr>
            <p:cNvPr id="394" name="Google Shape;394;p28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28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28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28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8" name="Google Shape;398;p28"/>
          <p:cNvGrpSpPr/>
          <p:nvPr/>
        </p:nvGrpSpPr>
        <p:grpSpPr>
          <a:xfrm>
            <a:off x="-248082" y="123334"/>
            <a:ext cx="1726833" cy="989633"/>
            <a:chOff x="3377575" y="1904775"/>
            <a:chExt cx="1295125" cy="742225"/>
          </a:xfrm>
        </p:grpSpPr>
        <p:sp>
          <p:nvSpPr>
            <p:cNvPr id="399" name="Google Shape;399;p28"/>
            <p:cNvSpPr/>
            <p:nvPr/>
          </p:nvSpPr>
          <p:spPr>
            <a:xfrm>
              <a:off x="4333275" y="2025925"/>
              <a:ext cx="339425" cy="329550"/>
            </a:xfrm>
            <a:custGeom>
              <a:avLst/>
              <a:gdLst/>
              <a:ahLst/>
              <a:cxnLst/>
              <a:rect l="l" t="t" r="r" b="b"/>
              <a:pathLst>
                <a:path w="13577" h="13182" extrusionOk="0">
                  <a:moveTo>
                    <a:pt x="12500" y="0"/>
                  </a:moveTo>
                  <a:cubicBezTo>
                    <a:pt x="12470" y="0"/>
                    <a:pt x="12440" y="2"/>
                    <a:pt x="12409" y="6"/>
                  </a:cubicBezTo>
                  <a:cubicBezTo>
                    <a:pt x="9367" y="219"/>
                    <a:pt x="6282" y="241"/>
                    <a:pt x="3223" y="241"/>
                  </a:cubicBezTo>
                  <a:cubicBezTo>
                    <a:pt x="2458" y="241"/>
                    <a:pt x="1695" y="239"/>
                    <a:pt x="934" y="239"/>
                  </a:cubicBezTo>
                  <a:cubicBezTo>
                    <a:pt x="434" y="239"/>
                    <a:pt x="0" y="673"/>
                    <a:pt x="0" y="1207"/>
                  </a:cubicBezTo>
                  <a:lnTo>
                    <a:pt x="234" y="12215"/>
                  </a:lnTo>
                  <a:cubicBezTo>
                    <a:pt x="234" y="12715"/>
                    <a:pt x="667" y="13182"/>
                    <a:pt x="1201" y="13182"/>
                  </a:cubicBezTo>
                  <a:cubicBezTo>
                    <a:pt x="3069" y="13082"/>
                    <a:pt x="4937" y="13015"/>
                    <a:pt x="6838" y="12982"/>
                  </a:cubicBezTo>
                  <a:cubicBezTo>
                    <a:pt x="8139" y="12935"/>
                    <a:pt x="9439" y="12873"/>
                    <a:pt x="10751" y="12873"/>
                  </a:cubicBezTo>
                  <a:cubicBezTo>
                    <a:pt x="11323" y="12873"/>
                    <a:pt x="11898" y="12885"/>
                    <a:pt x="12476" y="12915"/>
                  </a:cubicBezTo>
                  <a:cubicBezTo>
                    <a:pt x="12505" y="12919"/>
                    <a:pt x="12534" y="12920"/>
                    <a:pt x="12563" y="12920"/>
                  </a:cubicBezTo>
                  <a:cubicBezTo>
                    <a:pt x="13093" y="12920"/>
                    <a:pt x="13543" y="12354"/>
                    <a:pt x="13543" y="11848"/>
                  </a:cubicBezTo>
                  <a:cubicBezTo>
                    <a:pt x="13576" y="10146"/>
                    <a:pt x="13576" y="8412"/>
                    <a:pt x="13576" y="6711"/>
                  </a:cubicBezTo>
                  <a:lnTo>
                    <a:pt x="13576" y="4309"/>
                  </a:lnTo>
                  <a:cubicBezTo>
                    <a:pt x="13543" y="3809"/>
                    <a:pt x="13543" y="3275"/>
                    <a:pt x="13443" y="2808"/>
                  </a:cubicBezTo>
                  <a:cubicBezTo>
                    <a:pt x="13443" y="2207"/>
                    <a:pt x="13443" y="1574"/>
                    <a:pt x="13410" y="1007"/>
                  </a:cubicBezTo>
                  <a:cubicBezTo>
                    <a:pt x="13378" y="533"/>
                    <a:pt x="13018" y="0"/>
                    <a:pt x="125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3377575" y="1904775"/>
              <a:ext cx="1181700" cy="742225"/>
            </a:xfrm>
            <a:custGeom>
              <a:avLst/>
              <a:gdLst/>
              <a:ahLst/>
              <a:cxnLst/>
              <a:rect l="l" t="t" r="r" b="b"/>
              <a:pathLst>
                <a:path w="47268" h="29689" extrusionOk="0">
                  <a:moveTo>
                    <a:pt x="33782" y="0"/>
                  </a:moveTo>
                  <a:cubicBezTo>
                    <a:pt x="33276" y="0"/>
                    <a:pt x="32769" y="4"/>
                    <a:pt x="32257" y="15"/>
                  </a:cubicBezTo>
                  <a:cubicBezTo>
                    <a:pt x="30623" y="48"/>
                    <a:pt x="29022" y="48"/>
                    <a:pt x="27420" y="249"/>
                  </a:cubicBezTo>
                  <a:cubicBezTo>
                    <a:pt x="26553" y="382"/>
                    <a:pt x="26420" y="682"/>
                    <a:pt x="26420" y="2417"/>
                  </a:cubicBezTo>
                  <a:cubicBezTo>
                    <a:pt x="26420" y="3551"/>
                    <a:pt x="26586" y="4652"/>
                    <a:pt x="26420" y="5719"/>
                  </a:cubicBezTo>
                  <a:cubicBezTo>
                    <a:pt x="25753" y="10423"/>
                    <a:pt x="22717" y="14592"/>
                    <a:pt x="18614" y="17027"/>
                  </a:cubicBezTo>
                  <a:cubicBezTo>
                    <a:pt x="16079" y="18562"/>
                    <a:pt x="13210" y="19496"/>
                    <a:pt x="10241" y="19996"/>
                  </a:cubicBezTo>
                  <a:cubicBezTo>
                    <a:pt x="8740" y="20230"/>
                    <a:pt x="7239" y="20330"/>
                    <a:pt x="5738" y="20363"/>
                  </a:cubicBezTo>
                  <a:cubicBezTo>
                    <a:pt x="5004" y="20363"/>
                    <a:pt x="4204" y="20363"/>
                    <a:pt x="3437" y="20330"/>
                  </a:cubicBezTo>
                  <a:cubicBezTo>
                    <a:pt x="3008" y="20291"/>
                    <a:pt x="2318" y="20195"/>
                    <a:pt x="1686" y="20195"/>
                  </a:cubicBezTo>
                  <a:cubicBezTo>
                    <a:pt x="1234" y="20195"/>
                    <a:pt x="812" y="20244"/>
                    <a:pt x="535" y="20396"/>
                  </a:cubicBezTo>
                  <a:cubicBezTo>
                    <a:pt x="1" y="20730"/>
                    <a:pt x="101" y="23932"/>
                    <a:pt x="68" y="24599"/>
                  </a:cubicBezTo>
                  <a:cubicBezTo>
                    <a:pt x="34" y="25834"/>
                    <a:pt x="34" y="27034"/>
                    <a:pt x="1" y="28235"/>
                  </a:cubicBezTo>
                  <a:cubicBezTo>
                    <a:pt x="1" y="29036"/>
                    <a:pt x="668" y="29670"/>
                    <a:pt x="1402" y="29670"/>
                  </a:cubicBezTo>
                  <a:cubicBezTo>
                    <a:pt x="2542" y="29683"/>
                    <a:pt x="3680" y="29688"/>
                    <a:pt x="4818" y="29688"/>
                  </a:cubicBezTo>
                  <a:cubicBezTo>
                    <a:pt x="9507" y="29688"/>
                    <a:pt x="14183" y="29596"/>
                    <a:pt x="18881" y="29570"/>
                  </a:cubicBezTo>
                  <a:cubicBezTo>
                    <a:pt x="24718" y="29536"/>
                    <a:pt x="30589" y="29503"/>
                    <a:pt x="36427" y="29403"/>
                  </a:cubicBezTo>
                  <a:cubicBezTo>
                    <a:pt x="38061" y="29403"/>
                    <a:pt x="39696" y="29369"/>
                    <a:pt x="41297" y="29369"/>
                  </a:cubicBezTo>
                  <a:cubicBezTo>
                    <a:pt x="42131" y="29369"/>
                    <a:pt x="42965" y="29369"/>
                    <a:pt x="43799" y="29336"/>
                  </a:cubicBezTo>
                  <a:cubicBezTo>
                    <a:pt x="44566" y="29336"/>
                    <a:pt x="45300" y="29336"/>
                    <a:pt x="45900" y="28936"/>
                  </a:cubicBezTo>
                  <a:cubicBezTo>
                    <a:pt x="46401" y="28769"/>
                    <a:pt x="46768" y="28269"/>
                    <a:pt x="46768" y="27702"/>
                  </a:cubicBezTo>
                  <a:cubicBezTo>
                    <a:pt x="46868" y="25200"/>
                    <a:pt x="46901" y="22731"/>
                    <a:pt x="46968" y="20230"/>
                  </a:cubicBezTo>
                  <a:cubicBezTo>
                    <a:pt x="46401" y="20230"/>
                    <a:pt x="45733" y="20230"/>
                    <a:pt x="45066" y="20263"/>
                  </a:cubicBezTo>
                  <a:cubicBezTo>
                    <a:pt x="42464" y="20363"/>
                    <a:pt x="39829" y="20496"/>
                    <a:pt x="37261" y="20563"/>
                  </a:cubicBezTo>
                  <a:cubicBezTo>
                    <a:pt x="37242" y="20564"/>
                    <a:pt x="37224" y="20564"/>
                    <a:pt x="37206" y="20564"/>
                  </a:cubicBezTo>
                  <a:cubicBezTo>
                    <a:pt x="36467" y="20564"/>
                    <a:pt x="35926" y="19912"/>
                    <a:pt x="35926" y="19229"/>
                  </a:cubicBezTo>
                  <a:cubicBezTo>
                    <a:pt x="35793" y="14159"/>
                    <a:pt x="35726" y="9055"/>
                    <a:pt x="35560" y="4018"/>
                  </a:cubicBezTo>
                  <a:cubicBezTo>
                    <a:pt x="35526" y="3317"/>
                    <a:pt x="36193" y="2684"/>
                    <a:pt x="36894" y="2684"/>
                  </a:cubicBezTo>
                  <a:cubicBezTo>
                    <a:pt x="38050" y="2684"/>
                    <a:pt x="39203" y="2687"/>
                    <a:pt x="40354" y="2687"/>
                  </a:cubicBezTo>
                  <a:cubicBezTo>
                    <a:pt x="42657" y="2687"/>
                    <a:pt x="44955" y="2673"/>
                    <a:pt x="47268" y="2584"/>
                  </a:cubicBezTo>
                  <a:lnTo>
                    <a:pt x="47268" y="1516"/>
                  </a:lnTo>
                  <a:cubicBezTo>
                    <a:pt x="47268" y="816"/>
                    <a:pt x="46734" y="315"/>
                    <a:pt x="46067" y="315"/>
                  </a:cubicBezTo>
                  <a:cubicBezTo>
                    <a:pt x="42965" y="148"/>
                    <a:pt x="39896" y="15"/>
                    <a:pt x="36794" y="15"/>
                  </a:cubicBezTo>
                  <a:cubicBezTo>
                    <a:pt x="35793" y="15"/>
                    <a:pt x="34792" y="0"/>
                    <a:pt x="33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1" name="Google Shape;401;p28"/>
          <p:cNvSpPr/>
          <p:nvPr/>
        </p:nvSpPr>
        <p:spPr>
          <a:xfrm>
            <a:off x="240584" y="761967"/>
            <a:ext cx="749467" cy="1338100"/>
          </a:xfrm>
          <a:custGeom>
            <a:avLst/>
            <a:gdLst/>
            <a:ahLst/>
            <a:cxnLst/>
            <a:rect l="l" t="t" r="r" b="b"/>
            <a:pathLst>
              <a:path w="22484" h="40143" extrusionOk="0">
                <a:moveTo>
                  <a:pt x="18914" y="6030"/>
                </a:moveTo>
                <a:cubicBezTo>
                  <a:pt x="17046" y="14169"/>
                  <a:pt x="15078" y="22275"/>
                  <a:pt x="13177" y="30381"/>
                </a:cubicBezTo>
                <a:cubicBezTo>
                  <a:pt x="12677" y="32415"/>
                  <a:pt x="12210" y="34450"/>
                  <a:pt x="11709" y="36518"/>
                </a:cubicBezTo>
                <a:cubicBezTo>
                  <a:pt x="11209" y="35918"/>
                  <a:pt x="10709" y="35384"/>
                  <a:pt x="10242" y="34784"/>
                </a:cubicBezTo>
                <a:cubicBezTo>
                  <a:pt x="9341" y="33683"/>
                  <a:pt x="8407" y="32515"/>
                  <a:pt x="7540" y="31348"/>
                </a:cubicBezTo>
                <a:cubicBezTo>
                  <a:pt x="5972" y="29146"/>
                  <a:pt x="4404" y="26911"/>
                  <a:pt x="3003" y="24610"/>
                </a:cubicBezTo>
                <a:cubicBezTo>
                  <a:pt x="5538" y="21975"/>
                  <a:pt x="7907" y="19239"/>
                  <a:pt x="10308" y="16471"/>
                </a:cubicBezTo>
                <a:cubicBezTo>
                  <a:pt x="12910" y="13435"/>
                  <a:pt x="15479" y="10366"/>
                  <a:pt x="17980" y="7231"/>
                </a:cubicBezTo>
                <a:cubicBezTo>
                  <a:pt x="18314" y="6797"/>
                  <a:pt x="18581" y="6430"/>
                  <a:pt x="18914" y="6030"/>
                </a:cubicBezTo>
                <a:close/>
                <a:moveTo>
                  <a:pt x="21223" y="1"/>
                </a:moveTo>
                <a:cubicBezTo>
                  <a:pt x="20824" y="1"/>
                  <a:pt x="20484" y="217"/>
                  <a:pt x="20215" y="559"/>
                </a:cubicBezTo>
                <a:cubicBezTo>
                  <a:pt x="15379" y="6864"/>
                  <a:pt x="10375" y="12935"/>
                  <a:pt x="5071" y="18872"/>
                </a:cubicBezTo>
                <a:cubicBezTo>
                  <a:pt x="3570" y="20574"/>
                  <a:pt x="2036" y="22208"/>
                  <a:pt x="568" y="23909"/>
                </a:cubicBezTo>
                <a:cubicBezTo>
                  <a:pt x="1" y="24576"/>
                  <a:pt x="401" y="25477"/>
                  <a:pt x="1035" y="25744"/>
                </a:cubicBezTo>
                <a:cubicBezTo>
                  <a:pt x="2503" y="28079"/>
                  <a:pt x="4037" y="30414"/>
                  <a:pt x="5705" y="32615"/>
                </a:cubicBezTo>
                <a:cubicBezTo>
                  <a:pt x="7540" y="35084"/>
                  <a:pt x="9408" y="37552"/>
                  <a:pt x="11442" y="39787"/>
                </a:cubicBezTo>
                <a:cubicBezTo>
                  <a:pt x="11663" y="40032"/>
                  <a:pt x="11959" y="40142"/>
                  <a:pt x="12257" y="40142"/>
                </a:cubicBezTo>
                <a:cubicBezTo>
                  <a:pt x="12769" y="40142"/>
                  <a:pt x="13284" y="39815"/>
                  <a:pt x="13410" y="39287"/>
                </a:cubicBezTo>
                <a:cubicBezTo>
                  <a:pt x="14545" y="34383"/>
                  <a:pt x="15745" y="29447"/>
                  <a:pt x="16913" y="24543"/>
                </a:cubicBezTo>
                <a:cubicBezTo>
                  <a:pt x="18047" y="19606"/>
                  <a:pt x="19248" y="14703"/>
                  <a:pt x="20415" y="9766"/>
                </a:cubicBezTo>
                <a:cubicBezTo>
                  <a:pt x="21049" y="7030"/>
                  <a:pt x="21683" y="4228"/>
                  <a:pt x="22350" y="1493"/>
                </a:cubicBezTo>
                <a:cubicBezTo>
                  <a:pt x="22484" y="893"/>
                  <a:pt x="22217" y="326"/>
                  <a:pt x="21683" y="92"/>
                </a:cubicBezTo>
                <a:cubicBezTo>
                  <a:pt x="21522" y="30"/>
                  <a:pt x="21368" y="1"/>
                  <a:pt x="2122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28"/>
          <p:cNvSpPr/>
          <p:nvPr/>
        </p:nvSpPr>
        <p:spPr>
          <a:xfrm rot="4785068">
            <a:off x="10972818" y="5818710"/>
            <a:ext cx="989724" cy="614220"/>
          </a:xfrm>
          <a:custGeom>
            <a:avLst/>
            <a:gdLst/>
            <a:ahLst/>
            <a:cxnLst/>
            <a:rect l="l" t="t" r="r" b="b"/>
            <a:pathLst>
              <a:path w="22683" h="14077" extrusionOk="0">
                <a:moveTo>
                  <a:pt x="1034" y="0"/>
                </a:moveTo>
                <a:cubicBezTo>
                  <a:pt x="500" y="0"/>
                  <a:pt x="0" y="500"/>
                  <a:pt x="33" y="1001"/>
                </a:cubicBezTo>
                <a:lnTo>
                  <a:pt x="33" y="1134"/>
                </a:lnTo>
                <a:cubicBezTo>
                  <a:pt x="0" y="1234"/>
                  <a:pt x="0" y="1301"/>
                  <a:pt x="0" y="1434"/>
                </a:cubicBezTo>
                <a:cubicBezTo>
                  <a:pt x="33" y="5104"/>
                  <a:pt x="234" y="8773"/>
                  <a:pt x="367" y="12442"/>
                </a:cubicBezTo>
                <a:cubicBezTo>
                  <a:pt x="400" y="13009"/>
                  <a:pt x="834" y="13410"/>
                  <a:pt x="1368" y="13443"/>
                </a:cubicBezTo>
                <a:cubicBezTo>
                  <a:pt x="8072" y="13910"/>
                  <a:pt x="14811" y="14077"/>
                  <a:pt x="21515" y="14077"/>
                </a:cubicBezTo>
                <a:cubicBezTo>
                  <a:pt x="22049" y="14077"/>
                  <a:pt x="22516" y="13610"/>
                  <a:pt x="22516" y="13076"/>
                </a:cubicBezTo>
                <a:cubicBezTo>
                  <a:pt x="22683" y="9107"/>
                  <a:pt x="22683" y="5137"/>
                  <a:pt x="22650" y="1168"/>
                </a:cubicBezTo>
                <a:cubicBezTo>
                  <a:pt x="22650" y="634"/>
                  <a:pt x="22183" y="167"/>
                  <a:pt x="21649" y="167"/>
                </a:cubicBezTo>
                <a:cubicBezTo>
                  <a:pt x="18953" y="193"/>
                  <a:pt x="16263" y="214"/>
                  <a:pt x="13577" y="214"/>
                </a:cubicBezTo>
                <a:cubicBezTo>
                  <a:pt x="9384" y="214"/>
                  <a:pt x="5203" y="163"/>
                  <a:pt x="10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3" name="Google Shape;403;p28"/>
          <p:cNvSpPr/>
          <p:nvPr/>
        </p:nvSpPr>
        <p:spPr>
          <a:xfrm rot="7824313">
            <a:off x="10383898" y="5974954"/>
            <a:ext cx="989759" cy="614241"/>
          </a:xfrm>
          <a:custGeom>
            <a:avLst/>
            <a:gdLst/>
            <a:ahLst/>
            <a:cxnLst/>
            <a:rect l="l" t="t" r="r" b="b"/>
            <a:pathLst>
              <a:path w="22683" h="14077" extrusionOk="0">
                <a:moveTo>
                  <a:pt x="1034" y="0"/>
                </a:moveTo>
                <a:cubicBezTo>
                  <a:pt x="500" y="0"/>
                  <a:pt x="0" y="500"/>
                  <a:pt x="33" y="1001"/>
                </a:cubicBezTo>
                <a:lnTo>
                  <a:pt x="33" y="1134"/>
                </a:lnTo>
                <a:cubicBezTo>
                  <a:pt x="0" y="1234"/>
                  <a:pt x="0" y="1301"/>
                  <a:pt x="0" y="1434"/>
                </a:cubicBezTo>
                <a:cubicBezTo>
                  <a:pt x="33" y="5104"/>
                  <a:pt x="234" y="8773"/>
                  <a:pt x="367" y="12442"/>
                </a:cubicBezTo>
                <a:cubicBezTo>
                  <a:pt x="400" y="13009"/>
                  <a:pt x="834" y="13410"/>
                  <a:pt x="1368" y="13443"/>
                </a:cubicBezTo>
                <a:cubicBezTo>
                  <a:pt x="8072" y="13910"/>
                  <a:pt x="14811" y="14077"/>
                  <a:pt x="21515" y="14077"/>
                </a:cubicBezTo>
                <a:cubicBezTo>
                  <a:pt x="22049" y="14077"/>
                  <a:pt x="22516" y="13610"/>
                  <a:pt x="22516" y="13076"/>
                </a:cubicBezTo>
                <a:cubicBezTo>
                  <a:pt x="22683" y="9107"/>
                  <a:pt x="22683" y="5137"/>
                  <a:pt x="22650" y="1168"/>
                </a:cubicBezTo>
                <a:cubicBezTo>
                  <a:pt x="22650" y="634"/>
                  <a:pt x="22183" y="167"/>
                  <a:pt x="21649" y="167"/>
                </a:cubicBezTo>
                <a:cubicBezTo>
                  <a:pt x="18953" y="193"/>
                  <a:pt x="16263" y="214"/>
                  <a:pt x="13577" y="214"/>
                </a:cubicBezTo>
                <a:cubicBezTo>
                  <a:pt x="9384" y="214"/>
                  <a:pt x="5203" y="163"/>
                  <a:pt x="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55761538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9"/>
          <p:cNvSpPr/>
          <p:nvPr/>
        </p:nvSpPr>
        <p:spPr>
          <a:xfrm>
            <a:off x="731033" y="483967"/>
            <a:ext cx="10730400" cy="5882800"/>
          </a:xfrm>
          <a:prstGeom prst="snip2DiagRect">
            <a:avLst>
              <a:gd name="adj1" fmla="val 0"/>
              <a:gd name="adj2" fmla="val 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06" name="Google Shape;406;p29"/>
          <p:cNvGrpSpPr/>
          <p:nvPr/>
        </p:nvGrpSpPr>
        <p:grpSpPr>
          <a:xfrm>
            <a:off x="-360773" y="4239981"/>
            <a:ext cx="1529412" cy="2618008"/>
            <a:chOff x="2360200" y="3392875"/>
            <a:chExt cx="1038250" cy="1777250"/>
          </a:xfrm>
        </p:grpSpPr>
        <p:sp>
          <p:nvSpPr>
            <p:cNvPr id="407" name="Google Shape;407;p29"/>
            <p:cNvSpPr/>
            <p:nvPr/>
          </p:nvSpPr>
          <p:spPr>
            <a:xfrm>
              <a:off x="2736300" y="3392875"/>
              <a:ext cx="172650" cy="1420325"/>
            </a:xfrm>
            <a:custGeom>
              <a:avLst/>
              <a:gdLst/>
              <a:ahLst/>
              <a:cxnLst/>
              <a:rect l="l" t="t" r="r" b="b"/>
              <a:pathLst>
                <a:path w="6906" h="56813" extrusionOk="0">
                  <a:moveTo>
                    <a:pt x="5771" y="0"/>
                  </a:moveTo>
                  <a:cubicBezTo>
                    <a:pt x="5137" y="0"/>
                    <a:pt x="4403" y="34"/>
                    <a:pt x="3736" y="34"/>
                  </a:cubicBezTo>
                  <a:cubicBezTo>
                    <a:pt x="3169" y="34"/>
                    <a:pt x="2702" y="534"/>
                    <a:pt x="2669" y="1101"/>
                  </a:cubicBezTo>
                  <a:cubicBezTo>
                    <a:pt x="2535" y="3670"/>
                    <a:pt x="2402" y="6238"/>
                    <a:pt x="2435" y="8773"/>
                  </a:cubicBezTo>
                  <a:cubicBezTo>
                    <a:pt x="2402" y="10108"/>
                    <a:pt x="2335" y="11409"/>
                    <a:pt x="2268" y="12743"/>
                  </a:cubicBezTo>
                  <a:cubicBezTo>
                    <a:pt x="2102" y="16112"/>
                    <a:pt x="1935" y="19548"/>
                    <a:pt x="1735" y="22917"/>
                  </a:cubicBezTo>
                  <a:cubicBezTo>
                    <a:pt x="1368" y="29755"/>
                    <a:pt x="1068" y="36627"/>
                    <a:pt x="701" y="43465"/>
                  </a:cubicBezTo>
                  <a:cubicBezTo>
                    <a:pt x="501" y="47368"/>
                    <a:pt x="234" y="51237"/>
                    <a:pt x="34" y="55106"/>
                  </a:cubicBezTo>
                  <a:cubicBezTo>
                    <a:pt x="0" y="55707"/>
                    <a:pt x="534" y="56441"/>
                    <a:pt x="1101" y="56541"/>
                  </a:cubicBezTo>
                  <a:lnTo>
                    <a:pt x="2602" y="56774"/>
                  </a:lnTo>
                  <a:cubicBezTo>
                    <a:pt x="2724" y="56800"/>
                    <a:pt x="2846" y="56813"/>
                    <a:pt x="2966" y="56813"/>
                  </a:cubicBezTo>
                  <a:cubicBezTo>
                    <a:pt x="3304" y="56813"/>
                    <a:pt x="3623" y="56713"/>
                    <a:pt x="3870" y="56541"/>
                  </a:cubicBezTo>
                  <a:cubicBezTo>
                    <a:pt x="3892" y="56542"/>
                    <a:pt x="3915" y="56543"/>
                    <a:pt x="3938" y="56543"/>
                  </a:cubicBezTo>
                  <a:cubicBezTo>
                    <a:pt x="4415" y="56543"/>
                    <a:pt x="4873" y="56210"/>
                    <a:pt x="4937" y="55573"/>
                  </a:cubicBezTo>
                  <a:cubicBezTo>
                    <a:pt x="5171" y="53806"/>
                    <a:pt x="5104" y="52038"/>
                    <a:pt x="5204" y="50270"/>
                  </a:cubicBezTo>
                  <a:cubicBezTo>
                    <a:pt x="5237" y="48535"/>
                    <a:pt x="5337" y="46734"/>
                    <a:pt x="5404" y="44966"/>
                  </a:cubicBezTo>
                  <a:cubicBezTo>
                    <a:pt x="5537" y="41430"/>
                    <a:pt x="5704" y="37894"/>
                    <a:pt x="5771" y="34392"/>
                  </a:cubicBezTo>
                  <a:cubicBezTo>
                    <a:pt x="6038" y="27287"/>
                    <a:pt x="6271" y="20181"/>
                    <a:pt x="6505" y="13076"/>
                  </a:cubicBezTo>
                  <a:cubicBezTo>
                    <a:pt x="6605" y="9073"/>
                    <a:pt x="6772" y="5104"/>
                    <a:pt x="6872" y="1101"/>
                  </a:cubicBezTo>
                  <a:cubicBezTo>
                    <a:pt x="6905" y="501"/>
                    <a:pt x="6371" y="0"/>
                    <a:pt x="5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29"/>
            <p:cNvSpPr/>
            <p:nvPr/>
          </p:nvSpPr>
          <p:spPr>
            <a:xfrm>
              <a:off x="2360200" y="3898150"/>
              <a:ext cx="953200" cy="1271975"/>
            </a:xfrm>
            <a:custGeom>
              <a:avLst/>
              <a:gdLst/>
              <a:ahLst/>
              <a:cxnLst/>
              <a:rect l="l" t="t" r="r" b="b"/>
              <a:pathLst>
                <a:path w="38128" h="50879" extrusionOk="0">
                  <a:moveTo>
                    <a:pt x="30162" y="0"/>
                  </a:moveTo>
                  <a:cubicBezTo>
                    <a:pt x="29982" y="0"/>
                    <a:pt x="29802" y="1"/>
                    <a:pt x="29621" y="4"/>
                  </a:cubicBezTo>
                  <a:cubicBezTo>
                    <a:pt x="28787" y="4"/>
                    <a:pt x="28187" y="671"/>
                    <a:pt x="28120" y="1505"/>
                  </a:cubicBezTo>
                  <a:cubicBezTo>
                    <a:pt x="28020" y="3206"/>
                    <a:pt x="27887" y="4907"/>
                    <a:pt x="27853" y="6642"/>
                  </a:cubicBezTo>
                  <a:cubicBezTo>
                    <a:pt x="27853" y="7409"/>
                    <a:pt x="27720" y="8243"/>
                    <a:pt x="27853" y="9044"/>
                  </a:cubicBezTo>
                  <a:cubicBezTo>
                    <a:pt x="27687" y="12079"/>
                    <a:pt x="27453" y="15081"/>
                    <a:pt x="27253" y="18150"/>
                  </a:cubicBezTo>
                  <a:cubicBezTo>
                    <a:pt x="26919" y="23320"/>
                    <a:pt x="26519" y="28491"/>
                    <a:pt x="26052" y="33661"/>
                  </a:cubicBezTo>
                  <a:cubicBezTo>
                    <a:pt x="25919" y="35096"/>
                    <a:pt x="25785" y="36530"/>
                    <a:pt x="25685" y="37998"/>
                  </a:cubicBezTo>
                  <a:cubicBezTo>
                    <a:pt x="25585" y="38765"/>
                    <a:pt x="25485" y="39532"/>
                    <a:pt x="25418" y="40266"/>
                  </a:cubicBezTo>
                  <a:cubicBezTo>
                    <a:pt x="25385" y="40600"/>
                    <a:pt x="25318" y="41000"/>
                    <a:pt x="25285" y="41333"/>
                  </a:cubicBezTo>
                  <a:cubicBezTo>
                    <a:pt x="25285" y="41433"/>
                    <a:pt x="25251" y="41567"/>
                    <a:pt x="25251" y="41700"/>
                  </a:cubicBezTo>
                  <a:lnTo>
                    <a:pt x="24885" y="41700"/>
                  </a:lnTo>
                  <a:cubicBezTo>
                    <a:pt x="24518" y="41700"/>
                    <a:pt x="24117" y="41667"/>
                    <a:pt x="23750" y="41667"/>
                  </a:cubicBezTo>
                  <a:lnTo>
                    <a:pt x="21482" y="41534"/>
                  </a:lnTo>
                  <a:cubicBezTo>
                    <a:pt x="19948" y="41400"/>
                    <a:pt x="18413" y="41333"/>
                    <a:pt x="16879" y="41200"/>
                  </a:cubicBezTo>
                  <a:cubicBezTo>
                    <a:pt x="14210" y="41033"/>
                    <a:pt x="11575" y="40766"/>
                    <a:pt x="8906" y="40533"/>
                  </a:cubicBezTo>
                  <a:cubicBezTo>
                    <a:pt x="9273" y="35696"/>
                    <a:pt x="9607" y="30893"/>
                    <a:pt x="9974" y="26089"/>
                  </a:cubicBezTo>
                  <a:cubicBezTo>
                    <a:pt x="10408" y="20919"/>
                    <a:pt x="10808" y="15748"/>
                    <a:pt x="11208" y="10578"/>
                  </a:cubicBezTo>
                  <a:cubicBezTo>
                    <a:pt x="11408" y="7709"/>
                    <a:pt x="11775" y="4807"/>
                    <a:pt x="11608" y="1905"/>
                  </a:cubicBezTo>
                  <a:cubicBezTo>
                    <a:pt x="11608" y="1738"/>
                    <a:pt x="11575" y="1638"/>
                    <a:pt x="11475" y="1505"/>
                  </a:cubicBezTo>
                  <a:cubicBezTo>
                    <a:pt x="11283" y="1058"/>
                    <a:pt x="10908" y="702"/>
                    <a:pt x="10437" y="702"/>
                  </a:cubicBezTo>
                  <a:cubicBezTo>
                    <a:pt x="10416" y="702"/>
                    <a:pt x="10395" y="703"/>
                    <a:pt x="10374" y="704"/>
                  </a:cubicBezTo>
                  <a:cubicBezTo>
                    <a:pt x="8506" y="804"/>
                    <a:pt x="6605" y="871"/>
                    <a:pt x="4737" y="1005"/>
                  </a:cubicBezTo>
                  <a:cubicBezTo>
                    <a:pt x="4003" y="1038"/>
                    <a:pt x="3503" y="1538"/>
                    <a:pt x="3403" y="2339"/>
                  </a:cubicBezTo>
                  <a:cubicBezTo>
                    <a:pt x="3236" y="4407"/>
                    <a:pt x="3169" y="6475"/>
                    <a:pt x="3069" y="8543"/>
                  </a:cubicBezTo>
                  <a:cubicBezTo>
                    <a:pt x="3002" y="10678"/>
                    <a:pt x="2769" y="12746"/>
                    <a:pt x="2602" y="14881"/>
                  </a:cubicBezTo>
                  <a:cubicBezTo>
                    <a:pt x="2335" y="19017"/>
                    <a:pt x="2002" y="23187"/>
                    <a:pt x="1668" y="27323"/>
                  </a:cubicBezTo>
                  <a:cubicBezTo>
                    <a:pt x="1368" y="31493"/>
                    <a:pt x="1034" y="35696"/>
                    <a:pt x="701" y="39866"/>
                  </a:cubicBezTo>
                  <a:cubicBezTo>
                    <a:pt x="601" y="40900"/>
                    <a:pt x="534" y="41934"/>
                    <a:pt x="400" y="43001"/>
                  </a:cubicBezTo>
                  <a:cubicBezTo>
                    <a:pt x="267" y="44002"/>
                    <a:pt x="67" y="45069"/>
                    <a:pt x="33" y="46070"/>
                  </a:cubicBezTo>
                  <a:cubicBezTo>
                    <a:pt x="0" y="47271"/>
                    <a:pt x="901" y="47938"/>
                    <a:pt x="2002" y="48172"/>
                  </a:cubicBezTo>
                  <a:cubicBezTo>
                    <a:pt x="3002" y="48372"/>
                    <a:pt x="4003" y="48572"/>
                    <a:pt x="5004" y="48739"/>
                  </a:cubicBezTo>
                  <a:cubicBezTo>
                    <a:pt x="13176" y="50073"/>
                    <a:pt x="21415" y="50507"/>
                    <a:pt x="29688" y="50773"/>
                  </a:cubicBezTo>
                  <a:cubicBezTo>
                    <a:pt x="30518" y="50773"/>
                    <a:pt x="31401" y="50879"/>
                    <a:pt x="32290" y="50879"/>
                  </a:cubicBezTo>
                  <a:cubicBezTo>
                    <a:pt x="32401" y="50879"/>
                    <a:pt x="32512" y="50877"/>
                    <a:pt x="32623" y="50874"/>
                  </a:cubicBezTo>
                  <a:cubicBezTo>
                    <a:pt x="33891" y="50840"/>
                    <a:pt x="34558" y="50040"/>
                    <a:pt x="34692" y="48839"/>
                  </a:cubicBezTo>
                  <a:cubicBezTo>
                    <a:pt x="34892" y="46771"/>
                    <a:pt x="34958" y="44702"/>
                    <a:pt x="35125" y="42601"/>
                  </a:cubicBezTo>
                  <a:cubicBezTo>
                    <a:pt x="35425" y="38431"/>
                    <a:pt x="35759" y="34228"/>
                    <a:pt x="36059" y="30059"/>
                  </a:cubicBezTo>
                  <a:cubicBezTo>
                    <a:pt x="36626" y="21719"/>
                    <a:pt x="37227" y="13380"/>
                    <a:pt x="37860" y="5041"/>
                  </a:cubicBezTo>
                  <a:lnTo>
                    <a:pt x="38094" y="1905"/>
                  </a:lnTo>
                  <a:cubicBezTo>
                    <a:pt x="38127" y="1371"/>
                    <a:pt x="37627" y="671"/>
                    <a:pt x="36993" y="538"/>
                  </a:cubicBezTo>
                  <a:cubicBezTo>
                    <a:pt x="34734" y="197"/>
                    <a:pt x="32475" y="0"/>
                    <a:pt x="30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29"/>
            <p:cNvSpPr/>
            <p:nvPr/>
          </p:nvSpPr>
          <p:spPr>
            <a:xfrm>
              <a:off x="3153250" y="4003300"/>
              <a:ext cx="245200" cy="237000"/>
            </a:xfrm>
            <a:custGeom>
              <a:avLst/>
              <a:gdLst/>
              <a:ahLst/>
              <a:cxnLst/>
              <a:rect l="l" t="t" r="r" b="b"/>
              <a:pathLst>
                <a:path w="9808" h="9480" extrusionOk="0">
                  <a:moveTo>
                    <a:pt x="1835" y="1"/>
                  </a:moveTo>
                  <a:cubicBezTo>
                    <a:pt x="1202" y="1"/>
                    <a:pt x="801" y="501"/>
                    <a:pt x="735" y="1102"/>
                  </a:cubicBezTo>
                  <a:cubicBezTo>
                    <a:pt x="735" y="1268"/>
                    <a:pt x="301" y="5938"/>
                    <a:pt x="234" y="6606"/>
                  </a:cubicBezTo>
                  <a:cubicBezTo>
                    <a:pt x="201" y="7273"/>
                    <a:pt x="1" y="8107"/>
                    <a:pt x="468" y="8674"/>
                  </a:cubicBezTo>
                  <a:cubicBezTo>
                    <a:pt x="968" y="9307"/>
                    <a:pt x="1869" y="9207"/>
                    <a:pt x="2569" y="9307"/>
                  </a:cubicBezTo>
                  <a:cubicBezTo>
                    <a:pt x="3236" y="9374"/>
                    <a:pt x="3870" y="9374"/>
                    <a:pt x="4537" y="9441"/>
                  </a:cubicBezTo>
                  <a:cubicBezTo>
                    <a:pt x="5101" y="9469"/>
                    <a:pt x="5665" y="9479"/>
                    <a:pt x="6229" y="9479"/>
                  </a:cubicBezTo>
                  <a:cubicBezTo>
                    <a:pt x="6999" y="9479"/>
                    <a:pt x="7770" y="9460"/>
                    <a:pt x="8540" y="9441"/>
                  </a:cubicBezTo>
                  <a:cubicBezTo>
                    <a:pt x="9174" y="9374"/>
                    <a:pt x="9574" y="8941"/>
                    <a:pt x="9641" y="8340"/>
                  </a:cubicBezTo>
                  <a:cubicBezTo>
                    <a:pt x="9741" y="6038"/>
                    <a:pt x="9808" y="3703"/>
                    <a:pt x="9641" y="1435"/>
                  </a:cubicBezTo>
                  <a:cubicBezTo>
                    <a:pt x="9574" y="801"/>
                    <a:pt x="9141" y="368"/>
                    <a:pt x="8540" y="334"/>
                  </a:cubicBezTo>
                  <a:cubicBezTo>
                    <a:pt x="6339" y="134"/>
                    <a:pt x="4070" y="34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29"/>
            <p:cNvSpPr/>
            <p:nvPr/>
          </p:nvSpPr>
          <p:spPr>
            <a:xfrm>
              <a:off x="3133250" y="4356900"/>
              <a:ext cx="244350" cy="236775"/>
            </a:xfrm>
            <a:custGeom>
              <a:avLst/>
              <a:gdLst/>
              <a:ahLst/>
              <a:cxnLst/>
              <a:rect l="l" t="t" r="r" b="b"/>
              <a:pathLst>
                <a:path w="9774" h="9471" extrusionOk="0">
                  <a:moveTo>
                    <a:pt x="1835" y="0"/>
                  </a:moveTo>
                  <a:cubicBezTo>
                    <a:pt x="1201" y="0"/>
                    <a:pt x="801" y="501"/>
                    <a:pt x="767" y="1068"/>
                  </a:cubicBezTo>
                  <a:cubicBezTo>
                    <a:pt x="767" y="1234"/>
                    <a:pt x="300" y="5904"/>
                    <a:pt x="267" y="6572"/>
                  </a:cubicBezTo>
                  <a:cubicBezTo>
                    <a:pt x="200" y="7239"/>
                    <a:pt x="0" y="8073"/>
                    <a:pt x="467" y="8673"/>
                  </a:cubicBezTo>
                  <a:cubicBezTo>
                    <a:pt x="968" y="9307"/>
                    <a:pt x="1868" y="9207"/>
                    <a:pt x="2602" y="9307"/>
                  </a:cubicBezTo>
                  <a:cubicBezTo>
                    <a:pt x="3269" y="9374"/>
                    <a:pt x="3870" y="9374"/>
                    <a:pt x="4537" y="9407"/>
                  </a:cubicBezTo>
                  <a:cubicBezTo>
                    <a:pt x="5139" y="9452"/>
                    <a:pt x="5741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3" y="9374"/>
                    <a:pt x="9607" y="8907"/>
                    <a:pt x="9640" y="8340"/>
                  </a:cubicBezTo>
                  <a:cubicBezTo>
                    <a:pt x="9707" y="6005"/>
                    <a:pt x="9774" y="3703"/>
                    <a:pt x="9640" y="1401"/>
                  </a:cubicBezTo>
                  <a:cubicBezTo>
                    <a:pt x="9607" y="801"/>
                    <a:pt x="9140" y="367"/>
                    <a:pt x="8540" y="334"/>
                  </a:cubicBezTo>
                  <a:cubicBezTo>
                    <a:pt x="6338" y="134"/>
                    <a:pt x="4103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29"/>
            <p:cNvSpPr/>
            <p:nvPr/>
          </p:nvSpPr>
          <p:spPr>
            <a:xfrm>
              <a:off x="3104050" y="4723825"/>
              <a:ext cx="245200" cy="236775"/>
            </a:xfrm>
            <a:custGeom>
              <a:avLst/>
              <a:gdLst/>
              <a:ahLst/>
              <a:cxnLst/>
              <a:rect l="l" t="t" r="r" b="b"/>
              <a:pathLst>
                <a:path w="9808" h="9471" extrusionOk="0">
                  <a:moveTo>
                    <a:pt x="1835" y="0"/>
                  </a:moveTo>
                  <a:cubicBezTo>
                    <a:pt x="1202" y="0"/>
                    <a:pt x="801" y="501"/>
                    <a:pt x="768" y="1068"/>
                  </a:cubicBezTo>
                  <a:cubicBezTo>
                    <a:pt x="768" y="1235"/>
                    <a:pt x="301" y="5905"/>
                    <a:pt x="268" y="6572"/>
                  </a:cubicBezTo>
                  <a:cubicBezTo>
                    <a:pt x="201" y="7239"/>
                    <a:pt x="1" y="8073"/>
                    <a:pt x="468" y="8673"/>
                  </a:cubicBezTo>
                  <a:cubicBezTo>
                    <a:pt x="968" y="9307"/>
                    <a:pt x="1869" y="9207"/>
                    <a:pt x="2603" y="9307"/>
                  </a:cubicBezTo>
                  <a:cubicBezTo>
                    <a:pt x="3270" y="9374"/>
                    <a:pt x="3870" y="9374"/>
                    <a:pt x="4537" y="9407"/>
                  </a:cubicBezTo>
                  <a:cubicBezTo>
                    <a:pt x="5140" y="9452"/>
                    <a:pt x="5742" y="9470"/>
                    <a:pt x="6344" y="9470"/>
                  </a:cubicBezTo>
                  <a:cubicBezTo>
                    <a:pt x="7076" y="9470"/>
                    <a:pt x="7808" y="9444"/>
                    <a:pt x="8540" y="9407"/>
                  </a:cubicBezTo>
                  <a:cubicBezTo>
                    <a:pt x="9174" y="9374"/>
                    <a:pt x="9608" y="8907"/>
                    <a:pt x="9641" y="8340"/>
                  </a:cubicBezTo>
                  <a:cubicBezTo>
                    <a:pt x="9774" y="6038"/>
                    <a:pt x="9808" y="3703"/>
                    <a:pt x="9641" y="1401"/>
                  </a:cubicBezTo>
                  <a:cubicBezTo>
                    <a:pt x="9608" y="801"/>
                    <a:pt x="9141" y="367"/>
                    <a:pt x="8540" y="334"/>
                  </a:cubicBezTo>
                  <a:cubicBezTo>
                    <a:pt x="6339" y="134"/>
                    <a:pt x="4104" y="34"/>
                    <a:pt x="1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2" name="Google Shape;412;p29"/>
          <p:cNvSpPr/>
          <p:nvPr/>
        </p:nvSpPr>
        <p:spPr>
          <a:xfrm rot="792347">
            <a:off x="11144313" y="229149"/>
            <a:ext cx="665915" cy="611625"/>
          </a:xfrm>
          <a:custGeom>
            <a:avLst/>
            <a:gdLst/>
            <a:ahLst/>
            <a:cxnLst/>
            <a:rect l="l" t="t" r="r" b="b"/>
            <a:pathLst>
              <a:path w="15112" h="13880" extrusionOk="0">
                <a:moveTo>
                  <a:pt x="1597" y="0"/>
                </a:moveTo>
                <a:cubicBezTo>
                  <a:pt x="1417" y="0"/>
                  <a:pt x="1262" y="60"/>
                  <a:pt x="1135" y="168"/>
                </a:cubicBezTo>
                <a:cubicBezTo>
                  <a:pt x="868" y="235"/>
                  <a:pt x="701" y="335"/>
                  <a:pt x="635" y="669"/>
                </a:cubicBezTo>
                <a:cubicBezTo>
                  <a:pt x="335" y="2737"/>
                  <a:pt x="335" y="4805"/>
                  <a:pt x="268" y="6840"/>
                </a:cubicBezTo>
                <a:cubicBezTo>
                  <a:pt x="168" y="8908"/>
                  <a:pt x="68" y="10976"/>
                  <a:pt x="1" y="13011"/>
                </a:cubicBezTo>
                <a:cubicBezTo>
                  <a:pt x="1" y="13423"/>
                  <a:pt x="363" y="13880"/>
                  <a:pt x="807" y="13880"/>
                </a:cubicBezTo>
                <a:cubicBezTo>
                  <a:pt x="902" y="13880"/>
                  <a:pt x="1001" y="13859"/>
                  <a:pt x="1102" y="13811"/>
                </a:cubicBezTo>
                <a:cubicBezTo>
                  <a:pt x="5672" y="11910"/>
                  <a:pt x="10108" y="9675"/>
                  <a:pt x="14445" y="7273"/>
                </a:cubicBezTo>
                <a:cubicBezTo>
                  <a:pt x="15112" y="6906"/>
                  <a:pt x="14945" y="5939"/>
                  <a:pt x="14211" y="5739"/>
                </a:cubicBezTo>
                <a:cubicBezTo>
                  <a:pt x="9941" y="4405"/>
                  <a:pt x="5972" y="2437"/>
                  <a:pt x="2102" y="135"/>
                </a:cubicBezTo>
                <a:cubicBezTo>
                  <a:pt x="1919" y="43"/>
                  <a:pt x="1749" y="0"/>
                  <a:pt x="159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3" name="Google Shape;413;p29"/>
          <p:cNvSpPr/>
          <p:nvPr/>
        </p:nvSpPr>
        <p:spPr>
          <a:xfrm>
            <a:off x="505142" y="309845"/>
            <a:ext cx="361196" cy="349117"/>
          </a:xfrm>
          <a:custGeom>
            <a:avLst/>
            <a:gdLst/>
            <a:ahLst/>
            <a:cxnLst/>
            <a:rect l="l" t="t" r="r" b="b"/>
            <a:pathLst>
              <a:path w="9808" h="9480" extrusionOk="0">
                <a:moveTo>
                  <a:pt x="1835" y="1"/>
                </a:moveTo>
                <a:cubicBezTo>
                  <a:pt x="1202" y="1"/>
                  <a:pt x="801" y="501"/>
                  <a:pt x="735" y="1102"/>
                </a:cubicBezTo>
                <a:cubicBezTo>
                  <a:pt x="735" y="1268"/>
                  <a:pt x="301" y="5938"/>
                  <a:pt x="234" y="6606"/>
                </a:cubicBezTo>
                <a:cubicBezTo>
                  <a:pt x="201" y="7273"/>
                  <a:pt x="1" y="8107"/>
                  <a:pt x="468" y="8674"/>
                </a:cubicBezTo>
                <a:cubicBezTo>
                  <a:pt x="968" y="9307"/>
                  <a:pt x="1869" y="9207"/>
                  <a:pt x="2569" y="9307"/>
                </a:cubicBezTo>
                <a:cubicBezTo>
                  <a:pt x="3236" y="9374"/>
                  <a:pt x="3870" y="9374"/>
                  <a:pt x="4537" y="9441"/>
                </a:cubicBezTo>
                <a:cubicBezTo>
                  <a:pt x="5101" y="9469"/>
                  <a:pt x="5665" y="9479"/>
                  <a:pt x="6229" y="9479"/>
                </a:cubicBezTo>
                <a:cubicBezTo>
                  <a:pt x="6999" y="9479"/>
                  <a:pt x="7770" y="9460"/>
                  <a:pt x="8540" y="9441"/>
                </a:cubicBezTo>
                <a:cubicBezTo>
                  <a:pt x="9174" y="9374"/>
                  <a:pt x="9574" y="8941"/>
                  <a:pt x="9641" y="8340"/>
                </a:cubicBezTo>
                <a:cubicBezTo>
                  <a:pt x="9741" y="6038"/>
                  <a:pt x="9808" y="3703"/>
                  <a:pt x="9641" y="1435"/>
                </a:cubicBezTo>
                <a:cubicBezTo>
                  <a:pt x="9574" y="801"/>
                  <a:pt x="9141" y="368"/>
                  <a:pt x="8540" y="334"/>
                </a:cubicBezTo>
                <a:cubicBezTo>
                  <a:pt x="6339" y="134"/>
                  <a:pt x="4070" y="34"/>
                  <a:pt x="183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4" name="Google Shape;414;p29"/>
          <p:cNvSpPr/>
          <p:nvPr/>
        </p:nvSpPr>
        <p:spPr>
          <a:xfrm>
            <a:off x="324675" y="161179"/>
            <a:ext cx="361196" cy="349117"/>
          </a:xfrm>
          <a:custGeom>
            <a:avLst/>
            <a:gdLst/>
            <a:ahLst/>
            <a:cxnLst/>
            <a:rect l="l" t="t" r="r" b="b"/>
            <a:pathLst>
              <a:path w="9808" h="9480" extrusionOk="0">
                <a:moveTo>
                  <a:pt x="1835" y="1"/>
                </a:moveTo>
                <a:cubicBezTo>
                  <a:pt x="1202" y="1"/>
                  <a:pt x="801" y="501"/>
                  <a:pt x="735" y="1102"/>
                </a:cubicBezTo>
                <a:cubicBezTo>
                  <a:pt x="735" y="1268"/>
                  <a:pt x="301" y="5938"/>
                  <a:pt x="234" y="6606"/>
                </a:cubicBezTo>
                <a:cubicBezTo>
                  <a:pt x="201" y="7273"/>
                  <a:pt x="1" y="8107"/>
                  <a:pt x="468" y="8674"/>
                </a:cubicBezTo>
                <a:cubicBezTo>
                  <a:pt x="968" y="9307"/>
                  <a:pt x="1869" y="9207"/>
                  <a:pt x="2569" y="9307"/>
                </a:cubicBezTo>
                <a:cubicBezTo>
                  <a:pt x="3236" y="9374"/>
                  <a:pt x="3870" y="9374"/>
                  <a:pt x="4537" y="9441"/>
                </a:cubicBezTo>
                <a:cubicBezTo>
                  <a:pt x="5101" y="9469"/>
                  <a:pt x="5665" y="9479"/>
                  <a:pt x="6229" y="9479"/>
                </a:cubicBezTo>
                <a:cubicBezTo>
                  <a:pt x="6999" y="9479"/>
                  <a:pt x="7770" y="9460"/>
                  <a:pt x="8540" y="9441"/>
                </a:cubicBezTo>
                <a:cubicBezTo>
                  <a:pt x="9174" y="9374"/>
                  <a:pt x="9574" y="8941"/>
                  <a:pt x="9641" y="8340"/>
                </a:cubicBezTo>
                <a:cubicBezTo>
                  <a:pt x="9741" y="6038"/>
                  <a:pt x="9808" y="3703"/>
                  <a:pt x="9641" y="1435"/>
                </a:cubicBezTo>
                <a:cubicBezTo>
                  <a:pt x="9574" y="801"/>
                  <a:pt x="9141" y="368"/>
                  <a:pt x="8540" y="334"/>
                </a:cubicBezTo>
                <a:cubicBezTo>
                  <a:pt x="6339" y="134"/>
                  <a:pt x="4070" y="34"/>
                  <a:pt x="183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5" name="Google Shape;415;p29"/>
          <p:cNvSpPr/>
          <p:nvPr/>
        </p:nvSpPr>
        <p:spPr>
          <a:xfrm rot="792347">
            <a:off x="11210813" y="578282"/>
            <a:ext cx="665915" cy="611625"/>
          </a:xfrm>
          <a:custGeom>
            <a:avLst/>
            <a:gdLst/>
            <a:ahLst/>
            <a:cxnLst/>
            <a:rect l="l" t="t" r="r" b="b"/>
            <a:pathLst>
              <a:path w="15112" h="13880" extrusionOk="0">
                <a:moveTo>
                  <a:pt x="1597" y="0"/>
                </a:moveTo>
                <a:cubicBezTo>
                  <a:pt x="1417" y="0"/>
                  <a:pt x="1262" y="60"/>
                  <a:pt x="1135" y="168"/>
                </a:cubicBezTo>
                <a:cubicBezTo>
                  <a:pt x="868" y="235"/>
                  <a:pt x="701" y="335"/>
                  <a:pt x="635" y="669"/>
                </a:cubicBezTo>
                <a:cubicBezTo>
                  <a:pt x="335" y="2737"/>
                  <a:pt x="335" y="4805"/>
                  <a:pt x="268" y="6840"/>
                </a:cubicBezTo>
                <a:cubicBezTo>
                  <a:pt x="168" y="8908"/>
                  <a:pt x="68" y="10976"/>
                  <a:pt x="1" y="13011"/>
                </a:cubicBezTo>
                <a:cubicBezTo>
                  <a:pt x="1" y="13423"/>
                  <a:pt x="363" y="13880"/>
                  <a:pt x="807" y="13880"/>
                </a:cubicBezTo>
                <a:cubicBezTo>
                  <a:pt x="902" y="13880"/>
                  <a:pt x="1001" y="13859"/>
                  <a:pt x="1102" y="13811"/>
                </a:cubicBezTo>
                <a:cubicBezTo>
                  <a:pt x="5672" y="11910"/>
                  <a:pt x="10108" y="9675"/>
                  <a:pt x="14445" y="7273"/>
                </a:cubicBezTo>
                <a:cubicBezTo>
                  <a:pt x="15112" y="6906"/>
                  <a:pt x="14945" y="5939"/>
                  <a:pt x="14211" y="5739"/>
                </a:cubicBezTo>
                <a:cubicBezTo>
                  <a:pt x="9941" y="4405"/>
                  <a:pt x="5972" y="2437"/>
                  <a:pt x="2102" y="135"/>
                </a:cubicBezTo>
                <a:cubicBezTo>
                  <a:pt x="1919" y="43"/>
                  <a:pt x="1749" y="0"/>
                  <a:pt x="15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16" name="Google Shape;416;p29"/>
          <p:cNvGrpSpPr/>
          <p:nvPr/>
        </p:nvGrpSpPr>
        <p:grpSpPr>
          <a:xfrm>
            <a:off x="10876100" y="4143234"/>
            <a:ext cx="995200" cy="2403033"/>
            <a:chOff x="3003150" y="1845675"/>
            <a:chExt cx="746400" cy="1802275"/>
          </a:xfrm>
        </p:grpSpPr>
        <p:sp>
          <p:nvSpPr>
            <p:cNvPr id="417" name="Google Shape;417;p29"/>
            <p:cNvSpPr/>
            <p:nvPr/>
          </p:nvSpPr>
          <p:spPr>
            <a:xfrm>
              <a:off x="3003150" y="2837575"/>
              <a:ext cx="746400" cy="810375"/>
            </a:xfrm>
            <a:custGeom>
              <a:avLst/>
              <a:gdLst/>
              <a:ahLst/>
              <a:cxnLst/>
              <a:rect l="l" t="t" r="r" b="b"/>
              <a:pathLst>
                <a:path w="29856" h="32415" extrusionOk="0">
                  <a:moveTo>
                    <a:pt x="25687" y="0"/>
                  </a:moveTo>
                  <a:cubicBezTo>
                    <a:pt x="25316" y="0"/>
                    <a:pt x="24930" y="30"/>
                    <a:pt x="24585" y="30"/>
                  </a:cubicBezTo>
                  <a:cubicBezTo>
                    <a:pt x="21516" y="63"/>
                    <a:pt x="18414" y="297"/>
                    <a:pt x="15345" y="430"/>
                  </a:cubicBezTo>
                  <a:cubicBezTo>
                    <a:pt x="14644" y="463"/>
                    <a:pt x="14211" y="964"/>
                    <a:pt x="14144" y="1631"/>
                  </a:cubicBezTo>
                  <a:cubicBezTo>
                    <a:pt x="14010" y="3065"/>
                    <a:pt x="14077" y="18276"/>
                    <a:pt x="14044" y="22146"/>
                  </a:cubicBezTo>
                  <a:cubicBezTo>
                    <a:pt x="12009" y="22346"/>
                    <a:pt x="9974" y="22429"/>
                    <a:pt x="7935" y="22429"/>
                  </a:cubicBezTo>
                  <a:cubicBezTo>
                    <a:pt x="5896" y="22429"/>
                    <a:pt x="3853" y="22346"/>
                    <a:pt x="1802" y="22212"/>
                  </a:cubicBezTo>
                  <a:cubicBezTo>
                    <a:pt x="1769" y="22209"/>
                    <a:pt x="1737" y="22207"/>
                    <a:pt x="1705" y="22207"/>
                  </a:cubicBezTo>
                  <a:cubicBezTo>
                    <a:pt x="1087" y="22207"/>
                    <a:pt x="631" y="22810"/>
                    <a:pt x="568" y="23413"/>
                  </a:cubicBezTo>
                  <a:cubicBezTo>
                    <a:pt x="401" y="26048"/>
                    <a:pt x="234" y="28617"/>
                    <a:pt x="34" y="31252"/>
                  </a:cubicBezTo>
                  <a:cubicBezTo>
                    <a:pt x="0" y="31886"/>
                    <a:pt x="568" y="32386"/>
                    <a:pt x="1168" y="32386"/>
                  </a:cubicBezTo>
                  <a:cubicBezTo>
                    <a:pt x="2546" y="32406"/>
                    <a:pt x="3922" y="32415"/>
                    <a:pt x="5298" y="32415"/>
                  </a:cubicBezTo>
                  <a:cubicBezTo>
                    <a:pt x="11081" y="32415"/>
                    <a:pt x="16843" y="32249"/>
                    <a:pt x="22583" y="31953"/>
                  </a:cubicBezTo>
                  <a:cubicBezTo>
                    <a:pt x="24651" y="31819"/>
                    <a:pt x="26653" y="31686"/>
                    <a:pt x="28688" y="31552"/>
                  </a:cubicBezTo>
                  <a:cubicBezTo>
                    <a:pt x="29255" y="31486"/>
                    <a:pt x="29855" y="31052"/>
                    <a:pt x="29822" y="30418"/>
                  </a:cubicBezTo>
                  <a:cubicBezTo>
                    <a:pt x="29421" y="24948"/>
                    <a:pt x="29021" y="19444"/>
                    <a:pt x="28588" y="13973"/>
                  </a:cubicBezTo>
                  <a:cubicBezTo>
                    <a:pt x="28387" y="11238"/>
                    <a:pt x="28221" y="8469"/>
                    <a:pt x="28020" y="5701"/>
                  </a:cubicBezTo>
                  <a:cubicBezTo>
                    <a:pt x="27920" y="4333"/>
                    <a:pt x="27887" y="2965"/>
                    <a:pt x="27720" y="1631"/>
                  </a:cubicBezTo>
                  <a:cubicBezTo>
                    <a:pt x="27654" y="930"/>
                    <a:pt x="27253" y="297"/>
                    <a:pt x="26553" y="97"/>
                  </a:cubicBezTo>
                  <a:cubicBezTo>
                    <a:pt x="26295" y="21"/>
                    <a:pt x="25996" y="0"/>
                    <a:pt x="256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29"/>
            <p:cNvSpPr/>
            <p:nvPr/>
          </p:nvSpPr>
          <p:spPr>
            <a:xfrm>
              <a:off x="3174950" y="1845675"/>
              <a:ext cx="423650" cy="1456875"/>
            </a:xfrm>
            <a:custGeom>
              <a:avLst/>
              <a:gdLst/>
              <a:ahLst/>
              <a:cxnLst/>
              <a:rect l="l" t="t" r="r" b="b"/>
              <a:pathLst>
                <a:path w="16946" h="58275" extrusionOk="0">
                  <a:moveTo>
                    <a:pt x="14010" y="2246"/>
                  </a:moveTo>
                  <a:cubicBezTo>
                    <a:pt x="14143" y="9084"/>
                    <a:pt x="14310" y="15922"/>
                    <a:pt x="14377" y="22760"/>
                  </a:cubicBezTo>
                  <a:cubicBezTo>
                    <a:pt x="14477" y="30032"/>
                    <a:pt x="14544" y="37271"/>
                    <a:pt x="14610" y="44543"/>
                  </a:cubicBezTo>
                  <a:cubicBezTo>
                    <a:pt x="14644" y="48279"/>
                    <a:pt x="14677" y="52048"/>
                    <a:pt x="14677" y="55784"/>
                  </a:cubicBezTo>
                  <a:cubicBezTo>
                    <a:pt x="12348" y="55943"/>
                    <a:pt x="10006" y="56019"/>
                    <a:pt x="7674" y="56019"/>
                  </a:cubicBezTo>
                  <a:cubicBezTo>
                    <a:pt x="6099" y="56019"/>
                    <a:pt x="4529" y="55985"/>
                    <a:pt x="2969" y="55917"/>
                  </a:cubicBezTo>
                  <a:cubicBezTo>
                    <a:pt x="2802" y="48812"/>
                    <a:pt x="2635" y="41774"/>
                    <a:pt x="2569" y="34702"/>
                  </a:cubicBezTo>
                  <a:cubicBezTo>
                    <a:pt x="2535" y="27264"/>
                    <a:pt x="2468" y="19892"/>
                    <a:pt x="2335" y="12520"/>
                  </a:cubicBezTo>
                  <a:cubicBezTo>
                    <a:pt x="2302" y="10418"/>
                    <a:pt x="2302" y="8350"/>
                    <a:pt x="2268" y="6249"/>
                  </a:cubicBezTo>
                  <a:cubicBezTo>
                    <a:pt x="2268" y="5214"/>
                    <a:pt x="2202" y="4180"/>
                    <a:pt x="2202" y="3113"/>
                  </a:cubicBezTo>
                  <a:cubicBezTo>
                    <a:pt x="2202" y="2913"/>
                    <a:pt x="2168" y="2679"/>
                    <a:pt x="2168" y="2446"/>
                  </a:cubicBezTo>
                  <a:lnTo>
                    <a:pt x="2168" y="2446"/>
                  </a:lnTo>
                  <a:cubicBezTo>
                    <a:pt x="3848" y="2573"/>
                    <a:pt x="5516" y="2640"/>
                    <a:pt x="7182" y="2640"/>
                  </a:cubicBezTo>
                  <a:cubicBezTo>
                    <a:pt x="9453" y="2640"/>
                    <a:pt x="11720" y="2515"/>
                    <a:pt x="14010" y="2246"/>
                  </a:cubicBezTo>
                  <a:close/>
                  <a:moveTo>
                    <a:pt x="15259" y="1"/>
                  </a:moveTo>
                  <a:cubicBezTo>
                    <a:pt x="15221" y="1"/>
                    <a:pt x="15183" y="4"/>
                    <a:pt x="15144" y="11"/>
                  </a:cubicBezTo>
                  <a:cubicBezTo>
                    <a:pt x="12548" y="350"/>
                    <a:pt x="9904" y="534"/>
                    <a:pt x="7262" y="534"/>
                  </a:cubicBezTo>
                  <a:cubicBezTo>
                    <a:pt x="5491" y="534"/>
                    <a:pt x="3722" y="452"/>
                    <a:pt x="1968" y="278"/>
                  </a:cubicBezTo>
                  <a:cubicBezTo>
                    <a:pt x="1968" y="177"/>
                    <a:pt x="100" y="111"/>
                    <a:pt x="100" y="111"/>
                  </a:cubicBezTo>
                  <a:cubicBezTo>
                    <a:pt x="100" y="1045"/>
                    <a:pt x="0" y="4781"/>
                    <a:pt x="0" y="5715"/>
                  </a:cubicBezTo>
                  <a:lnTo>
                    <a:pt x="100" y="11219"/>
                  </a:lnTo>
                  <a:cubicBezTo>
                    <a:pt x="133" y="14921"/>
                    <a:pt x="200" y="18624"/>
                    <a:pt x="267" y="22360"/>
                  </a:cubicBezTo>
                  <a:cubicBezTo>
                    <a:pt x="367" y="29765"/>
                    <a:pt x="667" y="37137"/>
                    <a:pt x="701" y="44543"/>
                  </a:cubicBezTo>
                  <a:cubicBezTo>
                    <a:pt x="767" y="48646"/>
                    <a:pt x="767" y="52815"/>
                    <a:pt x="801" y="56985"/>
                  </a:cubicBezTo>
                  <a:cubicBezTo>
                    <a:pt x="801" y="57619"/>
                    <a:pt x="1301" y="58019"/>
                    <a:pt x="1868" y="58086"/>
                  </a:cubicBezTo>
                  <a:cubicBezTo>
                    <a:pt x="3841" y="58213"/>
                    <a:pt x="5820" y="58275"/>
                    <a:pt x="7800" y="58275"/>
                  </a:cubicBezTo>
                  <a:cubicBezTo>
                    <a:pt x="10473" y="58275"/>
                    <a:pt x="13148" y="58163"/>
                    <a:pt x="15811" y="57952"/>
                  </a:cubicBezTo>
                  <a:cubicBezTo>
                    <a:pt x="16445" y="57919"/>
                    <a:pt x="16945" y="57452"/>
                    <a:pt x="16945" y="56818"/>
                  </a:cubicBezTo>
                  <a:cubicBezTo>
                    <a:pt x="16879" y="49580"/>
                    <a:pt x="16812" y="42308"/>
                    <a:pt x="16812" y="35102"/>
                  </a:cubicBezTo>
                  <a:cubicBezTo>
                    <a:pt x="16712" y="27864"/>
                    <a:pt x="16612" y="20592"/>
                    <a:pt x="16478" y="13354"/>
                  </a:cubicBezTo>
                  <a:lnTo>
                    <a:pt x="16212" y="1078"/>
                  </a:lnTo>
                  <a:cubicBezTo>
                    <a:pt x="16212" y="612"/>
                    <a:pt x="15777" y="1"/>
                    <a:pt x="15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55535305"/>
      </p:ext>
    </p:extLst>
  </p:cSld>
  <p:clrMapOvr>
    <a:masterClrMapping/>
  </p:clrMapOvr>
  <p:transition spd="med">
    <p:pull/>
    <p:sndAc>
      <p:stSnd>
        <p:snd r:embed="rId1" name="click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05295-38AE-58B2-A0C1-5C4008C59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CE6B22-56AE-5C3C-8F42-06EED6FBA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82EE2-2E96-1AC7-EC31-D4DFA2C6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B1A4A8-DED9-3002-DD75-5EB23E3D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D60AB7-F174-B356-FA8D-2E8521521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852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40D41-9FC4-7C11-CA38-15FF4D32F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FC55E3-9AE7-8C77-C2BA-849984E7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ADC2D6-7EC1-0FD2-FE5D-DAC1C5103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6C6DF-EDF8-F4CB-DEF4-3A73D1B4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0B3878-62C6-7C8B-7282-53091B64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5002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F945D-8A50-F184-1423-7F31C911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E72086-FA0F-E2F2-EBB5-FA76AAD31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E8738A-F692-A2BE-D7EA-78774038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4EBD96-6305-0C32-4E48-EDFD6C03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2A80E8-02FE-9184-B588-7AA99859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411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AD0F2-2F78-CAA9-7172-B5D33443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985C49-40CE-0804-5F83-E90BD0A555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504DF2-34D9-2643-34C9-9E49B0970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15B0A-5FAA-E418-EC33-9355006C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4EE581-BA56-9C2B-6DE9-478AEF79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23202A-EF6A-ECFF-3504-DC027290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744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51977-3938-2A6B-8D5C-02152884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89738B-EF4C-50B6-DBA0-89BE6CEC6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A44493-B6F2-D70E-D25C-0CF54F7BB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5C4D10-7175-0702-2877-261FB6294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04088B-3490-F576-D71E-102CBB1D5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79F63C-8C2E-87DA-15F0-914EA2C9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B59D28-5E62-63C3-CD72-00AD635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A26EEC-D264-3866-6EC3-79AFB342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5710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C5E0-1C1E-D5CF-417D-78B68CA7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FF3371-9B26-A250-671E-22952256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6E94B0-8CA6-CBB6-A7EB-07A5EEC1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ADADD9-A39D-325E-DDB4-5D66CE23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1739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F0CA1D-ABF7-65F0-10AE-27876BB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4A5D6D-D5FA-0695-3A1A-144F9EF1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2E25DC-C907-F1BF-3FF0-123D8AC0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5947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45470-6CC7-5579-F46E-D49DFA8B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AA9848-9307-53CE-6164-1930E0959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274093-7EAA-6150-5376-92D3976E9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19567D-5CBB-FDFC-A143-50D26FBD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BFB610-6521-1AE3-1053-277FA093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A637EF-24B7-2F15-5401-832654DF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388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717C0-7520-B9E6-F0A8-8AA8C12E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C8CCAC-422D-8C10-DCD4-25C6936C6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6F323E-1CC6-D153-912D-494ED8A3A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BBFDE4-6650-BA78-F54D-445AC804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97C4B8-037C-7387-746A-2B00FC85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CE798B-E45E-C279-90B3-E4E3B35F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48873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D3FFB-51FF-E7E7-6C34-FF24AB581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6887A7-136C-5C74-B48B-9FB6C35A2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B0F926-CF61-DB29-6B7E-0D553B7D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D71B-A905-D360-5E77-5C7192A3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25B7A4-0111-478C-531E-B1DFD11A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871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F75240-0E09-833C-41E9-578BA2C5C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9512F7-3843-1D5F-A865-ACAF7C3C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D0314-576E-5D2D-1AD2-FDA8C250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F41AE8-9A83-9679-7ABD-412C8279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736F0-BB70-578A-5182-1D1698E6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63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Kdam Thmor Pro"/>
              <a:buNone/>
              <a:defRPr sz="3400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dam Thmor Pro"/>
              <a:buNone/>
              <a:defRPr sz="3500" b="1">
                <a:solidFill>
                  <a:schemeClr val="dk1"/>
                </a:solidFill>
                <a:latin typeface="Kdam Thmor Pro"/>
                <a:ea typeface="Kdam Thmor Pro"/>
                <a:cs typeface="Kdam Thmor Pro"/>
                <a:sym typeface="Kdam Thmor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●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○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■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●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○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■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●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○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Semi Condensed"/>
              <a:buChar char="■"/>
              <a:defRPr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65340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1" r:id="rId2"/>
    <p:sldLayoutId id="2147483714" r:id="rId3"/>
    <p:sldLayoutId id="2147483717" r:id="rId4"/>
    <p:sldLayoutId id="2147483718" r:id="rId5"/>
    <p:sldLayoutId id="2147483720" r:id="rId6"/>
    <p:sldLayoutId id="2147483721" r:id="rId7"/>
    <p:sldLayoutId id="2147483722" r:id="rId8"/>
    <p:sldLayoutId id="2147483724" r:id="rId9"/>
    <p:sldLayoutId id="2147483725" r:id="rId10"/>
    <p:sldLayoutId id="2147483729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ransition spd="med">
    <p:pull/>
    <p:sndAc>
      <p:stSnd>
        <p:snd r:embed="rId18" name="click.wav"/>
      </p:stSnd>
    </p:sndAc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rete Round"/>
              <a:buNone/>
              <a:defRPr sz="2800" b="1">
                <a:solidFill>
                  <a:schemeClr val="dk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●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○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■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●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○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■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●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○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estrial"/>
              <a:buChar char="■"/>
              <a:defRPr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7375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</p:sldLayoutIdLst>
  <p:transition spd="med">
    <p:pull/>
    <p:sndAc>
      <p:stSnd>
        <p:snd r:embed="rId29" name="click.wav"/>
      </p:stSnd>
    </p:sndAc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13019A6-3EB9-C657-7E4A-52B56733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1E446F-3C41-4DB9-2FD0-F77930216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14B9D-D6CA-1159-CBF1-26F9BE87C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C2F0-BEE0-4DE1-A35D-A875E9C4E39B}" type="datetimeFigureOut">
              <a:rPr lang="pt-BR" smtClean="0"/>
              <a:t>16/03/2024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6F5346-3CA0-4DDA-2DD8-85C48D287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47463-EA5C-E106-6E03-004B30A52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F468-9DFD-455E-A1BE-6D40F656F2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051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5A8BD-2CBB-D7D9-C57E-9B3FEE039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77C59A-0D7B-D2A5-78D6-5F788456E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B45A0E-F3D5-9E79-F693-9203555C6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82ED1C7-BCD6-4921-27F4-3DD36B22AE81}"/>
              </a:ext>
            </a:extLst>
          </p:cNvPr>
          <p:cNvSpPr txBox="1"/>
          <p:nvPr/>
        </p:nvSpPr>
        <p:spPr>
          <a:xfrm>
            <a:off x="545910" y="356870"/>
            <a:ext cx="2647666" cy="408623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Aula 010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9FE411F-D62F-10C8-759F-2EE67DFFBDFF}"/>
              </a:ext>
            </a:extLst>
          </p:cNvPr>
          <p:cNvSpPr txBox="1"/>
          <p:nvPr/>
        </p:nvSpPr>
        <p:spPr>
          <a:xfrm>
            <a:off x="533400" y="603809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emiBold" pitchFamily="2" charset="0"/>
                <a:ea typeface="+mn-ea"/>
                <a:cs typeface="+mn-cs"/>
              </a:rPr>
              <a:t>3° Série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BF76C12-7DA1-1F44-4D04-8F037313FF88}"/>
              </a:ext>
            </a:extLst>
          </p:cNvPr>
          <p:cNvGrpSpPr/>
          <p:nvPr/>
        </p:nvGrpSpPr>
        <p:grpSpPr>
          <a:xfrm>
            <a:off x="533400" y="1463229"/>
            <a:ext cx="6781800" cy="1077218"/>
            <a:chOff x="1447800" y="2133600"/>
            <a:chExt cx="6781800" cy="1077218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ED6D63D-7FD0-492D-8598-EAE2019B8C84}"/>
                </a:ext>
              </a:extLst>
            </p:cNvPr>
            <p:cNvSpPr txBox="1"/>
            <p:nvPr/>
          </p:nvSpPr>
          <p:spPr>
            <a:xfrm>
              <a:off x="1447800" y="2133600"/>
              <a:ext cx="678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000" b="1" dirty="0">
                  <a:solidFill>
                    <a:schemeClr val="bg1"/>
                  </a:solidFill>
                  <a:latin typeface="Nunito SemiBold" pitchFamily="2" charset="0"/>
                </a:rPr>
                <a:t>LINGUAGEM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F15FA0C-E892-134B-C629-915DF9269417}"/>
                </a:ext>
              </a:extLst>
            </p:cNvPr>
            <p:cNvSpPr txBox="1"/>
            <p:nvPr/>
          </p:nvSpPr>
          <p:spPr>
            <a:xfrm>
              <a:off x="1447800" y="2841486"/>
              <a:ext cx="480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Nunito SemiBold" pitchFamily="2" charset="0"/>
                </a:rPr>
                <a:t>Complemento verbal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0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2"/>
          <p:cNvSpPr/>
          <p:nvPr/>
        </p:nvSpPr>
        <p:spPr>
          <a:xfrm>
            <a:off x="8656667" y="849733"/>
            <a:ext cx="3658400" cy="7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8" name="Google Shape;428;p32"/>
          <p:cNvSpPr txBox="1">
            <a:spLocks noGrp="1"/>
          </p:cNvSpPr>
          <p:nvPr>
            <p:ph type="ctrTitle"/>
          </p:nvPr>
        </p:nvSpPr>
        <p:spPr>
          <a:xfrm>
            <a:off x="1837467" y="1688267"/>
            <a:ext cx="6819200" cy="20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C</a:t>
            </a:r>
            <a:r>
              <a:rPr lang="pt-BR" dirty="0"/>
              <a:t>o</a:t>
            </a:r>
            <a:r>
              <a:rPr lang="en" dirty="0"/>
              <a:t>mplemento verbal</a:t>
            </a:r>
            <a:endParaRPr dirty="0"/>
          </a:p>
        </p:txBody>
      </p:sp>
      <p:sp>
        <p:nvSpPr>
          <p:cNvPr id="429" name="Google Shape;429;p32"/>
          <p:cNvSpPr txBox="1">
            <a:spLocks noGrp="1"/>
          </p:cNvSpPr>
          <p:nvPr>
            <p:ph type="subTitle" idx="1"/>
          </p:nvPr>
        </p:nvSpPr>
        <p:spPr>
          <a:xfrm>
            <a:off x="8656667" y="897167"/>
            <a:ext cx="2062000" cy="79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SzPts val="1100"/>
            </a:pPr>
            <a:r>
              <a:rPr lang="en"/>
              <a:t>6th Grade</a:t>
            </a:r>
            <a:endParaRPr/>
          </a:p>
        </p:txBody>
      </p:sp>
      <p:sp>
        <p:nvSpPr>
          <p:cNvPr id="430" name="Google Shape;430;p32"/>
          <p:cNvSpPr txBox="1">
            <a:spLocks noGrp="1"/>
          </p:cNvSpPr>
          <p:nvPr>
            <p:ph type="subTitle" idx="2"/>
          </p:nvPr>
        </p:nvSpPr>
        <p:spPr>
          <a:xfrm>
            <a:off x="1837467" y="3696666"/>
            <a:ext cx="5269247" cy="177190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SzPts val="1100"/>
            </a:pP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O complemento verbal tem exatamente a função de completar o sentido dos verbos transitivos diretos e transitivos indiretos.</a:t>
            </a:r>
            <a:endParaRPr sz="2400" dirty="0"/>
          </a:p>
        </p:txBody>
      </p:sp>
      <p:grpSp>
        <p:nvGrpSpPr>
          <p:cNvPr id="432" name="Google Shape;432;p32"/>
          <p:cNvGrpSpPr/>
          <p:nvPr/>
        </p:nvGrpSpPr>
        <p:grpSpPr>
          <a:xfrm>
            <a:off x="11102767" y="-378266"/>
            <a:ext cx="909115" cy="2195171"/>
            <a:chOff x="6781875" y="-1122725"/>
            <a:chExt cx="746400" cy="1802275"/>
          </a:xfrm>
        </p:grpSpPr>
        <p:sp>
          <p:nvSpPr>
            <p:cNvPr id="433" name="Google Shape;433;p32"/>
            <p:cNvSpPr/>
            <p:nvPr/>
          </p:nvSpPr>
          <p:spPr>
            <a:xfrm flipH="1">
              <a:off x="6781875" y="-130825"/>
              <a:ext cx="746400" cy="810375"/>
            </a:xfrm>
            <a:custGeom>
              <a:avLst/>
              <a:gdLst/>
              <a:ahLst/>
              <a:cxnLst/>
              <a:rect l="l" t="t" r="r" b="b"/>
              <a:pathLst>
                <a:path w="29856" h="32415" extrusionOk="0">
                  <a:moveTo>
                    <a:pt x="25687" y="0"/>
                  </a:moveTo>
                  <a:cubicBezTo>
                    <a:pt x="25316" y="0"/>
                    <a:pt x="24930" y="30"/>
                    <a:pt x="24585" y="30"/>
                  </a:cubicBezTo>
                  <a:cubicBezTo>
                    <a:pt x="21516" y="63"/>
                    <a:pt x="18414" y="297"/>
                    <a:pt x="15345" y="430"/>
                  </a:cubicBezTo>
                  <a:cubicBezTo>
                    <a:pt x="14644" y="463"/>
                    <a:pt x="14211" y="964"/>
                    <a:pt x="14144" y="1631"/>
                  </a:cubicBezTo>
                  <a:cubicBezTo>
                    <a:pt x="14010" y="3065"/>
                    <a:pt x="14077" y="18276"/>
                    <a:pt x="14044" y="22146"/>
                  </a:cubicBezTo>
                  <a:cubicBezTo>
                    <a:pt x="12009" y="22346"/>
                    <a:pt x="9974" y="22429"/>
                    <a:pt x="7935" y="22429"/>
                  </a:cubicBezTo>
                  <a:cubicBezTo>
                    <a:pt x="5896" y="22429"/>
                    <a:pt x="3853" y="22346"/>
                    <a:pt x="1802" y="22212"/>
                  </a:cubicBezTo>
                  <a:cubicBezTo>
                    <a:pt x="1769" y="22209"/>
                    <a:pt x="1737" y="22207"/>
                    <a:pt x="1705" y="22207"/>
                  </a:cubicBezTo>
                  <a:cubicBezTo>
                    <a:pt x="1087" y="22207"/>
                    <a:pt x="631" y="22810"/>
                    <a:pt x="568" y="23413"/>
                  </a:cubicBezTo>
                  <a:cubicBezTo>
                    <a:pt x="401" y="26048"/>
                    <a:pt x="234" y="28617"/>
                    <a:pt x="34" y="31252"/>
                  </a:cubicBezTo>
                  <a:cubicBezTo>
                    <a:pt x="0" y="31886"/>
                    <a:pt x="568" y="32386"/>
                    <a:pt x="1168" y="32386"/>
                  </a:cubicBezTo>
                  <a:cubicBezTo>
                    <a:pt x="2546" y="32406"/>
                    <a:pt x="3922" y="32415"/>
                    <a:pt x="5298" y="32415"/>
                  </a:cubicBezTo>
                  <a:cubicBezTo>
                    <a:pt x="11081" y="32415"/>
                    <a:pt x="16843" y="32249"/>
                    <a:pt x="22583" y="31953"/>
                  </a:cubicBezTo>
                  <a:cubicBezTo>
                    <a:pt x="24651" y="31819"/>
                    <a:pt x="26653" y="31686"/>
                    <a:pt x="28688" y="31552"/>
                  </a:cubicBezTo>
                  <a:cubicBezTo>
                    <a:pt x="29255" y="31486"/>
                    <a:pt x="29855" y="31052"/>
                    <a:pt x="29822" y="30418"/>
                  </a:cubicBezTo>
                  <a:cubicBezTo>
                    <a:pt x="29421" y="24948"/>
                    <a:pt x="29021" y="19444"/>
                    <a:pt x="28588" y="13973"/>
                  </a:cubicBezTo>
                  <a:cubicBezTo>
                    <a:pt x="28387" y="11238"/>
                    <a:pt x="28221" y="8469"/>
                    <a:pt x="28020" y="5701"/>
                  </a:cubicBezTo>
                  <a:cubicBezTo>
                    <a:pt x="27920" y="4333"/>
                    <a:pt x="27887" y="2965"/>
                    <a:pt x="27720" y="1631"/>
                  </a:cubicBezTo>
                  <a:cubicBezTo>
                    <a:pt x="27654" y="930"/>
                    <a:pt x="27253" y="297"/>
                    <a:pt x="26553" y="97"/>
                  </a:cubicBezTo>
                  <a:cubicBezTo>
                    <a:pt x="26295" y="21"/>
                    <a:pt x="25996" y="0"/>
                    <a:pt x="256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2"/>
            <p:cNvSpPr/>
            <p:nvPr/>
          </p:nvSpPr>
          <p:spPr>
            <a:xfrm flipH="1">
              <a:off x="6932825" y="-1122725"/>
              <a:ext cx="423650" cy="1456875"/>
            </a:xfrm>
            <a:custGeom>
              <a:avLst/>
              <a:gdLst/>
              <a:ahLst/>
              <a:cxnLst/>
              <a:rect l="l" t="t" r="r" b="b"/>
              <a:pathLst>
                <a:path w="16946" h="58275" extrusionOk="0">
                  <a:moveTo>
                    <a:pt x="14010" y="2246"/>
                  </a:moveTo>
                  <a:cubicBezTo>
                    <a:pt x="14143" y="9084"/>
                    <a:pt x="14310" y="15922"/>
                    <a:pt x="14377" y="22760"/>
                  </a:cubicBezTo>
                  <a:cubicBezTo>
                    <a:pt x="14477" y="30032"/>
                    <a:pt x="14544" y="37271"/>
                    <a:pt x="14610" y="44543"/>
                  </a:cubicBezTo>
                  <a:cubicBezTo>
                    <a:pt x="14644" y="48279"/>
                    <a:pt x="14677" y="52048"/>
                    <a:pt x="14677" y="55784"/>
                  </a:cubicBezTo>
                  <a:cubicBezTo>
                    <a:pt x="12348" y="55943"/>
                    <a:pt x="10006" y="56019"/>
                    <a:pt x="7674" y="56019"/>
                  </a:cubicBezTo>
                  <a:cubicBezTo>
                    <a:pt x="6099" y="56019"/>
                    <a:pt x="4529" y="55985"/>
                    <a:pt x="2969" y="55917"/>
                  </a:cubicBezTo>
                  <a:cubicBezTo>
                    <a:pt x="2802" y="48812"/>
                    <a:pt x="2635" y="41774"/>
                    <a:pt x="2569" y="34702"/>
                  </a:cubicBezTo>
                  <a:cubicBezTo>
                    <a:pt x="2535" y="27264"/>
                    <a:pt x="2468" y="19892"/>
                    <a:pt x="2335" y="12520"/>
                  </a:cubicBezTo>
                  <a:cubicBezTo>
                    <a:pt x="2302" y="10418"/>
                    <a:pt x="2302" y="8350"/>
                    <a:pt x="2268" y="6249"/>
                  </a:cubicBezTo>
                  <a:cubicBezTo>
                    <a:pt x="2268" y="5214"/>
                    <a:pt x="2202" y="4180"/>
                    <a:pt x="2202" y="3113"/>
                  </a:cubicBezTo>
                  <a:cubicBezTo>
                    <a:pt x="2202" y="2913"/>
                    <a:pt x="2168" y="2679"/>
                    <a:pt x="2168" y="2446"/>
                  </a:cubicBezTo>
                  <a:lnTo>
                    <a:pt x="2168" y="2446"/>
                  </a:lnTo>
                  <a:cubicBezTo>
                    <a:pt x="3848" y="2573"/>
                    <a:pt x="5516" y="2640"/>
                    <a:pt x="7182" y="2640"/>
                  </a:cubicBezTo>
                  <a:cubicBezTo>
                    <a:pt x="9453" y="2640"/>
                    <a:pt x="11720" y="2515"/>
                    <a:pt x="14010" y="2246"/>
                  </a:cubicBezTo>
                  <a:close/>
                  <a:moveTo>
                    <a:pt x="15259" y="1"/>
                  </a:moveTo>
                  <a:cubicBezTo>
                    <a:pt x="15221" y="1"/>
                    <a:pt x="15183" y="4"/>
                    <a:pt x="15144" y="11"/>
                  </a:cubicBezTo>
                  <a:cubicBezTo>
                    <a:pt x="12548" y="350"/>
                    <a:pt x="9904" y="534"/>
                    <a:pt x="7262" y="534"/>
                  </a:cubicBezTo>
                  <a:cubicBezTo>
                    <a:pt x="5491" y="534"/>
                    <a:pt x="3722" y="452"/>
                    <a:pt x="1968" y="278"/>
                  </a:cubicBezTo>
                  <a:cubicBezTo>
                    <a:pt x="1968" y="177"/>
                    <a:pt x="100" y="111"/>
                    <a:pt x="100" y="111"/>
                  </a:cubicBezTo>
                  <a:cubicBezTo>
                    <a:pt x="100" y="1045"/>
                    <a:pt x="0" y="4781"/>
                    <a:pt x="0" y="5715"/>
                  </a:cubicBezTo>
                  <a:lnTo>
                    <a:pt x="100" y="11219"/>
                  </a:lnTo>
                  <a:cubicBezTo>
                    <a:pt x="133" y="14921"/>
                    <a:pt x="200" y="18624"/>
                    <a:pt x="267" y="22360"/>
                  </a:cubicBezTo>
                  <a:cubicBezTo>
                    <a:pt x="367" y="29765"/>
                    <a:pt x="667" y="37137"/>
                    <a:pt x="701" y="44543"/>
                  </a:cubicBezTo>
                  <a:cubicBezTo>
                    <a:pt x="767" y="48646"/>
                    <a:pt x="767" y="52815"/>
                    <a:pt x="801" y="56985"/>
                  </a:cubicBezTo>
                  <a:cubicBezTo>
                    <a:pt x="801" y="57619"/>
                    <a:pt x="1301" y="58019"/>
                    <a:pt x="1868" y="58086"/>
                  </a:cubicBezTo>
                  <a:cubicBezTo>
                    <a:pt x="3841" y="58213"/>
                    <a:pt x="5820" y="58275"/>
                    <a:pt x="7800" y="58275"/>
                  </a:cubicBezTo>
                  <a:cubicBezTo>
                    <a:pt x="10473" y="58275"/>
                    <a:pt x="13148" y="58163"/>
                    <a:pt x="15811" y="57952"/>
                  </a:cubicBezTo>
                  <a:cubicBezTo>
                    <a:pt x="16445" y="57919"/>
                    <a:pt x="16945" y="57452"/>
                    <a:pt x="16945" y="56818"/>
                  </a:cubicBezTo>
                  <a:cubicBezTo>
                    <a:pt x="16879" y="49580"/>
                    <a:pt x="16812" y="42308"/>
                    <a:pt x="16812" y="35102"/>
                  </a:cubicBezTo>
                  <a:cubicBezTo>
                    <a:pt x="16712" y="27864"/>
                    <a:pt x="16612" y="20592"/>
                    <a:pt x="16478" y="13354"/>
                  </a:cubicBezTo>
                  <a:lnTo>
                    <a:pt x="16212" y="1078"/>
                  </a:lnTo>
                  <a:cubicBezTo>
                    <a:pt x="16212" y="612"/>
                    <a:pt x="15777" y="1"/>
                    <a:pt x="15259" y="1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35" name="Google Shape;435;p32"/>
          <p:cNvGrpSpPr/>
          <p:nvPr/>
        </p:nvGrpSpPr>
        <p:grpSpPr>
          <a:xfrm>
            <a:off x="7069794" y="2162781"/>
            <a:ext cx="4747401" cy="4695561"/>
            <a:chOff x="1632175" y="1209100"/>
            <a:chExt cx="4072925" cy="4028450"/>
          </a:xfrm>
        </p:grpSpPr>
        <p:sp>
          <p:nvSpPr>
            <p:cNvPr id="436" name="Google Shape;436;p32"/>
            <p:cNvSpPr/>
            <p:nvPr/>
          </p:nvSpPr>
          <p:spPr>
            <a:xfrm>
              <a:off x="4641825" y="1216325"/>
              <a:ext cx="873150" cy="716650"/>
            </a:xfrm>
            <a:custGeom>
              <a:avLst/>
              <a:gdLst/>
              <a:ahLst/>
              <a:cxnLst/>
              <a:rect l="l" t="t" r="r" b="b"/>
              <a:pathLst>
                <a:path w="34926" h="28666" extrusionOk="0">
                  <a:moveTo>
                    <a:pt x="18213" y="0"/>
                  </a:moveTo>
                  <a:cubicBezTo>
                    <a:pt x="6805" y="0"/>
                    <a:pt x="0" y="12676"/>
                    <a:pt x="6238" y="22183"/>
                  </a:cubicBezTo>
                  <a:lnTo>
                    <a:pt x="4170" y="27453"/>
                  </a:lnTo>
                  <a:lnTo>
                    <a:pt x="9574" y="25785"/>
                  </a:lnTo>
                  <a:cubicBezTo>
                    <a:pt x="12186" y="27750"/>
                    <a:pt x="15191" y="28665"/>
                    <a:pt x="18149" y="28665"/>
                  </a:cubicBezTo>
                  <a:cubicBezTo>
                    <a:pt x="24030" y="28665"/>
                    <a:pt x="29726" y="25050"/>
                    <a:pt x="31790" y="18880"/>
                  </a:cubicBezTo>
                  <a:cubicBezTo>
                    <a:pt x="34925" y="9607"/>
                    <a:pt x="27987" y="0"/>
                    <a:pt x="18213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2"/>
            <p:cNvSpPr/>
            <p:nvPr/>
          </p:nvSpPr>
          <p:spPr>
            <a:xfrm>
              <a:off x="5000400" y="1484850"/>
              <a:ext cx="187675" cy="248525"/>
            </a:xfrm>
            <a:custGeom>
              <a:avLst/>
              <a:gdLst/>
              <a:ahLst/>
              <a:cxnLst/>
              <a:rect l="l" t="t" r="r" b="b"/>
              <a:pathLst>
                <a:path w="7507" h="9941" extrusionOk="0">
                  <a:moveTo>
                    <a:pt x="2769" y="0"/>
                  </a:moveTo>
                  <a:lnTo>
                    <a:pt x="2769" y="2635"/>
                  </a:lnTo>
                  <a:cubicBezTo>
                    <a:pt x="1135" y="3102"/>
                    <a:pt x="1" y="4637"/>
                    <a:pt x="34" y="6371"/>
                  </a:cubicBezTo>
                  <a:cubicBezTo>
                    <a:pt x="34" y="9273"/>
                    <a:pt x="2636" y="9940"/>
                    <a:pt x="3737" y="9940"/>
                  </a:cubicBezTo>
                  <a:cubicBezTo>
                    <a:pt x="4604" y="9940"/>
                    <a:pt x="7506" y="9740"/>
                    <a:pt x="7473" y="6238"/>
                  </a:cubicBezTo>
                  <a:lnTo>
                    <a:pt x="5471" y="6238"/>
                  </a:lnTo>
                  <a:cubicBezTo>
                    <a:pt x="5504" y="7185"/>
                    <a:pt x="4737" y="7940"/>
                    <a:pt x="3798" y="7940"/>
                  </a:cubicBezTo>
                  <a:cubicBezTo>
                    <a:pt x="3777" y="7940"/>
                    <a:pt x="3757" y="7940"/>
                    <a:pt x="3737" y="7939"/>
                  </a:cubicBezTo>
                  <a:cubicBezTo>
                    <a:pt x="3070" y="7939"/>
                    <a:pt x="2436" y="7539"/>
                    <a:pt x="2202" y="6905"/>
                  </a:cubicBezTo>
                  <a:cubicBezTo>
                    <a:pt x="1969" y="6371"/>
                    <a:pt x="2036" y="5771"/>
                    <a:pt x="2336" y="5304"/>
                  </a:cubicBezTo>
                  <a:cubicBezTo>
                    <a:pt x="2612" y="4835"/>
                    <a:pt x="3162" y="4411"/>
                    <a:pt x="4099" y="4411"/>
                  </a:cubicBezTo>
                  <a:cubicBezTo>
                    <a:pt x="4295" y="4411"/>
                    <a:pt x="4507" y="4430"/>
                    <a:pt x="4738" y="4470"/>
                  </a:cubicBezTo>
                  <a:lnTo>
                    <a:pt x="47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2"/>
            <p:cNvSpPr/>
            <p:nvPr/>
          </p:nvSpPr>
          <p:spPr>
            <a:xfrm>
              <a:off x="5069625" y="1415625"/>
              <a:ext cx="49225" cy="46725"/>
            </a:xfrm>
            <a:custGeom>
              <a:avLst/>
              <a:gdLst/>
              <a:ahLst/>
              <a:cxnLst/>
              <a:rect l="l" t="t" r="r" b="b"/>
              <a:pathLst>
                <a:path w="1969" h="1869" extrusionOk="0">
                  <a:moveTo>
                    <a:pt x="0" y="0"/>
                  </a:moveTo>
                  <a:lnTo>
                    <a:pt x="0" y="1868"/>
                  </a:lnTo>
                  <a:lnTo>
                    <a:pt x="1969" y="1868"/>
                  </a:lnTo>
                  <a:lnTo>
                    <a:pt x="19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2"/>
            <p:cNvSpPr/>
            <p:nvPr/>
          </p:nvSpPr>
          <p:spPr>
            <a:xfrm>
              <a:off x="4729375" y="1209100"/>
              <a:ext cx="728875" cy="731300"/>
            </a:xfrm>
            <a:custGeom>
              <a:avLst/>
              <a:gdLst/>
              <a:ahLst/>
              <a:cxnLst/>
              <a:rect l="l" t="t" r="r" b="b"/>
              <a:pathLst>
                <a:path w="29155" h="29252" extrusionOk="0">
                  <a:moveTo>
                    <a:pt x="14840" y="0"/>
                  </a:moveTo>
                  <a:cubicBezTo>
                    <a:pt x="14563" y="0"/>
                    <a:pt x="14287" y="8"/>
                    <a:pt x="14011" y="22"/>
                  </a:cubicBezTo>
                  <a:cubicBezTo>
                    <a:pt x="13677" y="22"/>
                    <a:pt x="13344" y="22"/>
                    <a:pt x="13010" y="89"/>
                  </a:cubicBezTo>
                  <a:lnTo>
                    <a:pt x="11976" y="222"/>
                  </a:lnTo>
                  <a:cubicBezTo>
                    <a:pt x="10575" y="489"/>
                    <a:pt x="9207" y="956"/>
                    <a:pt x="7940" y="1623"/>
                  </a:cubicBezTo>
                  <a:cubicBezTo>
                    <a:pt x="5171" y="3024"/>
                    <a:pt x="2936" y="5259"/>
                    <a:pt x="1569" y="8061"/>
                  </a:cubicBezTo>
                  <a:cubicBezTo>
                    <a:pt x="835" y="9496"/>
                    <a:pt x="334" y="11063"/>
                    <a:pt x="168" y="12698"/>
                  </a:cubicBezTo>
                  <a:cubicBezTo>
                    <a:pt x="101" y="13098"/>
                    <a:pt x="67" y="13532"/>
                    <a:pt x="34" y="13932"/>
                  </a:cubicBezTo>
                  <a:cubicBezTo>
                    <a:pt x="1" y="14366"/>
                    <a:pt x="1" y="14766"/>
                    <a:pt x="34" y="15200"/>
                  </a:cubicBezTo>
                  <a:cubicBezTo>
                    <a:pt x="67" y="16034"/>
                    <a:pt x="168" y="16868"/>
                    <a:pt x="334" y="17701"/>
                  </a:cubicBezTo>
                  <a:cubicBezTo>
                    <a:pt x="696" y="19445"/>
                    <a:pt x="1415" y="21123"/>
                    <a:pt x="2394" y="22641"/>
                  </a:cubicBezTo>
                  <a:lnTo>
                    <a:pt x="2394" y="22641"/>
                  </a:lnTo>
                  <a:cubicBezTo>
                    <a:pt x="1708" y="24340"/>
                    <a:pt x="1022" y="26006"/>
                    <a:pt x="401" y="27609"/>
                  </a:cubicBezTo>
                  <a:lnTo>
                    <a:pt x="268" y="27909"/>
                  </a:lnTo>
                  <a:lnTo>
                    <a:pt x="568" y="27842"/>
                  </a:lnTo>
                  <a:lnTo>
                    <a:pt x="5939" y="26359"/>
                  </a:lnTo>
                  <a:lnTo>
                    <a:pt x="5939" y="26359"/>
                  </a:lnTo>
                  <a:cubicBezTo>
                    <a:pt x="7726" y="27732"/>
                    <a:pt x="9836" y="28648"/>
                    <a:pt x="12076" y="29043"/>
                  </a:cubicBezTo>
                  <a:cubicBezTo>
                    <a:pt x="12938" y="29182"/>
                    <a:pt x="13823" y="29251"/>
                    <a:pt x="14711" y="29251"/>
                  </a:cubicBezTo>
                  <a:cubicBezTo>
                    <a:pt x="14889" y="29251"/>
                    <a:pt x="15067" y="29249"/>
                    <a:pt x="15245" y="29243"/>
                  </a:cubicBezTo>
                  <a:cubicBezTo>
                    <a:pt x="15745" y="29210"/>
                    <a:pt x="16279" y="29176"/>
                    <a:pt x="16779" y="29076"/>
                  </a:cubicBezTo>
                  <a:lnTo>
                    <a:pt x="17513" y="28976"/>
                  </a:lnTo>
                  <a:cubicBezTo>
                    <a:pt x="17747" y="28909"/>
                    <a:pt x="17980" y="28843"/>
                    <a:pt x="18247" y="28776"/>
                  </a:cubicBezTo>
                  <a:cubicBezTo>
                    <a:pt x="21583" y="27942"/>
                    <a:pt x="24518" y="25941"/>
                    <a:pt x="26486" y="23139"/>
                  </a:cubicBezTo>
                  <a:cubicBezTo>
                    <a:pt x="27254" y="22105"/>
                    <a:pt x="27854" y="20937"/>
                    <a:pt x="28288" y="19736"/>
                  </a:cubicBezTo>
                  <a:lnTo>
                    <a:pt x="28554" y="19002"/>
                  </a:lnTo>
                  <a:cubicBezTo>
                    <a:pt x="28621" y="18736"/>
                    <a:pt x="28688" y="18502"/>
                    <a:pt x="28721" y="18269"/>
                  </a:cubicBezTo>
                  <a:lnTo>
                    <a:pt x="28888" y="17601"/>
                  </a:lnTo>
                  <a:cubicBezTo>
                    <a:pt x="28921" y="17401"/>
                    <a:pt x="28955" y="17201"/>
                    <a:pt x="28988" y="17001"/>
                  </a:cubicBezTo>
                  <a:cubicBezTo>
                    <a:pt x="29021" y="16634"/>
                    <a:pt x="29088" y="16267"/>
                    <a:pt x="29122" y="16000"/>
                  </a:cubicBezTo>
                  <a:cubicBezTo>
                    <a:pt x="29122" y="15700"/>
                    <a:pt x="29122" y="15433"/>
                    <a:pt x="29155" y="15233"/>
                  </a:cubicBezTo>
                  <a:cubicBezTo>
                    <a:pt x="29155" y="15033"/>
                    <a:pt x="29155" y="14899"/>
                    <a:pt x="29155" y="14799"/>
                  </a:cubicBezTo>
                  <a:cubicBezTo>
                    <a:pt x="29155" y="14733"/>
                    <a:pt x="29155" y="14699"/>
                    <a:pt x="29155" y="14633"/>
                  </a:cubicBezTo>
                  <a:cubicBezTo>
                    <a:pt x="29122" y="14666"/>
                    <a:pt x="29122" y="14733"/>
                    <a:pt x="29122" y="14799"/>
                  </a:cubicBezTo>
                  <a:cubicBezTo>
                    <a:pt x="29122" y="14899"/>
                    <a:pt x="29088" y="15033"/>
                    <a:pt x="29088" y="15233"/>
                  </a:cubicBezTo>
                  <a:cubicBezTo>
                    <a:pt x="29055" y="15433"/>
                    <a:pt x="29055" y="15700"/>
                    <a:pt x="29021" y="15967"/>
                  </a:cubicBezTo>
                  <a:cubicBezTo>
                    <a:pt x="29021" y="16267"/>
                    <a:pt x="28955" y="16601"/>
                    <a:pt x="28888" y="17001"/>
                  </a:cubicBezTo>
                  <a:cubicBezTo>
                    <a:pt x="27921" y="22605"/>
                    <a:pt x="23718" y="27142"/>
                    <a:pt x="18180" y="28543"/>
                  </a:cubicBezTo>
                  <a:cubicBezTo>
                    <a:pt x="17947" y="28576"/>
                    <a:pt x="17713" y="28676"/>
                    <a:pt x="17447" y="28709"/>
                  </a:cubicBezTo>
                  <a:lnTo>
                    <a:pt x="16746" y="28809"/>
                  </a:lnTo>
                  <a:cubicBezTo>
                    <a:pt x="16246" y="28909"/>
                    <a:pt x="15745" y="28943"/>
                    <a:pt x="15245" y="28943"/>
                  </a:cubicBezTo>
                  <a:cubicBezTo>
                    <a:pt x="14978" y="28960"/>
                    <a:pt x="14713" y="28968"/>
                    <a:pt x="14450" y="28968"/>
                  </a:cubicBezTo>
                  <a:cubicBezTo>
                    <a:pt x="13661" y="28968"/>
                    <a:pt x="12885" y="28893"/>
                    <a:pt x="12109" y="28743"/>
                  </a:cubicBezTo>
                  <a:cubicBezTo>
                    <a:pt x="9908" y="28342"/>
                    <a:pt x="7840" y="27442"/>
                    <a:pt x="6038" y="26074"/>
                  </a:cubicBezTo>
                  <a:lnTo>
                    <a:pt x="5972" y="26041"/>
                  </a:lnTo>
                  <a:lnTo>
                    <a:pt x="5905" y="26041"/>
                  </a:lnTo>
                  <a:lnTo>
                    <a:pt x="781" y="27433"/>
                  </a:lnTo>
                  <a:lnTo>
                    <a:pt x="2736" y="22638"/>
                  </a:lnTo>
                  <a:lnTo>
                    <a:pt x="2769" y="22572"/>
                  </a:lnTo>
                  <a:lnTo>
                    <a:pt x="2703" y="22505"/>
                  </a:lnTo>
                  <a:cubicBezTo>
                    <a:pt x="1268" y="20303"/>
                    <a:pt x="468" y="17768"/>
                    <a:pt x="368" y="15166"/>
                  </a:cubicBezTo>
                  <a:cubicBezTo>
                    <a:pt x="334" y="14766"/>
                    <a:pt x="334" y="14366"/>
                    <a:pt x="368" y="13932"/>
                  </a:cubicBezTo>
                  <a:cubicBezTo>
                    <a:pt x="368" y="13532"/>
                    <a:pt x="401" y="13132"/>
                    <a:pt x="468" y="12731"/>
                  </a:cubicBezTo>
                  <a:cubicBezTo>
                    <a:pt x="668" y="11163"/>
                    <a:pt x="1135" y="9629"/>
                    <a:pt x="1869" y="8195"/>
                  </a:cubicBezTo>
                  <a:cubicBezTo>
                    <a:pt x="2569" y="6827"/>
                    <a:pt x="3470" y="5559"/>
                    <a:pt x="4537" y="4492"/>
                  </a:cubicBezTo>
                  <a:cubicBezTo>
                    <a:pt x="5571" y="3458"/>
                    <a:pt x="6772" y="2557"/>
                    <a:pt x="8073" y="1890"/>
                  </a:cubicBezTo>
                  <a:cubicBezTo>
                    <a:pt x="9341" y="1223"/>
                    <a:pt x="10675" y="789"/>
                    <a:pt x="12043" y="523"/>
                  </a:cubicBezTo>
                  <a:lnTo>
                    <a:pt x="13043" y="356"/>
                  </a:lnTo>
                  <a:cubicBezTo>
                    <a:pt x="13377" y="322"/>
                    <a:pt x="13711" y="322"/>
                    <a:pt x="14044" y="289"/>
                  </a:cubicBezTo>
                  <a:cubicBezTo>
                    <a:pt x="14230" y="279"/>
                    <a:pt x="14418" y="275"/>
                    <a:pt x="14608" y="275"/>
                  </a:cubicBezTo>
                  <a:cubicBezTo>
                    <a:pt x="15066" y="275"/>
                    <a:pt x="15531" y="299"/>
                    <a:pt x="15979" y="322"/>
                  </a:cubicBezTo>
                  <a:cubicBezTo>
                    <a:pt x="20382" y="723"/>
                    <a:pt x="24351" y="3124"/>
                    <a:pt x="26753" y="6827"/>
                  </a:cubicBezTo>
                  <a:cubicBezTo>
                    <a:pt x="27587" y="8061"/>
                    <a:pt x="28188" y="9429"/>
                    <a:pt x="28588" y="10863"/>
                  </a:cubicBezTo>
                  <a:cubicBezTo>
                    <a:pt x="28655" y="11163"/>
                    <a:pt x="28721" y="11430"/>
                    <a:pt x="28788" y="11697"/>
                  </a:cubicBezTo>
                  <a:cubicBezTo>
                    <a:pt x="28855" y="11964"/>
                    <a:pt x="28888" y="12198"/>
                    <a:pt x="28921" y="12431"/>
                  </a:cubicBezTo>
                  <a:cubicBezTo>
                    <a:pt x="28955" y="12665"/>
                    <a:pt x="28988" y="12898"/>
                    <a:pt x="29021" y="13098"/>
                  </a:cubicBezTo>
                  <a:cubicBezTo>
                    <a:pt x="29055" y="13265"/>
                    <a:pt x="29055" y="13465"/>
                    <a:pt x="29088" y="13632"/>
                  </a:cubicBezTo>
                  <a:cubicBezTo>
                    <a:pt x="29088" y="13932"/>
                    <a:pt x="29122" y="14166"/>
                    <a:pt x="29122" y="14366"/>
                  </a:cubicBezTo>
                  <a:cubicBezTo>
                    <a:pt x="29122" y="14432"/>
                    <a:pt x="29155" y="14533"/>
                    <a:pt x="29155" y="14599"/>
                  </a:cubicBezTo>
                  <a:cubicBezTo>
                    <a:pt x="29155" y="14533"/>
                    <a:pt x="29155" y="14432"/>
                    <a:pt x="29155" y="14366"/>
                  </a:cubicBezTo>
                  <a:cubicBezTo>
                    <a:pt x="29155" y="14166"/>
                    <a:pt x="29155" y="13932"/>
                    <a:pt x="29122" y="13632"/>
                  </a:cubicBezTo>
                  <a:cubicBezTo>
                    <a:pt x="29122" y="13465"/>
                    <a:pt x="29122" y="13265"/>
                    <a:pt x="29122" y="13065"/>
                  </a:cubicBezTo>
                  <a:cubicBezTo>
                    <a:pt x="29088" y="12865"/>
                    <a:pt x="29055" y="12665"/>
                    <a:pt x="29021" y="12431"/>
                  </a:cubicBezTo>
                  <a:cubicBezTo>
                    <a:pt x="28988" y="12198"/>
                    <a:pt x="28955" y="11931"/>
                    <a:pt x="28921" y="11664"/>
                  </a:cubicBezTo>
                  <a:cubicBezTo>
                    <a:pt x="28888" y="11397"/>
                    <a:pt x="28788" y="11130"/>
                    <a:pt x="28688" y="10830"/>
                  </a:cubicBezTo>
                  <a:cubicBezTo>
                    <a:pt x="28321" y="9362"/>
                    <a:pt x="27721" y="7995"/>
                    <a:pt x="26920" y="6727"/>
                  </a:cubicBezTo>
                  <a:cubicBezTo>
                    <a:pt x="24518" y="2924"/>
                    <a:pt x="20482" y="456"/>
                    <a:pt x="16012" y="56"/>
                  </a:cubicBezTo>
                  <a:cubicBezTo>
                    <a:pt x="15621" y="16"/>
                    <a:pt x="15231" y="0"/>
                    <a:pt x="148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2"/>
            <p:cNvSpPr/>
            <p:nvPr/>
          </p:nvSpPr>
          <p:spPr>
            <a:xfrm>
              <a:off x="3624425" y="3564650"/>
              <a:ext cx="1202550" cy="1671225"/>
            </a:xfrm>
            <a:custGeom>
              <a:avLst/>
              <a:gdLst/>
              <a:ahLst/>
              <a:cxnLst/>
              <a:rect l="l" t="t" r="r" b="b"/>
              <a:pathLst>
                <a:path w="48102" h="66849" extrusionOk="0">
                  <a:moveTo>
                    <a:pt x="37294" y="1"/>
                  </a:moveTo>
                  <a:lnTo>
                    <a:pt x="1335" y="1002"/>
                  </a:lnTo>
                  <a:cubicBezTo>
                    <a:pt x="1101" y="1836"/>
                    <a:pt x="1" y="38128"/>
                    <a:pt x="6705" y="66782"/>
                  </a:cubicBezTo>
                  <a:lnTo>
                    <a:pt x="40196" y="66849"/>
                  </a:lnTo>
                  <a:cubicBezTo>
                    <a:pt x="40630" y="47268"/>
                    <a:pt x="48102" y="16846"/>
                    <a:pt x="372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2"/>
            <p:cNvSpPr/>
            <p:nvPr/>
          </p:nvSpPr>
          <p:spPr>
            <a:xfrm>
              <a:off x="4434175" y="1858450"/>
              <a:ext cx="395300" cy="745475"/>
            </a:xfrm>
            <a:custGeom>
              <a:avLst/>
              <a:gdLst/>
              <a:ahLst/>
              <a:cxnLst/>
              <a:rect l="l" t="t" r="r" b="b"/>
              <a:pathLst>
                <a:path w="15812" h="29819" extrusionOk="0">
                  <a:moveTo>
                    <a:pt x="2736" y="0"/>
                  </a:moveTo>
                  <a:lnTo>
                    <a:pt x="0" y="11475"/>
                  </a:lnTo>
                  <a:cubicBezTo>
                    <a:pt x="2002" y="16745"/>
                    <a:pt x="4237" y="21882"/>
                    <a:pt x="6738" y="26953"/>
                  </a:cubicBezTo>
                  <a:cubicBezTo>
                    <a:pt x="7205" y="27920"/>
                    <a:pt x="7773" y="28954"/>
                    <a:pt x="8707" y="29454"/>
                  </a:cubicBezTo>
                  <a:cubicBezTo>
                    <a:pt x="9148" y="29708"/>
                    <a:pt x="9626" y="29819"/>
                    <a:pt x="10114" y="29819"/>
                  </a:cubicBezTo>
                  <a:cubicBezTo>
                    <a:pt x="11359" y="29819"/>
                    <a:pt x="12666" y="29098"/>
                    <a:pt x="13577" y="28187"/>
                  </a:cubicBezTo>
                  <a:cubicBezTo>
                    <a:pt x="14811" y="26953"/>
                    <a:pt x="15578" y="25318"/>
                    <a:pt x="15712" y="23584"/>
                  </a:cubicBezTo>
                  <a:cubicBezTo>
                    <a:pt x="15812" y="21816"/>
                    <a:pt x="14944" y="20114"/>
                    <a:pt x="13410" y="19180"/>
                  </a:cubicBezTo>
                  <a:cubicBezTo>
                    <a:pt x="12409" y="18613"/>
                    <a:pt x="11042" y="18380"/>
                    <a:pt x="10541" y="17346"/>
                  </a:cubicBezTo>
                  <a:cubicBezTo>
                    <a:pt x="10141" y="16512"/>
                    <a:pt x="10441" y="15578"/>
                    <a:pt x="10474" y="14677"/>
                  </a:cubicBezTo>
                  <a:cubicBezTo>
                    <a:pt x="10508" y="12376"/>
                    <a:pt x="8773" y="10474"/>
                    <a:pt x="7139" y="8873"/>
                  </a:cubicBezTo>
                  <a:cubicBezTo>
                    <a:pt x="5504" y="7239"/>
                    <a:pt x="3836" y="4036"/>
                    <a:pt x="27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2"/>
            <p:cNvSpPr/>
            <p:nvPr/>
          </p:nvSpPr>
          <p:spPr>
            <a:xfrm>
              <a:off x="3566050" y="1342175"/>
              <a:ext cx="775575" cy="1347900"/>
            </a:xfrm>
            <a:custGeom>
              <a:avLst/>
              <a:gdLst/>
              <a:ahLst/>
              <a:cxnLst/>
              <a:rect l="l" t="t" r="r" b="b"/>
              <a:pathLst>
                <a:path w="31023" h="53916" extrusionOk="0">
                  <a:moveTo>
                    <a:pt x="19688" y="0"/>
                  </a:moveTo>
                  <a:cubicBezTo>
                    <a:pt x="14342" y="0"/>
                    <a:pt x="9174" y="4143"/>
                    <a:pt x="9240" y="10477"/>
                  </a:cubicBezTo>
                  <a:cubicBezTo>
                    <a:pt x="9274" y="13179"/>
                    <a:pt x="10341" y="16014"/>
                    <a:pt x="9240" y="18483"/>
                  </a:cubicBezTo>
                  <a:cubicBezTo>
                    <a:pt x="8507" y="20217"/>
                    <a:pt x="6739" y="21552"/>
                    <a:pt x="6539" y="23420"/>
                  </a:cubicBezTo>
                  <a:cubicBezTo>
                    <a:pt x="6238" y="25621"/>
                    <a:pt x="8106" y="27589"/>
                    <a:pt x="8006" y="29824"/>
                  </a:cubicBezTo>
                  <a:cubicBezTo>
                    <a:pt x="7973" y="31259"/>
                    <a:pt x="7039" y="32526"/>
                    <a:pt x="6005" y="33527"/>
                  </a:cubicBezTo>
                  <a:cubicBezTo>
                    <a:pt x="4971" y="34528"/>
                    <a:pt x="3770" y="35362"/>
                    <a:pt x="2803" y="36462"/>
                  </a:cubicBezTo>
                  <a:cubicBezTo>
                    <a:pt x="167" y="39465"/>
                    <a:pt x="1" y="44201"/>
                    <a:pt x="1969" y="47670"/>
                  </a:cubicBezTo>
                  <a:cubicBezTo>
                    <a:pt x="3970" y="51140"/>
                    <a:pt x="7839" y="53341"/>
                    <a:pt x="11809" y="53808"/>
                  </a:cubicBezTo>
                  <a:cubicBezTo>
                    <a:pt x="12429" y="53880"/>
                    <a:pt x="13049" y="53915"/>
                    <a:pt x="13668" y="53915"/>
                  </a:cubicBezTo>
                  <a:cubicBezTo>
                    <a:pt x="17049" y="53915"/>
                    <a:pt x="20395" y="52880"/>
                    <a:pt x="23384" y="51273"/>
                  </a:cubicBezTo>
                  <a:cubicBezTo>
                    <a:pt x="25686" y="50005"/>
                    <a:pt x="27854" y="48371"/>
                    <a:pt x="29188" y="46169"/>
                  </a:cubicBezTo>
                  <a:cubicBezTo>
                    <a:pt x="30556" y="43934"/>
                    <a:pt x="31023" y="41032"/>
                    <a:pt x="29955" y="38664"/>
                  </a:cubicBezTo>
                  <a:lnTo>
                    <a:pt x="27287" y="3439"/>
                  </a:lnTo>
                  <a:cubicBezTo>
                    <a:pt x="25145" y="1062"/>
                    <a:pt x="22394" y="0"/>
                    <a:pt x="1968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2"/>
            <p:cNvSpPr/>
            <p:nvPr/>
          </p:nvSpPr>
          <p:spPr>
            <a:xfrm>
              <a:off x="3932975" y="1385800"/>
              <a:ext cx="298575" cy="52375"/>
            </a:xfrm>
            <a:custGeom>
              <a:avLst/>
              <a:gdLst/>
              <a:ahLst/>
              <a:cxnLst/>
              <a:rect l="l" t="t" r="r" b="b"/>
              <a:pathLst>
                <a:path w="11943" h="2095" extrusionOk="0">
                  <a:moveTo>
                    <a:pt x="1135" y="1"/>
                  </a:moveTo>
                  <a:cubicBezTo>
                    <a:pt x="910" y="1"/>
                    <a:pt x="685" y="9"/>
                    <a:pt x="468" y="26"/>
                  </a:cubicBezTo>
                  <a:cubicBezTo>
                    <a:pt x="301" y="26"/>
                    <a:pt x="167" y="26"/>
                    <a:pt x="1" y="93"/>
                  </a:cubicBezTo>
                  <a:cubicBezTo>
                    <a:pt x="162" y="84"/>
                    <a:pt x="322" y="80"/>
                    <a:pt x="483" y="80"/>
                  </a:cubicBezTo>
                  <a:cubicBezTo>
                    <a:pt x="920" y="80"/>
                    <a:pt x="1353" y="110"/>
                    <a:pt x="1769" y="159"/>
                  </a:cubicBezTo>
                  <a:cubicBezTo>
                    <a:pt x="3203" y="426"/>
                    <a:pt x="4571" y="826"/>
                    <a:pt x="5938" y="1327"/>
                  </a:cubicBezTo>
                  <a:cubicBezTo>
                    <a:pt x="7306" y="1827"/>
                    <a:pt x="8740" y="2094"/>
                    <a:pt x="10208" y="2094"/>
                  </a:cubicBezTo>
                  <a:cubicBezTo>
                    <a:pt x="10642" y="2061"/>
                    <a:pt x="11075" y="1994"/>
                    <a:pt x="11509" y="1861"/>
                  </a:cubicBezTo>
                  <a:cubicBezTo>
                    <a:pt x="11676" y="1827"/>
                    <a:pt x="11809" y="1760"/>
                    <a:pt x="11943" y="1660"/>
                  </a:cubicBezTo>
                  <a:lnTo>
                    <a:pt x="11943" y="1660"/>
                  </a:lnTo>
                  <a:cubicBezTo>
                    <a:pt x="11375" y="1827"/>
                    <a:pt x="10808" y="1894"/>
                    <a:pt x="10208" y="1927"/>
                  </a:cubicBezTo>
                  <a:cubicBezTo>
                    <a:pt x="8774" y="1927"/>
                    <a:pt x="7339" y="1627"/>
                    <a:pt x="6005" y="1127"/>
                  </a:cubicBezTo>
                  <a:cubicBezTo>
                    <a:pt x="4637" y="626"/>
                    <a:pt x="3236" y="259"/>
                    <a:pt x="1802" y="26"/>
                  </a:cubicBezTo>
                  <a:cubicBezTo>
                    <a:pt x="1585" y="9"/>
                    <a:pt x="1360" y="1"/>
                    <a:pt x="113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2"/>
            <p:cNvSpPr/>
            <p:nvPr/>
          </p:nvSpPr>
          <p:spPr>
            <a:xfrm>
              <a:off x="3252500" y="2252050"/>
              <a:ext cx="1534450" cy="1486700"/>
            </a:xfrm>
            <a:custGeom>
              <a:avLst/>
              <a:gdLst/>
              <a:ahLst/>
              <a:cxnLst/>
              <a:rect l="l" t="t" r="r" b="b"/>
              <a:pathLst>
                <a:path w="61378" h="59468" extrusionOk="0">
                  <a:moveTo>
                    <a:pt x="42864" y="1"/>
                  </a:moveTo>
                  <a:lnTo>
                    <a:pt x="31356" y="301"/>
                  </a:lnTo>
                  <a:cubicBezTo>
                    <a:pt x="31356" y="301"/>
                    <a:pt x="22817" y="4237"/>
                    <a:pt x="21082" y="6272"/>
                  </a:cubicBezTo>
                  <a:cubicBezTo>
                    <a:pt x="20982" y="6405"/>
                    <a:pt x="19814" y="7539"/>
                    <a:pt x="19748" y="7973"/>
                  </a:cubicBezTo>
                  <a:lnTo>
                    <a:pt x="11075" y="33691"/>
                  </a:lnTo>
                  <a:lnTo>
                    <a:pt x="0" y="40596"/>
                  </a:lnTo>
                  <a:lnTo>
                    <a:pt x="3036" y="44466"/>
                  </a:lnTo>
                  <a:lnTo>
                    <a:pt x="19381" y="42931"/>
                  </a:lnTo>
                  <a:lnTo>
                    <a:pt x="21349" y="39696"/>
                  </a:lnTo>
                  <a:lnTo>
                    <a:pt x="21349" y="39696"/>
                  </a:lnTo>
                  <a:cubicBezTo>
                    <a:pt x="20248" y="42131"/>
                    <a:pt x="15945" y="51938"/>
                    <a:pt x="15945" y="54973"/>
                  </a:cubicBezTo>
                  <a:cubicBezTo>
                    <a:pt x="15945" y="54973"/>
                    <a:pt x="37048" y="59467"/>
                    <a:pt x="48305" y="59467"/>
                  </a:cubicBezTo>
                  <a:cubicBezTo>
                    <a:pt x="49354" y="59467"/>
                    <a:pt x="50317" y="59428"/>
                    <a:pt x="51170" y="59343"/>
                  </a:cubicBezTo>
                  <a:cubicBezTo>
                    <a:pt x="55573" y="58910"/>
                    <a:pt x="56641" y="58476"/>
                    <a:pt x="56641" y="58476"/>
                  </a:cubicBezTo>
                  <a:lnTo>
                    <a:pt x="53705" y="47468"/>
                  </a:lnTo>
                  <a:cubicBezTo>
                    <a:pt x="56140" y="47301"/>
                    <a:pt x="58609" y="45800"/>
                    <a:pt x="59609" y="43699"/>
                  </a:cubicBezTo>
                  <a:cubicBezTo>
                    <a:pt x="61377" y="40096"/>
                    <a:pt x="61211" y="19948"/>
                    <a:pt x="60910" y="15111"/>
                  </a:cubicBezTo>
                  <a:cubicBezTo>
                    <a:pt x="60877" y="14578"/>
                    <a:pt x="60810" y="14077"/>
                    <a:pt x="60710" y="13577"/>
                  </a:cubicBezTo>
                  <a:cubicBezTo>
                    <a:pt x="59810" y="9374"/>
                    <a:pt x="56908" y="5905"/>
                    <a:pt x="52938" y="4270"/>
                  </a:cubicBezTo>
                  <a:lnTo>
                    <a:pt x="428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2"/>
            <p:cNvSpPr/>
            <p:nvPr/>
          </p:nvSpPr>
          <p:spPr>
            <a:xfrm>
              <a:off x="2766325" y="2725725"/>
              <a:ext cx="572100" cy="560425"/>
            </a:xfrm>
            <a:custGeom>
              <a:avLst/>
              <a:gdLst/>
              <a:ahLst/>
              <a:cxnLst/>
              <a:rect l="l" t="t" r="r" b="b"/>
              <a:pathLst>
                <a:path w="22884" h="22417" extrusionOk="0">
                  <a:moveTo>
                    <a:pt x="0" y="1"/>
                  </a:moveTo>
                  <a:lnTo>
                    <a:pt x="2368" y="22417"/>
                  </a:lnTo>
                  <a:lnTo>
                    <a:pt x="22883" y="21016"/>
                  </a:lnTo>
                  <a:lnTo>
                    <a:pt x="20581" y="1702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2"/>
            <p:cNvSpPr/>
            <p:nvPr/>
          </p:nvSpPr>
          <p:spPr>
            <a:xfrm>
              <a:off x="2809675" y="2697375"/>
              <a:ext cx="1057450" cy="569600"/>
            </a:xfrm>
            <a:custGeom>
              <a:avLst/>
              <a:gdLst/>
              <a:ahLst/>
              <a:cxnLst/>
              <a:rect l="l" t="t" r="r" b="b"/>
              <a:pathLst>
                <a:path w="42298" h="22784" extrusionOk="0">
                  <a:moveTo>
                    <a:pt x="37327" y="0"/>
                  </a:moveTo>
                  <a:lnTo>
                    <a:pt x="19114" y="1768"/>
                  </a:lnTo>
                  <a:lnTo>
                    <a:pt x="1" y="0"/>
                  </a:lnTo>
                  <a:lnTo>
                    <a:pt x="1" y="0"/>
                  </a:lnTo>
                  <a:lnTo>
                    <a:pt x="1802" y="22783"/>
                  </a:lnTo>
                  <a:lnTo>
                    <a:pt x="42297" y="21449"/>
                  </a:lnTo>
                  <a:lnTo>
                    <a:pt x="37327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2"/>
            <p:cNvSpPr/>
            <p:nvPr/>
          </p:nvSpPr>
          <p:spPr>
            <a:xfrm>
              <a:off x="2809675" y="2695700"/>
              <a:ext cx="1061625" cy="573775"/>
            </a:xfrm>
            <a:custGeom>
              <a:avLst/>
              <a:gdLst/>
              <a:ahLst/>
              <a:cxnLst/>
              <a:rect l="l" t="t" r="r" b="b"/>
              <a:pathLst>
                <a:path w="42465" h="22951" extrusionOk="0">
                  <a:moveTo>
                    <a:pt x="34" y="101"/>
                  </a:moveTo>
                  <a:lnTo>
                    <a:pt x="34" y="104"/>
                  </a:lnTo>
                  <a:lnTo>
                    <a:pt x="34" y="104"/>
                  </a:lnTo>
                  <a:lnTo>
                    <a:pt x="34" y="104"/>
                  </a:lnTo>
                  <a:cubicBezTo>
                    <a:pt x="34" y="102"/>
                    <a:pt x="34" y="101"/>
                    <a:pt x="34" y="101"/>
                  </a:cubicBezTo>
                  <a:close/>
                  <a:moveTo>
                    <a:pt x="1" y="101"/>
                  </a:moveTo>
                  <a:lnTo>
                    <a:pt x="34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1" y="101"/>
                  </a:lnTo>
                  <a:close/>
                  <a:moveTo>
                    <a:pt x="37327" y="1"/>
                  </a:moveTo>
                  <a:lnTo>
                    <a:pt x="19114" y="1802"/>
                  </a:lnTo>
                  <a:lnTo>
                    <a:pt x="5104" y="534"/>
                  </a:lnTo>
                  <a:lnTo>
                    <a:pt x="1302" y="201"/>
                  </a:lnTo>
                  <a:lnTo>
                    <a:pt x="442" y="142"/>
                  </a:lnTo>
                  <a:lnTo>
                    <a:pt x="442" y="142"/>
                  </a:lnTo>
                  <a:lnTo>
                    <a:pt x="1368" y="234"/>
                  </a:lnTo>
                  <a:lnTo>
                    <a:pt x="5171" y="601"/>
                  </a:lnTo>
                  <a:lnTo>
                    <a:pt x="19148" y="1935"/>
                  </a:lnTo>
                  <a:lnTo>
                    <a:pt x="37278" y="209"/>
                  </a:lnTo>
                  <a:lnTo>
                    <a:pt x="37278" y="209"/>
                  </a:lnTo>
                  <a:cubicBezTo>
                    <a:pt x="38799" y="6756"/>
                    <a:pt x="40451" y="13924"/>
                    <a:pt x="42201" y="21454"/>
                  </a:cubicBezTo>
                  <a:lnTo>
                    <a:pt x="42201" y="21454"/>
                  </a:lnTo>
                  <a:lnTo>
                    <a:pt x="40429" y="21516"/>
                  </a:lnTo>
                  <a:lnTo>
                    <a:pt x="1926" y="22747"/>
                  </a:lnTo>
                  <a:lnTo>
                    <a:pt x="1926" y="22747"/>
                  </a:lnTo>
                  <a:cubicBezTo>
                    <a:pt x="1330" y="15823"/>
                    <a:pt x="866" y="10189"/>
                    <a:pt x="568" y="6272"/>
                  </a:cubicBezTo>
                  <a:cubicBezTo>
                    <a:pt x="401" y="4304"/>
                    <a:pt x="267" y="2769"/>
                    <a:pt x="167" y="1702"/>
                  </a:cubicBezTo>
                  <a:cubicBezTo>
                    <a:pt x="134" y="1168"/>
                    <a:pt x="101" y="768"/>
                    <a:pt x="67" y="501"/>
                  </a:cubicBezTo>
                  <a:cubicBezTo>
                    <a:pt x="37" y="259"/>
                    <a:pt x="34" y="126"/>
                    <a:pt x="34" y="104"/>
                  </a:cubicBezTo>
                  <a:lnTo>
                    <a:pt x="34" y="104"/>
                  </a:lnTo>
                  <a:lnTo>
                    <a:pt x="334" y="134"/>
                  </a:lnTo>
                  <a:lnTo>
                    <a:pt x="442" y="142"/>
                  </a:lnTo>
                  <a:lnTo>
                    <a:pt x="442" y="142"/>
                  </a:lnTo>
                  <a:lnTo>
                    <a:pt x="368" y="134"/>
                  </a:lnTo>
                  <a:lnTo>
                    <a:pt x="34" y="104"/>
                  </a:lnTo>
                  <a:lnTo>
                    <a:pt x="34" y="104"/>
                  </a:lnTo>
                  <a:cubicBezTo>
                    <a:pt x="34" y="104"/>
                    <a:pt x="34" y="104"/>
                    <a:pt x="34" y="104"/>
                  </a:cubicBezTo>
                  <a:lnTo>
                    <a:pt x="34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4" y="501"/>
                  </a:lnTo>
                  <a:cubicBezTo>
                    <a:pt x="34" y="768"/>
                    <a:pt x="67" y="1168"/>
                    <a:pt x="101" y="1669"/>
                  </a:cubicBezTo>
                  <a:cubicBezTo>
                    <a:pt x="201" y="2736"/>
                    <a:pt x="301" y="4270"/>
                    <a:pt x="434" y="6239"/>
                  </a:cubicBezTo>
                  <a:cubicBezTo>
                    <a:pt x="768" y="10175"/>
                    <a:pt x="1201" y="15879"/>
                    <a:pt x="1735" y="22884"/>
                  </a:cubicBezTo>
                  <a:lnTo>
                    <a:pt x="1735" y="22950"/>
                  </a:lnTo>
                  <a:lnTo>
                    <a:pt x="1802" y="22950"/>
                  </a:lnTo>
                  <a:lnTo>
                    <a:pt x="40396" y="21750"/>
                  </a:lnTo>
                  <a:lnTo>
                    <a:pt x="42331" y="21683"/>
                  </a:lnTo>
                  <a:lnTo>
                    <a:pt x="42464" y="21683"/>
                  </a:lnTo>
                  <a:lnTo>
                    <a:pt x="42431" y="21549"/>
                  </a:lnTo>
                  <a:cubicBezTo>
                    <a:pt x="40630" y="13944"/>
                    <a:pt x="38962" y="6672"/>
                    <a:pt x="37427" y="101"/>
                  </a:cubicBezTo>
                  <a:lnTo>
                    <a:pt x="37427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2"/>
            <p:cNvSpPr/>
            <p:nvPr/>
          </p:nvSpPr>
          <p:spPr>
            <a:xfrm>
              <a:off x="3287525" y="2748250"/>
              <a:ext cx="82575" cy="494550"/>
            </a:xfrm>
            <a:custGeom>
              <a:avLst/>
              <a:gdLst/>
              <a:ahLst/>
              <a:cxnLst/>
              <a:rect l="l" t="t" r="r" b="b"/>
              <a:pathLst>
                <a:path w="3303" h="19782" extrusionOk="0">
                  <a:moveTo>
                    <a:pt x="0" y="0"/>
                  </a:moveTo>
                  <a:cubicBezTo>
                    <a:pt x="0" y="67"/>
                    <a:pt x="0" y="134"/>
                    <a:pt x="0" y="200"/>
                  </a:cubicBezTo>
                  <a:cubicBezTo>
                    <a:pt x="0" y="367"/>
                    <a:pt x="34" y="567"/>
                    <a:pt x="34" y="801"/>
                  </a:cubicBezTo>
                  <a:cubicBezTo>
                    <a:pt x="100" y="1301"/>
                    <a:pt x="167" y="2035"/>
                    <a:pt x="267" y="2936"/>
                  </a:cubicBezTo>
                  <a:cubicBezTo>
                    <a:pt x="501" y="4737"/>
                    <a:pt x="834" y="7239"/>
                    <a:pt x="1301" y="9974"/>
                  </a:cubicBezTo>
                  <a:cubicBezTo>
                    <a:pt x="1735" y="12709"/>
                    <a:pt x="2235" y="15178"/>
                    <a:pt x="2602" y="16946"/>
                  </a:cubicBezTo>
                  <a:cubicBezTo>
                    <a:pt x="2802" y="17813"/>
                    <a:pt x="2969" y="18547"/>
                    <a:pt x="3102" y="19047"/>
                  </a:cubicBezTo>
                  <a:cubicBezTo>
                    <a:pt x="3136" y="19247"/>
                    <a:pt x="3203" y="19447"/>
                    <a:pt x="3236" y="19614"/>
                  </a:cubicBezTo>
                  <a:cubicBezTo>
                    <a:pt x="3236" y="19681"/>
                    <a:pt x="3269" y="19748"/>
                    <a:pt x="3303" y="19781"/>
                  </a:cubicBezTo>
                  <a:cubicBezTo>
                    <a:pt x="3303" y="19748"/>
                    <a:pt x="3303" y="19681"/>
                    <a:pt x="3269" y="19614"/>
                  </a:cubicBezTo>
                  <a:cubicBezTo>
                    <a:pt x="3236" y="19447"/>
                    <a:pt x="3203" y="19247"/>
                    <a:pt x="3169" y="19014"/>
                  </a:cubicBezTo>
                  <a:cubicBezTo>
                    <a:pt x="3069" y="18513"/>
                    <a:pt x="2936" y="17780"/>
                    <a:pt x="2769" y="16912"/>
                  </a:cubicBezTo>
                  <a:cubicBezTo>
                    <a:pt x="2435" y="15144"/>
                    <a:pt x="1968" y="12676"/>
                    <a:pt x="1501" y="9941"/>
                  </a:cubicBezTo>
                  <a:cubicBezTo>
                    <a:pt x="1034" y="7205"/>
                    <a:pt x="667" y="4704"/>
                    <a:pt x="434" y="2902"/>
                  </a:cubicBezTo>
                  <a:cubicBezTo>
                    <a:pt x="300" y="2035"/>
                    <a:pt x="200" y="1301"/>
                    <a:pt x="134" y="767"/>
                  </a:cubicBezTo>
                  <a:cubicBezTo>
                    <a:pt x="100" y="534"/>
                    <a:pt x="34" y="367"/>
                    <a:pt x="34" y="200"/>
                  </a:cubicBezTo>
                  <a:cubicBezTo>
                    <a:pt x="34" y="134"/>
                    <a:pt x="34" y="67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2"/>
            <p:cNvSpPr/>
            <p:nvPr/>
          </p:nvSpPr>
          <p:spPr>
            <a:xfrm>
              <a:off x="3135750" y="3153525"/>
              <a:ext cx="343600" cy="226025"/>
            </a:xfrm>
            <a:custGeom>
              <a:avLst/>
              <a:gdLst/>
              <a:ahLst/>
              <a:cxnLst/>
              <a:rect l="l" t="t" r="r" b="b"/>
              <a:pathLst>
                <a:path w="13744" h="9041" extrusionOk="0">
                  <a:moveTo>
                    <a:pt x="200" y="1"/>
                  </a:moveTo>
                  <a:lnTo>
                    <a:pt x="0" y="6272"/>
                  </a:lnTo>
                  <a:lnTo>
                    <a:pt x="3770" y="9007"/>
                  </a:lnTo>
                  <a:lnTo>
                    <a:pt x="3970" y="9041"/>
                  </a:lnTo>
                  <a:cubicBezTo>
                    <a:pt x="3970" y="9041"/>
                    <a:pt x="10908" y="7173"/>
                    <a:pt x="11675" y="6572"/>
                  </a:cubicBezTo>
                  <a:cubicBezTo>
                    <a:pt x="12442" y="5972"/>
                    <a:pt x="13743" y="3737"/>
                    <a:pt x="13743" y="3737"/>
                  </a:cubicBezTo>
                  <a:lnTo>
                    <a:pt x="9207" y="3737"/>
                  </a:lnTo>
                  <a:cubicBezTo>
                    <a:pt x="9307" y="3203"/>
                    <a:pt x="9340" y="2703"/>
                    <a:pt x="9340" y="2169"/>
                  </a:cubicBezTo>
                  <a:cubicBezTo>
                    <a:pt x="9382" y="1335"/>
                    <a:pt x="8889" y="1179"/>
                    <a:pt x="8514" y="1179"/>
                  </a:cubicBezTo>
                  <a:cubicBezTo>
                    <a:pt x="8289" y="1179"/>
                    <a:pt x="8106" y="1235"/>
                    <a:pt x="8106" y="1235"/>
                  </a:cubicBezTo>
                  <a:lnTo>
                    <a:pt x="7910" y="2313"/>
                  </a:lnTo>
                  <a:lnTo>
                    <a:pt x="7910" y="2313"/>
                  </a:lnTo>
                  <a:cubicBezTo>
                    <a:pt x="7956" y="2007"/>
                    <a:pt x="7608" y="1723"/>
                    <a:pt x="7216" y="1723"/>
                  </a:cubicBezTo>
                  <a:cubicBezTo>
                    <a:pt x="7020" y="1723"/>
                    <a:pt x="6813" y="1794"/>
                    <a:pt x="6638" y="1969"/>
                  </a:cubicBezTo>
                  <a:cubicBezTo>
                    <a:pt x="7105" y="901"/>
                    <a:pt x="6005" y="101"/>
                    <a:pt x="6005" y="101"/>
                  </a:cubicBezTo>
                  <a:lnTo>
                    <a:pt x="3136" y="4170"/>
                  </a:lnTo>
                  <a:lnTo>
                    <a:pt x="3303" y="5004"/>
                  </a:lnTo>
                  <a:lnTo>
                    <a:pt x="2135" y="4637"/>
                  </a:lnTo>
                  <a:cubicBezTo>
                    <a:pt x="2135" y="4637"/>
                    <a:pt x="2002" y="3236"/>
                    <a:pt x="1835" y="1769"/>
                  </a:cubicBezTo>
                  <a:cubicBezTo>
                    <a:pt x="1735" y="901"/>
                    <a:pt x="1068" y="201"/>
                    <a:pt x="200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2"/>
            <p:cNvSpPr/>
            <p:nvPr/>
          </p:nvSpPr>
          <p:spPr>
            <a:xfrm>
              <a:off x="3214125" y="3259450"/>
              <a:ext cx="25875" cy="89250"/>
            </a:xfrm>
            <a:custGeom>
              <a:avLst/>
              <a:gdLst/>
              <a:ahLst/>
              <a:cxnLst/>
              <a:rect l="l" t="t" r="r" b="b"/>
              <a:pathLst>
                <a:path w="1035" h="3570" extrusionOk="0">
                  <a:moveTo>
                    <a:pt x="1" y="0"/>
                  </a:moveTo>
                  <a:cubicBezTo>
                    <a:pt x="1" y="1234"/>
                    <a:pt x="334" y="2502"/>
                    <a:pt x="968" y="3569"/>
                  </a:cubicBezTo>
                  <a:cubicBezTo>
                    <a:pt x="1035" y="3536"/>
                    <a:pt x="735" y="2769"/>
                    <a:pt x="468" y="1801"/>
                  </a:cubicBezTo>
                  <a:cubicBezTo>
                    <a:pt x="201" y="834"/>
                    <a:pt x="68" y="0"/>
                    <a:pt x="1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2"/>
            <p:cNvSpPr/>
            <p:nvPr/>
          </p:nvSpPr>
          <p:spPr>
            <a:xfrm>
              <a:off x="3265000" y="3201900"/>
              <a:ext cx="36725" cy="122625"/>
            </a:xfrm>
            <a:custGeom>
              <a:avLst/>
              <a:gdLst/>
              <a:ahLst/>
              <a:cxnLst/>
              <a:rect l="l" t="t" r="r" b="b"/>
              <a:pathLst>
                <a:path w="1469" h="4905" extrusionOk="0">
                  <a:moveTo>
                    <a:pt x="1468" y="1"/>
                  </a:moveTo>
                  <a:cubicBezTo>
                    <a:pt x="935" y="701"/>
                    <a:pt x="468" y="1468"/>
                    <a:pt x="67" y="2269"/>
                  </a:cubicBezTo>
                  <a:lnTo>
                    <a:pt x="1" y="2369"/>
                  </a:lnTo>
                  <a:lnTo>
                    <a:pt x="1" y="2402"/>
                  </a:lnTo>
                  <a:lnTo>
                    <a:pt x="1" y="2436"/>
                  </a:lnTo>
                  <a:cubicBezTo>
                    <a:pt x="67" y="3270"/>
                    <a:pt x="234" y="4103"/>
                    <a:pt x="468" y="4904"/>
                  </a:cubicBezTo>
                  <a:cubicBezTo>
                    <a:pt x="435" y="4088"/>
                    <a:pt x="338" y="3272"/>
                    <a:pt x="209" y="2456"/>
                  </a:cubicBezTo>
                  <a:lnTo>
                    <a:pt x="209" y="2456"/>
                  </a:lnTo>
                  <a:lnTo>
                    <a:pt x="267" y="2369"/>
                  </a:lnTo>
                  <a:cubicBezTo>
                    <a:pt x="734" y="1602"/>
                    <a:pt x="1135" y="834"/>
                    <a:pt x="1468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2"/>
            <p:cNvSpPr/>
            <p:nvPr/>
          </p:nvSpPr>
          <p:spPr>
            <a:xfrm>
              <a:off x="3318375" y="3196075"/>
              <a:ext cx="19200" cy="110925"/>
            </a:xfrm>
            <a:custGeom>
              <a:avLst/>
              <a:gdLst/>
              <a:ahLst/>
              <a:cxnLst/>
              <a:rect l="l" t="t" r="r" b="b"/>
              <a:pathLst>
                <a:path w="768" h="4437" extrusionOk="0">
                  <a:moveTo>
                    <a:pt x="768" y="0"/>
                  </a:moveTo>
                  <a:lnTo>
                    <a:pt x="768" y="0"/>
                  </a:lnTo>
                  <a:cubicBezTo>
                    <a:pt x="501" y="701"/>
                    <a:pt x="301" y="1434"/>
                    <a:pt x="167" y="2168"/>
                  </a:cubicBezTo>
                  <a:cubicBezTo>
                    <a:pt x="101" y="2435"/>
                    <a:pt x="67" y="2669"/>
                    <a:pt x="0" y="2902"/>
                  </a:cubicBezTo>
                  <a:lnTo>
                    <a:pt x="0" y="2935"/>
                  </a:lnTo>
                  <a:cubicBezTo>
                    <a:pt x="0" y="3436"/>
                    <a:pt x="67" y="3936"/>
                    <a:pt x="167" y="4437"/>
                  </a:cubicBezTo>
                  <a:cubicBezTo>
                    <a:pt x="233" y="3945"/>
                    <a:pt x="234" y="3453"/>
                    <a:pt x="202" y="2961"/>
                  </a:cubicBezTo>
                  <a:lnTo>
                    <a:pt x="202" y="2961"/>
                  </a:lnTo>
                  <a:lnTo>
                    <a:pt x="367" y="2235"/>
                  </a:lnTo>
                  <a:cubicBezTo>
                    <a:pt x="568" y="1501"/>
                    <a:pt x="701" y="767"/>
                    <a:pt x="768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2"/>
            <p:cNvSpPr/>
            <p:nvPr/>
          </p:nvSpPr>
          <p:spPr>
            <a:xfrm>
              <a:off x="3864600" y="1488350"/>
              <a:ext cx="523725" cy="1003900"/>
            </a:xfrm>
            <a:custGeom>
              <a:avLst/>
              <a:gdLst/>
              <a:ahLst/>
              <a:cxnLst/>
              <a:rect l="l" t="t" r="r" b="b"/>
              <a:pathLst>
                <a:path w="20949" h="40156" extrusionOk="0">
                  <a:moveTo>
                    <a:pt x="6817" y="1"/>
                  </a:moveTo>
                  <a:cubicBezTo>
                    <a:pt x="3268" y="1"/>
                    <a:pt x="294" y="2828"/>
                    <a:pt x="167" y="6465"/>
                  </a:cubicBezTo>
                  <a:cubicBezTo>
                    <a:pt x="0" y="10701"/>
                    <a:pt x="0" y="15871"/>
                    <a:pt x="601" y="19007"/>
                  </a:cubicBezTo>
                  <a:cubicBezTo>
                    <a:pt x="1768" y="25312"/>
                    <a:pt x="6638" y="25979"/>
                    <a:pt x="6638" y="25979"/>
                  </a:cubicBezTo>
                  <a:cubicBezTo>
                    <a:pt x="6638" y="25979"/>
                    <a:pt x="6839" y="29948"/>
                    <a:pt x="6939" y="33718"/>
                  </a:cubicBezTo>
                  <a:cubicBezTo>
                    <a:pt x="7071" y="37267"/>
                    <a:pt x="10238" y="40156"/>
                    <a:pt x="14045" y="40156"/>
                  </a:cubicBezTo>
                  <a:cubicBezTo>
                    <a:pt x="14067" y="40156"/>
                    <a:pt x="14089" y="40156"/>
                    <a:pt x="14110" y="40156"/>
                  </a:cubicBezTo>
                  <a:cubicBezTo>
                    <a:pt x="17913" y="40156"/>
                    <a:pt x="20949" y="37253"/>
                    <a:pt x="20882" y="33718"/>
                  </a:cubicBezTo>
                  <a:lnTo>
                    <a:pt x="20482" y="3096"/>
                  </a:lnTo>
                  <a:lnTo>
                    <a:pt x="20482" y="1061"/>
                  </a:lnTo>
                  <a:lnTo>
                    <a:pt x="7406" y="27"/>
                  </a:lnTo>
                  <a:cubicBezTo>
                    <a:pt x="7208" y="9"/>
                    <a:pt x="7012" y="1"/>
                    <a:pt x="6817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2"/>
            <p:cNvSpPr/>
            <p:nvPr/>
          </p:nvSpPr>
          <p:spPr>
            <a:xfrm>
              <a:off x="3928800" y="1745650"/>
              <a:ext cx="40900" cy="38650"/>
            </a:xfrm>
            <a:custGeom>
              <a:avLst/>
              <a:gdLst/>
              <a:ahLst/>
              <a:cxnLst/>
              <a:rect l="l" t="t" r="r" b="b"/>
              <a:pathLst>
                <a:path w="1636" h="1546" extrusionOk="0">
                  <a:moveTo>
                    <a:pt x="732" y="1"/>
                  </a:moveTo>
                  <a:cubicBezTo>
                    <a:pt x="340" y="1"/>
                    <a:pt x="1" y="344"/>
                    <a:pt x="1" y="743"/>
                  </a:cubicBezTo>
                  <a:cubicBezTo>
                    <a:pt x="34" y="1176"/>
                    <a:pt x="368" y="1543"/>
                    <a:pt x="801" y="1543"/>
                  </a:cubicBezTo>
                  <a:cubicBezTo>
                    <a:pt x="823" y="1545"/>
                    <a:pt x="844" y="1546"/>
                    <a:pt x="865" y="1546"/>
                  </a:cubicBezTo>
                  <a:cubicBezTo>
                    <a:pt x="1302" y="1546"/>
                    <a:pt x="1635" y="1222"/>
                    <a:pt x="1635" y="776"/>
                  </a:cubicBezTo>
                  <a:cubicBezTo>
                    <a:pt x="1635" y="342"/>
                    <a:pt x="1268" y="9"/>
                    <a:pt x="835" y="9"/>
                  </a:cubicBezTo>
                  <a:cubicBezTo>
                    <a:pt x="800" y="4"/>
                    <a:pt x="766" y="1"/>
                    <a:pt x="7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2"/>
            <p:cNvSpPr/>
            <p:nvPr/>
          </p:nvSpPr>
          <p:spPr>
            <a:xfrm>
              <a:off x="3897950" y="1694150"/>
              <a:ext cx="83425" cy="22900"/>
            </a:xfrm>
            <a:custGeom>
              <a:avLst/>
              <a:gdLst/>
              <a:ahLst/>
              <a:cxnLst/>
              <a:rect l="l" t="t" r="r" b="b"/>
              <a:pathLst>
                <a:path w="3337" h="916" extrusionOk="0">
                  <a:moveTo>
                    <a:pt x="1602" y="1"/>
                  </a:moveTo>
                  <a:cubicBezTo>
                    <a:pt x="1168" y="34"/>
                    <a:pt x="735" y="167"/>
                    <a:pt x="368" y="468"/>
                  </a:cubicBezTo>
                  <a:cubicBezTo>
                    <a:pt x="101" y="668"/>
                    <a:pt x="1" y="835"/>
                    <a:pt x="67" y="901"/>
                  </a:cubicBezTo>
                  <a:cubicBezTo>
                    <a:pt x="77" y="911"/>
                    <a:pt x="91" y="915"/>
                    <a:pt x="110" y="915"/>
                  </a:cubicBezTo>
                  <a:cubicBezTo>
                    <a:pt x="286" y="915"/>
                    <a:pt x="852" y="531"/>
                    <a:pt x="1635" y="501"/>
                  </a:cubicBezTo>
                  <a:cubicBezTo>
                    <a:pt x="1665" y="500"/>
                    <a:pt x="1695" y="499"/>
                    <a:pt x="1725" y="499"/>
                  </a:cubicBezTo>
                  <a:cubicBezTo>
                    <a:pt x="2441" y="499"/>
                    <a:pt x="3007" y="825"/>
                    <a:pt x="3206" y="825"/>
                  </a:cubicBezTo>
                  <a:cubicBezTo>
                    <a:pt x="3236" y="825"/>
                    <a:pt x="3257" y="818"/>
                    <a:pt x="3270" y="801"/>
                  </a:cubicBezTo>
                  <a:cubicBezTo>
                    <a:pt x="3336" y="668"/>
                    <a:pt x="3203" y="568"/>
                    <a:pt x="2903" y="368"/>
                  </a:cubicBezTo>
                  <a:cubicBezTo>
                    <a:pt x="2536" y="134"/>
                    <a:pt x="2069" y="1"/>
                    <a:pt x="16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2"/>
            <p:cNvSpPr/>
            <p:nvPr/>
          </p:nvSpPr>
          <p:spPr>
            <a:xfrm>
              <a:off x="4143975" y="1745650"/>
              <a:ext cx="41700" cy="38650"/>
            </a:xfrm>
            <a:custGeom>
              <a:avLst/>
              <a:gdLst/>
              <a:ahLst/>
              <a:cxnLst/>
              <a:rect l="l" t="t" r="r" b="b"/>
              <a:pathLst>
                <a:path w="1668" h="1546" extrusionOk="0">
                  <a:moveTo>
                    <a:pt x="732" y="1"/>
                  </a:moveTo>
                  <a:cubicBezTo>
                    <a:pt x="344" y="1"/>
                    <a:pt x="31" y="344"/>
                    <a:pt x="0" y="743"/>
                  </a:cubicBezTo>
                  <a:cubicBezTo>
                    <a:pt x="33" y="1176"/>
                    <a:pt x="400" y="1543"/>
                    <a:pt x="834" y="1543"/>
                  </a:cubicBezTo>
                  <a:cubicBezTo>
                    <a:pt x="854" y="1545"/>
                    <a:pt x="874" y="1546"/>
                    <a:pt x="894" y="1546"/>
                  </a:cubicBezTo>
                  <a:cubicBezTo>
                    <a:pt x="1301" y="1546"/>
                    <a:pt x="1636" y="1222"/>
                    <a:pt x="1668" y="776"/>
                  </a:cubicBezTo>
                  <a:cubicBezTo>
                    <a:pt x="1635" y="342"/>
                    <a:pt x="1301" y="9"/>
                    <a:pt x="834" y="9"/>
                  </a:cubicBezTo>
                  <a:cubicBezTo>
                    <a:pt x="799" y="4"/>
                    <a:pt x="765" y="1"/>
                    <a:pt x="7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2"/>
            <p:cNvSpPr/>
            <p:nvPr/>
          </p:nvSpPr>
          <p:spPr>
            <a:xfrm>
              <a:off x="4113100" y="1692475"/>
              <a:ext cx="83425" cy="22275"/>
            </a:xfrm>
            <a:custGeom>
              <a:avLst/>
              <a:gdLst/>
              <a:ahLst/>
              <a:cxnLst/>
              <a:rect l="l" t="t" r="r" b="b"/>
              <a:pathLst>
                <a:path w="3337" h="891" extrusionOk="0">
                  <a:moveTo>
                    <a:pt x="1602" y="1"/>
                  </a:moveTo>
                  <a:cubicBezTo>
                    <a:pt x="1135" y="1"/>
                    <a:pt x="701" y="168"/>
                    <a:pt x="368" y="435"/>
                  </a:cubicBezTo>
                  <a:cubicBezTo>
                    <a:pt x="101" y="635"/>
                    <a:pt x="1" y="835"/>
                    <a:pt x="68" y="868"/>
                  </a:cubicBezTo>
                  <a:cubicBezTo>
                    <a:pt x="79" y="884"/>
                    <a:pt x="98" y="891"/>
                    <a:pt x="123" y="891"/>
                  </a:cubicBezTo>
                  <a:cubicBezTo>
                    <a:pt x="313" y="891"/>
                    <a:pt x="870" y="501"/>
                    <a:pt x="1635" y="501"/>
                  </a:cubicBezTo>
                  <a:cubicBezTo>
                    <a:pt x="1668" y="500"/>
                    <a:pt x="1700" y="500"/>
                    <a:pt x="1731" y="500"/>
                  </a:cubicBezTo>
                  <a:cubicBezTo>
                    <a:pt x="2437" y="500"/>
                    <a:pt x="2996" y="794"/>
                    <a:pt x="3178" y="794"/>
                  </a:cubicBezTo>
                  <a:cubicBezTo>
                    <a:pt x="3208" y="794"/>
                    <a:pt x="3228" y="786"/>
                    <a:pt x="3236" y="768"/>
                  </a:cubicBezTo>
                  <a:cubicBezTo>
                    <a:pt x="3337" y="635"/>
                    <a:pt x="3203" y="535"/>
                    <a:pt x="2903" y="368"/>
                  </a:cubicBezTo>
                  <a:cubicBezTo>
                    <a:pt x="2503" y="101"/>
                    <a:pt x="2069" y="1"/>
                    <a:pt x="16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2"/>
            <p:cNvSpPr/>
            <p:nvPr/>
          </p:nvSpPr>
          <p:spPr>
            <a:xfrm>
              <a:off x="3983025" y="1696650"/>
              <a:ext cx="64225" cy="184050"/>
            </a:xfrm>
            <a:custGeom>
              <a:avLst/>
              <a:gdLst/>
              <a:ahLst/>
              <a:cxnLst/>
              <a:rect l="l" t="t" r="r" b="b"/>
              <a:pathLst>
                <a:path w="2569" h="7362" extrusionOk="0">
                  <a:moveTo>
                    <a:pt x="2466" y="0"/>
                  </a:moveTo>
                  <a:cubicBezTo>
                    <a:pt x="2355" y="0"/>
                    <a:pt x="1594" y="1923"/>
                    <a:pt x="734" y="4371"/>
                  </a:cubicBezTo>
                  <a:lnTo>
                    <a:pt x="167" y="6105"/>
                  </a:lnTo>
                  <a:cubicBezTo>
                    <a:pt x="33" y="6372"/>
                    <a:pt x="0" y="6672"/>
                    <a:pt x="67" y="6972"/>
                  </a:cubicBezTo>
                  <a:cubicBezTo>
                    <a:pt x="134" y="7139"/>
                    <a:pt x="267" y="7239"/>
                    <a:pt x="434" y="7273"/>
                  </a:cubicBezTo>
                  <a:cubicBezTo>
                    <a:pt x="567" y="7306"/>
                    <a:pt x="701" y="7339"/>
                    <a:pt x="834" y="7339"/>
                  </a:cubicBezTo>
                  <a:cubicBezTo>
                    <a:pt x="1027" y="7353"/>
                    <a:pt x="1221" y="7361"/>
                    <a:pt x="1417" y="7361"/>
                  </a:cubicBezTo>
                  <a:cubicBezTo>
                    <a:pt x="1694" y="7361"/>
                    <a:pt x="1975" y="7345"/>
                    <a:pt x="2268" y="7306"/>
                  </a:cubicBezTo>
                  <a:cubicBezTo>
                    <a:pt x="1801" y="7173"/>
                    <a:pt x="1301" y="7072"/>
                    <a:pt x="834" y="7072"/>
                  </a:cubicBezTo>
                  <a:cubicBezTo>
                    <a:pt x="601" y="7072"/>
                    <a:pt x="400" y="7006"/>
                    <a:pt x="367" y="6872"/>
                  </a:cubicBezTo>
                  <a:cubicBezTo>
                    <a:pt x="334" y="6639"/>
                    <a:pt x="367" y="6405"/>
                    <a:pt x="500" y="6205"/>
                  </a:cubicBezTo>
                  <a:lnTo>
                    <a:pt x="1101" y="4471"/>
                  </a:lnTo>
                  <a:cubicBezTo>
                    <a:pt x="1935" y="2036"/>
                    <a:pt x="2569" y="34"/>
                    <a:pt x="2469" y="1"/>
                  </a:cubicBezTo>
                  <a:cubicBezTo>
                    <a:pt x="2468" y="0"/>
                    <a:pt x="2467" y="0"/>
                    <a:pt x="24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32"/>
            <p:cNvSpPr/>
            <p:nvPr/>
          </p:nvSpPr>
          <p:spPr>
            <a:xfrm>
              <a:off x="4031375" y="2075250"/>
              <a:ext cx="211025" cy="100750"/>
            </a:xfrm>
            <a:custGeom>
              <a:avLst/>
              <a:gdLst/>
              <a:ahLst/>
              <a:cxnLst/>
              <a:rect l="l" t="t" r="r" b="b"/>
              <a:pathLst>
                <a:path w="8441" h="4030" extrusionOk="0">
                  <a:moveTo>
                    <a:pt x="8440" y="1"/>
                  </a:moveTo>
                  <a:lnTo>
                    <a:pt x="8440" y="1"/>
                  </a:lnTo>
                  <a:cubicBezTo>
                    <a:pt x="5905" y="1602"/>
                    <a:pt x="3003" y="2469"/>
                    <a:pt x="1" y="2503"/>
                  </a:cubicBezTo>
                  <a:lnTo>
                    <a:pt x="134" y="4004"/>
                  </a:lnTo>
                  <a:cubicBezTo>
                    <a:pt x="411" y="4021"/>
                    <a:pt x="680" y="4030"/>
                    <a:pt x="940" y="4030"/>
                  </a:cubicBezTo>
                  <a:cubicBezTo>
                    <a:pt x="6670" y="4030"/>
                    <a:pt x="8440" y="1"/>
                    <a:pt x="8440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32"/>
            <p:cNvSpPr/>
            <p:nvPr/>
          </p:nvSpPr>
          <p:spPr>
            <a:xfrm>
              <a:off x="4048050" y="1915700"/>
              <a:ext cx="69250" cy="48275"/>
            </a:xfrm>
            <a:custGeom>
              <a:avLst/>
              <a:gdLst/>
              <a:ahLst/>
              <a:cxnLst/>
              <a:rect l="l" t="t" r="r" b="b"/>
              <a:pathLst>
                <a:path w="2770" h="1931" extrusionOk="0">
                  <a:moveTo>
                    <a:pt x="1288" y="0"/>
                  </a:moveTo>
                  <a:cubicBezTo>
                    <a:pt x="817" y="0"/>
                    <a:pt x="367" y="228"/>
                    <a:pt x="101" y="612"/>
                  </a:cubicBezTo>
                  <a:lnTo>
                    <a:pt x="68" y="645"/>
                  </a:lnTo>
                  <a:cubicBezTo>
                    <a:pt x="1" y="746"/>
                    <a:pt x="1" y="879"/>
                    <a:pt x="68" y="979"/>
                  </a:cubicBezTo>
                  <a:cubicBezTo>
                    <a:pt x="134" y="1079"/>
                    <a:pt x="201" y="1146"/>
                    <a:pt x="301" y="1246"/>
                  </a:cubicBezTo>
                  <a:cubicBezTo>
                    <a:pt x="635" y="1513"/>
                    <a:pt x="1035" y="1713"/>
                    <a:pt x="1469" y="1880"/>
                  </a:cubicBezTo>
                  <a:cubicBezTo>
                    <a:pt x="1572" y="1914"/>
                    <a:pt x="1678" y="1931"/>
                    <a:pt x="1783" y="1931"/>
                  </a:cubicBezTo>
                  <a:cubicBezTo>
                    <a:pt x="2084" y="1931"/>
                    <a:pt x="2380" y="1794"/>
                    <a:pt x="2603" y="1546"/>
                  </a:cubicBezTo>
                  <a:cubicBezTo>
                    <a:pt x="2770" y="1213"/>
                    <a:pt x="2736" y="779"/>
                    <a:pt x="2503" y="512"/>
                  </a:cubicBezTo>
                  <a:cubicBezTo>
                    <a:pt x="2236" y="212"/>
                    <a:pt x="1869" y="12"/>
                    <a:pt x="1469" y="12"/>
                  </a:cubicBezTo>
                  <a:cubicBezTo>
                    <a:pt x="1408" y="4"/>
                    <a:pt x="1348" y="0"/>
                    <a:pt x="1288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32"/>
            <p:cNvSpPr/>
            <p:nvPr/>
          </p:nvSpPr>
          <p:spPr>
            <a:xfrm>
              <a:off x="4036375" y="1892550"/>
              <a:ext cx="72525" cy="64325"/>
            </a:xfrm>
            <a:custGeom>
              <a:avLst/>
              <a:gdLst/>
              <a:ahLst/>
              <a:cxnLst/>
              <a:rect l="l" t="t" r="r" b="b"/>
              <a:pathLst>
                <a:path w="2901" h="2573" extrusionOk="0">
                  <a:moveTo>
                    <a:pt x="2716" y="1"/>
                  </a:moveTo>
                  <a:cubicBezTo>
                    <a:pt x="2712" y="1"/>
                    <a:pt x="2707" y="2"/>
                    <a:pt x="2703" y="4"/>
                  </a:cubicBezTo>
                  <a:cubicBezTo>
                    <a:pt x="2569" y="4"/>
                    <a:pt x="2603" y="938"/>
                    <a:pt x="1802" y="1638"/>
                  </a:cubicBezTo>
                  <a:cubicBezTo>
                    <a:pt x="1002" y="2339"/>
                    <a:pt x="1" y="2239"/>
                    <a:pt x="1" y="2372"/>
                  </a:cubicBezTo>
                  <a:cubicBezTo>
                    <a:pt x="1" y="2439"/>
                    <a:pt x="234" y="2572"/>
                    <a:pt x="668" y="2572"/>
                  </a:cubicBezTo>
                  <a:cubicBezTo>
                    <a:pt x="1202" y="2539"/>
                    <a:pt x="1736" y="2339"/>
                    <a:pt x="2169" y="1972"/>
                  </a:cubicBezTo>
                  <a:cubicBezTo>
                    <a:pt x="2569" y="1638"/>
                    <a:pt x="2803" y="1138"/>
                    <a:pt x="2870" y="604"/>
                  </a:cubicBezTo>
                  <a:cubicBezTo>
                    <a:pt x="2901" y="229"/>
                    <a:pt x="2786" y="1"/>
                    <a:pt x="271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2"/>
            <p:cNvSpPr/>
            <p:nvPr/>
          </p:nvSpPr>
          <p:spPr>
            <a:xfrm>
              <a:off x="4105600" y="1611375"/>
              <a:ext cx="101775" cy="28050"/>
            </a:xfrm>
            <a:custGeom>
              <a:avLst/>
              <a:gdLst/>
              <a:ahLst/>
              <a:cxnLst/>
              <a:rect l="l" t="t" r="r" b="b"/>
              <a:pathLst>
                <a:path w="4071" h="1122" extrusionOk="0">
                  <a:moveTo>
                    <a:pt x="1817" y="0"/>
                  </a:moveTo>
                  <a:cubicBezTo>
                    <a:pt x="1396" y="0"/>
                    <a:pt x="973" y="81"/>
                    <a:pt x="568" y="243"/>
                  </a:cubicBezTo>
                  <a:cubicBezTo>
                    <a:pt x="167" y="410"/>
                    <a:pt x="1" y="610"/>
                    <a:pt x="34" y="710"/>
                  </a:cubicBezTo>
                  <a:cubicBezTo>
                    <a:pt x="134" y="943"/>
                    <a:pt x="1001" y="810"/>
                    <a:pt x="2035" y="910"/>
                  </a:cubicBezTo>
                  <a:cubicBezTo>
                    <a:pt x="2753" y="982"/>
                    <a:pt x="3401" y="1122"/>
                    <a:pt x="3761" y="1122"/>
                  </a:cubicBezTo>
                  <a:cubicBezTo>
                    <a:pt x="3902" y="1122"/>
                    <a:pt x="3999" y="1100"/>
                    <a:pt x="4037" y="1043"/>
                  </a:cubicBezTo>
                  <a:cubicBezTo>
                    <a:pt x="4070" y="943"/>
                    <a:pt x="3937" y="710"/>
                    <a:pt x="3603" y="510"/>
                  </a:cubicBezTo>
                  <a:cubicBezTo>
                    <a:pt x="3048" y="173"/>
                    <a:pt x="2434" y="0"/>
                    <a:pt x="18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32"/>
            <p:cNvSpPr/>
            <p:nvPr/>
          </p:nvSpPr>
          <p:spPr>
            <a:xfrm>
              <a:off x="3903800" y="1628950"/>
              <a:ext cx="77575" cy="26000"/>
            </a:xfrm>
            <a:custGeom>
              <a:avLst/>
              <a:gdLst/>
              <a:ahLst/>
              <a:cxnLst/>
              <a:rect l="l" t="t" r="r" b="b"/>
              <a:pathLst>
                <a:path w="3103" h="1040" extrusionOk="0">
                  <a:moveTo>
                    <a:pt x="1664" y="1"/>
                  </a:moveTo>
                  <a:cubicBezTo>
                    <a:pt x="1610" y="1"/>
                    <a:pt x="1555" y="3"/>
                    <a:pt x="1501" y="7"/>
                  </a:cubicBezTo>
                  <a:cubicBezTo>
                    <a:pt x="1068" y="40"/>
                    <a:pt x="667" y="174"/>
                    <a:pt x="334" y="440"/>
                  </a:cubicBezTo>
                  <a:cubicBezTo>
                    <a:pt x="100" y="674"/>
                    <a:pt x="0" y="874"/>
                    <a:pt x="67" y="974"/>
                  </a:cubicBezTo>
                  <a:cubicBezTo>
                    <a:pt x="115" y="1022"/>
                    <a:pt x="199" y="1040"/>
                    <a:pt x="311" y="1040"/>
                  </a:cubicBezTo>
                  <a:cubicBezTo>
                    <a:pt x="590" y="1040"/>
                    <a:pt x="1045" y="931"/>
                    <a:pt x="1568" y="907"/>
                  </a:cubicBezTo>
                  <a:cubicBezTo>
                    <a:pt x="1656" y="903"/>
                    <a:pt x="1742" y="902"/>
                    <a:pt x="1827" y="902"/>
                  </a:cubicBezTo>
                  <a:cubicBezTo>
                    <a:pt x="2081" y="902"/>
                    <a:pt x="2317" y="916"/>
                    <a:pt x="2514" y="916"/>
                  </a:cubicBezTo>
                  <a:cubicBezTo>
                    <a:pt x="2777" y="916"/>
                    <a:pt x="2969" y="891"/>
                    <a:pt x="3036" y="774"/>
                  </a:cubicBezTo>
                  <a:cubicBezTo>
                    <a:pt x="3102" y="674"/>
                    <a:pt x="3002" y="474"/>
                    <a:pt x="2735" y="307"/>
                  </a:cubicBezTo>
                  <a:cubicBezTo>
                    <a:pt x="2414" y="103"/>
                    <a:pt x="2042" y="1"/>
                    <a:pt x="16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32"/>
            <p:cNvSpPr/>
            <p:nvPr/>
          </p:nvSpPr>
          <p:spPr>
            <a:xfrm>
              <a:off x="4125625" y="1429475"/>
              <a:ext cx="540400" cy="1289475"/>
            </a:xfrm>
            <a:custGeom>
              <a:avLst/>
              <a:gdLst/>
              <a:ahLst/>
              <a:cxnLst/>
              <a:rect l="l" t="t" r="r" b="b"/>
              <a:pathLst>
                <a:path w="21616" h="51579" extrusionOk="0">
                  <a:moveTo>
                    <a:pt x="1724" y="1819"/>
                  </a:moveTo>
                  <a:cubicBezTo>
                    <a:pt x="1716" y="1829"/>
                    <a:pt x="1709" y="1839"/>
                    <a:pt x="1701" y="1848"/>
                  </a:cubicBezTo>
                  <a:lnTo>
                    <a:pt x="1724" y="1819"/>
                  </a:lnTo>
                  <a:close/>
                  <a:moveTo>
                    <a:pt x="5828" y="1"/>
                  </a:moveTo>
                  <a:cubicBezTo>
                    <a:pt x="4349" y="1"/>
                    <a:pt x="2923" y="494"/>
                    <a:pt x="1934" y="1573"/>
                  </a:cubicBezTo>
                  <a:lnTo>
                    <a:pt x="1934" y="1573"/>
                  </a:lnTo>
                  <a:cubicBezTo>
                    <a:pt x="1976" y="1508"/>
                    <a:pt x="2021" y="1444"/>
                    <a:pt x="2068" y="1381"/>
                  </a:cubicBezTo>
                  <a:lnTo>
                    <a:pt x="2068" y="1381"/>
                  </a:lnTo>
                  <a:lnTo>
                    <a:pt x="1724" y="1819"/>
                  </a:lnTo>
                  <a:lnTo>
                    <a:pt x="1724" y="1819"/>
                  </a:lnTo>
                  <a:cubicBezTo>
                    <a:pt x="1791" y="1734"/>
                    <a:pt x="1862" y="1652"/>
                    <a:pt x="1934" y="1573"/>
                  </a:cubicBezTo>
                  <a:lnTo>
                    <a:pt x="1934" y="1573"/>
                  </a:lnTo>
                  <a:cubicBezTo>
                    <a:pt x="466" y="3825"/>
                    <a:pt x="2189" y="6875"/>
                    <a:pt x="4070" y="8853"/>
                  </a:cubicBezTo>
                  <a:cubicBezTo>
                    <a:pt x="6038" y="10921"/>
                    <a:pt x="8406" y="13256"/>
                    <a:pt x="7872" y="16025"/>
                  </a:cubicBezTo>
                  <a:cubicBezTo>
                    <a:pt x="7272" y="19227"/>
                    <a:pt x="2869" y="21295"/>
                    <a:pt x="3536" y="24464"/>
                  </a:cubicBezTo>
                  <a:cubicBezTo>
                    <a:pt x="3770" y="25632"/>
                    <a:pt x="4670" y="26633"/>
                    <a:pt x="4704" y="27800"/>
                  </a:cubicBezTo>
                  <a:cubicBezTo>
                    <a:pt x="4704" y="29968"/>
                    <a:pt x="1902" y="31002"/>
                    <a:pt x="1101" y="33004"/>
                  </a:cubicBezTo>
                  <a:cubicBezTo>
                    <a:pt x="0" y="35739"/>
                    <a:pt x="3036" y="38474"/>
                    <a:pt x="3069" y="41410"/>
                  </a:cubicBezTo>
                  <a:cubicBezTo>
                    <a:pt x="3102" y="43078"/>
                    <a:pt x="2168" y="44645"/>
                    <a:pt x="2102" y="46313"/>
                  </a:cubicBezTo>
                  <a:cubicBezTo>
                    <a:pt x="2015" y="49298"/>
                    <a:pt x="5075" y="51578"/>
                    <a:pt x="8045" y="51578"/>
                  </a:cubicBezTo>
                  <a:cubicBezTo>
                    <a:pt x="8494" y="51578"/>
                    <a:pt x="8940" y="51526"/>
                    <a:pt x="9374" y="51417"/>
                  </a:cubicBezTo>
                  <a:cubicBezTo>
                    <a:pt x="12709" y="50583"/>
                    <a:pt x="14978" y="47347"/>
                    <a:pt x="15711" y="43978"/>
                  </a:cubicBezTo>
                  <a:cubicBezTo>
                    <a:pt x="16445" y="40643"/>
                    <a:pt x="15344" y="35906"/>
                    <a:pt x="14777" y="32537"/>
                  </a:cubicBezTo>
                  <a:lnTo>
                    <a:pt x="14777" y="32537"/>
                  </a:lnTo>
                  <a:lnTo>
                    <a:pt x="20548" y="33871"/>
                  </a:lnTo>
                  <a:cubicBezTo>
                    <a:pt x="21616" y="32837"/>
                    <a:pt x="20148" y="31770"/>
                    <a:pt x="19914" y="30302"/>
                  </a:cubicBezTo>
                  <a:cubicBezTo>
                    <a:pt x="19314" y="26633"/>
                    <a:pt x="16912" y="23530"/>
                    <a:pt x="15745" y="19994"/>
                  </a:cubicBezTo>
                  <a:cubicBezTo>
                    <a:pt x="14744" y="16892"/>
                    <a:pt x="14744" y="13590"/>
                    <a:pt x="14310" y="10388"/>
                  </a:cubicBezTo>
                  <a:cubicBezTo>
                    <a:pt x="13877" y="7152"/>
                    <a:pt x="12876" y="3816"/>
                    <a:pt x="10408" y="1681"/>
                  </a:cubicBezTo>
                  <a:cubicBezTo>
                    <a:pt x="9160" y="603"/>
                    <a:pt x="7462" y="1"/>
                    <a:pt x="58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2"/>
            <p:cNvSpPr/>
            <p:nvPr/>
          </p:nvSpPr>
          <p:spPr>
            <a:xfrm>
              <a:off x="4053075" y="2428475"/>
              <a:ext cx="254375" cy="595000"/>
            </a:xfrm>
            <a:custGeom>
              <a:avLst/>
              <a:gdLst/>
              <a:ahLst/>
              <a:cxnLst/>
              <a:rect l="l" t="t" r="r" b="b"/>
              <a:pathLst>
                <a:path w="10175" h="23800" extrusionOk="0">
                  <a:moveTo>
                    <a:pt x="9745" y="0"/>
                  </a:moveTo>
                  <a:cubicBezTo>
                    <a:pt x="9220" y="0"/>
                    <a:pt x="8386" y="215"/>
                    <a:pt x="8273" y="1550"/>
                  </a:cubicBezTo>
                  <a:cubicBezTo>
                    <a:pt x="8139" y="2684"/>
                    <a:pt x="8073" y="3718"/>
                    <a:pt x="8073" y="3718"/>
                  </a:cubicBezTo>
                  <a:lnTo>
                    <a:pt x="6104" y="3084"/>
                  </a:lnTo>
                  <a:lnTo>
                    <a:pt x="3302" y="3918"/>
                  </a:lnTo>
                  <a:cubicBezTo>
                    <a:pt x="3302" y="3918"/>
                    <a:pt x="3414" y="5086"/>
                    <a:pt x="4296" y="5086"/>
                  </a:cubicBezTo>
                  <a:cubicBezTo>
                    <a:pt x="4380" y="5086"/>
                    <a:pt x="4471" y="5076"/>
                    <a:pt x="4570" y="5052"/>
                  </a:cubicBezTo>
                  <a:cubicBezTo>
                    <a:pt x="5126" y="4913"/>
                    <a:pt x="5682" y="4844"/>
                    <a:pt x="6257" y="4844"/>
                  </a:cubicBezTo>
                  <a:cubicBezTo>
                    <a:pt x="6372" y="4844"/>
                    <a:pt x="6488" y="4847"/>
                    <a:pt x="6605" y="4852"/>
                  </a:cubicBezTo>
                  <a:lnTo>
                    <a:pt x="7672" y="6420"/>
                  </a:lnTo>
                  <a:lnTo>
                    <a:pt x="7672" y="6987"/>
                  </a:lnTo>
                  <a:lnTo>
                    <a:pt x="6238" y="5953"/>
                  </a:lnTo>
                  <a:lnTo>
                    <a:pt x="3436" y="5953"/>
                  </a:lnTo>
                  <a:lnTo>
                    <a:pt x="1701" y="7454"/>
                  </a:lnTo>
                  <a:cubicBezTo>
                    <a:pt x="1701" y="7454"/>
                    <a:pt x="2152" y="8505"/>
                    <a:pt x="2857" y="8505"/>
                  </a:cubicBezTo>
                  <a:cubicBezTo>
                    <a:pt x="2966" y="8505"/>
                    <a:pt x="3082" y="8480"/>
                    <a:pt x="3202" y="8421"/>
                  </a:cubicBezTo>
                  <a:lnTo>
                    <a:pt x="3202" y="8421"/>
                  </a:lnTo>
                  <a:cubicBezTo>
                    <a:pt x="3202" y="8422"/>
                    <a:pt x="1701" y="12524"/>
                    <a:pt x="1535" y="13292"/>
                  </a:cubicBezTo>
                  <a:cubicBezTo>
                    <a:pt x="1535" y="13292"/>
                    <a:pt x="0" y="17261"/>
                    <a:pt x="1535" y="19596"/>
                  </a:cubicBezTo>
                  <a:cubicBezTo>
                    <a:pt x="2602" y="21097"/>
                    <a:pt x="3803" y="22532"/>
                    <a:pt x="5170" y="23799"/>
                  </a:cubicBezTo>
                  <a:lnTo>
                    <a:pt x="8706" y="20130"/>
                  </a:lnTo>
                  <a:lnTo>
                    <a:pt x="6938" y="17761"/>
                  </a:lnTo>
                  <a:lnTo>
                    <a:pt x="9340" y="12458"/>
                  </a:lnTo>
                  <a:lnTo>
                    <a:pt x="10174" y="49"/>
                  </a:lnTo>
                  <a:cubicBezTo>
                    <a:pt x="10174" y="49"/>
                    <a:pt x="9994" y="0"/>
                    <a:pt x="9745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2"/>
            <p:cNvSpPr/>
            <p:nvPr/>
          </p:nvSpPr>
          <p:spPr>
            <a:xfrm>
              <a:off x="4254875" y="2523075"/>
              <a:ext cx="40050" cy="105950"/>
            </a:xfrm>
            <a:custGeom>
              <a:avLst/>
              <a:gdLst/>
              <a:ahLst/>
              <a:cxnLst/>
              <a:rect l="l" t="t" r="r" b="b"/>
              <a:pathLst>
                <a:path w="1602" h="4238" extrusionOk="0">
                  <a:moveTo>
                    <a:pt x="1" y="1"/>
                  </a:moveTo>
                  <a:lnTo>
                    <a:pt x="1" y="1"/>
                  </a:lnTo>
                  <a:cubicBezTo>
                    <a:pt x="201" y="735"/>
                    <a:pt x="501" y="1435"/>
                    <a:pt x="834" y="2136"/>
                  </a:cubicBezTo>
                  <a:cubicBezTo>
                    <a:pt x="1068" y="2603"/>
                    <a:pt x="1301" y="3103"/>
                    <a:pt x="1435" y="3603"/>
                  </a:cubicBezTo>
                  <a:cubicBezTo>
                    <a:pt x="1468" y="3803"/>
                    <a:pt x="1435" y="4037"/>
                    <a:pt x="1335" y="4237"/>
                  </a:cubicBezTo>
                  <a:cubicBezTo>
                    <a:pt x="1335" y="4237"/>
                    <a:pt x="1402" y="4204"/>
                    <a:pt x="1468" y="4104"/>
                  </a:cubicBezTo>
                  <a:cubicBezTo>
                    <a:pt x="1568" y="3970"/>
                    <a:pt x="1602" y="3770"/>
                    <a:pt x="1602" y="3603"/>
                  </a:cubicBezTo>
                  <a:cubicBezTo>
                    <a:pt x="1602" y="3370"/>
                    <a:pt x="1502" y="3103"/>
                    <a:pt x="1402" y="2869"/>
                  </a:cubicBezTo>
                  <a:cubicBezTo>
                    <a:pt x="1301" y="2603"/>
                    <a:pt x="1168" y="2336"/>
                    <a:pt x="1035" y="2036"/>
                  </a:cubicBezTo>
                  <a:cubicBezTo>
                    <a:pt x="768" y="1335"/>
                    <a:pt x="401" y="635"/>
                    <a:pt x="1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32"/>
            <p:cNvSpPr/>
            <p:nvPr/>
          </p:nvSpPr>
          <p:spPr>
            <a:xfrm>
              <a:off x="4208175" y="2576450"/>
              <a:ext cx="61725" cy="44225"/>
            </a:xfrm>
            <a:custGeom>
              <a:avLst/>
              <a:gdLst/>
              <a:ahLst/>
              <a:cxnLst/>
              <a:rect l="l" t="t" r="r" b="b"/>
              <a:pathLst>
                <a:path w="2469" h="1769" extrusionOk="0">
                  <a:moveTo>
                    <a:pt x="34" y="1"/>
                  </a:moveTo>
                  <a:lnTo>
                    <a:pt x="34" y="1"/>
                  </a:lnTo>
                  <a:cubicBezTo>
                    <a:pt x="1" y="67"/>
                    <a:pt x="501" y="501"/>
                    <a:pt x="1168" y="1001"/>
                  </a:cubicBezTo>
                  <a:cubicBezTo>
                    <a:pt x="1568" y="1302"/>
                    <a:pt x="2002" y="1568"/>
                    <a:pt x="2469" y="1769"/>
                  </a:cubicBezTo>
                  <a:cubicBezTo>
                    <a:pt x="2102" y="1402"/>
                    <a:pt x="1735" y="1068"/>
                    <a:pt x="1301" y="801"/>
                  </a:cubicBezTo>
                  <a:cubicBezTo>
                    <a:pt x="901" y="501"/>
                    <a:pt x="468" y="234"/>
                    <a:pt x="34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32"/>
            <p:cNvSpPr/>
            <p:nvPr/>
          </p:nvSpPr>
          <p:spPr>
            <a:xfrm>
              <a:off x="4133125" y="2613150"/>
              <a:ext cx="105925" cy="65900"/>
            </a:xfrm>
            <a:custGeom>
              <a:avLst/>
              <a:gdLst/>
              <a:ahLst/>
              <a:cxnLst/>
              <a:rect l="l" t="t" r="r" b="b"/>
              <a:pathLst>
                <a:path w="4237" h="2636" extrusionOk="0">
                  <a:moveTo>
                    <a:pt x="1001" y="0"/>
                  </a:moveTo>
                  <a:cubicBezTo>
                    <a:pt x="834" y="100"/>
                    <a:pt x="668" y="234"/>
                    <a:pt x="534" y="401"/>
                  </a:cubicBezTo>
                  <a:lnTo>
                    <a:pt x="234" y="768"/>
                  </a:lnTo>
                  <a:cubicBezTo>
                    <a:pt x="100" y="968"/>
                    <a:pt x="0" y="1034"/>
                    <a:pt x="0" y="1068"/>
                  </a:cubicBezTo>
                  <a:cubicBezTo>
                    <a:pt x="0" y="1068"/>
                    <a:pt x="134" y="1001"/>
                    <a:pt x="334" y="834"/>
                  </a:cubicBezTo>
                  <a:cubicBezTo>
                    <a:pt x="434" y="734"/>
                    <a:pt x="534" y="634"/>
                    <a:pt x="634" y="501"/>
                  </a:cubicBezTo>
                  <a:cubicBezTo>
                    <a:pt x="766" y="369"/>
                    <a:pt x="897" y="270"/>
                    <a:pt x="1061" y="171"/>
                  </a:cubicBezTo>
                  <a:lnTo>
                    <a:pt x="1061" y="171"/>
                  </a:lnTo>
                  <a:cubicBezTo>
                    <a:pt x="1490" y="237"/>
                    <a:pt x="2013" y="303"/>
                    <a:pt x="2569" y="401"/>
                  </a:cubicBezTo>
                  <a:cubicBezTo>
                    <a:pt x="2669" y="401"/>
                    <a:pt x="2769" y="401"/>
                    <a:pt x="2836" y="434"/>
                  </a:cubicBezTo>
                  <a:cubicBezTo>
                    <a:pt x="2902" y="467"/>
                    <a:pt x="2936" y="534"/>
                    <a:pt x="2969" y="601"/>
                  </a:cubicBezTo>
                  <a:cubicBezTo>
                    <a:pt x="3036" y="801"/>
                    <a:pt x="3103" y="968"/>
                    <a:pt x="3169" y="1134"/>
                  </a:cubicBezTo>
                  <a:cubicBezTo>
                    <a:pt x="3269" y="1435"/>
                    <a:pt x="3436" y="1735"/>
                    <a:pt x="3636" y="1968"/>
                  </a:cubicBezTo>
                  <a:cubicBezTo>
                    <a:pt x="3770" y="2235"/>
                    <a:pt x="3970" y="2469"/>
                    <a:pt x="4203" y="2636"/>
                  </a:cubicBezTo>
                  <a:cubicBezTo>
                    <a:pt x="4237" y="2636"/>
                    <a:pt x="4037" y="2369"/>
                    <a:pt x="3770" y="1902"/>
                  </a:cubicBezTo>
                  <a:cubicBezTo>
                    <a:pt x="3603" y="1635"/>
                    <a:pt x="3470" y="1368"/>
                    <a:pt x="3336" y="1068"/>
                  </a:cubicBezTo>
                  <a:cubicBezTo>
                    <a:pt x="3269" y="901"/>
                    <a:pt x="3236" y="734"/>
                    <a:pt x="3169" y="534"/>
                  </a:cubicBezTo>
                  <a:cubicBezTo>
                    <a:pt x="3136" y="434"/>
                    <a:pt x="3036" y="334"/>
                    <a:pt x="2936" y="267"/>
                  </a:cubicBezTo>
                  <a:cubicBezTo>
                    <a:pt x="2836" y="200"/>
                    <a:pt x="2736" y="200"/>
                    <a:pt x="2602" y="167"/>
                  </a:cubicBezTo>
                  <a:cubicBezTo>
                    <a:pt x="2035" y="100"/>
                    <a:pt x="1501" y="34"/>
                    <a:pt x="1034" y="0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32"/>
            <p:cNvSpPr/>
            <p:nvPr/>
          </p:nvSpPr>
          <p:spPr>
            <a:xfrm>
              <a:off x="4173150" y="2620650"/>
              <a:ext cx="14200" cy="67575"/>
            </a:xfrm>
            <a:custGeom>
              <a:avLst/>
              <a:gdLst/>
              <a:ahLst/>
              <a:cxnLst/>
              <a:rect l="l" t="t" r="r" b="b"/>
              <a:pathLst>
                <a:path w="568" h="2703" extrusionOk="0">
                  <a:moveTo>
                    <a:pt x="568" y="1"/>
                  </a:moveTo>
                  <a:lnTo>
                    <a:pt x="568" y="1"/>
                  </a:lnTo>
                  <a:cubicBezTo>
                    <a:pt x="367" y="401"/>
                    <a:pt x="234" y="868"/>
                    <a:pt x="167" y="1301"/>
                  </a:cubicBezTo>
                  <a:cubicBezTo>
                    <a:pt x="34" y="1768"/>
                    <a:pt x="1" y="2235"/>
                    <a:pt x="1" y="2702"/>
                  </a:cubicBezTo>
                  <a:cubicBezTo>
                    <a:pt x="201" y="2269"/>
                    <a:pt x="334" y="1802"/>
                    <a:pt x="367" y="1368"/>
                  </a:cubicBezTo>
                  <a:cubicBezTo>
                    <a:pt x="501" y="901"/>
                    <a:pt x="568" y="434"/>
                    <a:pt x="568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32"/>
            <p:cNvSpPr/>
            <p:nvPr/>
          </p:nvSpPr>
          <p:spPr>
            <a:xfrm>
              <a:off x="4133950" y="2666300"/>
              <a:ext cx="117625" cy="82800"/>
            </a:xfrm>
            <a:custGeom>
              <a:avLst/>
              <a:gdLst/>
              <a:ahLst/>
              <a:cxnLst/>
              <a:rect l="l" t="t" r="r" b="b"/>
              <a:pathLst>
                <a:path w="4705" h="3312" extrusionOk="0">
                  <a:moveTo>
                    <a:pt x="2976" y="1"/>
                  </a:moveTo>
                  <a:cubicBezTo>
                    <a:pt x="2929" y="1"/>
                    <a:pt x="2882" y="3"/>
                    <a:pt x="2836" y="9"/>
                  </a:cubicBezTo>
                  <a:cubicBezTo>
                    <a:pt x="2503" y="43"/>
                    <a:pt x="2202" y="176"/>
                    <a:pt x="1935" y="376"/>
                  </a:cubicBezTo>
                  <a:cubicBezTo>
                    <a:pt x="1368" y="776"/>
                    <a:pt x="835" y="1277"/>
                    <a:pt x="368" y="1810"/>
                  </a:cubicBezTo>
                  <a:cubicBezTo>
                    <a:pt x="234" y="1944"/>
                    <a:pt x="134" y="2144"/>
                    <a:pt x="67" y="2311"/>
                  </a:cubicBezTo>
                  <a:cubicBezTo>
                    <a:pt x="1" y="2511"/>
                    <a:pt x="1" y="2744"/>
                    <a:pt x="134" y="2945"/>
                  </a:cubicBezTo>
                  <a:cubicBezTo>
                    <a:pt x="316" y="3178"/>
                    <a:pt x="599" y="3311"/>
                    <a:pt x="904" y="3311"/>
                  </a:cubicBezTo>
                  <a:cubicBezTo>
                    <a:pt x="991" y="3311"/>
                    <a:pt x="1080" y="3300"/>
                    <a:pt x="1168" y="3278"/>
                  </a:cubicBezTo>
                  <a:cubicBezTo>
                    <a:pt x="1468" y="3178"/>
                    <a:pt x="1735" y="3045"/>
                    <a:pt x="2002" y="2845"/>
                  </a:cubicBezTo>
                  <a:cubicBezTo>
                    <a:pt x="2202" y="2678"/>
                    <a:pt x="2436" y="2578"/>
                    <a:pt x="2669" y="2478"/>
                  </a:cubicBezTo>
                  <a:cubicBezTo>
                    <a:pt x="2769" y="2444"/>
                    <a:pt x="2878" y="2428"/>
                    <a:pt x="2982" y="2428"/>
                  </a:cubicBezTo>
                  <a:cubicBezTo>
                    <a:pt x="3086" y="2428"/>
                    <a:pt x="3186" y="2444"/>
                    <a:pt x="3270" y="2478"/>
                  </a:cubicBezTo>
                  <a:cubicBezTo>
                    <a:pt x="3437" y="2544"/>
                    <a:pt x="3537" y="2644"/>
                    <a:pt x="3637" y="2778"/>
                  </a:cubicBezTo>
                  <a:cubicBezTo>
                    <a:pt x="3670" y="2911"/>
                    <a:pt x="3703" y="3078"/>
                    <a:pt x="3670" y="3211"/>
                  </a:cubicBezTo>
                  <a:cubicBezTo>
                    <a:pt x="3670" y="3211"/>
                    <a:pt x="3803" y="3045"/>
                    <a:pt x="3737" y="2744"/>
                  </a:cubicBezTo>
                  <a:cubicBezTo>
                    <a:pt x="3670" y="2578"/>
                    <a:pt x="3537" y="2444"/>
                    <a:pt x="3370" y="2344"/>
                  </a:cubicBezTo>
                  <a:cubicBezTo>
                    <a:pt x="3241" y="2289"/>
                    <a:pt x="3113" y="2264"/>
                    <a:pt x="2984" y="2264"/>
                  </a:cubicBezTo>
                  <a:cubicBezTo>
                    <a:pt x="2879" y="2264"/>
                    <a:pt x="2774" y="2281"/>
                    <a:pt x="2669" y="2311"/>
                  </a:cubicBezTo>
                  <a:cubicBezTo>
                    <a:pt x="2169" y="2444"/>
                    <a:pt x="1735" y="2911"/>
                    <a:pt x="1135" y="3078"/>
                  </a:cubicBezTo>
                  <a:cubicBezTo>
                    <a:pt x="1074" y="3092"/>
                    <a:pt x="1012" y="3098"/>
                    <a:pt x="952" y="3098"/>
                  </a:cubicBezTo>
                  <a:cubicBezTo>
                    <a:pt x="716" y="3098"/>
                    <a:pt x="494" y="2997"/>
                    <a:pt x="334" y="2811"/>
                  </a:cubicBezTo>
                  <a:cubicBezTo>
                    <a:pt x="168" y="2578"/>
                    <a:pt x="301" y="2211"/>
                    <a:pt x="534" y="1944"/>
                  </a:cubicBezTo>
                  <a:cubicBezTo>
                    <a:pt x="1001" y="1410"/>
                    <a:pt x="1502" y="943"/>
                    <a:pt x="2069" y="510"/>
                  </a:cubicBezTo>
                  <a:cubicBezTo>
                    <a:pt x="2302" y="343"/>
                    <a:pt x="2569" y="209"/>
                    <a:pt x="2869" y="176"/>
                  </a:cubicBezTo>
                  <a:cubicBezTo>
                    <a:pt x="2911" y="170"/>
                    <a:pt x="2953" y="167"/>
                    <a:pt x="2996" y="167"/>
                  </a:cubicBezTo>
                  <a:cubicBezTo>
                    <a:pt x="3196" y="167"/>
                    <a:pt x="3411" y="227"/>
                    <a:pt x="3603" y="309"/>
                  </a:cubicBezTo>
                  <a:cubicBezTo>
                    <a:pt x="3904" y="510"/>
                    <a:pt x="4204" y="776"/>
                    <a:pt x="4437" y="1077"/>
                  </a:cubicBezTo>
                  <a:cubicBezTo>
                    <a:pt x="4504" y="1177"/>
                    <a:pt x="4604" y="1310"/>
                    <a:pt x="4704" y="1410"/>
                  </a:cubicBezTo>
                  <a:cubicBezTo>
                    <a:pt x="4637" y="1277"/>
                    <a:pt x="4571" y="1143"/>
                    <a:pt x="4504" y="1010"/>
                  </a:cubicBezTo>
                  <a:cubicBezTo>
                    <a:pt x="4270" y="676"/>
                    <a:pt x="4004" y="409"/>
                    <a:pt x="3670" y="176"/>
                  </a:cubicBezTo>
                  <a:cubicBezTo>
                    <a:pt x="3449" y="65"/>
                    <a:pt x="3205" y="1"/>
                    <a:pt x="2976" y="1"/>
                  </a:cubicBezTo>
                  <a:close/>
                </a:path>
              </a:pathLst>
            </a:custGeom>
            <a:solidFill>
              <a:srgbClr val="EB99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32"/>
            <p:cNvSpPr/>
            <p:nvPr/>
          </p:nvSpPr>
          <p:spPr>
            <a:xfrm>
              <a:off x="4143975" y="2893350"/>
              <a:ext cx="538725" cy="546250"/>
            </a:xfrm>
            <a:custGeom>
              <a:avLst/>
              <a:gdLst/>
              <a:ahLst/>
              <a:cxnLst/>
              <a:rect l="l" t="t" r="r" b="b"/>
              <a:pathLst>
                <a:path w="21549" h="21850" extrusionOk="0">
                  <a:moveTo>
                    <a:pt x="6505" y="0"/>
                  </a:moveTo>
                  <a:lnTo>
                    <a:pt x="6438" y="67"/>
                  </a:lnTo>
                  <a:lnTo>
                    <a:pt x="33" y="6638"/>
                  </a:lnTo>
                  <a:lnTo>
                    <a:pt x="0" y="6705"/>
                  </a:lnTo>
                  <a:lnTo>
                    <a:pt x="33" y="6772"/>
                  </a:lnTo>
                  <a:cubicBezTo>
                    <a:pt x="234" y="7105"/>
                    <a:pt x="400" y="7472"/>
                    <a:pt x="600" y="7806"/>
                  </a:cubicBezTo>
                  <a:cubicBezTo>
                    <a:pt x="1501" y="9407"/>
                    <a:pt x="2535" y="10908"/>
                    <a:pt x="3669" y="12343"/>
                  </a:cubicBezTo>
                  <a:cubicBezTo>
                    <a:pt x="4737" y="13677"/>
                    <a:pt x="5938" y="14911"/>
                    <a:pt x="7205" y="16012"/>
                  </a:cubicBezTo>
                  <a:cubicBezTo>
                    <a:pt x="8406" y="17113"/>
                    <a:pt x="9574" y="18113"/>
                    <a:pt x="10708" y="19014"/>
                  </a:cubicBezTo>
                  <a:cubicBezTo>
                    <a:pt x="11742" y="19881"/>
                    <a:pt x="12909" y="20582"/>
                    <a:pt x="14143" y="21149"/>
                  </a:cubicBezTo>
                  <a:cubicBezTo>
                    <a:pt x="15144" y="21616"/>
                    <a:pt x="16245" y="21849"/>
                    <a:pt x="17379" y="21849"/>
                  </a:cubicBezTo>
                  <a:cubicBezTo>
                    <a:pt x="18213" y="21849"/>
                    <a:pt x="19047" y="21683"/>
                    <a:pt x="19814" y="21349"/>
                  </a:cubicBezTo>
                  <a:cubicBezTo>
                    <a:pt x="20315" y="21149"/>
                    <a:pt x="20748" y="20849"/>
                    <a:pt x="21148" y="20482"/>
                  </a:cubicBezTo>
                  <a:cubicBezTo>
                    <a:pt x="21282" y="20348"/>
                    <a:pt x="21415" y="20215"/>
                    <a:pt x="21549" y="20081"/>
                  </a:cubicBezTo>
                  <a:cubicBezTo>
                    <a:pt x="21549" y="20079"/>
                    <a:pt x="21548" y="20077"/>
                    <a:pt x="21546" y="20077"/>
                  </a:cubicBezTo>
                  <a:cubicBezTo>
                    <a:pt x="21525" y="20077"/>
                    <a:pt x="21392" y="20235"/>
                    <a:pt x="21148" y="20448"/>
                  </a:cubicBezTo>
                  <a:cubicBezTo>
                    <a:pt x="20748" y="20782"/>
                    <a:pt x="20281" y="21049"/>
                    <a:pt x="19814" y="21249"/>
                  </a:cubicBezTo>
                  <a:cubicBezTo>
                    <a:pt x="19047" y="21582"/>
                    <a:pt x="18213" y="21716"/>
                    <a:pt x="17379" y="21716"/>
                  </a:cubicBezTo>
                  <a:cubicBezTo>
                    <a:pt x="16278" y="21716"/>
                    <a:pt x="15211" y="21449"/>
                    <a:pt x="14210" y="21015"/>
                  </a:cubicBezTo>
                  <a:cubicBezTo>
                    <a:pt x="11942" y="20048"/>
                    <a:pt x="9774" y="18013"/>
                    <a:pt x="7372" y="15878"/>
                  </a:cubicBezTo>
                  <a:cubicBezTo>
                    <a:pt x="6104" y="14744"/>
                    <a:pt x="4904" y="13510"/>
                    <a:pt x="3836" y="12209"/>
                  </a:cubicBezTo>
                  <a:cubicBezTo>
                    <a:pt x="2702" y="10775"/>
                    <a:pt x="1701" y="9274"/>
                    <a:pt x="801" y="7706"/>
                  </a:cubicBezTo>
                  <a:cubicBezTo>
                    <a:pt x="617" y="7369"/>
                    <a:pt x="433" y="7061"/>
                    <a:pt x="250" y="6754"/>
                  </a:cubicBezTo>
                  <a:lnTo>
                    <a:pt x="250" y="6754"/>
                  </a:lnTo>
                  <a:lnTo>
                    <a:pt x="6555" y="252"/>
                  </a:lnTo>
                  <a:lnTo>
                    <a:pt x="6555" y="252"/>
                  </a:lnTo>
                  <a:cubicBezTo>
                    <a:pt x="10721" y="2800"/>
                    <a:pt x="14193" y="5081"/>
                    <a:pt x="16679" y="6638"/>
                  </a:cubicBezTo>
                  <a:cubicBezTo>
                    <a:pt x="17980" y="7406"/>
                    <a:pt x="18947" y="8006"/>
                    <a:pt x="19647" y="8440"/>
                  </a:cubicBezTo>
                  <a:lnTo>
                    <a:pt x="20415" y="8907"/>
                  </a:lnTo>
                  <a:lnTo>
                    <a:pt x="20615" y="9007"/>
                  </a:lnTo>
                  <a:cubicBezTo>
                    <a:pt x="20681" y="9040"/>
                    <a:pt x="20715" y="9040"/>
                    <a:pt x="20715" y="9040"/>
                  </a:cubicBezTo>
                  <a:lnTo>
                    <a:pt x="20648" y="9007"/>
                  </a:lnTo>
                  <a:lnTo>
                    <a:pt x="20448" y="8873"/>
                  </a:lnTo>
                  <a:lnTo>
                    <a:pt x="19681" y="8373"/>
                  </a:lnTo>
                  <a:lnTo>
                    <a:pt x="16745" y="6505"/>
                  </a:lnTo>
                  <a:cubicBezTo>
                    <a:pt x="14244" y="4937"/>
                    <a:pt x="10741" y="2636"/>
                    <a:pt x="6571" y="34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2"/>
            <p:cNvSpPr/>
            <p:nvPr/>
          </p:nvSpPr>
          <p:spPr>
            <a:xfrm>
              <a:off x="4497550" y="2734075"/>
              <a:ext cx="13375" cy="282725"/>
            </a:xfrm>
            <a:custGeom>
              <a:avLst/>
              <a:gdLst/>
              <a:ahLst/>
              <a:cxnLst/>
              <a:rect l="l" t="t" r="r" b="b"/>
              <a:pathLst>
                <a:path w="535" h="11309" extrusionOk="0">
                  <a:moveTo>
                    <a:pt x="534" y="0"/>
                  </a:moveTo>
                  <a:cubicBezTo>
                    <a:pt x="401" y="567"/>
                    <a:pt x="334" y="1101"/>
                    <a:pt x="334" y="1668"/>
                  </a:cubicBezTo>
                  <a:cubicBezTo>
                    <a:pt x="267" y="2669"/>
                    <a:pt x="201" y="4103"/>
                    <a:pt x="134" y="5638"/>
                  </a:cubicBezTo>
                  <a:cubicBezTo>
                    <a:pt x="67" y="7205"/>
                    <a:pt x="0" y="8640"/>
                    <a:pt x="0" y="9640"/>
                  </a:cubicBezTo>
                  <a:lnTo>
                    <a:pt x="0" y="10875"/>
                  </a:lnTo>
                  <a:cubicBezTo>
                    <a:pt x="0" y="11008"/>
                    <a:pt x="0" y="11175"/>
                    <a:pt x="34" y="11308"/>
                  </a:cubicBezTo>
                  <a:cubicBezTo>
                    <a:pt x="67" y="11175"/>
                    <a:pt x="101" y="11008"/>
                    <a:pt x="101" y="10875"/>
                  </a:cubicBezTo>
                  <a:lnTo>
                    <a:pt x="167" y="9674"/>
                  </a:lnTo>
                  <a:cubicBezTo>
                    <a:pt x="234" y="8640"/>
                    <a:pt x="301" y="7205"/>
                    <a:pt x="367" y="5671"/>
                  </a:cubicBezTo>
                  <a:cubicBezTo>
                    <a:pt x="401" y="4136"/>
                    <a:pt x="467" y="2735"/>
                    <a:pt x="501" y="1668"/>
                  </a:cubicBezTo>
                  <a:cubicBezTo>
                    <a:pt x="501" y="1201"/>
                    <a:pt x="534" y="801"/>
                    <a:pt x="534" y="467"/>
                  </a:cubicBezTo>
                  <a:cubicBezTo>
                    <a:pt x="534" y="300"/>
                    <a:pt x="534" y="167"/>
                    <a:pt x="5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32"/>
            <p:cNvSpPr/>
            <p:nvPr/>
          </p:nvSpPr>
          <p:spPr>
            <a:xfrm>
              <a:off x="4518400" y="2459700"/>
              <a:ext cx="124275" cy="164300"/>
            </a:xfrm>
            <a:custGeom>
              <a:avLst/>
              <a:gdLst/>
              <a:ahLst/>
              <a:cxnLst/>
              <a:rect l="l" t="t" r="r" b="b"/>
              <a:pathLst>
                <a:path w="4971" h="6572" extrusionOk="0">
                  <a:moveTo>
                    <a:pt x="4971" y="1"/>
                  </a:moveTo>
                  <a:cubicBezTo>
                    <a:pt x="4871" y="34"/>
                    <a:pt x="4737" y="67"/>
                    <a:pt x="4637" y="101"/>
                  </a:cubicBezTo>
                  <a:cubicBezTo>
                    <a:pt x="4337" y="201"/>
                    <a:pt x="4037" y="334"/>
                    <a:pt x="3770" y="468"/>
                  </a:cubicBezTo>
                  <a:cubicBezTo>
                    <a:pt x="3369" y="701"/>
                    <a:pt x="2969" y="968"/>
                    <a:pt x="2602" y="1268"/>
                  </a:cubicBezTo>
                  <a:cubicBezTo>
                    <a:pt x="1735" y="1969"/>
                    <a:pt x="1034" y="2903"/>
                    <a:pt x="567" y="3970"/>
                  </a:cubicBezTo>
                  <a:cubicBezTo>
                    <a:pt x="367" y="4370"/>
                    <a:pt x="234" y="4837"/>
                    <a:pt x="134" y="5304"/>
                  </a:cubicBezTo>
                  <a:cubicBezTo>
                    <a:pt x="67" y="5605"/>
                    <a:pt x="34" y="5905"/>
                    <a:pt x="0" y="6205"/>
                  </a:cubicBezTo>
                  <a:cubicBezTo>
                    <a:pt x="0" y="6338"/>
                    <a:pt x="0" y="6439"/>
                    <a:pt x="0" y="6572"/>
                  </a:cubicBezTo>
                  <a:cubicBezTo>
                    <a:pt x="67" y="6572"/>
                    <a:pt x="67" y="6072"/>
                    <a:pt x="267" y="5304"/>
                  </a:cubicBezTo>
                  <a:cubicBezTo>
                    <a:pt x="401" y="4871"/>
                    <a:pt x="534" y="4437"/>
                    <a:pt x="734" y="4037"/>
                  </a:cubicBezTo>
                  <a:cubicBezTo>
                    <a:pt x="1201" y="3003"/>
                    <a:pt x="1902" y="2102"/>
                    <a:pt x="2736" y="1402"/>
                  </a:cubicBezTo>
                  <a:cubicBezTo>
                    <a:pt x="3069" y="1101"/>
                    <a:pt x="3470" y="835"/>
                    <a:pt x="3836" y="601"/>
                  </a:cubicBezTo>
                  <a:cubicBezTo>
                    <a:pt x="4537" y="201"/>
                    <a:pt x="4971" y="34"/>
                    <a:pt x="49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32"/>
            <p:cNvSpPr/>
            <p:nvPr/>
          </p:nvSpPr>
          <p:spPr>
            <a:xfrm>
              <a:off x="3770375" y="2593125"/>
              <a:ext cx="58400" cy="447850"/>
            </a:xfrm>
            <a:custGeom>
              <a:avLst/>
              <a:gdLst/>
              <a:ahLst/>
              <a:cxnLst/>
              <a:rect l="l" t="t" r="r" b="b"/>
              <a:pathLst>
                <a:path w="2336" h="17914" extrusionOk="0">
                  <a:moveTo>
                    <a:pt x="1434" y="1"/>
                  </a:moveTo>
                  <a:cubicBezTo>
                    <a:pt x="1401" y="1"/>
                    <a:pt x="1468" y="268"/>
                    <a:pt x="1468" y="735"/>
                  </a:cubicBezTo>
                  <a:cubicBezTo>
                    <a:pt x="1501" y="1368"/>
                    <a:pt x="1468" y="2036"/>
                    <a:pt x="1334" y="2669"/>
                  </a:cubicBezTo>
                  <a:cubicBezTo>
                    <a:pt x="1168" y="3470"/>
                    <a:pt x="867" y="4437"/>
                    <a:pt x="567" y="5471"/>
                  </a:cubicBezTo>
                  <a:cubicBezTo>
                    <a:pt x="400" y="6038"/>
                    <a:pt x="267" y="6605"/>
                    <a:pt x="167" y="7173"/>
                  </a:cubicBezTo>
                  <a:cubicBezTo>
                    <a:pt x="33" y="7806"/>
                    <a:pt x="0" y="8407"/>
                    <a:pt x="0" y="9041"/>
                  </a:cubicBezTo>
                  <a:cubicBezTo>
                    <a:pt x="0" y="11609"/>
                    <a:pt x="767" y="13844"/>
                    <a:pt x="1334" y="15412"/>
                  </a:cubicBezTo>
                  <a:cubicBezTo>
                    <a:pt x="1601" y="16179"/>
                    <a:pt x="1868" y="16846"/>
                    <a:pt x="2035" y="17246"/>
                  </a:cubicBezTo>
                  <a:cubicBezTo>
                    <a:pt x="2135" y="17480"/>
                    <a:pt x="2235" y="17680"/>
                    <a:pt x="2335" y="17914"/>
                  </a:cubicBezTo>
                  <a:cubicBezTo>
                    <a:pt x="2302" y="17680"/>
                    <a:pt x="2235" y="17447"/>
                    <a:pt x="2135" y="17213"/>
                  </a:cubicBezTo>
                  <a:cubicBezTo>
                    <a:pt x="1968" y="16779"/>
                    <a:pt x="1735" y="16146"/>
                    <a:pt x="1468" y="15345"/>
                  </a:cubicBezTo>
                  <a:cubicBezTo>
                    <a:pt x="967" y="13777"/>
                    <a:pt x="234" y="11576"/>
                    <a:pt x="234" y="9041"/>
                  </a:cubicBezTo>
                  <a:cubicBezTo>
                    <a:pt x="234" y="8407"/>
                    <a:pt x="267" y="7806"/>
                    <a:pt x="367" y="7206"/>
                  </a:cubicBezTo>
                  <a:cubicBezTo>
                    <a:pt x="467" y="6639"/>
                    <a:pt x="634" y="6072"/>
                    <a:pt x="767" y="5538"/>
                  </a:cubicBezTo>
                  <a:cubicBezTo>
                    <a:pt x="1067" y="4471"/>
                    <a:pt x="1334" y="3537"/>
                    <a:pt x="1468" y="2703"/>
                  </a:cubicBezTo>
                  <a:cubicBezTo>
                    <a:pt x="1601" y="2036"/>
                    <a:pt x="1635" y="1368"/>
                    <a:pt x="1568" y="735"/>
                  </a:cubicBezTo>
                  <a:cubicBezTo>
                    <a:pt x="1534" y="534"/>
                    <a:pt x="1501" y="368"/>
                    <a:pt x="1468" y="201"/>
                  </a:cubicBezTo>
                  <a:cubicBezTo>
                    <a:pt x="1468" y="134"/>
                    <a:pt x="1434" y="67"/>
                    <a:pt x="14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32"/>
            <p:cNvSpPr/>
            <p:nvPr/>
          </p:nvSpPr>
          <p:spPr>
            <a:xfrm>
              <a:off x="3850425" y="3464600"/>
              <a:ext cx="488700" cy="53050"/>
            </a:xfrm>
            <a:custGeom>
              <a:avLst/>
              <a:gdLst/>
              <a:ahLst/>
              <a:cxnLst/>
              <a:rect l="l" t="t" r="r" b="b"/>
              <a:pathLst>
                <a:path w="19548" h="2122" extrusionOk="0">
                  <a:moveTo>
                    <a:pt x="19548" y="0"/>
                  </a:moveTo>
                  <a:cubicBezTo>
                    <a:pt x="19481" y="0"/>
                    <a:pt x="19414" y="0"/>
                    <a:pt x="19347" y="33"/>
                  </a:cubicBezTo>
                  <a:lnTo>
                    <a:pt x="18814" y="167"/>
                  </a:lnTo>
                  <a:cubicBezTo>
                    <a:pt x="18313" y="334"/>
                    <a:pt x="17613" y="500"/>
                    <a:pt x="16746" y="734"/>
                  </a:cubicBezTo>
                  <a:cubicBezTo>
                    <a:pt x="15878" y="967"/>
                    <a:pt x="14844" y="1201"/>
                    <a:pt x="13677" y="1368"/>
                  </a:cubicBezTo>
                  <a:cubicBezTo>
                    <a:pt x="12509" y="1568"/>
                    <a:pt x="11208" y="1735"/>
                    <a:pt x="9874" y="1835"/>
                  </a:cubicBezTo>
                  <a:cubicBezTo>
                    <a:pt x="8873" y="1884"/>
                    <a:pt x="7907" y="1915"/>
                    <a:pt x="6991" y="1915"/>
                  </a:cubicBezTo>
                  <a:cubicBezTo>
                    <a:pt x="6655" y="1915"/>
                    <a:pt x="6326" y="1910"/>
                    <a:pt x="6005" y="1901"/>
                  </a:cubicBezTo>
                  <a:cubicBezTo>
                    <a:pt x="4837" y="1835"/>
                    <a:pt x="3736" y="1768"/>
                    <a:pt x="2869" y="1668"/>
                  </a:cubicBezTo>
                  <a:cubicBezTo>
                    <a:pt x="2002" y="1568"/>
                    <a:pt x="1268" y="1468"/>
                    <a:pt x="801" y="1368"/>
                  </a:cubicBezTo>
                  <a:lnTo>
                    <a:pt x="200" y="1301"/>
                  </a:lnTo>
                  <a:cubicBezTo>
                    <a:pt x="167" y="1284"/>
                    <a:pt x="134" y="1276"/>
                    <a:pt x="100" y="1276"/>
                  </a:cubicBezTo>
                  <a:cubicBezTo>
                    <a:pt x="67" y="1276"/>
                    <a:pt x="34" y="1284"/>
                    <a:pt x="0" y="1301"/>
                  </a:cubicBezTo>
                  <a:cubicBezTo>
                    <a:pt x="67" y="1301"/>
                    <a:pt x="134" y="1334"/>
                    <a:pt x="200" y="1334"/>
                  </a:cubicBezTo>
                  <a:lnTo>
                    <a:pt x="768" y="1468"/>
                  </a:lnTo>
                  <a:cubicBezTo>
                    <a:pt x="1235" y="1568"/>
                    <a:pt x="1968" y="1701"/>
                    <a:pt x="2869" y="1835"/>
                  </a:cubicBezTo>
                  <a:cubicBezTo>
                    <a:pt x="3736" y="1935"/>
                    <a:pt x="4804" y="2068"/>
                    <a:pt x="6005" y="2102"/>
                  </a:cubicBezTo>
                  <a:cubicBezTo>
                    <a:pt x="6444" y="2114"/>
                    <a:pt x="6897" y="2122"/>
                    <a:pt x="7362" y="2122"/>
                  </a:cubicBezTo>
                  <a:cubicBezTo>
                    <a:pt x="8167" y="2122"/>
                    <a:pt x="9007" y="2098"/>
                    <a:pt x="9874" y="2035"/>
                  </a:cubicBezTo>
                  <a:cubicBezTo>
                    <a:pt x="11242" y="1968"/>
                    <a:pt x="12543" y="1801"/>
                    <a:pt x="13710" y="1601"/>
                  </a:cubicBezTo>
                  <a:cubicBezTo>
                    <a:pt x="14878" y="1368"/>
                    <a:pt x="15945" y="1134"/>
                    <a:pt x="16812" y="901"/>
                  </a:cubicBezTo>
                  <a:cubicBezTo>
                    <a:pt x="17680" y="667"/>
                    <a:pt x="18347" y="434"/>
                    <a:pt x="18847" y="267"/>
                  </a:cubicBezTo>
                  <a:lnTo>
                    <a:pt x="19381" y="67"/>
                  </a:lnTo>
                  <a:cubicBezTo>
                    <a:pt x="19448" y="67"/>
                    <a:pt x="19514" y="33"/>
                    <a:pt x="1954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32"/>
            <p:cNvSpPr/>
            <p:nvPr/>
          </p:nvSpPr>
          <p:spPr>
            <a:xfrm>
              <a:off x="3651100" y="3231000"/>
              <a:ext cx="140975" cy="394550"/>
            </a:xfrm>
            <a:custGeom>
              <a:avLst/>
              <a:gdLst/>
              <a:ahLst/>
              <a:cxnLst/>
              <a:rect l="l" t="t" r="r" b="b"/>
              <a:pathLst>
                <a:path w="5639" h="15782" extrusionOk="0">
                  <a:moveTo>
                    <a:pt x="5638" y="1"/>
                  </a:moveTo>
                  <a:cubicBezTo>
                    <a:pt x="5629" y="1"/>
                    <a:pt x="5561" y="229"/>
                    <a:pt x="5405" y="604"/>
                  </a:cubicBezTo>
                  <a:lnTo>
                    <a:pt x="4704" y="2272"/>
                  </a:lnTo>
                  <a:cubicBezTo>
                    <a:pt x="4137" y="3673"/>
                    <a:pt x="3337" y="5608"/>
                    <a:pt x="2536" y="7776"/>
                  </a:cubicBezTo>
                  <a:cubicBezTo>
                    <a:pt x="1736" y="9978"/>
                    <a:pt x="1035" y="11946"/>
                    <a:pt x="635" y="13414"/>
                  </a:cubicBezTo>
                  <a:cubicBezTo>
                    <a:pt x="401" y="14147"/>
                    <a:pt x="234" y="14748"/>
                    <a:pt x="168" y="15148"/>
                  </a:cubicBezTo>
                  <a:cubicBezTo>
                    <a:pt x="101" y="15348"/>
                    <a:pt x="34" y="15582"/>
                    <a:pt x="1" y="15782"/>
                  </a:cubicBezTo>
                  <a:cubicBezTo>
                    <a:pt x="101" y="15582"/>
                    <a:pt x="168" y="15382"/>
                    <a:pt x="234" y="15182"/>
                  </a:cubicBezTo>
                  <a:lnTo>
                    <a:pt x="768" y="13447"/>
                  </a:lnTo>
                  <a:cubicBezTo>
                    <a:pt x="1235" y="12013"/>
                    <a:pt x="1936" y="10045"/>
                    <a:pt x="2736" y="7843"/>
                  </a:cubicBezTo>
                  <a:cubicBezTo>
                    <a:pt x="3537" y="5675"/>
                    <a:pt x="4304" y="3740"/>
                    <a:pt x="4838" y="2306"/>
                  </a:cubicBezTo>
                  <a:cubicBezTo>
                    <a:pt x="5105" y="1605"/>
                    <a:pt x="5338" y="1038"/>
                    <a:pt x="5472" y="638"/>
                  </a:cubicBezTo>
                  <a:cubicBezTo>
                    <a:pt x="5572" y="404"/>
                    <a:pt x="5605" y="204"/>
                    <a:pt x="5638" y="4"/>
                  </a:cubicBezTo>
                  <a:cubicBezTo>
                    <a:pt x="5638" y="2"/>
                    <a:pt x="5638" y="1"/>
                    <a:pt x="563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2"/>
            <p:cNvSpPr/>
            <p:nvPr/>
          </p:nvSpPr>
          <p:spPr>
            <a:xfrm>
              <a:off x="4470875" y="3752300"/>
              <a:ext cx="55875" cy="1479400"/>
            </a:xfrm>
            <a:custGeom>
              <a:avLst/>
              <a:gdLst/>
              <a:ahLst/>
              <a:cxnLst/>
              <a:rect l="l" t="t" r="r" b="b"/>
              <a:pathLst>
                <a:path w="2235" h="59176" extrusionOk="0">
                  <a:moveTo>
                    <a:pt x="0" y="0"/>
                  </a:moveTo>
                  <a:cubicBezTo>
                    <a:pt x="0" y="34"/>
                    <a:pt x="0" y="100"/>
                    <a:pt x="0" y="167"/>
                  </a:cubicBezTo>
                  <a:cubicBezTo>
                    <a:pt x="33" y="267"/>
                    <a:pt x="33" y="401"/>
                    <a:pt x="67" y="601"/>
                  </a:cubicBezTo>
                  <a:cubicBezTo>
                    <a:pt x="167" y="1001"/>
                    <a:pt x="234" y="1568"/>
                    <a:pt x="367" y="2302"/>
                  </a:cubicBezTo>
                  <a:cubicBezTo>
                    <a:pt x="400" y="2469"/>
                    <a:pt x="434" y="2669"/>
                    <a:pt x="467" y="2869"/>
                  </a:cubicBezTo>
                  <a:cubicBezTo>
                    <a:pt x="500" y="3103"/>
                    <a:pt x="534" y="3303"/>
                    <a:pt x="534" y="3536"/>
                  </a:cubicBezTo>
                  <a:cubicBezTo>
                    <a:pt x="600" y="3970"/>
                    <a:pt x="667" y="4470"/>
                    <a:pt x="734" y="5004"/>
                  </a:cubicBezTo>
                  <a:cubicBezTo>
                    <a:pt x="901" y="6071"/>
                    <a:pt x="1001" y="7272"/>
                    <a:pt x="1101" y="8606"/>
                  </a:cubicBezTo>
                  <a:cubicBezTo>
                    <a:pt x="1601" y="13944"/>
                    <a:pt x="1868" y="21349"/>
                    <a:pt x="1935" y="29521"/>
                  </a:cubicBezTo>
                  <a:cubicBezTo>
                    <a:pt x="2035" y="37727"/>
                    <a:pt x="1935" y="45133"/>
                    <a:pt x="1935" y="50503"/>
                  </a:cubicBezTo>
                  <a:cubicBezTo>
                    <a:pt x="1935" y="53172"/>
                    <a:pt x="1968" y="55340"/>
                    <a:pt x="2001" y="56841"/>
                  </a:cubicBezTo>
                  <a:cubicBezTo>
                    <a:pt x="2001" y="57608"/>
                    <a:pt x="2035" y="58175"/>
                    <a:pt x="2035" y="58576"/>
                  </a:cubicBezTo>
                  <a:lnTo>
                    <a:pt x="2035" y="59043"/>
                  </a:lnTo>
                  <a:cubicBezTo>
                    <a:pt x="2035" y="59076"/>
                    <a:pt x="2035" y="59143"/>
                    <a:pt x="2035" y="59176"/>
                  </a:cubicBezTo>
                  <a:cubicBezTo>
                    <a:pt x="2068" y="59109"/>
                    <a:pt x="2068" y="59076"/>
                    <a:pt x="2102" y="59009"/>
                  </a:cubicBezTo>
                  <a:lnTo>
                    <a:pt x="2102" y="58542"/>
                  </a:lnTo>
                  <a:lnTo>
                    <a:pt x="2102" y="56841"/>
                  </a:lnTo>
                  <a:cubicBezTo>
                    <a:pt x="2102" y="55307"/>
                    <a:pt x="2102" y="53138"/>
                    <a:pt x="2102" y="50470"/>
                  </a:cubicBezTo>
                  <a:cubicBezTo>
                    <a:pt x="2168" y="45099"/>
                    <a:pt x="2235" y="37694"/>
                    <a:pt x="2202" y="29521"/>
                  </a:cubicBezTo>
                  <a:cubicBezTo>
                    <a:pt x="2135" y="21316"/>
                    <a:pt x="1835" y="13910"/>
                    <a:pt x="1301" y="8573"/>
                  </a:cubicBezTo>
                  <a:cubicBezTo>
                    <a:pt x="1134" y="7239"/>
                    <a:pt x="1034" y="6038"/>
                    <a:pt x="867" y="4971"/>
                  </a:cubicBezTo>
                  <a:cubicBezTo>
                    <a:pt x="801" y="4437"/>
                    <a:pt x="734" y="3936"/>
                    <a:pt x="667" y="3503"/>
                  </a:cubicBezTo>
                  <a:cubicBezTo>
                    <a:pt x="634" y="3269"/>
                    <a:pt x="600" y="3036"/>
                    <a:pt x="567" y="2836"/>
                  </a:cubicBezTo>
                  <a:cubicBezTo>
                    <a:pt x="534" y="2636"/>
                    <a:pt x="500" y="2435"/>
                    <a:pt x="467" y="2269"/>
                  </a:cubicBezTo>
                  <a:cubicBezTo>
                    <a:pt x="334" y="1535"/>
                    <a:pt x="200" y="968"/>
                    <a:pt x="133" y="567"/>
                  </a:cubicBezTo>
                  <a:lnTo>
                    <a:pt x="33" y="134"/>
                  </a:lnTo>
                  <a:cubicBezTo>
                    <a:pt x="33" y="100"/>
                    <a:pt x="33" y="34"/>
                    <a:pt x="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32"/>
            <p:cNvSpPr/>
            <p:nvPr/>
          </p:nvSpPr>
          <p:spPr>
            <a:xfrm>
              <a:off x="4388300" y="1425250"/>
              <a:ext cx="208500" cy="208050"/>
            </a:xfrm>
            <a:custGeom>
              <a:avLst/>
              <a:gdLst/>
              <a:ahLst/>
              <a:cxnLst/>
              <a:rect l="l" t="t" r="r" b="b"/>
              <a:pathLst>
                <a:path w="8340" h="8322" extrusionOk="0">
                  <a:moveTo>
                    <a:pt x="3561" y="1"/>
                  </a:moveTo>
                  <a:cubicBezTo>
                    <a:pt x="3090" y="1"/>
                    <a:pt x="2617" y="95"/>
                    <a:pt x="2169" y="283"/>
                  </a:cubicBezTo>
                  <a:cubicBezTo>
                    <a:pt x="1135" y="750"/>
                    <a:pt x="534" y="1850"/>
                    <a:pt x="668" y="2984"/>
                  </a:cubicBezTo>
                  <a:lnTo>
                    <a:pt x="1" y="7588"/>
                  </a:lnTo>
                  <a:cubicBezTo>
                    <a:pt x="245" y="7472"/>
                    <a:pt x="503" y="7426"/>
                    <a:pt x="766" y="7426"/>
                  </a:cubicBezTo>
                  <a:cubicBezTo>
                    <a:pt x="1185" y="7426"/>
                    <a:pt x="1612" y="7544"/>
                    <a:pt x="2002" y="7688"/>
                  </a:cubicBezTo>
                  <a:cubicBezTo>
                    <a:pt x="2636" y="8021"/>
                    <a:pt x="3303" y="8222"/>
                    <a:pt x="3970" y="8322"/>
                  </a:cubicBezTo>
                  <a:cubicBezTo>
                    <a:pt x="4771" y="8322"/>
                    <a:pt x="5538" y="8021"/>
                    <a:pt x="6105" y="7488"/>
                  </a:cubicBezTo>
                  <a:cubicBezTo>
                    <a:pt x="8340" y="5520"/>
                    <a:pt x="7940" y="1917"/>
                    <a:pt x="5338" y="483"/>
                  </a:cubicBezTo>
                  <a:cubicBezTo>
                    <a:pt x="4790" y="161"/>
                    <a:pt x="4177" y="1"/>
                    <a:pt x="356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2"/>
            <p:cNvSpPr/>
            <p:nvPr/>
          </p:nvSpPr>
          <p:spPr>
            <a:xfrm>
              <a:off x="4399975" y="1488175"/>
              <a:ext cx="75925" cy="145125"/>
            </a:xfrm>
            <a:custGeom>
              <a:avLst/>
              <a:gdLst/>
              <a:ahLst/>
              <a:cxnLst/>
              <a:rect l="l" t="t" r="r" b="b"/>
              <a:pathLst>
                <a:path w="3037" h="5805" extrusionOk="0">
                  <a:moveTo>
                    <a:pt x="1" y="0"/>
                  </a:moveTo>
                  <a:lnTo>
                    <a:pt x="1" y="0"/>
                  </a:lnTo>
                  <a:cubicBezTo>
                    <a:pt x="701" y="834"/>
                    <a:pt x="1335" y="1735"/>
                    <a:pt x="1902" y="2702"/>
                  </a:cubicBezTo>
                  <a:cubicBezTo>
                    <a:pt x="2369" y="3703"/>
                    <a:pt x="2769" y="4737"/>
                    <a:pt x="3036" y="5805"/>
                  </a:cubicBezTo>
                  <a:cubicBezTo>
                    <a:pt x="3036" y="5471"/>
                    <a:pt x="3003" y="5137"/>
                    <a:pt x="2903" y="4804"/>
                  </a:cubicBezTo>
                  <a:cubicBezTo>
                    <a:pt x="2536" y="3269"/>
                    <a:pt x="1802" y="1835"/>
                    <a:pt x="735" y="634"/>
                  </a:cubicBezTo>
                  <a:cubicBezTo>
                    <a:pt x="501" y="401"/>
                    <a:pt x="268" y="167"/>
                    <a:pt x="1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32"/>
            <p:cNvSpPr/>
            <p:nvPr/>
          </p:nvSpPr>
          <p:spPr>
            <a:xfrm>
              <a:off x="4161475" y="1494000"/>
              <a:ext cx="288575" cy="111750"/>
            </a:xfrm>
            <a:custGeom>
              <a:avLst/>
              <a:gdLst/>
              <a:ahLst/>
              <a:cxnLst/>
              <a:rect l="l" t="t" r="r" b="b"/>
              <a:pathLst>
                <a:path w="11543" h="4470" extrusionOk="0">
                  <a:moveTo>
                    <a:pt x="101" y="1"/>
                  </a:moveTo>
                  <a:cubicBezTo>
                    <a:pt x="101" y="1"/>
                    <a:pt x="67" y="34"/>
                    <a:pt x="67" y="134"/>
                  </a:cubicBezTo>
                  <a:cubicBezTo>
                    <a:pt x="34" y="268"/>
                    <a:pt x="1" y="401"/>
                    <a:pt x="1" y="535"/>
                  </a:cubicBezTo>
                  <a:cubicBezTo>
                    <a:pt x="34" y="1068"/>
                    <a:pt x="167" y="1569"/>
                    <a:pt x="468" y="2002"/>
                  </a:cubicBezTo>
                  <a:cubicBezTo>
                    <a:pt x="901" y="2636"/>
                    <a:pt x="1468" y="3137"/>
                    <a:pt x="2169" y="3470"/>
                  </a:cubicBezTo>
                  <a:cubicBezTo>
                    <a:pt x="3003" y="3870"/>
                    <a:pt x="3870" y="4171"/>
                    <a:pt x="4771" y="4337"/>
                  </a:cubicBezTo>
                  <a:cubicBezTo>
                    <a:pt x="5319" y="4425"/>
                    <a:pt x="5871" y="4470"/>
                    <a:pt x="6421" y="4470"/>
                  </a:cubicBezTo>
                  <a:cubicBezTo>
                    <a:pt x="7543" y="4470"/>
                    <a:pt x="8655" y="4284"/>
                    <a:pt x="9707" y="3904"/>
                  </a:cubicBezTo>
                  <a:cubicBezTo>
                    <a:pt x="10208" y="3737"/>
                    <a:pt x="10641" y="3537"/>
                    <a:pt x="11108" y="3270"/>
                  </a:cubicBezTo>
                  <a:cubicBezTo>
                    <a:pt x="11275" y="3203"/>
                    <a:pt x="11409" y="3103"/>
                    <a:pt x="11542" y="2970"/>
                  </a:cubicBezTo>
                  <a:lnTo>
                    <a:pt x="11542" y="2970"/>
                  </a:lnTo>
                  <a:cubicBezTo>
                    <a:pt x="10942" y="3270"/>
                    <a:pt x="10308" y="3537"/>
                    <a:pt x="9674" y="3737"/>
                  </a:cubicBezTo>
                  <a:cubicBezTo>
                    <a:pt x="8659" y="4083"/>
                    <a:pt x="7601" y="4246"/>
                    <a:pt x="6547" y="4246"/>
                  </a:cubicBezTo>
                  <a:cubicBezTo>
                    <a:pt x="5974" y="4246"/>
                    <a:pt x="5401" y="4198"/>
                    <a:pt x="4837" y="4104"/>
                  </a:cubicBezTo>
                  <a:cubicBezTo>
                    <a:pt x="2936" y="3770"/>
                    <a:pt x="1268" y="2970"/>
                    <a:pt x="601" y="1902"/>
                  </a:cubicBezTo>
                  <a:cubicBezTo>
                    <a:pt x="301" y="1502"/>
                    <a:pt x="134" y="1035"/>
                    <a:pt x="101" y="535"/>
                  </a:cubicBezTo>
                  <a:cubicBezTo>
                    <a:pt x="67" y="201"/>
                    <a:pt x="101" y="1"/>
                    <a:pt x="10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2"/>
            <p:cNvSpPr/>
            <p:nvPr/>
          </p:nvSpPr>
          <p:spPr>
            <a:xfrm>
              <a:off x="4274050" y="1624750"/>
              <a:ext cx="187675" cy="72800"/>
            </a:xfrm>
            <a:custGeom>
              <a:avLst/>
              <a:gdLst/>
              <a:ahLst/>
              <a:cxnLst/>
              <a:rect l="l" t="t" r="r" b="b"/>
              <a:pathLst>
                <a:path w="7507" h="2912" extrusionOk="0">
                  <a:moveTo>
                    <a:pt x="7493" y="0"/>
                  </a:moveTo>
                  <a:cubicBezTo>
                    <a:pt x="7423" y="0"/>
                    <a:pt x="7122" y="345"/>
                    <a:pt x="6539" y="775"/>
                  </a:cubicBezTo>
                  <a:cubicBezTo>
                    <a:pt x="5805" y="1376"/>
                    <a:pt x="4938" y="1876"/>
                    <a:pt x="4037" y="2210"/>
                  </a:cubicBezTo>
                  <a:cubicBezTo>
                    <a:pt x="3136" y="2543"/>
                    <a:pt x="2169" y="2743"/>
                    <a:pt x="1202" y="2777"/>
                  </a:cubicBezTo>
                  <a:cubicBezTo>
                    <a:pt x="712" y="2777"/>
                    <a:pt x="342" y="2762"/>
                    <a:pt x="149" y="2762"/>
                  </a:cubicBezTo>
                  <a:cubicBezTo>
                    <a:pt x="53" y="2762"/>
                    <a:pt x="1" y="2766"/>
                    <a:pt x="1" y="2777"/>
                  </a:cubicBezTo>
                  <a:cubicBezTo>
                    <a:pt x="1" y="2777"/>
                    <a:pt x="101" y="2810"/>
                    <a:pt x="301" y="2843"/>
                  </a:cubicBezTo>
                  <a:cubicBezTo>
                    <a:pt x="601" y="2910"/>
                    <a:pt x="901" y="2910"/>
                    <a:pt x="1202" y="2910"/>
                  </a:cubicBezTo>
                  <a:cubicBezTo>
                    <a:pt x="1245" y="2911"/>
                    <a:pt x="1289" y="2911"/>
                    <a:pt x="1332" y="2911"/>
                  </a:cubicBezTo>
                  <a:cubicBezTo>
                    <a:pt x="3289" y="2911"/>
                    <a:pt x="5204" y="2181"/>
                    <a:pt x="6672" y="909"/>
                  </a:cubicBezTo>
                  <a:cubicBezTo>
                    <a:pt x="6906" y="709"/>
                    <a:pt x="7106" y="508"/>
                    <a:pt x="7306" y="275"/>
                  </a:cubicBezTo>
                  <a:cubicBezTo>
                    <a:pt x="7439" y="108"/>
                    <a:pt x="7506" y="8"/>
                    <a:pt x="7506" y="8"/>
                  </a:cubicBezTo>
                  <a:cubicBezTo>
                    <a:pt x="7503" y="3"/>
                    <a:pt x="7499" y="0"/>
                    <a:pt x="749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2"/>
            <p:cNvSpPr/>
            <p:nvPr/>
          </p:nvSpPr>
          <p:spPr>
            <a:xfrm>
              <a:off x="4461700" y="1509850"/>
              <a:ext cx="99250" cy="69175"/>
            </a:xfrm>
            <a:custGeom>
              <a:avLst/>
              <a:gdLst/>
              <a:ahLst/>
              <a:cxnLst/>
              <a:rect l="l" t="t" r="r" b="b"/>
              <a:pathLst>
                <a:path w="3970" h="2767" extrusionOk="0">
                  <a:moveTo>
                    <a:pt x="3936" y="1"/>
                  </a:moveTo>
                  <a:cubicBezTo>
                    <a:pt x="3903" y="1"/>
                    <a:pt x="3870" y="334"/>
                    <a:pt x="3703" y="768"/>
                  </a:cubicBezTo>
                  <a:cubicBezTo>
                    <a:pt x="3271" y="1847"/>
                    <a:pt x="2212" y="2584"/>
                    <a:pt x="1054" y="2584"/>
                  </a:cubicBezTo>
                  <a:cubicBezTo>
                    <a:pt x="959" y="2584"/>
                    <a:pt x="863" y="2579"/>
                    <a:pt x="767" y="2569"/>
                  </a:cubicBezTo>
                  <a:cubicBezTo>
                    <a:pt x="352" y="2540"/>
                    <a:pt x="68" y="2431"/>
                    <a:pt x="11" y="2431"/>
                  </a:cubicBezTo>
                  <a:cubicBezTo>
                    <a:pt x="4" y="2431"/>
                    <a:pt x="0" y="2432"/>
                    <a:pt x="0" y="2436"/>
                  </a:cubicBezTo>
                  <a:cubicBezTo>
                    <a:pt x="234" y="2603"/>
                    <a:pt x="467" y="2703"/>
                    <a:pt x="767" y="2736"/>
                  </a:cubicBezTo>
                  <a:cubicBezTo>
                    <a:pt x="904" y="2757"/>
                    <a:pt x="1041" y="2767"/>
                    <a:pt x="1176" y="2767"/>
                  </a:cubicBezTo>
                  <a:cubicBezTo>
                    <a:pt x="2365" y="2767"/>
                    <a:pt x="3477" y="1999"/>
                    <a:pt x="3836" y="801"/>
                  </a:cubicBezTo>
                  <a:cubicBezTo>
                    <a:pt x="3936" y="534"/>
                    <a:pt x="3970" y="268"/>
                    <a:pt x="393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2"/>
            <p:cNvSpPr/>
            <p:nvPr/>
          </p:nvSpPr>
          <p:spPr>
            <a:xfrm>
              <a:off x="1737250" y="4849750"/>
              <a:ext cx="3930325" cy="386975"/>
            </a:xfrm>
            <a:custGeom>
              <a:avLst/>
              <a:gdLst/>
              <a:ahLst/>
              <a:cxnLst/>
              <a:rect l="l" t="t" r="r" b="b"/>
              <a:pathLst>
                <a:path w="157213" h="15479" extrusionOk="0">
                  <a:moveTo>
                    <a:pt x="401" y="0"/>
                  </a:moveTo>
                  <a:lnTo>
                    <a:pt x="0" y="5004"/>
                  </a:lnTo>
                  <a:lnTo>
                    <a:pt x="30389" y="5004"/>
                  </a:lnTo>
                  <a:lnTo>
                    <a:pt x="30389" y="15445"/>
                  </a:lnTo>
                  <a:lnTo>
                    <a:pt x="33357" y="15445"/>
                  </a:lnTo>
                  <a:lnTo>
                    <a:pt x="33357" y="5004"/>
                  </a:lnTo>
                  <a:lnTo>
                    <a:pt x="144937" y="5004"/>
                  </a:lnTo>
                  <a:lnTo>
                    <a:pt x="144937" y="15478"/>
                  </a:lnTo>
                  <a:lnTo>
                    <a:pt x="147873" y="15478"/>
                  </a:lnTo>
                  <a:lnTo>
                    <a:pt x="147873" y="5004"/>
                  </a:lnTo>
                  <a:lnTo>
                    <a:pt x="157213" y="5004"/>
                  </a:lnTo>
                  <a:lnTo>
                    <a:pt x="1572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32"/>
            <p:cNvSpPr/>
            <p:nvPr/>
          </p:nvSpPr>
          <p:spPr>
            <a:xfrm>
              <a:off x="4550925" y="3210075"/>
              <a:ext cx="425325" cy="1138500"/>
            </a:xfrm>
            <a:custGeom>
              <a:avLst/>
              <a:gdLst/>
              <a:ahLst/>
              <a:cxnLst/>
              <a:rect l="l" t="t" r="r" b="b"/>
              <a:pathLst>
                <a:path w="17013" h="45540" extrusionOk="0">
                  <a:moveTo>
                    <a:pt x="4118" y="0"/>
                  </a:moveTo>
                  <a:cubicBezTo>
                    <a:pt x="3862" y="0"/>
                    <a:pt x="3628" y="165"/>
                    <a:pt x="3536" y="441"/>
                  </a:cubicBezTo>
                  <a:cubicBezTo>
                    <a:pt x="3536" y="641"/>
                    <a:pt x="4604" y="5811"/>
                    <a:pt x="4604" y="5811"/>
                  </a:cubicBezTo>
                  <a:cubicBezTo>
                    <a:pt x="4604" y="5811"/>
                    <a:pt x="2188" y="1237"/>
                    <a:pt x="1724" y="1237"/>
                  </a:cubicBezTo>
                  <a:cubicBezTo>
                    <a:pt x="1716" y="1237"/>
                    <a:pt x="1708" y="1238"/>
                    <a:pt x="1702" y="1241"/>
                  </a:cubicBezTo>
                  <a:cubicBezTo>
                    <a:pt x="1368" y="1308"/>
                    <a:pt x="1134" y="1608"/>
                    <a:pt x="1134" y="1975"/>
                  </a:cubicBezTo>
                  <a:cubicBezTo>
                    <a:pt x="1101" y="2309"/>
                    <a:pt x="2802" y="7312"/>
                    <a:pt x="2802" y="7312"/>
                  </a:cubicBezTo>
                  <a:cubicBezTo>
                    <a:pt x="2802" y="7312"/>
                    <a:pt x="919" y="3741"/>
                    <a:pt x="548" y="3741"/>
                  </a:cubicBezTo>
                  <a:cubicBezTo>
                    <a:pt x="543" y="3741"/>
                    <a:pt x="539" y="3742"/>
                    <a:pt x="534" y="3743"/>
                  </a:cubicBezTo>
                  <a:cubicBezTo>
                    <a:pt x="200" y="3943"/>
                    <a:pt x="0" y="4344"/>
                    <a:pt x="100" y="4744"/>
                  </a:cubicBezTo>
                  <a:cubicBezTo>
                    <a:pt x="134" y="5077"/>
                    <a:pt x="2502" y="12283"/>
                    <a:pt x="2969" y="13617"/>
                  </a:cubicBezTo>
                  <a:lnTo>
                    <a:pt x="3970" y="30729"/>
                  </a:lnTo>
                  <a:lnTo>
                    <a:pt x="10841" y="45540"/>
                  </a:lnTo>
                  <a:lnTo>
                    <a:pt x="17012" y="36867"/>
                  </a:lnTo>
                  <a:cubicBezTo>
                    <a:pt x="17012" y="36867"/>
                    <a:pt x="12076" y="27460"/>
                    <a:pt x="12076" y="27193"/>
                  </a:cubicBezTo>
                  <a:cubicBezTo>
                    <a:pt x="12076" y="26993"/>
                    <a:pt x="8873" y="12683"/>
                    <a:pt x="8640" y="11615"/>
                  </a:cubicBezTo>
                  <a:lnTo>
                    <a:pt x="11342" y="7613"/>
                  </a:lnTo>
                  <a:cubicBezTo>
                    <a:pt x="11342" y="7613"/>
                    <a:pt x="12342" y="6679"/>
                    <a:pt x="12009" y="6245"/>
                  </a:cubicBezTo>
                  <a:cubicBezTo>
                    <a:pt x="11846" y="6010"/>
                    <a:pt x="11615" y="5893"/>
                    <a:pt x="11347" y="5893"/>
                  </a:cubicBezTo>
                  <a:cubicBezTo>
                    <a:pt x="11121" y="5893"/>
                    <a:pt x="10868" y="5977"/>
                    <a:pt x="10608" y="6145"/>
                  </a:cubicBezTo>
                  <a:cubicBezTo>
                    <a:pt x="10241" y="6412"/>
                    <a:pt x="8273" y="7412"/>
                    <a:pt x="8273" y="7412"/>
                  </a:cubicBezTo>
                  <a:cubicBezTo>
                    <a:pt x="8273" y="7412"/>
                    <a:pt x="7539" y="1642"/>
                    <a:pt x="7406" y="1208"/>
                  </a:cubicBezTo>
                  <a:cubicBezTo>
                    <a:pt x="7294" y="941"/>
                    <a:pt x="7079" y="763"/>
                    <a:pt x="6869" y="763"/>
                  </a:cubicBezTo>
                  <a:cubicBezTo>
                    <a:pt x="6764" y="763"/>
                    <a:pt x="6661" y="808"/>
                    <a:pt x="6572" y="908"/>
                  </a:cubicBezTo>
                  <a:cubicBezTo>
                    <a:pt x="6271" y="1208"/>
                    <a:pt x="6372" y="5144"/>
                    <a:pt x="6372" y="5144"/>
                  </a:cubicBezTo>
                  <a:cubicBezTo>
                    <a:pt x="6372" y="5144"/>
                    <a:pt x="4804" y="274"/>
                    <a:pt x="4470" y="107"/>
                  </a:cubicBezTo>
                  <a:cubicBezTo>
                    <a:pt x="4356" y="34"/>
                    <a:pt x="4235" y="0"/>
                    <a:pt x="4118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2"/>
            <p:cNvSpPr/>
            <p:nvPr/>
          </p:nvSpPr>
          <p:spPr>
            <a:xfrm>
              <a:off x="5053775" y="3999150"/>
              <a:ext cx="216850" cy="385950"/>
            </a:xfrm>
            <a:custGeom>
              <a:avLst/>
              <a:gdLst/>
              <a:ahLst/>
              <a:cxnLst/>
              <a:rect l="l" t="t" r="r" b="b"/>
              <a:pathLst>
                <a:path w="8674" h="15438" extrusionOk="0">
                  <a:moveTo>
                    <a:pt x="835" y="0"/>
                  </a:moveTo>
                  <a:cubicBezTo>
                    <a:pt x="835" y="0"/>
                    <a:pt x="1" y="12075"/>
                    <a:pt x="1602" y="13977"/>
                  </a:cubicBezTo>
                  <a:cubicBezTo>
                    <a:pt x="2673" y="15222"/>
                    <a:pt x="4460" y="15437"/>
                    <a:pt x="5564" y="15437"/>
                  </a:cubicBezTo>
                  <a:cubicBezTo>
                    <a:pt x="6146" y="15437"/>
                    <a:pt x="6539" y="15378"/>
                    <a:pt x="6539" y="15378"/>
                  </a:cubicBezTo>
                  <a:lnTo>
                    <a:pt x="8674" y="5104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32"/>
            <p:cNvSpPr/>
            <p:nvPr/>
          </p:nvSpPr>
          <p:spPr>
            <a:xfrm>
              <a:off x="4729375" y="4133400"/>
              <a:ext cx="975725" cy="1103325"/>
            </a:xfrm>
            <a:custGeom>
              <a:avLst/>
              <a:gdLst/>
              <a:ahLst/>
              <a:cxnLst/>
              <a:rect l="l" t="t" r="r" b="b"/>
              <a:pathLst>
                <a:path w="39029" h="44133" extrusionOk="0">
                  <a:moveTo>
                    <a:pt x="10141" y="1"/>
                  </a:moveTo>
                  <a:cubicBezTo>
                    <a:pt x="2703" y="568"/>
                    <a:pt x="2136" y="11976"/>
                    <a:pt x="2136" y="12343"/>
                  </a:cubicBezTo>
                  <a:cubicBezTo>
                    <a:pt x="2136" y="12676"/>
                    <a:pt x="6305" y="15578"/>
                    <a:pt x="6305" y="15578"/>
                  </a:cubicBezTo>
                  <a:cubicBezTo>
                    <a:pt x="6305" y="15578"/>
                    <a:pt x="7673" y="17580"/>
                    <a:pt x="7473" y="19081"/>
                  </a:cubicBezTo>
                  <a:cubicBezTo>
                    <a:pt x="7239" y="20582"/>
                    <a:pt x="1" y="44099"/>
                    <a:pt x="1" y="44099"/>
                  </a:cubicBezTo>
                  <a:lnTo>
                    <a:pt x="32157" y="44132"/>
                  </a:lnTo>
                  <a:lnTo>
                    <a:pt x="31857" y="38128"/>
                  </a:lnTo>
                  <a:lnTo>
                    <a:pt x="37894" y="23184"/>
                  </a:lnTo>
                  <a:lnTo>
                    <a:pt x="38462" y="21316"/>
                  </a:lnTo>
                  <a:cubicBezTo>
                    <a:pt x="39029" y="19481"/>
                    <a:pt x="38195" y="17480"/>
                    <a:pt x="36493" y="16579"/>
                  </a:cubicBezTo>
                  <a:lnTo>
                    <a:pt x="20349" y="8140"/>
                  </a:lnTo>
                  <a:lnTo>
                    <a:pt x="13277" y="4404"/>
                  </a:lnTo>
                  <a:lnTo>
                    <a:pt x="1014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32"/>
            <p:cNvSpPr/>
            <p:nvPr/>
          </p:nvSpPr>
          <p:spPr>
            <a:xfrm>
              <a:off x="4881150" y="4522850"/>
              <a:ext cx="84250" cy="235200"/>
            </a:xfrm>
            <a:custGeom>
              <a:avLst/>
              <a:gdLst/>
              <a:ahLst/>
              <a:cxnLst/>
              <a:rect l="l" t="t" r="r" b="b"/>
              <a:pathLst>
                <a:path w="3370" h="9408" extrusionOk="0">
                  <a:moveTo>
                    <a:pt x="34" y="0"/>
                  </a:moveTo>
                  <a:cubicBezTo>
                    <a:pt x="1" y="0"/>
                    <a:pt x="334" y="467"/>
                    <a:pt x="801" y="1235"/>
                  </a:cubicBezTo>
                  <a:cubicBezTo>
                    <a:pt x="1435" y="2235"/>
                    <a:pt x="1969" y="3336"/>
                    <a:pt x="2402" y="4437"/>
                  </a:cubicBezTo>
                  <a:cubicBezTo>
                    <a:pt x="2636" y="5037"/>
                    <a:pt x="2836" y="5671"/>
                    <a:pt x="2970" y="6338"/>
                  </a:cubicBezTo>
                  <a:cubicBezTo>
                    <a:pt x="3103" y="6839"/>
                    <a:pt x="3203" y="7372"/>
                    <a:pt x="3236" y="7906"/>
                  </a:cubicBezTo>
                  <a:cubicBezTo>
                    <a:pt x="3303" y="8840"/>
                    <a:pt x="3270" y="9407"/>
                    <a:pt x="3303" y="9407"/>
                  </a:cubicBezTo>
                  <a:cubicBezTo>
                    <a:pt x="3336" y="9274"/>
                    <a:pt x="3336" y="9174"/>
                    <a:pt x="3370" y="9040"/>
                  </a:cubicBezTo>
                  <a:cubicBezTo>
                    <a:pt x="3370" y="8873"/>
                    <a:pt x="3370" y="8740"/>
                    <a:pt x="3370" y="8573"/>
                  </a:cubicBezTo>
                  <a:lnTo>
                    <a:pt x="3370" y="7939"/>
                  </a:lnTo>
                  <a:cubicBezTo>
                    <a:pt x="3336" y="7406"/>
                    <a:pt x="3270" y="6839"/>
                    <a:pt x="3170" y="6305"/>
                  </a:cubicBezTo>
                  <a:cubicBezTo>
                    <a:pt x="3036" y="5671"/>
                    <a:pt x="2836" y="5004"/>
                    <a:pt x="2603" y="4404"/>
                  </a:cubicBezTo>
                  <a:cubicBezTo>
                    <a:pt x="2169" y="3269"/>
                    <a:pt x="1602" y="2169"/>
                    <a:pt x="935" y="1168"/>
                  </a:cubicBezTo>
                  <a:cubicBezTo>
                    <a:pt x="668" y="801"/>
                    <a:pt x="468" y="501"/>
                    <a:pt x="301" y="301"/>
                  </a:cubicBezTo>
                  <a:cubicBezTo>
                    <a:pt x="201" y="167"/>
                    <a:pt x="134" y="67"/>
                    <a:pt x="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32"/>
            <p:cNvSpPr/>
            <p:nvPr/>
          </p:nvSpPr>
          <p:spPr>
            <a:xfrm>
              <a:off x="5015425" y="5044875"/>
              <a:ext cx="406150" cy="110950"/>
            </a:xfrm>
            <a:custGeom>
              <a:avLst/>
              <a:gdLst/>
              <a:ahLst/>
              <a:cxnLst/>
              <a:rect l="l" t="t" r="r" b="b"/>
              <a:pathLst>
                <a:path w="16246" h="4438" extrusionOk="0">
                  <a:moveTo>
                    <a:pt x="16245" y="1"/>
                  </a:moveTo>
                  <a:lnTo>
                    <a:pt x="16245" y="1"/>
                  </a:lnTo>
                  <a:cubicBezTo>
                    <a:pt x="16045" y="34"/>
                    <a:pt x="15812" y="101"/>
                    <a:pt x="15611" y="168"/>
                  </a:cubicBezTo>
                  <a:lnTo>
                    <a:pt x="13877" y="635"/>
                  </a:lnTo>
                  <a:lnTo>
                    <a:pt x="8139" y="2236"/>
                  </a:lnTo>
                  <a:lnTo>
                    <a:pt x="2369" y="3770"/>
                  </a:lnTo>
                  <a:lnTo>
                    <a:pt x="634" y="4237"/>
                  </a:lnTo>
                  <a:cubicBezTo>
                    <a:pt x="401" y="4271"/>
                    <a:pt x="200" y="4337"/>
                    <a:pt x="0" y="4437"/>
                  </a:cubicBezTo>
                  <a:cubicBezTo>
                    <a:pt x="200" y="4404"/>
                    <a:pt x="434" y="4371"/>
                    <a:pt x="634" y="4304"/>
                  </a:cubicBezTo>
                  <a:cubicBezTo>
                    <a:pt x="1068" y="4237"/>
                    <a:pt x="1668" y="4104"/>
                    <a:pt x="2402" y="3937"/>
                  </a:cubicBezTo>
                  <a:cubicBezTo>
                    <a:pt x="3903" y="3570"/>
                    <a:pt x="5938" y="3070"/>
                    <a:pt x="8173" y="2469"/>
                  </a:cubicBezTo>
                  <a:cubicBezTo>
                    <a:pt x="10441" y="1836"/>
                    <a:pt x="12442" y="1235"/>
                    <a:pt x="13910" y="802"/>
                  </a:cubicBezTo>
                  <a:cubicBezTo>
                    <a:pt x="14644" y="568"/>
                    <a:pt x="15211" y="368"/>
                    <a:pt x="15645" y="234"/>
                  </a:cubicBezTo>
                  <a:cubicBezTo>
                    <a:pt x="15845" y="168"/>
                    <a:pt x="16045" y="101"/>
                    <a:pt x="1624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2"/>
            <p:cNvSpPr/>
            <p:nvPr/>
          </p:nvSpPr>
          <p:spPr>
            <a:xfrm>
              <a:off x="4830275" y="4656325"/>
              <a:ext cx="854825" cy="482050"/>
            </a:xfrm>
            <a:custGeom>
              <a:avLst/>
              <a:gdLst/>
              <a:ahLst/>
              <a:cxnLst/>
              <a:rect l="l" t="t" r="r" b="b"/>
              <a:pathLst>
                <a:path w="34193" h="19282" extrusionOk="0">
                  <a:moveTo>
                    <a:pt x="24344" y="2818"/>
                  </a:moveTo>
                  <a:lnTo>
                    <a:pt x="24344" y="2818"/>
                  </a:lnTo>
                  <a:cubicBezTo>
                    <a:pt x="24721" y="2913"/>
                    <a:pt x="25092" y="3040"/>
                    <a:pt x="25452" y="3201"/>
                  </a:cubicBezTo>
                  <a:cubicBezTo>
                    <a:pt x="26887" y="3801"/>
                    <a:pt x="27921" y="5035"/>
                    <a:pt x="28254" y="6537"/>
                  </a:cubicBezTo>
                  <a:cubicBezTo>
                    <a:pt x="28555" y="7971"/>
                    <a:pt x="28054" y="9472"/>
                    <a:pt x="26887" y="10373"/>
                  </a:cubicBezTo>
                  <a:cubicBezTo>
                    <a:pt x="26320" y="10756"/>
                    <a:pt x="25669" y="10948"/>
                    <a:pt x="25019" y="10948"/>
                  </a:cubicBezTo>
                  <a:cubicBezTo>
                    <a:pt x="24368" y="10948"/>
                    <a:pt x="23718" y="10756"/>
                    <a:pt x="23151" y="10373"/>
                  </a:cubicBezTo>
                  <a:cubicBezTo>
                    <a:pt x="22650" y="10006"/>
                    <a:pt x="22284" y="9439"/>
                    <a:pt x="22150" y="8838"/>
                  </a:cubicBezTo>
                  <a:cubicBezTo>
                    <a:pt x="21983" y="8238"/>
                    <a:pt x="21983" y="7637"/>
                    <a:pt x="22083" y="7037"/>
                  </a:cubicBezTo>
                  <a:cubicBezTo>
                    <a:pt x="22317" y="5936"/>
                    <a:pt x="22751" y="4869"/>
                    <a:pt x="23418" y="3935"/>
                  </a:cubicBezTo>
                  <a:cubicBezTo>
                    <a:pt x="23703" y="3539"/>
                    <a:pt x="24011" y="3165"/>
                    <a:pt x="24344" y="2818"/>
                  </a:cubicBezTo>
                  <a:close/>
                  <a:moveTo>
                    <a:pt x="14226" y="7746"/>
                  </a:moveTo>
                  <a:lnTo>
                    <a:pt x="14226" y="7746"/>
                  </a:lnTo>
                  <a:cubicBezTo>
                    <a:pt x="14388" y="7782"/>
                    <a:pt x="14550" y="7824"/>
                    <a:pt x="14711" y="7871"/>
                  </a:cubicBezTo>
                  <a:cubicBezTo>
                    <a:pt x="15545" y="8071"/>
                    <a:pt x="16313" y="8505"/>
                    <a:pt x="16913" y="9072"/>
                  </a:cubicBezTo>
                  <a:cubicBezTo>
                    <a:pt x="18181" y="10339"/>
                    <a:pt x="18381" y="12307"/>
                    <a:pt x="17347" y="13775"/>
                  </a:cubicBezTo>
                  <a:cubicBezTo>
                    <a:pt x="16846" y="14509"/>
                    <a:pt x="16112" y="15009"/>
                    <a:pt x="15245" y="15243"/>
                  </a:cubicBezTo>
                  <a:cubicBezTo>
                    <a:pt x="14965" y="15307"/>
                    <a:pt x="14685" y="15344"/>
                    <a:pt x="14405" y="15344"/>
                  </a:cubicBezTo>
                  <a:cubicBezTo>
                    <a:pt x="14252" y="15344"/>
                    <a:pt x="14098" y="15333"/>
                    <a:pt x="13944" y="15309"/>
                  </a:cubicBezTo>
                  <a:cubicBezTo>
                    <a:pt x="13511" y="15243"/>
                    <a:pt x="13110" y="15009"/>
                    <a:pt x="12843" y="14676"/>
                  </a:cubicBezTo>
                  <a:cubicBezTo>
                    <a:pt x="12610" y="14309"/>
                    <a:pt x="12510" y="13875"/>
                    <a:pt x="12510" y="13408"/>
                  </a:cubicBezTo>
                  <a:cubicBezTo>
                    <a:pt x="12477" y="12974"/>
                    <a:pt x="12510" y="12507"/>
                    <a:pt x="12577" y="12074"/>
                  </a:cubicBezTo>
                  <a:cubicBezTo>
                    <a:pt x="12710" y="11207"/>
                    <a:pt x="12944" y="10339"/>
                    <a:pt x="13277" y="9505"/>
                  </a:cubicBezTo>
                  <a:cubicBezTo>
                    <a:pt x="13545" y="8893"/>
                    <a:pt x="13862" y="8304"/>
                    <a:pt x="14226" y="7746"/>
                  </a:cubicBezTo>
                  <a:close/>
                  <a:moveTo>
                    <a:pt x="6143" y="9974"/>
                  </a:moveTo>
                  <a:cubicBezTo>
                    <a:pt x="6581" y="10377"/>
                    <a:pt x="6980" y="10870"/>
                    <a:pt x="7306" y="11440"/>
                  </a:cubicBezTo>
                  <a:cubicBezTo>
                    <a:pt x="7807" y="12341"/>
                    <a:pt x="8173" y="13275"/>
                    <a:pt x="8374" y="14275"/>
                  </a:cubicBezTo>
                  <a:cubicBezTo>
                    <a:pt x="8640" y="15376"/>
                    <a:pt x="8507" y="16544"/>
                    <a:pt x="7973" y="17578"/>
                  </a:cubicBezTo>
                  <a:cubicBezTo>
                    <a:pt x="7706" y="18111"/>
                    <a:pt x="7273" y="18545"/>
                    <a:pt x="6739" y="18812"/>
                  </a:cubicBezTo>
                  <a:cubicBezTo>
                    <a:pt x="6385" y="19020"/>
                    <a:pt x="6004" y="19125"/>
                    <a:pt x="5622" y="19125"/>
                  </a:cubicBezTo>
                  <a:cubicBezTo>
                    <a:pt x="5393" y="19125"/>
                    <a:pt x="5163" y="19087"/>
                    <a:pt x="4938" y="19012"/>
                  </a:cubicBezTo>
                  <a:cubicBezTo>
                    <a:pt x="3637" y="18545"/>
                    <a:pt x="2770" y="17344"/>
                    <a:pt x="2736" y="15977"/>
                  </a:cubicBezTo>
                  <a:cubicBezTo>
                    <a:pt x="2703" y="14576"/>
                    <a:pt x="3337" y="13175"/>
                    <a:pt x="4204" y="11974"/>
                  </a:cubicBezTo>
                  <a:cubicBezTo>
                    <a:pt x="4770" y="11226"/>
                    <a:pt x="5421" y="10552"/>
                    <a:pt x="6143" y="9974"/>
                  </a:cubicBezTo>
                  <a:close/>
                  <a:moveTo>
                    <a:pt x="30726" y="0"/>
                  </a:moveTo>
                  <a:cubicBezTo>
                    <a:pt x="28860" y="0"/>
                    <a:pt x="27019" y="574"/>
                    <a:pt x="25486" y="1666"/>
                  </a:cubicBezTo>
                  <a:cubicBezTo>
                    <a:pt x="25089" y="1952"/>
                    <a:pt x="24716" y="2267"/>
                    <a:pt x="24368" y="2613"/>
                  </a:cubicBezTo>
                  <a:lnTo>
                    <a:pt x="24368" y="2613"/>
                  </a:lnTo>
                  <a:cubicBezTo>
                    <a:pt x="23818" y="2479"/>
                    <a:pt x="23256" y="2412"/>
                    <a:pt x="22693" y="2412"/>
                  </a:cubicBezTo>
                  <a:cubicBezTo>
                    <a:pt x="22018" y="2412"/>
                    <a:pt x="21342" y="2508"/>
                    <a:pt x="20682" y="2700"/>
                  </a:cubicBezTo>
                  <a:cubicBezTo>
                    <a:pt x="19848" y="2934"/>
                    <a:pt x="19048" y="3234"/>
                    <a:pt x="18314" y="3668"/>
                  </a:cubicBezTo>
                  <a:cubicBezTo>
                    <a:pt x="17547" y="4068"/>
                    <a:pt x="16846" y="4568"/>
                    <a:pt x="16179" y="5136"/>
                  </a:cubicBezTo>
                  <a:cubicBezTo>
                    <a:pt x="15393" y="5824"/>
                    <a:pt x="14699" y="6616"/>
                    <a:pt x="14111" y="7486"/>
                  </a:cubicBezTo>
                  <a:lnTo>
                    <a:pt x="14111" y="7486"/>
                  </a:lnTo>
                  <a:cubicBezTo>
                    <a:pt x="13622" y="7399"/>
                    <a:pt x="13128" y="7362"/>
                    <a:pt x="12641" y="7362"/>
                  </a:cubicBezTo>
                  <a:cubicBezTo>
                    <a:pt x="12508" y="7362"/>
                    <a:pt x="12375" y="7365"/>
                    <a:pt x="12243" y="7370"/>
                  </a:cubicBezTo>
                  <a:cubicBezTo>
                    <a:pt x="9966" y="7533"/>
                    <a:pt x="7819" y="8375"/>
                    <a:pt x="6071" y="9762"/>
                  </a:cubicBezTo>
                  <a:lnTo>
                    <a:pt x="6071" y="9762"/>
                  </a:lnTo>
                  <a:cubicBezTo>
                    <a:pt x="5264" y="9075"/>
                    <a:pt x="4346" y="8679"/>
                    <a:pt x="3503" y="8638"/>
                  </a:cubicBezTo>
                  <a:cubicBezTo>
                    <a:pt x="3387" y="8627"/>
                    <a:pt x="3272" y="8622"/>
                    <a:pt x="3156" y="8622"/>
                  </a:cubicBezTo>
                  <a:cubicBezTo>
                    <a:pt x="2214" y="8622"/>
                    <a:pt x="1315" y="8981"/>
                    <a:pt x="601" y="9605"/>
                  </a:cubicBezTo>
                  <a:cubicBezTo>
                    <a:pt x="401" y="9772"/>
                    <a:pt x="234" y="10006"/>
                    <a:pt x="101" y="10239"/>
                  </a:cubicBezTo>
                  <a:cubicBezTo>
                    <a:pt x="34" y="10373"/>
                    <a:pt x="1" y="10473"/>
                    <a:pt x="1" y="10473"/>
                  </a:cubicBezTo>
                  <a:cubicBezTo>
                    <a:pt x="168" y="10172"/>
                    <a:pt x="368" y="9872"/>
                    <a:pt x="635" y="9639"/>
                  </a:cubicBezTo>
                  <a:cubicBezTo>
                    <a:pt x="968" y="9339"/>
                    <a:pt x="1335" y="9138"/>
                    <a:pt x="1736" y="8972"/>
                  </a:cubicBezTo>
                  <a:cubicBezTo>
                    <a:pt x="2211" y="8804"/>
                    <a:pt x="2709" y="8730"/>
                    <a:pt x="3211" y="8730"/>
                  </a:cubicBezTo>
                  <a:cubicBezTo>
                    <a:pt x="3309" y="8730"/>
                    <a:pt x="3406" y="8733"/>
                    <a:pt x="3503" y="8738"/>
                  </a:cubicBezTo>
                  <a:cubicBezTo>
                    <a:pt x="4316" y="8779"/>
                    <a:pt x="5204" y="9166"/>
                    <a:pt x="5984" y="9832"/>
                  </a:cubicBezTo>
                  <a:lnTo>
                    <a:pt x="5984" y="9832"/>
                  </a:lnTo>
                  <a:cubicBezTo>
                    <a:pt x="5257" y="10421"/>
                    <a:pt x="4602" y="11105"/>
                    <a:pt x="4037" y="11874"/>
                  </a:cubicBezTo>
                  <a:cubicBezTo>
                    <a:pt x="3137" y="13075"/>
                    <a:pt x="2503" y="14509"/>
                    <a:pt x="2536" y="15977"/>
                  </a:cubicBezTo>
                  <a:cubicBezTo>
                    <a:pt x="2569" y="17411"/>
                    <a:pt x="3503" y="18679"/>
                    <a:pt x="4871" y="19179"/>
                  </a:cubicBezTo>
                  <a:cubicBezTo>
                    <a:pt x="5091" y="19248"/>
                    <a:pt x="5319" y="19282"/>
                    <a:pt x="5547" y="19282"/>
                  </a:cubicBezTo>
                  <a:cubicBezTo>
                    <a:pt x="5979" y="19282"/>
                    <a:pt x="6414" y="19163"/>
                    <a:pt x="6806" y="18945"/>
                  </a:cubicBezTo>
                  <a:cubicBezTo>
                    <a:pt x="7340" y="18645"/>
                    <a:pt x="7807" y="18178"/>
                    <a:pt x="8107" y="17644"/>
                  </a:cubicBezTo>
                  <a:cubicBezTo>
                    <a:pt x="8640" y="16577"/>
                    <a:pt x="8774" y="15376"/>
                    <a:pt x="8507" y="14242"/>
                  </a:cubicBezTo>
                  <a:cubicBezTo>
                    <a:pt x="8307" y="13241"/>
                    <a:pt x="7940" y="12274"/>
                    <a:pt x="7406" y="11373"/>
                  </a:cubicBezTo>
                  <a:cubicBezTo>
                    <a:pt x="7075" y="10801"/>
                    <a:pt x="6672" y="10308"/>
                    <a:pt x="6232" y="9904"/>
                  </a:cubicBezTo>
                  <a:lnTo>
                    <a:pt x="6232" y="9904"/>
                  </a:lnTo>
                  <a:cubicBezTo>
                    <a:pt x="6676" y="9555"/>
                    <a:pt x="7146" y="9243"/>
                    <a:pt x="7640" y="8972"/>
                  </a:cubicBezTo>
                  <a:cubicBezTo>
                    <a:pt x="9074" y="8171"/>
                    <a:pt x="10642" y="7704"/>
                    <a:pt x="12276" y="7604"/>
                  </a:cubicBezTo>
                  <a:cubicBezTo>
                    <a:pt x="12447" y="7590"/>
                    <a:pt x="12616" y="7584"/>
                    <a:pt x="12783" y="7584"/>
                  </a:cubicBezTo>
                  <a:cubicBezTo>
                    <a:pt x="13185" y="7584"/>
                    <a:pt x="13580" y="7622"/>
                    <a:pt x="13973" y="7695"/>
                  </a:cubicBezTo>
                  <a:lnTo>
                    <a:pt x="13973" y="7695"/>
                  </a:lnTo>
                  <a:cubicBezTo>
                    <a:pt x="13622" y="8238"/>
                    <a:pt x="13311" y="8811"/>
                    <a:pt x="13044" y="9405"/>
                  </a:cubicBezTo>
                  <a:cubicBezTo>
                    <a:pt x="12710" y="10239"/>
                    <a:pt x="12443" y="11140"/>
                    <a:pt x="12310" y="12040"/>
                  </a:cubicBezTo>
                  <a:cubicBezTo>
                    <a:pt x="12276" y="12474"/>
                    <a:pt x="12243" y="12941"/>
                    <a:pt x="12243" y="13408"/>
                  </a:cubicBezTo>
                  <a:cubicBezTo>
                    <a:pt x="12243" y="13908"/>
                    <a:pt x="12410" y="14375"/>
                    <a:pt x="12643" y="14776"/>
                  </a:cubicBezTo>
                  <a:cubicBezTo>
                    <a:pt x="12944" y="15176"/>
                    <a:pt x="13377" y="15443"/>
                    <a:pt x="13878" y="15510"/>
                  </a:cubicBezTo>
                  <a:cubicBezTo>
                    <a:pt x="14033" y="15532"/>
                    <a:pt x="14189" y="15543"/>
                    <a:pt x="14345" y="15543"/>
                  </a:cubicBezTo>
                  <a:cubicBezTo>
                    <a:pt x="14656" y="15543"/>
                    <a:pt x="14967" y="15498"/>
                    <a:pt x="15279" y="15410"/>
                  </a:cubicBezTo>
                  <a:cubicBezTo>
                    <a:pt x="16179" y="15176"/>
                    <a:pt x="16980" y="14642"/>
                    <a:pt x="17513" y="13875"/>
                  </a:cubicBezTo>
                  <a:cubicBezTo>
                    <a:pt x="18581" y="12307"/>
                    <a:pt x="18381" y="10239"/>
                    <a:pt x="17046" y="8905"/>
                  </a:cubicBezTo>
                  <a:cubicBezTo>
                    <a:pt x="16413" y="8304"/>
                    <a:pt x="15612" y="7871"/>
                    <a:pt x="14778" y="7637"/>
                  </a:cubicBezTo>
                  <a:cubicBezTo>
                    <a:pt x="14642" y="7599"/>
                    <a:pt x="14504" y="7565"/>
                    <a:pt x="14366" y="7536"/>
                  </a:cubicBezTo>
                  <a:lnTo>
                    <a:pt x="14366" y="7536"/>
                  </a:lnTo>
                  <a:cubicBezTo>
                    <a:pt x="14925" y="6717"/>
                    <a:pt x="15587" y="5967"/>
                    <a:pt x="16346" y="5302"/>
                  </a:cubicBezTo>
                  <a:cubicBezTo>
                    <a:pt x="16980" y="4735"/>
                    <a:pt x="17680" y="4235"/>
                    <a:pt x="18414" y="3835"/>
                  </a:cubicBezTo>
                  <a:cubicBezTo>
                    <a:pt x="19148" y="3434"/>
                    <a:pt x="19915" y="3101"/>
                    <a:pt x="20716" y="2901"/>
                  </a:cubicBezTo>
                  <a:cubicBezTo>
                    <a:pt x="21361" y="2708"/>
                    <a:pt x="22024" y="2612"/>
                    <a:pt x="22685" y="2612"/>
                  </a:cubicBezTo>
                  <a:cubicBezTo>
                    <a:pt x="23194" y="2612"/>
                    <a:pt x="23702" y="2669"/>
                    <a:pt x="24201" y="2783"/>
                  </a:cubicBezTo>
                  <a:lnTo>
                    <a:pt x="24201" y="2783"/>
                  </a:lnTo>
                  <a:cubicBezTo>
                    <a:pt x="23882" y="3118"/>
                    <a:pt x="23586" y="3480"/>
                    <a:pt x="23318" y="3868"/>
                  </a:cubicBezTo>
                  <a:cubicBezTo>
                    <a:pt x="22617" y="4802"/>
                    <a:pt x="22150" y="5869"/>
                    <a:pt x="21917" y="7004"/>
                  </a:cubicBezTo>
                  <a:cubicBezTo>
                    <a:pt x="21817" y="7637"/>
                    <a:pt x="21817" y="8271"/>
                    <a:pt x="21983" y="8872"/>
                  </a:cubicBezTo>
                  <a:cubicBezTo>
                    <a:pt x="22117" y="9505"/>
                    <a:pt x="22517" y="10106"/>
                    <a:pt x="23017" y="10506"/>
                  </a:cubicBezTo>
                  <a:cubicBezTo>
                    <a:pt x="23624" y="10927"/>
                    <a:pt x="24324" y="11136"/>
                    <a:pt x="25023" y="11136"/>
                  </a:cubicBezTo>
                  <a:cubicBezTo>
                    <a:pt x="25708" y="11136"/>
                    <a:pt x="26393" y="10936"/>
                    <a:pt x="26987" y="10539"/>
                  </a:cubicBezTo>
                  <a:cubicBezTo>
                    <a:pt x="28188" y="9572"/>
                    <a:pt x="28755" y="8004"/>
                    <a:pt x="28455" y="6503"/>
                  </a:cubicBezTo>
                  <a:cubicBezTo>
                    <a:pt x="28088" y="4935"/>
                    <a:pt x="27020" y="3634"/>
                    <a:pt x="25519" y="3001"/>
                  </a:cubicBezTo>
                  <a:cubicBezTo>
                    <a:pt x="25190" y="2857"/>
                    <a:pt x="24853" y="2740"/>
                    <a:pt x="24510" y="2649"/>
                  </a:cubicBezTo>
                  <a:lnTo>
                    <a:pt x="24510" y="2649"/>
                  </a:lnTo>
                  <a:cubicBezTo>
                    <a:pt x="24833" y="2330"/>
                    <a:pt x="25180" y="2035"/>
                    <a:pt x="25553" y="1766"/>
                  </a:cubicBezTo>
                  <a:cubicBezTo>
                    <a:pt x="26887" y="799"/>
                    <a:pt x="28455" y="232"/>
                    <a:pt x="30089" y="99"/>
                  </a:cubicBezTo>
                  <a:cubicBezTo>
                    <a:pt x="30325" y="83"/>
                    <a:pt x="30565" y="75"/>
                    <a:pt x="30807" y="75"/>
                  </a:cubicBezTo>
                  <a:cubicBezTo>
                    <a:pt x="31590" y="75"/>
                    <a:pt x="32394" y="162"/>
                    <a:pt x="33158" y="365"/>
                  </a:cubicBezTo>
                  <a:cubicBezTo>
                    <a:pt x="33391" y="432"/>
                    <a:pt x="33658" y="532"/>
                    <a:pt x="33925" y="599"/>
                  </a:cubicBezTo>
                  <a:lnTo>
                    <a:pt x="34192" y="699"/>
                  </a:lnTo>
                  <a:cubicBezTo>
                    <a:pt x="33858" y="532"/>
                    <a:pt x="33492" y="432"/>
                    <a:pt x="33158" y="332"/>
                  </a:cubicBezTo>
                  <a:cubicBezTo>
                    <a:pt x="32358" y="109"/>
                    <a:pt x="31540" y="0"/>
                    <a:pt x="30726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32"/>
            <p:cNvSpPr/>
            <p:nvPr/>
          </p:nvSpPr>
          <p:spPr>
            <a:xfrm>
              <a:off x="4820275" y="4246700"/>
              <a:ext cx="326100" cy="241375"/>
            </a:xfrm>
            <a:custGeom>
              <a:avLst/>
              <a:gdLst/>
              <a:ahLst/>
              <a:cxnLst/>
              <a:rect l="l" t="t" r="r" b="b"/>
              <a:pathLst>
                <a:path w="13044" h="9655" extrusionOk="0">
                  <a:moveTo>
                    <a:pt x="3970" y="205"/>
                  </a:moveTo>
                  <a:cubicBezTo>
                    <a:pt x="4537" y="205"/>
                    <a:pt x="5104" y="339"/>
                    <a:pt x="5571" y="639"/>
                  </a:cubicBezTo>
                  <a:cubicBezTo>
                    <a:pt x="6038" y="939"/>
                    <a:pt x="6439" y="1306"/>
                    <a:pt x="6739" y="1773"/>
                  </a:cubicBezTo>
                  <a:cubicBezTo>
                    <a:pt x="7339" y="2640"/>
                    <a:pt x="7606" y="3674"/>
                    <a:pt x="7573" y="4708"/>
                  </a:cubicBezTo>
                  <a:cubicBezTo>
                    <a:pt x="7539" y="5209"/>
                    <a:pt x="7439" y="5676"/>
                    <a:pt x="7306" y="6143"/>
                  </a:cubicBezTo>
                  <a:cubicBezTo>
                    <a:pt x="7251" y="6285"/>
                    <a:pt x="7193" y="6424"/>
                    <a:pt x="7130" y="6560"/>
                  </a:cubicBezTo>
                  <a:lnTo>
                    <a:pt x="7130" y="6560"/>
                  </a:lnTo>
                  <a:cubicBezTo>
                    <a:pt x="6931" y="6531"/>
                    <a:pt x="6734" y="6492"/>
                    <a:pt x="6539" y="6443"/>
                  </a:cubicBezTo>
                  <a:cubicBezTo>
                    <a:pt x="5638" y="6176"/>
                    <a:pt x="4771" y="5709"/>
                    <a:pt x="4070" y="5075"/>
                  </a:cubicBezTo>
                  <a:cubicBezTo>
                    <a:pt x="3703" y="4742"/>
                    <a:pt x="3370" y="4342"/>
                    <a:pt x="3070" y="3941"/>
                  </a:cubicBezTo>
                  <a:cubicBezTo>
                    <a:pt x="2769" y="3474"/>
                    <a:pt x="2569" y="3007"/>
                    <a:pt x="2436" y="2474"/>
                  </a:cubicBezTo>
                  <a:cubicBezTo>
                    <a:pt x="2269" y="1973"/>
                    <a:pt x="2336" y="1406"/>
                    <a:pt x="2603" y="939"/>
                  </a:cubicBezTo>
                  <a:cubicBezTo>
                    <a:pt x="2903" y="472"/>
                    <a:pt x="3436" y="205"/>
                    <a:pt x="3970" y="205"/>
                  </a:cubicBezTo>
                  <a:close/>
                  <a:moveTo>
                    <a:pt x="4121" y="1"/>
                  </a:moveTo>
                  <a:cubicBezTo>
                    <a:pt x="4071" y="1"/>
                    <a:pt x="4021" y="2"/>
                    <a:pt x="3970" y="5"/>
                  </a:cubicBezTo>
                  <a:cubicBezTo>
                    <a:pt x="3336" y="5"/>
                    <a:pt x="2736" y="305"/>
                    <a:pt x="2402" y="839"/>
                  </a:cubicBezTo>
                  <a:cubicBezTo>
                    <a:pt x="2102" y="1339"/>
                    <a:pt x="2035" y="1973"/>
                    <a:pt x="2202" y="2540"/>
                  </a:cubicBezTo>
                  <a:cubicBezTo>
                    <a:pt x="2336" y="3074"/>
                    <a:pt x="2569" y="3608"/>
                    <a:pt x="2903" y="4041"/>
                  </a:cubicBezTo>
                  <a:cubicBezTo>
                    <a:pt x="3170" y="4475"/>
                    <a:pt x="3537" y="4875"/>
                    <a:pt x="3937" y="5242"/>
                  </a:cubicBezTo>
                  <a:cubicBezTo>
                    <a:pt x="4671" y="5876"/>
                    <a:pt x="5538" y="6343"/>
                    <a:pt x="6472" y="6610"/>
                  </a:cubicBezTo>
                  <a:cubicBezTo>
                    <a:pt x="6664" y="6656"/>
                    <a:pt x="6858" y="6693"/>
                    <a:pt x="7052" y="6721"/>
                  </a:cubicBezTo>
                  <a:lnTo>
                    <a:pt x="7052" y="6721"/>
                  </a:lnTo>
                  <a:cubicBezTo>
                    <a:pt x="6942" y="6943"/>
                    <a:pt x="6817" y="7160"/>
                    <a:pt x="6672" y="7377"/>
                  </a:cubicBezTo>
                  <a:cubicBezTo>
                    <a:pt x="6172" y="8011"/>
                    <a:pt x="5538" y="8545"/>
                    <a:pt x="4804" y="8911"/>
                  </a:cubicBezTo>
                  <a:cubicBezTo>
                    <a:pt x="3956" y="9323"/>
                    <a:pt x="3049" y="9536"/>
                    <a:pt x="2128" y="9536"/>
                  </a:cubicBezTo>
                  <a:cubicBezTo>
                    <a:pt x="1853" y="9536"/>
                    <a:pt x="1577" y="9517"/>
                    <a:pt x="1302" y="9479"/>
                  </a:cubicBezTo>
                  <a:cubicBezTo>
                    <a:pt x="868" y="9412"/>
                    <a:pt x="434" y="9312"/>
                    <a:pt x="1" y="9212"/>
                  </a:cubicBezTo>
                  <a:lnTo>
                    <a:pt x="1" y="9212"/>
                  </a:lnTo>
                  <a:cubicBezTo>
                    <a:pt x="401" y="9378"/>
                    <a:pt x="835" y="9512"/>
                    <a:pt x="1268" y="9579"/>
                  </a:cubicBezTo>
                  <a:cubicBezTo>
                    <a:pt x="1584" y="9630"/>
                    <a:pt x="1899" y="9655"/>
                    <a:pt x="2212" y="9655"/>
                  </a:cubicBezTo>
                  <a:cubicBezTo>
                    <a:pt x="3126" y="9655"/>
                    <a:pt x="4026" y="9442"/>
                    <a:pt x="4871" y="9045"/>
                  </a:cubicBezTo>
                  <a:cubicBezTo>
                    <a:pt x="5638" y="8678"/>
                    <a:pt x="6305" y="8144"/>
                    <a:pt x="6839" y="7477"/>
                  </a:cubicBezTo>
                  <a:cubicBezTo>
                    <a:pt x="6998" y="7238"/>
                    <a:pt x="7134" y="7000"/>
                    <a:pt x="7252" y="6747"/>
                  </a:cubicBezTo>
                  <a:lnTo>
                    <a:pt x="7252" y="6747"/>
                  </a:lnTo>
                  <a:cubicBezTo>
                    <a:pt x="7472" y="6771"/>
                    <a:pt x="7692" y="6783"/>
                    <a:pt x="7912" y="6783"/>
                  </a:cubicBezTo>
                  <a:cubicBezTo>
                    <a:pt x="8280" y="6783"/>
                    <a:pt x="8647" y="6749"/>
                    <a:pt x="9007" y="6677"/>
                  </a:cubicBezTo>
                  <a:cubicBezTo>
                    <a:pt x="10208" y="6443"/>
                    <a:pt x="11342" y="5876"/>
                    <a:pt x="12209" y="5009"/>
                  </a:cubicBezTo>
                  <a:cubicBezTo>
                    <a:pt x="12543" y="4708"/>
                    <a:pt x="12810" y="4342"/>
                    <a:pt x="13043" y="3941"/>
                  </a:cubicBezTo>
                  <a:lnTo>
                    <a:pt x="13043" y="3941"/>
                  </a:lnTo>
                  <a:cubicBezTo>
                    <a:pt x="12776" y="4275"/>
                    <a:pt x="12476" y="4608"/>
                    <a:pt x="12176" y="4942"/>
                  </a:cubicBezTo>
                  <a:cubicBezTo>
                    <a:pt x="11275" y="5776"/>
                    <a:pt x="10175" y="6310"/>
                    <a:pt x="9007" y="6543"/>
                  </a:cubicBezTo>
                  <a:cubicBezTo>
                    <a:pt x="8674" y="6597"/>
                    <a:pt x="8340" y="6623"/>
                    <a:pt x="8009" y="6623"/>
                  </a:cubicBezTo>
                  <a:cubicBezTo>
                    <a:pt x="7780" y="6623"/>
                    <a:pt x="7551" y="6610"/>
                    <a:pt x="7325" y="6585"/>
                  </a:cubicBezTo>
                  <a:lnTo>
                    <a:pt x="7325" y="6585"/>
                  </a:lnTo>
                  <a:cubicBezTo>
                    <a:pt x="7377" y="6464"/>
                    <a:pt x="7426" y="6339"/>
                    <a:pt x="7473" y="6210"/>
                  </a:cubicBezTo>
                  <a:cubicBezTo>
                    <a:pt x="7639" y="5743"/>
                    <a:pt x="7740" y="5242"/>
                    <a:pt x="7773" y="4742"/>
                  </a:cubicBezTo>
                  <a:cubicBezTo>
                    <a:pt x="7806" y="3641"/>
                    <a:pt x="7539" y="2574"/>
                    <a:pt x="6939" y="1640"/>
                  </a:cubicBezTo>
                  <a:cubicBezTo>
                    <a:pt x="6605" y="1173"/>
                    <a:pt x="6172" y="772"/>
                    <a:pt x="5671" y="472"/>
                  </a:cubicBezTo>
                  <a:cubicBezTo>
                    <a:pt x="5213" y="167"/>
                    <a:pt x="4671" y="1"/>
                    <a:pt x="41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2"/>
            <p:cNvSpPr/>
            <p:nvPr/>
          </p:nvSpPr>
          <p:spPr>
            <a:xfrm>
              <a:off x="5348150" y="5178200"/>
              <a:ext cx="168475" cy="56050"/>
            </a:xfrm>
            <a:custGeom>
              <a:avLst/>
              <a:gdLst/>
              <a:ahLst/>
              <a:cxnLst/>
              <a:rect l="l" t="t" r="r" b="b"/>
              <a:pathLst>
                <a:path w="6739" h="2242" extrusionOk="0">
                  <a:moveTo>
                    <a:pt x="3884" y="1"/>
                  </a:moveTo>
                  <a:cubicBezTo>
                    <a:pt x="3623" y="1"/>
                    <a:pt x="3361" y="24"/>
                    <a:pt x="3103" y="72"/>
                  </a:cubicBezTo>
                  <a:cubicBezTo>
                    <a:pt x="2202" y="239"/>
                    <a:pt x="1368" y="672"/>
                    <a:pt x="701" y="1339"/>
                  </a:cubicBezTo>
                  <a:cubicBezTo>
                    <a:pt x="501" y="1506"/>
                    <a:pt x="334" y="1740"/>
                    <a:pt x="168" y="1973"/>
                  </a:cubicBezTo>
                  <a:cubicBezTo>
                    <a:pt x="67" y="2140"/>
                    <a:pt x="1" y="2173"/>
                    <a:pt x="34" y="2240"/>
                  </a:cubicBezTo>
                  <a:cubicBezTo>
                    <a:pt x="35" y="2241"/>
                    <a:pt x="37" y="2242"/>
                    <a:pt x="39" y="2242"/>
                  </a:cubicBezTo>
                  <a:cubicBezTo>
                    <a:pt x="86" y="2242"/>
                    <a:pt x="321" y="1856"/>
                    <a:pt x="801" y="1439"/>
                  </a:cubicBezTo>
                  <a:cubicBezTo>
                    <a:pt x="1681" y="648"/>
                    <a:pt x="2807" y="219"/>
                    <a:pt x="3959" y="219"/>
                  </a:cubicBezTo>
                  <a:cubicBezTo>
                    <a:pt x="4555" y="219"/>
                    <a:pt x="5158" y="333"/>
                    <a:pt x="5738" y="572"/>
                  </a:cubicBezTo>
                  <a:cubicBezTo>
                    <a:pt x="6336" y="792"/>
                    <a:pt x="6666" y="1042"/>
                    <a:pt x="6730" y="1042"/>
                  </a:cubicBezTo>
                  <a:cubicBezTo>
                    <a:pt x="6734" y="1042"/>
                    <a:pt x="6737" y="1041"/>
                    <a:pt x="6739" y="1039"/>
                  </a:cubicBezTo>
                  <a:cubicBezTo>
                    <a:pt x="6739" y="1039"/>
                    <a:pt x="6639" y="972"/>
                    <a:pt x="6505" y="839"/>
                  </a:cubicBezTo>
                  <a:cubicBezTo>
                    <a:pt x="6272" y="672"/>
                    <a:pt x="6038" y="539"/>
                    <a:pt x="5805" y="405"/>
                  </a:cubicBezTo>
                  <a:cubicBezTo>
                    <a:pt x="5186" y="144"/>
                    <a:pt x="4534" y="1"/>
                    <a:pt x="388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32"/>
            <p:cNvSpPr/>
            <p:nvPr/>
          </p:nvSpPr>
          <p:spPr>
            <a:xfrm>
              <a:off x="5056275" y="4242650"/>
              <a:ext cx="553750" cy="401475"/>
            </a:xfrm>
            <a:custGeom>
              <a:avLst/>
              <a:gdLst/>
              <a:ahLst/>
              <a:cxnLst/>
              <a:rect l="l" t="t" r="r" b="b"/>
              <a:pathLst>
                <a:path w="22150" h="16059" extrusionOk="0">
                  <a:moveTo>
                    <a:pt x="1" y="0"/>
                  </a:moveTo>
                  <a:lnTo>
                    <a:pt x="1" y="0"/>
                  </a:lnTo>
                  <a:cubicBezTo>
                    <a:pt x="368" y="601"/>
                    <a:pt x="1435" y="1068"/>
                    <a:pt x="1669" y="1968"/>
                  </a:cubicBezTo>
                  <a:cubicBezTo>
                    <a:pt x="1869" y="2902"/>
                    <a:pt x="1902" y="3836"/>
                    <a:pt x="1802" y="4770"/>
                  </a:cubicBezTo>
                  <a:cubicBezTo>
                    <a:pt x="1669" y="7272"/>
                    <a:pt x="1869" y="9774"/>
                    <a:pt x="2436" y="12209"/>
                  </a:cubicBezTo>
                  <a:cubicBezTo>
                    <a:pt x="2769" y="13710"/>
                    <a:pt x="3437" y="15378"/>
                    <a:pt x="4904" y="15912"/>
                  </a:cubicBezTo>
                  <a:cubicBezTo>
                    <a:pt x="5216" y="16016"/>
                    <a:pt x="5535" y="16058"/>
                    <a:pt x="5856" y="16058"/>
                  </a:cubicBezTo>
                  <a:cubicBezTo>
                    <a:pt x="6564" y="16058"/>
                    <a:pt x="7284" y="15851"/>
                    <a:pt x="7973" y="15645"/>
                  </a:cubicBezTo>
                  <a:cubicBezTo>
                    <a:pt x="12410" y="14344"/>
                    <a:pt x="17713" y="12943"/>
                    <a:pt x="22150" y="11609"/>
                  </a:cubicBezTo>
                  <a:cubicBezTo>
                    <a:pt x="20849" y="8473"/>
                    <a:pt x="16946" y="6438"/>
                    <a:pt x="13811" y="5071"/>
                  </a:cubicBezTo>
                  <a:cubicBezTo>
                    <a:pt x="10675" y="3703"/>
                    <a:pt x="7173" y="3536"/>
                    <a:pt x="3870" y="203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2"/>
            <p:cNvSpPr/>
            <p:nvPr/>
          </p:nvSpPr>
          <p:spPr>
            <a:xfrm>
              <a:off x="5036275" y="3741050"/>
              <a:ext cx="652975" cy="802675"/>
            </a:xfrm>
            <a:custGeom>
              <a:avLst/>
              <a:gdLst/>
              <a:ahLst/>
              <a:cxnLst/>
              <a:rect l="l" t="t" r="r" b="b"/>
              <a:pathLst>
                <a:path w="26119" h="32107" extrusionOk="0">
                  <a:moveTo>
                    <a:pt x="10253" y="0"/>
                  </a:moveTo>
                  <a:cubicBezTo>
                    <a:pt x="9971" y="0"/>
                    <a:pt x="9660" y="25"/>
                    <a:pt x="9307" y="83"/>
                  </a:cubicBezTo>
                  <a:cubicBezTo>
                    <a:pt x="8373" y="250"/>
                    <a:pt x="7472" y="584"/>
                    <a:pt x="6672" y="1117"/>
                  </a:cubicBezTo>
                  <a:cubicBezTo>
                    <a:pt x="3269" y="3186"/>
                    <a:pt x="1368" y="6621"/>
                    <a:pt x="367" y="10658"/>
                  </a:cubicBezTo>
                  <a:cubicBezTo>
                    <a:pt x="0" y="12159"/>
                    <a:pt x="0" y="14027"/>
                    <a:pt x="1268" y="14961"/>
                  </a:cubicBezTo>
                  <a:cubicBezTo>
                    <a:pt x="2168" y="15594"/>
                    <a:pt x="3469" y="15528"/>
                    <a:pt x="4370" y="16162"/>
                  </a:cubicBezTo>
                  <a:cubicBezTo>
                    <a:pt x="5404" y="16895"/>
                    <a:pt x="5671" y="18330"/>
                    <a:pt x="5437" y="19564"/>
                  </a:cubicBezTo>
                  <a:cubicBezTo>
                    <a:pt x="5237" y="20798"/>
                    <a:pt x="4670" y="21932"/>
                    <a:pt x="4303" y="23133"/>
                  </a:cubicBezTo>
                  <a:cubicBezTo>
                    <a:pt x="3469" y="26035"/>
                    <a:pt x="4070" y="29137"/>
                    <a:pt x="4704" y="32106"/>
                  </a:cubicBezTo>
                  <a:lnTo>
                    <a:pt x="22416" y="31606"/>
                  </a:lnTo>
                  <a:cubicBezTo>
                    <a:pt x="23083" y="31573"/>
                    <a:pt x="23851" y="31539"/>
                    <a:pt x="24318" y="31072"/>
                  </a:cubicBezTo>
                  <a:cubicBezTo>
                    <a:pt x="24718" y="30605"/>
                    <a:pt x="24951" y="30071"/>
                    <a:pt x="24985" y="29504"/>
                  </a:cubicBezTo>
                  <a:cubicBezTo>
                    <a:pt x="26119" y="23300"/>
                    <a:pt x="26019" y="16962"/>
                    <a:pt x="24751" y="10824"/>
                  </a:cubicBezTo>
                  <a:cubicBezTo>
                    <a:pt x="24251" y="8489"/>
                    <a:pt x="23550" y="6121"/>
                    <a:pt x="21983" y="4320"/>
                  </a:cubicBezTo>
                  <a:cubicBezTo>
                    <a:pt x="20181" y="2252"/>
                    <a:pt x="17346" y="1184"/>
                    <a:pt x="14577" y="1017"/>
                  </a:cubicBezTo>
                  <a:cubicBezTo>
                    <a:pt x="12552" y="875"/>
                    <a:pt x="11917" y="0"/>
                    <a:pt x="1025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32"/>
            <p:cNvSpPr/>
            <p:nvPr/>
          </p:nvSpPr>
          <p:spPr>
            <a:xfrm>
              <a:off x="5078800" y="3774800"/>
              <a:ext cx="170975" cy="246050"/>
            </a:xfrm>
            <a:custGeom>
              <a:avLst/>
              <a:gdLst/>
              <a:ahLst/>
              <a:cxnLst/>
              <a:rect l="l" t="t" r="r" b="b"/>
              <a:pathLst>
                <a:path w="6839" h="9842" extrusionOk="0">
                  <a:moveTo>
                    <a:pt x="6805" y="1"/>
                  </a:moveTo>
                  <a:lnTo>
                    <a:pt x="6805" y="1"/>
                  </a:lnTo>
                  <a:cubicBezTo>
                    <a:pt x="6638" y="34"/>
                    <a:pt x="6505" y="134"/>
                    <a:pt x="6372" y="201"/>
                  </a:cubicBezTo>
                  <a:cubicBezTo>
                    <a:pt x="6205" y="301"/>
                    <a:pt x="6038" y="401"/>
                    <a:pt x="5871" y="501"/>
                  </a:cubicBezTo>
                  <a:cubicBezTo>
                    <a:pt x="5671" y="601"/>
                    <a:pt x="5471" y="735"/>
                    <a:pt x="5237" y="902"/>
                  </a:cubicBezTo>
                  <a:cubicBezTo>
                    <a:pt x="4704" y="1302"/>
                    <a:pt x="4203" y="1736"/>
                    <a:pt x="3736" y="2203"/>
                  </a:cubicBezTo>
                  <a:cubicBezTo>
                    <a:pt x="3169" y="2770"/>
                    <a:pt x="2636" y="3403"/>
                    <a:pt x="2169" y="4071"/>
                  </a:cubicBezTo>
                  <a:cubicBezTo>
                    <a:pt x="1702" y="4738"/>
                    <a:pt x="1335" y="5438"/>
                    <a:pt x="1001" y="6172"/>
                  </a:cubicBezTo>
                  <a:cubicBezTo>
                    <a:pt x="701" y="6772"/>
                    <a:pt x="501" y="7406"/>
                    <a:pt x="334" y="8040"/>
                  </a:cubicBezTo>
                  <a:cubicBezTo>
                    <a:pt x="234" y="8307"/>
                    <a:pt x="201" y="8574"/>
                    <a:pt x="134" y="8774"/>
                  </a:cubicBezTo>
                  <a:cubicBezTo>
                    <a:pt x="100" y="8974"/>
                    <a:pt x="67" y="9174"/>
                    <a:pt x="34" y="9341"/>
                  </a:cubicBezTo>
                  <a:cubicBezTo>
                    <a:pt x="0" y="9508"/>
                    <a:pt x="0" y="9675"/>
                    <a:pt x="0" y="9841"/>
                  </a:cubicBezTo>
                  <a:cubicBezTo>
                    <a:pt x="34" y="9841"/>
                    <a:pt x="134" y="9174"/>
                    <a:pt x="467" y="8107"/>
                  </a:cubicBezTo>
                  <a:cubicBezTo>
                    <a:pt x="668" y="7473"/>
                    <a:pt x="901" y="6873"/>
                    <a:pt x="1168" y="6272"/>
                  </a:cubicBezTo>
                  <a:cubicBezTo>
                    <a:pt x="1501" y="5572"/>
                    <a:pt x="1902" y="4871"/>
                    <a:pt x="2369" y="4204"/>
                  </a:cubicBezTo>
                  <a:cubicBezTo>
                    <a:pt x="2802" y="3537"/>
                    <a:pt x="3336" y="2936"/>
                    <a:pt x="3870" y="2336"/>
                  </a:cubicBezTo>
                  <a:cubicBezTo>
                    <a:pt x="4337" y="1869"/>
                    <a:pt x="4804" y="1435"/>
                    <a:pt x="5338" y="1035"/>
                  </a:cubicBezTo>
                  <a:cubicBezTo>
                    <a:pt x="6205" y="368"/>
                    <a:pt x="6839" y="34"/>
                    <a:pt x="680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32"/>
            <p:cNvSpPr/>
            <p:nvPr/>
          </p:nvSpPr>
          <p:spPr>
            <a:xfrm>
              <a:off x="5130500" y="3889050"/>
              <a:ext cx="50900" cy="194350"/>
            </a:xfrm>
            <a:custGeom>
              <a:avLst/>
              <a:gdLst/>
              <a:ahLst/>
              <a:cxnLst/>
              <a:rect l="l" t="t" r="r" b="b"/>
              <a:pathLst>
                <a:path w="2036" h="7774" extrusionOk="0">
                  <a:moveTo>
                    <a:pt x="2035" y="1"/>
                  </a:moveTo>
                  <a:lnTo>
                    <a:pt x="2035" y="1"/>
                  </a:lnTo>
                  <a:cubicBezTo>
                    <a:pt x="1835" y="334"/>
                    <a:pt x="1635" y="701"/>
                    <a:pt x="1502" y="1068"/>
                  </a:cubicBezTo>
                  <a:cubicBezTo>
                    <a:pt x="1135" y="1936"/>
                    <a:pt x="834" y="2836"/>
                    <a:pt x="568" y="3770"/>
                  </a:cubicBezTo>
                  <a:cubicBezTo>
                    <a:pt x="334" y="4704"/>
                    <a:pt x="167" y="5638"/>
                    <a:pt x="101" y="6606"/>
                  </a:cubicBezTo>
                  <a:cubicBezTo>
                    <a:pt x="34" y="6973"/>
                    <a:pt x="1" y="7373"/>
                    <a:pt x="34" y="7773"/>
                  </a:cubicBezTo>
                  <a:cubicBezTo>
                    <a:pt x="134" y="7406"/>
                    <a:pt x="201" y="7006"/>
                    <a:pt x="234" y="6606"/>
                  </a:cubicBezTo>
                  <a:cubicBezTo>
                    <a:pt x="501" y="4738"/>
                    <a:pt x="968" y="2903"/>
                    <a:pt x="1635" y="1135"/>
                  </a:cubicBezTo>
                  <a:cubicBezTo>
                    <a:pt x="1802" y="768"/>
                    <a:pt x="1935" y="401"/>
                    <a:pt x="203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32"/>
            <p:cNvSpPr/>
            <p:nvPr/>
          </p:nvSpPr>
          <p:spPr>
            <a:xfrm>
              <a:off x="5384025" y="3807325"/>
              <a:ext cx="186825" cy="644650"/>
            </a:xfrm>
            <a:custGeom>
              <a:avLst/>
              <a:gdLst/>
              <a:ahLst/>
              <a:cxnLst/>
              <a:rect l="l" t="t" r="r" b="b"/>
              <a:pathLst>
                <a:path w="7473" h="25786" extrusionOk="0">
                  <a:moveTo>
                    <a:pt x="0" y="1"/>
                  </a:moveTo>
                  <a:cubicBezTo>
                    <a:pt x="100" y="34"/>
                    <a:pt x="200" y="68"/>
                    <a:pt x="300" y="101"/>
                  </a:cubicBezTo>
                  <a:cubicBezTo>
                    <a:pt x="567" y="168"/>
                    <a:pt x="834" y="234"/>
                    <a:pt x="1101" y="334"/>
                  </a:cubicBezTo>
                  <a:cubicBezTo>
                    <a:pt x="2068" y="735"/>
                    <a:pt x="2936" y="1268"/>
                    <a:pt x="3703" y="2002"/>
                  </a:cubicBezTo>
                  <a:cubicBezTo>
                    <a:pt x="4804" y="3036"/>
                    <a:pt x="5671" y="4337"/>
                    <a:pt x="6205" y="5772"/>
                  </a:cubicBezTo>
                  <a:cubicBezTo>
                    <a:pt x="6872" y="7540"/>
                    <a:pt x="7205" y="9408"/>
                    <a:pt x="7205" y="11276"/>
                  </a:cubicBezTo>
                  <a:cubicBezTo>
                    <a:pt x="7239" y="13144"/>
                    <a:pt x="7139" y="15045"/>
                    <a:pt x="6972" y="16913"/>
                  </a:cubicBezTo>
                  <a:cubicBezTo>
                    <a:pt x="6805" y="18648"/>
                    <a:pt x="6738" y="20215"/>
                    <a:pt x="6738" y="21550"/>
                  </a:cubicBezTo>
                  <a:cubicBezTo>
                    <a:pt x="6738" y="22584"/>
                    <a:pt x="6805" y="23618"/>
                    <a:pt x="6972" y="24652"/>
                  </a:cubicBezTo>
                  <a:cubicBezTo>
                    <a:pt x="7038" y="25019"/>
                    <a:pt x="7105" y="25286"/>
                    <a:pt x="7139" y="25486"/>
                  </a:cubicBezTo>
                  <a:cubicBezTo>
                    <a:pt x="7172" y="25586"/>
                    <a:pt x="7205" y="25686"/>
                    <a:pt x="7239" y="25786"/>
                  </a:cubicBezTo>
                  <a:cubicBezTo>
                    <a:pt x="7239" y="25686"/>
                    <a:pt x="7205" y="25586"/>
                    <a:pt x="7205" y="25486"/>
                  </a:cubicBezTo>
                  <a:cubicBezTo>
                    <a:pt x="7172" y="25286"/>
                    <a:pt x="7139" y="25019"/>
                    <a:pt x="7072" y="24652"/>
                  </a:cubicBezTo>
                  <a:cubicBezTo>
                    <a:pt x="6938" y="23618"/>
                    <a:pt x="6872" y="22584"/>
                    <a:pt x="6905" y="21550"/>
                  </a:cubicBezTo>
                  <a:cubicBezTo>
                    <a:pt x="6905" y="20215"/>
                    <a:pt x="7005" y="18681"/>
                    <a:pt x="7172" y="16946"/>
                  </a:cubicBezTo>
                  <a:cubicBezTo>
                    <a:pt x="7372" y="15045"/>
                    <a:pt x="7472" y="13144"/>
                    <a:pt x="7439" y="11276"/>
                  </a:cubicBezTo>
                  <a:cubicBezTo>
                    <a:pt x="7439" y="9374"/>
                    <a:pt x="7072" y="7473"/>
                    <a:pt x="6405" y="5705"/>
                  </a:cubicBezTo>
                  <a:cubicBezTo>
                    <a:pt x="5838" y="4237"/>
                    <a:pt x="4937" y="2936"/>
                    <a:pt x="3803" y="1869"/>
                  </a:cubicBezTo>
                  <a:cubicBezTo>
                    <a:pt x="3036" y="1168"/>
                    <a:pt x="2102" y="601"/>
                    <a:pt x="1134" y="268"/>
                  </a:cubicBezTo>
                  <a:cubicBezTo>
                    <a:pt x="867" y="168"/>
                    <a:pt x="567" y="101"/>
                    <a:pt x="300" y="68"/>
                  </a:cubicBezTo>
                  <a:cubicBezTo>
                    <a:pt x="200" y="34"/>
                    <a:pt x="100" y="1"/>
                    <a:pt x="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2"/>
            <p:cNvSpPr/>
            <p:nvPr/>
          </p:nvSpPr>
          <p:spPr>
            <a:xfrm>
              <a:off x="5517450" y="4216800"/>
              <a:ext cx="10850" cy="228525"/>
            </a:xfrm>
            <a:custGeom>
              <a:avLst/>
              <a:gdLst/>
              <a:ahLst/>
              <a:cxnLst/>
              <a:rect l="l" t="t" r="r" b="b"/>
              <a:pathLst>
                <a:path w="434" h="9141" extrusionOk="0">
                  <a:moveTo>
                    <a:pt x="434" y="0"/>
                  </a:moveTo>
                  <a:lnTo>
                    <a:pt x="434" y="0"/>
                  </a:lnTo>
                  <a:cubicBezTo>
                    <a:pt x="300" y="434"/>
                    <a:pt x="234" y="868"/>
                    <a:pt x="234" y="1335"/>
                  </a:cubicBezTo>
                  <a:cubicBezTo>
                    <a:pt x="134" y="2168"/>
                    <a:pt x="67" y="3303"/>
                    <a:pt x="34" y="4570"/>
                  </a:cubicBezTo>
                  <a:cubicBezTo>
                    <a:pt x="0" y="5838"/>
                    <a:pt x="34" y="6972"/>
                    <a:pt x="100" y="7806"/>
                  </a:cubicBezTo>
                  <a:cubicBezTo>
                    <a:pt x="100" y="8239"/>
                    <a:pt x="134" y="8673"/>
                    <a:pt x="234" y="9140"/>
                  </a:cubicBezTo>
                  <a:cubicBezTo>
                    <a:pt x="267" y="8673"/>
                    <a:pt x="267" y="8239"/>
                    <a:pt x="234" y="7806"/>
                  </a:cubicBezTo>
                  <a:cubicBezTo>
                    <a:pt x="234" y="6972"/>
                    <a:pt x="234" y="5838"/>
                    <a:pt x="234" y="4570"/>
                  </a:cubicBezTo>
                  <a:cubicBezTo>
                    <a:pt x="267" y="3303"/>
                    <a:pt x="334" y="2168"/>
                    <a:pt x="367" y="1335"/>
                  </a:cubicBezTo>
                  <a:cubicBezTo>
                    <a:pt x="434" y="901"/>
                    <a:pt x="434" y="434"/>
                    <a:pt x="434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32"/>
            <p:cNvSpPr/>
            <p:nvPr/>
          </p:nvSpPr>
          <p:spPr>
            <a:xfrm>
              <a:off x="3307525" y="4153425"/>
              <a:ext cx="233525" cy="180525"/>
            </a:xfrm>
            <a:custGeom>
              <a:avLst/>
              <a:gdLst/>
              <a:ahLst/>
              <a:cxnLst/>
              <a:rect l="l" t="t" r="r" b="b"/>
              <a:pathLst>
                <a:path w="9341" h="7221" extrusionOk="0">
                  <a:moveTo>
                    <a:pt x="8840" y="0"/>
                  </a:moveTo>
                  <a:lnTo>
                    <a:pt x="735" y="2168"/>
                  </a:lnTo>
                  <a:cubicBezTo>
                    <a:pt x="401" y="2235"/>
                    <a:pt x="134" y="2469"/>
                    <a:pt x="68" y="2802"/>
                  </a:cubicBezTo>
                  <a:cubicBezTo>
                    <a:pt x="1" y="3169"/>
                    <a:pt x="34" y="3503"/>
                    <a:pt x="168" y="3803"/>
                  </a:cubicBezTo>
                  <a:cubicBezTo>
                    <a:pt x="768" y="5471"/>
                    <a:pt x="2403" y="6571"/>
                    <a:pt x="4104" y="6972"/>
                  </a:cubicBezTo>
                  <a:cubicBezTo>
                    <a:pt x="4811" y="7149"/>
                    <a:pt x="5524" y="7220"/>
                    <a:pt x="6238" y="7220"/>
                  </a:cubicBezTo>
                  <a:cubicBezTo>
                    <a:pt x="7274" y="7220"/>
                    <a:pt x="8313" y="7069"/>
                    <a:pt x="9341" y="6872"/>
                  </a:cubicBezTo>
                  <a:cubicBezTo>
                    <a:pt x="9174" y="4603"/>
                    <a:pt x="9007" y="2302"/>
                    <a:pt x="8840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2"/>
            <p:cNvSpPr/>
            <p:nvPr/>
          </p:nvSpPr>
          <p:spPr>
            <a:xfrm>
              <a:off x="3004825" y="3570175"/>
              <a:ext cx="674675" cy="688375"/>
            </a:xfrm>
            <a:custGeom>
              <a:avLst/>
              <a:gdLst/>
              <a:ahLst/>
              <a:cxnLst/>
              <a:rect l="l" t="t" r="r" b="b"/>
              <a:pathLst>
                <a:path w="26987" h="27535" extrusionOk="0">
                  <a:moveTo>
                    <a:pt x="16736" y="0"/>
                  </a:moveTo>
                  <a:cubicBezTo>
                    <a:pt x="16055" y="0"/>
                    <a:pt x="15305" y="448"/>
                    <a:pt x="14677" y="814"/>
                  </a:cubicBezTo>
                  <a:cubicBezTo>
                    <a:pt x="14444" y="947"/>
                    <a:pt x="14144" y="1114"/>
                    <a:pt x="13810" y="1281"/>
                  </a:cubicBezTo>
                  <a:cubicBezTo>
                    <a:pt x="13255" y="1105"/>
                    <a:pt x="12568" y="1011"/>
                    <a:pt x="11885" y="1011"/>
                  </a:cubicBezTo>
                  <a:cubicBezTo>
                    <a:pt x="10886" y="1011"/>
                    <a:pt x="9895" y="1212"/>
                    <a:pt x="9340" y="1648"/>
                  </a:cubicBezTo>
                  <a:cubicBezTo>
                    <a:pt x="8239" y="2482"/>
                    <a:pt x="7372" y="3649"/>
                    <a:pt x="6138" y="4350"/>
                  </a:cubicBezTo>
                  <a:cubicBezTo>
                    <a:pt x="5070" y="4950"/>
                    <a:pt x="3736" y="5217"/>
                    <a:pt x="2869" y="6084"/>
                  </a:cubicBezTo>
                  <a:cubicBezTo>
                    <a:pt x="1334" y="7619"/>
                    <a:pt x="2168" y="10154"/>
                    <a:pt x="1368" y="12155"/>
                  </a:cubicBezTo>
                  <a:cubicBezTo>
                    <a:pt x="1101" y="12823"/>
                    <a:pt x="634" y="13423"/>
                    <a:pt x="367" y="14090"/>
                  </a:cubicBezTo>
                  <a:cubicBezTo>
                    <a:pt x="67" y="14757"/>
                    <a:pt x="0" y="15591"/>
                    <a:pt x="434" y="16192"/>
                  </a:cubicBezTo>
                  <a:cubicBezTo>
                    <a:pt x="867" y="16792"/>
                    <a:pt x="1801" y="17126"/>
                    <a:pt x="1801" y="17860"/>
                  </a:cubicBezTo>
                  <a:cubicBezTo>
                    <a:pt x="1835" y="18593"/>
                    <a:pt x="901" y="19060"/>
                    <a:pt x="968" y="19761"/>
                  </a:cubicBezTo>
                  <a:cubicBezTo>
                    <a:pt x="1068" y="20461"/>
                    <a:pt x="2202" y="20728"/>
                    <a:pt x="2702" y="21329"/>
                  </a:cubicBezTo>
                  <a:cubicBezTo>
                    <a:pt x="3336" y="22129"/>
                    <a:pt x="2702" y="23397"/>
                    <a:pt x="3236" y="24264"/>
                  </a:cubicBezTo>
                  <a:cubicBezTo>
                    <a:pt x="3836" y="25165"/>
                    <a:pt x="5304" y="24965"/>
                    <a:pt x="6405" y="25231"/>
                  </a:cubicBezTo>
                  <a:cubicBezTo>
                    <a:pt x="8231" y="25665"/>
                    <a:pt x="9627" y="27535"/>
                    <a:pt x="11391" y="27535"/>
                  </a:cubicBezTo>
                  <a:cubicBezTo>
                    <a:pt x="11528" y="27535"/>
                    <a:pt x="11667" y="27524"/>
                    <a:pt x="11809" y="27500"/>
                  </a:cubicBezTo>
                  <a:cubicBezTo>
                    <a:pt x="12576" y="27400"/>
                    <a:pt x="13210" y="26899"/>
                    <a:pt x="13977" y="26799"/>
                  </a:cubicBezTo>
                  <a:cubicBezTo>
                    <a:pt x="14122" y="26776"/>
                    <a:pt x="14266" y="26766"/>
                    <a:pt x="14410" y="26766"/>
                  </a:cubicBezTo>
                  <a:cubicBezTo>
                    <a:pt x="15292" y="26766"/>
                    <a:pt x="16157" y="27152"/>
                    <a:pt x="17046" y="27266"/>
                  </a:cubicBezTo>
                  <a:cubicBezTo>
                    <a:pt x="17224" y="27289"/>
                    <a:pt x="17401" y="27300"/>
                    <a:pt x="17577" y="27300"/>
                  </a:cubicBezTo>
                  <a:cubicBezTo>
                    <a:pt x="19221" y="27300"/>
                    <a:pt x="20797" y="26369"/>
                    <a:pt x="22183" y="25465"/>
                  </a:cubicBezTo>
                  <a:cubicBezTo>
                    <a:pt x="22983" y="24965"/>
                    <a:pt x="23817" y="24364"/>
                    <a:pt x="24017" y="23497"/>
                  </a:cubicBezTo>
                  <a:cubicBezTo>
                    <a:pt x="24217" y="22696"/>
                    <a:pt x="23817" y="21829"/>
                    <a:pt x="24251" y="21095"/>
                  </a:cubicBezTo>
                  <a:cubicBezTo>
                    <a:pt x="24684" y="20361"/>
                    <a:pt x="25618" y="20195"/>
                    <a:pt x="25985" y="19494"/>
                  </a:cubicBezTo>
                  <a:cubicBezTo>
                    <a:pt x="26519" y="18393"/>
                    <a:pt x="25218" y="17159"/>
                    <a:pt x="25552" y="16025"/>
                  </a:cubicBezTo>
                  <a:cubicBezTo>
                    <a:pt x="25852" y="15191"/>
                    <a:pt x="26986" y="14691"/>
                    <a:pt x="26986" y="13790"/>
                  </a:cubicBezTo>
                  <a:cubicBezTo>
                    <a:pt x="26986" y="12923"/>
                    <a:pt x="25785" y="12389"/>
                    <a:pt x="25452" y="11522"/>
                  </a:cubicBezTo>
                  <a:cubicBezTo>
                    <a:pt x="24918" y="10221"/>
                    <a:pt x="26486" y="8853"/>
                    <a:pt x="26119" y="7519"/>
                  </a:cubicBezTo>
                  <a:cubicBezTo>
                    <a:pt x="25685" y="5918"/>
                    <a:pt x="22917" y="5751"/>
                    <a:pt x="22416" y="4183"/>
                  </a:cubicBezTo>
                  <a:cubicBezTo>
                    <a:pt x="22216" y="3549"/>
                    <a:pt x="22416" y="2715"/>
                    <a:pt x="21882" y="2248"/>
                  </a:cubicBezTo>
                  <a:cubicBezTo>
                    <a:pt x="21618" y="2009"/>
                    <a:pt x="21282" y="1950"/>
                    <a:pt x="20920" y="1950"/>
                  </a:cubicBezTo>
                  <a:cubicBezTo>
                    <a:pt x="20572" y="1950"/>
                    <a:pt x="20200" y="2005"/>
                    <a:pt x="19843" y="2005"/>
                  </a:cubicBezTo>
                  <a:cubicBezTo>
                    <a:pt x="19587" y="2005"/>
                    <a:pt x="19339" y="1977"/>
                    <a:pt x="19114" y="1881"/>
                  </a:cubicBezTo>
                  <a:cubicBezTo>
                    <a:pt x="18313" y="1514"/>
                    <a:pt x="18080" y="447"/>
                    <a:pt x="17279" y="113"/>
                  </a:cubicBezTo>
                  <a:cubicBezTo>
                    <a:pt x="17106" y="34"/>
                    <a:pt x="16924" y="0"/>
                    <a:pt x="167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2"/>
            <p:cNvSpPr/>
            <p:nvPr/>
          </p:nvSpPr>
          <p:spPr>
            <a:xfrm>
              <a:off x="3145750" y="3681425"/>
              <a:ext cx="181825" cy="95900"/>
            </a:xfrm>
            <a:custGeom>
              <a:avLst/>
              <a:gdLst/>
              <a:ahLst/>
              <a:cxnLst/>
              <a:rect l="l" t="t" r="r" b="b"/>
              <a:pathLst>
                <a:path w="7273" h="3836" extrusionOk="0">
                  <a:moveTo>
                    <a:pt x="4757" y="852"/>
                  </a:moveTo>
                  <a:cubicBezTo>
                    <a:pt x="4944" y="1152"/>
                    <a:pt x="4997" y="1509"/>
                    <a:pt x="4904" y="1835"/>
                  </a:cubicBezTo>
                  <a:cubicBezTo>
                    <a:pt x="4804" y="2068"/>
                    <a:pt x="4604" y="2235"/>
                    <a:pt x="4370" y="2302"/>
                  </a:cubicBezTo>
                  <a:cubicBezTo>
                    <a:pt x="4335" y="2313"/>
                    <a:pt x="4298" y="2319"/>
                    <a:pt x="4262" y="2319"/>
                  </a:cubicBezTo>
                  <a:cubicBezTo>
                    <a:pt x="4093" y="2319"/>
                    <a:pt x="3925" y="2199"/>
                    <a:pt x="3870" y="2035"/>
                  </a:cubicBezTo>
                  <a:cubicBezTo>
                    <a:pt x="3803" y="1801"/>
                    <a:pt x="3837" y="1568"/>
                    <a:pt x="3970" y="1368"/>
                  </a:cubicBezTo>
                  <a:cubicBezTo>
                    <a:pt x="4103" y="1167"/>
                    <a:pt x="4304" y="1034"/>
                    <a:pt x="4504" y="934"/>
                  </a:cubicBezTo>
                  <a:cubicBezTo>
                    <a:pt x="4586" y="900"/>
                    <a:pt x="4671" y="873"/>
                    <a:pt x="4757" y="852"/>
                  </a:cubicBezTo>
                  <a:close/>
                  <a:moveTo>
                    <a:pt x="3427" y="0"/>
                  </a:moveTo>
                  <a:cubicBezTo>
                    <a:pt x="3307" y="0"/>
                    <a:pt x="3187" y="11"/>
                    <a:pt x="3069" y="33"/>
                  </a:cubicBezTo>
                  <a:cubicBezTo>
                    <a:pt x="2202" y="133"/>
                    <a:pt x="1368" y="534"/>
                    <a:pt x="734" y="1134"/>
                  </a:cubicBezTo>
                  <a:cubicBezTo>
                    <a:pt x="301" y="1568"/>
                    <a:pt x="34" y="2135"/>
                    <a:pt x="1" y="2735"/>
                  </a:cubicBezTo>
                  <a:cubicBezTo>
                    <a:pt x="1" y="2902"/>
                    <a:pt x="1" y="3069"/>
                    <a:pt x="34" y="3202"/>
                  </a:cubicBezTo>
                  <a:cubicBezTo>
                    <a:pt x="34" y="3269"/>
                    <a:pt x="67" y="3336"/>
                    <a:pt x="101" y="3369"/>
                  </a:cubicBezTo>
                  <a:cubicBezTo>
                    <a:pt x="67" y="3169"/>
                    <a:pt x="34" y="2935"/>
                    <a:pt x="67" y="2735"/>
                  </a:cubicBezTo>
                  <a:cubicBezTo>
                    <a:pt x="134" y="2168"/>
                    <a:pt x="401" y="1634"/>
                    <a:pt x="801" y="1234"/>
                  </a:cubicBezTo>
                  <a:cubicBezTo>
                    <a:pt x="1435" y="667"/>
                    <a:pt x="2235" y="300"/>
                    <a:pt x="3069" y="200"/>
                  </a:cubicBezTo>
                  <a:cubicBezTo>
                    <a:pt x="3169" y="187"/>
                    <a:pt x="3268" y="180"/>
                    <a:pt x="3365" y="180"/>
                  </a:cubicBezTo>
                  <a:cubicBezTo>
                    <a:pt x="3754" y="180"/>
                    <a:pt x="4117" y="287"/>
                    <a:pt x="4437" y="500"/>
                  </a:cubicBezTo>
                  <a:cubicBezTo>
                    <a:pt x="4514" y="559"/>
                    <a:pt x="4582" y="624"/>
                    <a:pt x="4641" y="694"/>
                  </a:cubicBezTo>
                  <a:lnTo>
                    <a:pt x="4641" y="694"/>
                  </a:lnTo>
                  <a:cubicBezTo>
                    <a:pt x="4573" y="714"/>
                    <a:pt x="4504" y="739"/>
                    <a:pt x="4437" y="767"/>
                  </a:cubicBezTo>
                  <a:cubicBezTo>
                    <a:pt x="4204" y="867"/>
                    <a:pt x="3970" y="1034"/>
                    <a:pt x="3837" y="1268"/>
                  </a:cubicBezTo>
                  <a:cubicBezTo>
                    <a:pt x="3636" y="1501"/>
                    <a:pt x="3603" y="1801"/>
                    <a:pt x="3670" y="2101"/>
                  </a:cubicBezTo>
                  <a:cubicBezTo>
                    <a:pt x="3703" y="2268"/>
                    <a:pt x="3837" y="2402"/>
                    <a:pt x="3970" y="2468"/>
                  </a:cubicBezTo>
                  <a:cubicBezTo>
                    <a:pt x="4068" y="2517"/>
                    <a:pt x="4183" y="2548"/>
                    <a:pt x="4304" y="2548"/>
                  </a:cubicBezTo>
                  <a:cubicBezTo>
                    <a:pt x="4348" y="2548"/>
                    <a:pt x="4392" y="2544"/>
                    <a:pt x="4437" y="2535"/>
                  </a:cubicBezTo>
                  <a:cubicBezTo>
                    <a:pt x="4737" y="2468"/>
                    <a:pt x="5004" y="2235"/>
                    <a:pt x="5104" y="1935"/>
                  </a:cubicBezTo>
                  <a:cubicBezTo>
                    <a:pt x="5238" y="1668"/>
                    <a:pt x="5238" y="1334"/>
                    <a:pt x="5104" y="1067"/>
                  </a:cubicBezTo>
                  <a:cubicBezTo>
                    <a:pt x="5074" y="976"/>
                    <a:pt x="5037" y="892"/>
                    <a:pt x="4995" y="813"/>
                  </a:cubicBezTo>
                  <a:lnTo>
                    <a:pt x="4995" y="813"/>
                  </a:lnTo>
                  <a:cubicBezTo>
                    <a:pt x="5054" y="807"/>
                    <a:pt x="5114" y="804"/>
                    <a:pt x="5174" y="804"/>
                  </a:cubicBezTo>
                  <a:cubicBezTo>
                    <a:pt x="5378" y="804"/>
                    <a:pt x="5582" y="838"/>
                    <a:pt x="5771" y="901"/>
                  </a:cubicBezTo>
                  <a:cubicBezTo>
                    <a:pt x="6138" y="1034"/>
                    <a:pt x="6472" y="1268"/>
                    <a:pt x="6672" y="1601"/>
                  </a:cubicBezTo>
                  <a:cubicBezTo>
                    <a:pt x="7006" y="2068"/>
                    <a:pt x="7139" y="2635"/>
                    <a:pt x="7106" y="3202"/>
                  </a:cubicBezTo>
                  <a:cubicBezTo>
                    <a:pt x="7072" y="3636"/>
                    <a:pt x="7006" y="3836"/>
                    <a:pt x="7006" y="3836"/>
                  </a:cubicBezTo>
                  <a:cubicBezTo>
                    <a:pt x="7039" y="3836"/>
                    <a:pt x="7039" y="3803"/>
                    <a:pt x="7072" y="3703"/>
                  </a:cubicBezTo>
                  <a:cubicBezTo>
                    <a:pt x="7139" y="3536"/>
                    <a:pt x="7172" y="3369"/>
                    <a:pt x="7172" y="3236"/>
                  </a:cubicBezTo>
                  <a:cubicBezTo>
                    <a:pt x="7272" y="2635"/>
                    <a:pt x="7139" y="2035"/>
                    <a:pt x="6805" y="1501"/>
                  </a:cubicBezTo>
                  <a:cubicBezTo>
                    <a:pt x="6443" y="946"/>
                    <a:pt x="5819" y="618"/>
                    <a:pt x="5174" y="618"/>
                  </a:cubicBezTo>
                  <a:cubicBezTo>
                    <a:pt x="5077" y="618"/>
                    <a:pt x="4981" y="625"/>
                    <a:pt x="4884" y="640"/>
                  </a:cubicBezTo>
                  <a:lnTo>
                    <a:pt x="4884" y="640"/>
                  </a:lnTo>
                  <a:cubicBezTo>
                    <a:pt x="4805" y="535"/>
                    <a:pt x="4711" y="444"/>
                    <a:pt x="4604" y="367"/>
                  </a:cubicBezTo>
                  <a:cubicBezTo>
                    <a:pt x="4266" y="133"/>
                    <a:pt x="3848" y="0"/>
                    <a:pt x="342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2"/>
            <p:cNvSpPr/>
            <p:nvPr/>
          </p:nvSpPr>
          <p:spPr>
            <a:xfrm>
              <a:off x="3086550" y="3784075"/>
              <a:ext cx="213500" cy="183400"/>
            </a:xfrm>
            <a:custGeom>
              <a:avLst/>
              <a:gdLst/>
              <a:ahLst/>
              <a:cxnLst/>
              <a:rect l="l" t="t" r="r" b="b"/>
              <a:pathLst>
                <a:path w="8540" h="7336" extrusionOk="0">
                  <a:moveTo>
                    <a:pt x="6410" y="1"/>
                  </a:moveTo>
                  <a:cubicBezTo>
                    <a:pt x="5802" y="1"/>
                    <a:pt x="5194" y="176"/>
                    <a:pt x="4670" y="531"/>
                  </a:cubicBezTo>
                  <a:cubicBezTo>
                    <a:pt x="3936" y="1031"/>
                    <a:pt x="3436" y="1832"/>
                    <a:pt x="3303" y="2732"/>
                  </a:cubicBezTo>
                  <a:cubicBezTo>
                    <a:pt x="3275" y="2982"/>
                    <a:pt x="3270" y="3255"/>
                    <a:pt x="3289" y="3512"/>
                  </a:cubicBezTo>
                  <a:lnTo>
                    <a:pt x="3289" y="3512"/>
                  </a:lnTo>
                  <a:cubicBezTo>
                    <a:pt x="3176" y="3499"/>
                    <a:pt x="3064" y="3492"/>
                    <a:pt x="2952" y="3492"/>
                  </a:cubicBezTo>
                  <a:cubicBezTo>
                    <a:pt x="2319" y="3492"/>
                    <a:pt x="1707" y="3701"/>
                    <a:pt x="1201" y="4100"/>
                  </a:cubicBezTo>
                  <a:cubicBezTo>
                    <a:pt x="367" y="4767"/>
                    <a:pt x="0" y="5868"/>
                    <a:pt x="267" y="6902"/>
                  </a:cubicBezTo>
                  <a:cubicBezTo>
                    <a:pt x="300" y="7069"/>
                    <a:pt x="367" y="7202"/>
                    <a:pt x="467" y="7335"/>
                  </a:cubicBezTo>
                  <a:cubicBezTo>
                    <a:pt x="467" y="7302"/>
                    <a:pt x="400" y="7169"/>
                    <a:pt x="367" y="6902"/>
                  </a:cubicBezTo>
                  <a:cubicBezTo>
                    <a:pt x="300" y="6502"/>
                    <a:pt x="300" y="6101"/>
                    <a:pt x="400" y="5701"/>
                  </a:cubicBezTo>
                  <a:cubicBezTo>
                    <a:pt x="534" y="5134"/>
                    <a:pt x="867" y="4600"/>
                    <a:pt x="1334" y="4233"/>
                  </a:cubicBezTo>
                  <a:cubicBezTo>
                    <a:pt x="1811" y="3889"/>
                    <a:pt x="2372" y="3692"/>
                    <a:pt x="2966" y="3692"/>
                  </a:cubicBezTo>
                  <a:cubicBezTo>
                    <a:pt x="3121" y="3692"/>
                    <a:pt x="3278" y="3705"/>
                    <a:pt x="3436" y="3733"/>
                  </a:cubicBezTo>
                  <a:lnTo>
                    <a:pt x="3569" y="3766"/>
                  </a:lnTo>
                  <a:lnTo>
                    <a:pt x="3536" y="3633"/>
                  </a:lnTo>
                  <a:cubicBezTo>
                    <a:pt x="3503" y="3333"/>
                    <a:pt x="3503" y="3032"/>
                    <a:pt x="3536" y="2766"/>
                  </a:cubicBezTo>
                  <a:cubicBezTo>
                    <a:pt x="3669" y="1932"/>
                    <a:pt x="4103" y="1164"/>
                    <a:pt x="4804" y="697"/>
                  </a:cubicBezTo>
                  <a:cubicBezTo>
                    <a:pt x="5299" y="348"/>
                    <a:pt x="5870" y="151"/>
                    <a:pt x="6473" y="151"/>
                  </a:cubicBezTo>
                  <a:cubicBezTo>
                    <a:pt x="6561" y="151"/>
                    <a:pt x="6649" y="155"/>
                    <a:pt x="6738" y="164"/>
                  </a:cubicBezTo>
                  <a:cubicBezTo>
                    <a:pt x="7205" y="197"/>
                    <a:pt x="7672" y="330"/>
                    <a:pt x="8073" y="564"/>
                  </a:cubicBezTo>
                  <a:cubicBezTo>
                    <a:pt x="8206" y="664"/>
                    <a:pt x="8373" y="731"/>
                    <a:pt x="8540" y="831"/>
                  </a:cubicBezTo>
                  <a:cubicBezTo>
                    <a:pt x="8540" y="831"/>
                    <a:pt x="8506" y="797"/>
                    <a:pt x="8440" y="731"/>
                  </a:cubicBezTo>
                  <a:cubicBezTo>
                    <a:pt x="8339" y="631"/>
                    <a:pt x="8239" y="564"/>
                    <a:pt x="8106" y="497"/>
                  </a:cubicBezTo>
                  <a:cubicBezTo>
                    <a:pt x="7595" y="168"/>
                    <a:pt x="7003" y="1"/>
                    <a:pt x="641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2"/>
            <p:cNvSpPr/>
            <p:nvPr/>
          </p:nvSpPr>
          <p:spPr>
            <a:xfrm>
              <a:off x="3354225" y="3674925"/>
              <a:ext cx="105100" cy="59050"/>
            </a:xfrm>
            <a:custGeom>
              <a:avLst/>
              <a:gdLst/>
              <a:ahLst/>
              <a:cxnLst/>
              <a:rect l="l" t="t" r="r" b="b"/>
              <a:pathLst>
                <a:path w="4204" h="2362" extrusionOk="0">
                  <a:moveTo>
                    <a:pt x="3057" y="0"/>
                  </a:moveTo>
                  <a:cubicBezTo>
                    <a:pt x="1907" y="0"/>
                    <a:pt x="834" y="614"/>
                    <a:pt x="268" y="1628"/>
                  </a:cubicBezTo>
                  <a:cubicBezTo>
                    <a:pt x="134" y="1828"/>
                    <a:pt x="34" y="2095"/>
                    <a:pt x="1" y="2361"/>
                  </a:cubicBezTo>
                  <a:cubicBezTo>
                    <a:pt x="34" y="2361"/>
                    <a:pt x="134" y="2095"/>
                    <a:pt x="401" y="1694"/>
                  </a:cubicBezTo>
                  <a:cubicBezTo>
                    <a:pt x="1020" y="766"/>
                    <a:pt x="2069" y="182"/>
                    <a:pt x="3203" y="182"/>
                  </a:cubicBezTo>
                  <a:cubicBezTo>
                    <a:pt x="3291" y="182"/>
                    <a:pt x="3380" y="186"/>
                    <a:pt x="3470" y="193"/>
                  </a:cubicBezTo>
                  <a:cubicBezTo>
                    <a:pt x="3842" y="193"/>
                    <a:pt x="4115" y="267"/>
                    <a:pt x="4186" y="267"/>
                  </a:cubicBezTo>
                  <a:cubicBezTo>
                    <a:pt x="4198" y="267"/>
                    <a:pt x="4204" y="265"/>
                    <a:pt x="4204" y="260"/>
                  </a:cubicBezTo>
                  <a:cubicBezTo>
                    <a:pt x="3970" y="127"/>
                    <a:pt x="3737" y="26"/>
                    <a:pt x="3470" y="26"/>
                  </a:cubicBezTo>
                  <a:cubicBezTo>
                    <a:pt x="3332" y="9"/>
                    <a:pt x="3194" y="0"/>
                    <a:pt x="305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2"/>
            <p:cNvSpPr/>
            <p:nvPr/>
          </p:nvSpPr>
          <p:spPr>
            <a:xfrm>
              <a:off x="3443475" y="3799675"/>
              <a:ext cx="185975" cy="157800"/>
            </a:xfrm>
            <a:custGeom>
              <a:avLst/>
              <a:gdLst/>
              <a:ahLst/>
              <a:cxnLst/>
              <a:rect l="l" t="t" r="r" b="b"/>
              <a:pathLst>
                <a:path w="7439" h="6312" extrusionOk="0">
                  <a:moveTo>
                    <a:pt x="1192" y="0"/>
                  </a:moveTo>
                  <a:cubicBezTo>
                    <a:pt x="874" y="0"/>
                    <a:pt x="562" y="95"/>
                    <a:pt x="300" y="240"/>
                  </a:cubicBezTo>
                  <a:cubicBezTo>
                    <a:pt x="167" y="307"/>
                    <a:pt x="67" y="374"/>
                    <a:pt x="0" y="474"/>
                  </a:cubicBezTo>
                  <a:cubicBezTo>
                    <a:pt x="100" y="407"/>
                    <a:pt x="234" y="374"/>
                    <a:pt x="334" y="307"/>
                  </a:cubicBezTo>
                  <a:cubicBezTo>
                    <a:pt x="582" y="196"/>
                    <a:pt x="854" y="132"/>
                    <a:pt x="1129" y="132"/>
                  </a:cubicBezTo>
                  <a:cubicBezTo>
                    <a:pt x="1187" y="132"/>
                    <a:pt x="1244" y="134"/>
                    <a:pt x="1301" y="140"/>
                  </a:cubicBezTo>
                  <a:cubicBezTo>
                    <a:pt x="1835" y="140"/>
                    <a:pt x="2302" y="374"/>
                    <a:pt x="2635" y="774"/>
                  </a:cubicBezTo>
                  <a:cubicBezTo>
                    <a:pt x="3036" y="1241"/>
                    <a:pt x="3202" y="1908"/>
                    <a:pt x="3036" y="2508"/>
                  </a:cubicBezTo>
                  <a:lnTo>
                    <a:pt x="2969" y="2742"/>
                  </a:lnTo>
                  <a:lnTo>
                    <a:pt x="3202" y="2609"/>
                  </a:lnTo>
                  <a:cubicBezTo>
                    <a:pt x="3503" y="2442"/>
                    <a:pt x="3836" y="2342"/>
                    <a:pt x="4203" y="2308"/>
                  </a:cubicBezTo>
                  <a:cubicBezTo>
                    <a:pt x="4310" y="2294"/>
                    <a:pt x="4417" y="2287"/>
                    <a:pt x="4523" y="2287"/>
                  </a:cubicBezTo>
                  <a:cubicBezTo>
                    <a:pt x="5172" y="2287"/>
                    <a:pt x="5783" y="2545"/>
                    <a:pt x="6271" y="2975"/>
                  </a:cubicBezTo>
                  <a:cubicBezTo>
                    <a:pt x="6738" y="3409"/>
                    <a:pt x="7005" y="4010"/>
                    <a:pt x="7038" y="4643"/>
                  </a:cubicBezTo>
                  <a:cubicBezTo>
                    <a:pt x="7072" y="5044"/>
                    <a:pt x="7038" y="5477"/>
                    <a:pt x="6872" y="5878"/>
                  </a:cubicBezTo>
                  <a:cubicBezTo>
                    <a:pt x="6772" y="6144"/>
                    <a:pt x="6671" y="6311"/>
                    <a:pt x="6671" y="6311"/>
                  </a:cubicBezTo>
                  <a:cubicBezTo>
                    <a:pt x="6705" y="6311"/>
                    <a:pt x="6705" y="6278"/>
                    <a:pt x="6772" y="6211"/>
                  </a:cubicBezTo>
                  <a:cubicBezTo>
                    <a:pt x="6838" y="6111"/>
                    <a:pt x="6905" y="6011"/>
                    <a:pt x="6938" y="5911"/>
                  </a:cubicBezTo>
                  <a:cubicBezTo>
                    <a:pt x="7439" y="4877"/>
                    <a:pt x="7205" y="3643"/>
                    <a:pt x="6438" y="2842"/>
                  </a:cubicBezTo>
                  <a:cubicBezTo>
                    <a:pt x="5868" y="2332"/>
                    <a:pt x="5163" y="2065"/>
                    <a:pt x="4420" y="2065"/>
                  </a:cubicBezTo>
                  <a:cubicBezTo>
                    <a:pt x="4337" y="2065"/>
                    <a:pt x="4253" y="2068"/>
                    <a:pt x="4170" y="2075"/>
                  </a:cubicBezTo>
                  <a:cubicBezTo>
                    <a:pt x="3866" y="2102"/>
                    <a:pt x="3563" y="2198"/>
                    <a:pt x="3279" y="2344"/>
                  </a:cubicBezTo>
                  <a:lnTo>
                    <a:pt x="3279" y="2344"/>
                  </a:lnTo>
                  <a:cubicBezTo>
                    <a:pt x="3362" y="1722"/>
                    <a:pt x="3184" y="1115"/>
                    <a:pt x="2769" y="640"/>
                  </a:cubicBezTo>
                  <a:cubicBezTo>
                    <a:pt x="2402" y="240"/>
                    <a:pt x="1868" y="7"/>
                    <a:pt x="1334" y="7"/>
                  </a:cubicBezTo>
                  <a:cubicBezTo>
                    <a:pt x="1287" y="2"/>
                    <a:pt x="1240" y="0"/>
                    <a:pt x="1192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32"/>
            <p:cNvSpPr/>
            <p:nvPr/>
          </p:nvSpPr>
          <p:spPr>
            <a:xfrm>
              <a:off x="2813025" y="4201650"/>
              <a:ext cx="1009075" cy="1031725"/>
            </a:xfrm>
            <a:custGeom>
              <a:avLst/>
              <a:gdLst/>
              <a:ahLst/>
              <a:cxnLst/>
              <a:rect l="l" t="t" r="r" b="b"/>
              <a:pathLst>
                <a:path w="40363" h="41269" extrusionOk="0">
                  <a:moveTo>
                    <a:pt x="11439" y="0"/>
                  </a:moveTo>
                  <a:cubicBezTo>
                    <a:pt x="9393" y="0"/>
                    <a:pt x="8333" y="1255"/>
                    <a:pt x="7272" y="2541"/>
                  </a:cubicBezTo>
                  <a:cubicBezTo>
                    <a:pt x="6171" y="3842"/>
                    <a:pt x="867" y="21888"/>
                    <a:pt x="434" y="24423"/>
                  </a:cubicBezTo>
                  <a:cubicBezTo>
                    <a:pt x="0" y="26958"/>
                    <a:pt x="2869" y="28826"/>
                    <a:pt x="3636" y="29360"/>
                  </a:cubicBezTo>
                  <a:cubicBezTo>
                    <a:pt x="3801" y="29482"/>
                    <a:pt x="4168" y="29530"/>
                    <a:pt x="4644" y="29530"/>
                  </a:cubicBezTo>
                  <a:cubicBezTo>
                    <a:pt x="6376" y="29530"/>
                    <a:pt x="9540" y="28893"/>
                    <a:pt x="9540" y="28893"/>
                  </a:cubicBezTo>
                  <a:lnTo>
                    <a:pt x="9574" y="28860"/>
                  </a:lnTo>
                  <a:lnTo>
                    <a:pt x="8673" y="41269"/>
                  </a:lnTo>
                  <a:lnTo>
                    <a:pt x="40362" y="41269"/>
                  </a:lnTo>
                  <a:lnTo>
                    <a:pt x="38761" y="33530"/>
                  </a:lnTo>
                  <a:cubicBezTo>
                    <a:pt x="38761" y="33530"/>
                    <a:pt x="39361" y="12415"/>
                    <a:pt x="39361" y="9346"/>
                  </a:cubicBezTo>
                  <a:cubicBezTo>
                    <a:pt x="39361" y="6277"/>
                    <a:pt x="36626" y="4609"/>
                    <a:pt x="35425" y="3742"/>
                  </a:cubicBezTo>
                  <a:cubicBezTo>
                    <a:pt x="34728" y="3252"/>
                    <a:pt x="32528" y="3145"/>
                    <a:pt x="30746" y="3145"/>
                  </a:cubicBezTo>
                  <a:cubicBezTo>
                    <a:pt x="29376" y="3145"/>
                    <a:pt x="28254" y="3208"/>
                    <a:pt x="28254" y="3208"/>
                  </a:cubicBezTo>
                  <a:cubicBezTo>
                    <a:pt x="28254" y="3208"/>
                    <a:pt x="13843" y="106"/>
                    <a:pt x="11675" y="6"/>
                  </a:cubicBezTo>
                  <a:cubicBezTo>
                    <a:pt x="11595" y="2"/>
                    <a:pt x="11516" y="0"/>
                    <a:pt x="114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32"/>
            <p:cNvSpPr/>
            <p:nvPr/>
          </p:nvSpPr>
          <p:spPr>
            <a:xfrm>
              <a:off x="3014000" y="4455300"/>
              <a:ext cx="39200" cy="468700"/>
            </a:xfrm>
            <a:custGeom>
              <a:avLst/>
              <a:gdLst/>
              <a:ahLst/>
              <a:cxnLst/>
              <a:rect l="l" t="t" r="r" b="b"/>
              <a:pathLst>
                <a:path w="1568" h="18748" extrusionOk="0">
                  <a:moveTo>
                    <a:pt x="67" y="0"/>
                  </a:moveTo>
                  <a:cubicBezTo>
                    <a:pt x="0" y="0"/>
                    <a:pt x="300" y="4170"/>
                    <a:pt x="667" y="9374"/>
                  </a:cubicBezTo>
                  <a:cubicBezTo>
                    <a:pt x="1068" y="14578"/>
                    <a:pt x="1468" y="18747"/>
                    <a:pt x="1501" y="18747"/>
                  </a:cubicBezTo>
                  <a:cubicBezTo>
                    <a:pt x="1568" y="18714"/>
                    <a:pt x="1268" y="14544"/>
                    <a:pt x="901" y="9340"/>
                  </a:cubicBezTo>
                  <a:cubicBezTo>
                    <a:pt x="500" y="4170"/>
                    <a:pt x="100" y="0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32"/>
            <p:cNvSpPr/>
            <p:nvPr/>
          </p:nvSpPr>
          <p:spPr>
            <a:xfrm>
              <a:off x="2984800" y="4308525"/>
              <a:ext cx="811450" cy="113450"/>
            </a:xfrm>
            <a:custGeom>
              <a:avLst/>
              <a:gdLst/>
              <a:ahLst/>
              <a:cxnLst/>
              <a:rect l="l" t="t" r="r" b="b"/>
              <a:pathLst>
                <a:path w="32458" h="4538" extrusionOk="0">
                  <a:moveTo>
                    <a:pt x="1" y="1"/>
                  </a:moveTo>
                  <a:cubicBezTo>
                    <a:pt x="101" y="34"/>
                    <a:pt x="234" y="67"/>
                    <a:pt x="334" y="67"/>
                  </a:cubicBezTo>
                  <a:lnTo>
                    <a:pt x="1302" y="167"/>
                  </a:lnTo>
                  <a:lnTo>
                    <a:pt x="4771" y="501"/>
                  </a:lnTo>
                  <a:cubicBezTo>
                    <a:pt x="7739" y="801"/>
                    <a:pt x="11809" y="1268"/>
                    <a:pt x="16279" y="1902"/>
                  </a:cubicBezTo>
                  <a:cubicBezTo>
                    <a:pt x="20782" y="2536"/>
                    <a:pt x="24818" y="3203"/>
                    <a:pt x="27720" y="3703"/>
                  </a:cubicBezTo>
                  <a:lnTo>
                    <a:pt x="31190" y="4337"/>
                  </a:lnTo>
                  <a:lnTo>
                    <a:pt x="32124" y="4504"/>
                  </a:lnTo>
                  <a:cubicBezTo>
                    <a:pt x="32224" y="4537"/>
                    <a:pt x="32357" y="4537"/>
                    <a:pt x="32457" y="4537"/>
                  </a:cubicBezTo>
                  <a:cubicBezTo>
                    <a:pt x="32357" y="4504"/>
                    <a:pt x="32257" y="4470"/>
                    <a:pt x="32124" y="4470"/>
                  </a:cubicBezTo>
                  <a:lnTo>
                    <a:pt x="31190" y="4237"/>
                  </a:lnTo>
                  <a:cubicBezTo>
                    <a:pt x="30389" y="4070"/>
                    <a:pt x="29221" y="3837"/>
                    <a:pt x="27754" y="3570"/>
                  </a:cubicBezTo>
                  <a:cubicBezTo>
                    <a:pt x="24852" y="3003"/>
                    <a:pt x="20815" y="2302"/>
                    <a:pt x="16312" y="1668"/>
                  </a:cubicBezTo>
                  <a:cubicBezTo>
                    <a:pt x="11842" y="1068"/>
                    <a:pt x="7773" y="601"/>
                    <a:pt x="4804" y="367"/>
                  </a:cubicBezTo>
                  <a:cubicBezTo>
                    <a:pt x="3336" y="234"/>
                    <a:pt x="2135" y="134"/>
                    <a:pt x="1302" y="67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2"/>
            <p:cNvSpPr/>
            <p:nvPr/>
          </p:nvSpPr>
          <p:spPr>
            <a:xfrm>
              <a:off x="3021500" y="4544525"/>
              <a:ext cx="760575" cy="70075"/>
            </a:xfrm>
            <a:custGeom>
              <a:avLst/>
              <a:gdLst/>
              <a:ahLst/>
              <a:cxnLst/>
              <a:rect l="l" t="t" r="r" b="b"/>
              <a:pathLst>
                <a:path w="30423" h="2803" extrusionOk="0">
                  <a:moveTo>
                    <a:pt x="0" y="1"/>
                  </a:moveTo>
                  <a:cubicBezTo>
                    <a:pt x="100" y="34"/>
                    <a:pt x="200" y="34"/>
                    <a:pt x="301" y="67"/>
                  </a:cubicBezTo>
                  <a:lnTo>
                    <a:pt x="1168" y="201"/>
                  </a:lnTo>
                  <a:cubicBezTo>
                    <a:pt x="1935" y="334"/>
                    <a:pt x="3036" y="468"/>
                    <a:pt x="4403" y="668"/>
                  </a:cubicBezTo>
                  <a:cubicBezTo>
                    <a:pt x="7172" y="1035"/>
                    <a:pt x="10975" y="1468"/>
                    <a:pt x="15178" y="1869"/>
                  </a:cubicBezTo>
                  <a:cubicBezTo>
                    <a:pt x="19381" y="2236"/>
                    <a:pt x="23184" y="2502"/>
                    <a:pt x="25952" y="2636"/>
                  </a:cubicBezTo>
                  <a:cubicBezTo>
                    <a:pt x="27320" y="2703"/>
                    <a:pt x="28454" y="2769"/>
                    <a:pt x="29221" y="2769"/>
                  </a:cubicBezTo>
                  <a:lnTo>
                    <a:pt x="30122" y="2803"/>
                  </a:lnTo>
                  <a:lnTo>
                    <a:pt x="30422" y="2803"/>
                  </a:lnTo>
                  <a:cubicBezTo>
                    <a:pt x="30322" y="2769"/>
                    <a:pt x="30222" y="2736"/>
                    <a:pt x="30122" y="2736"/>
                  </a:cubicBezTo>
                  <a:lnTo>
                    <a:pt x="29221" y="2669"/>
                  </a:lnTo>
                  <a:lnTo>
                    <a:pt x="25952" y="2469"/>
                  </a:lnTo>
                  <a:cubicBezTo>
                    <a:pt x="23184" y="2302"/>
                    <a:pt x="19381" y="2035"/>
                    <a:pt x="15178" y="1635"/>
                  </a:cubicBezTo>
                  <a:cubicBezTo>
                    <a:pt x="10975" y="1268"/>
                    <a:pt x="7172" y="835"/>
                    <a:pt x="4437" y="501"/>
                  </a:cubicBezTo>
                  <a:lnTo>
                    <a:pt x="1201" y="134"/>
                  </a:lnTo>
                  <a:lnTo>
                    <a:pt x="301" y="34"/>
                  </a:lnTo>
                  <a:cubicBezTo>
                    <a:pt x="200" y="1"/>
                    <a:pt x="100" y="1"/>
                    <a:pt x="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32"/>
            <p:cNvSpPr/>
            <p:nvPr/>
          </p:nvSpPr>
          <p:spPr>
            <a:xfrm>
              <a:off x="3054025" y="4793250"/>
              <a:ext cx="740550" cy="27325"/>
            </a:xfrm>
            <a:custGeom>
              <a:avLst/>
              <a:gdLst/>
              <a:ahLst/>
              <a:cxnLst/>
              <a:rect l="l" t="t" r="r" b="b"/>
              <a:pathLst>
                <a:path w="29622" h="1093" extrusionOk="0">
                  <a:moveTo>
                    <a:pt x="29442" y="0"/>
                  </a:moveTo>
                  <a:cubicBezTo>
                    <a:pt x="29388" y="0"/>
                    <a:pt x="29338" y="9"/>
                    <a:pt x="29288" y="25"/>
                  </a:cubicBezTo>
                  <a:lnTo>
                    <a:pt x="28454" y="92"/>
                  </a:lnTo>
                  <a:cubicBezTo>
                    <a:pt x="27687" y="192"/>
                    <a:pt x="26619" y="292"/>
                    <a:pt x="25285" y="392"/>
                  </a:cubicBezTo>
                  <a:cubicBezTo>
                    <a:pt x="22583" y="626"/>
                    <a:pt x="18880" y="859"/>
                    <a:pt x="14811" y="859"/>
                  </a:cubicBezTo>
                  <a:cubicBezTo>
                    <a:pt x="10708" y="859"/>
                    <a:pt x="7005" y="659"/>
                    <a:pt x="4303" y="426"/>
                  </a:cubicBezTo>
                  <a:cubicBezTo>
                    <a:pt x="2969" y="292"/>
                    <a:pt x="1902" y="192"/>
                    <a:pt x="1134" y="92"/>
                  </a:cubicBezTo>
                  <a:lnTo>
                    <a:pt x="300" y="25"/>
                  </a:lnTo>
                  <a:lnTo>
                    <a:pt x="0" y="25"/>
                  </a:lnTo>
                  <a:cubicBezTo>
                    <a:pt x="100" y="59"/>
                    <a:pt x="200" y="59"/>
                    <a:pt x="300" y="92"/>
                  </a:cubicBezTo>
                  <a:lnTo>
                    <a:pt x="1134" y="192"/>
                  </a:lnTo>
                  <a:cubicBezTo>
                    <a:pt x="1902" y="326"/>
                    <a:pt x="2969" y="459"/>
                    <a:pt x="4303" y="559"/>
                  </a:cubicBezTo>
                  <a:cubicBezTo>
                    <a:pt x="6972" y="859"/>
                    <a:pt x="10708" y="1093"/>
                    <a:pt x="14811" y="1093"/>
                  </a:cubicBezTo>
                  <a:cubicBezTo>
                    <a:pt x="18914" y="1093"/>
                    <a:pt x="22616" y="826"/>
                    <a:pt x="25285" y="559"/>
                  </a:cubicBezTo>
                  <a:cubicBezTo>
                    <a:pt x="26619" y="426"/>
                    <a:pt x="27720" y="292"/>
                    <a:pt x="28454" y="192"/>
                  </a:cubicBezTo>
                  <a:lnTo>
                    <a:pt x="29321" y="59"/>
                  </a:lnTo>
                  <a:cubicBezTo>
                    <a:pt x="29421" y="59"/>
                    <a:pt x="29521" y="25"/>
                    <a:pt x="29621" y="25"/>
                  </a:cubicBezTo>
                  <a:cubicBezTo>
                    <a:pt x="29555" y="9"/>
                    <a:pt x="29496" y="0"/>
                    <a:pt x="29442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32"/>
            <p:cNvSpPr/>
            <p:nvPr/>
          </p:nvSpPr>
          <p:spPr>
            <a:xfrm>
              <a:off x="3043175" y="5058225"/>
              <a:ext cx="737225" cy="9525"/>
            </a:xfrm>
            <a:custGeom>
              <a:avLst/>
              <a:gdLst/>
              <a:ahLst/>
              <a:cxnLst/>
              <a:rect l="l" t="t" r="r" b="b"/>
              <a:pathLst>
                <a:path w="29489" h="381" extrusionOk="0">
                  <a:moveTo>
                    <a:pt x="28321" y="1"/>
                  </a:moveTo>
                  <a:lnTo>
                    <a:pt x="25152" y="34"/>
                  </a:lnTo>
                  <a:lnTo>
                    <a:pt x="14744" y="134"/>
                  </a:lnTo>
                  <a:cubicBezTo>
                    <a:pt x="13553" y="144"/>
                    <a:pt x="12392" y="148"/>
                    <a:pt x="11280" y="148"/>
                  </a:cubicBezTo>
                  <a:cubicBezTo>
                    <a:pt x="8595" y="148"/>
                    <a:pt x="6191" y="124"/>
                    <a:pt x="4304" y="101"/>
                  </a:cubicBezTo>
                  <a:cubicBezTo>
                    <a:pt x="2969" y="67"/>
                    <a:pt x="1902" y="34"/>
                    <a:pt x="1135" y="34"/>
                  </a:cubicBezTo>
                  <a:lnTo>
                    <a:pt x="301" y="34"/>
                  </a:lnTo>
                  <a:cubicBezTo>
                    <a:pt x="251" y="17"/>
                    <a:pt x="201" y="9"/>
                    <a:pt x="151" y="9"/>
                  </a:cubicBezTo>
                  <a:cubicBezTo>
                    <a:pt x="101" y="9"/>
                    <a:pt x="51" y="17"/>
                    <a:pt x="1" y="34"/>
                  </a:cubicBezTo>
                  <a:cubicBezTo>
                    <a:pt x="101" y="34"/>
                    <a:pt x="201" y="67"/>
                    <a:pt x="301" y="67"/>
                  </a:cubicBezTo>
                  <a:lnTo>
                    <a:pt x="1135" y="134"/>
                  </a:lnTo>
                  <a:cubicBezTo>
                    <a:pt x="1902" y="167"/>
                    <a:pt x="2969" y="201"/>
                    <a:pt x="4304" y="268"/>
                  </a:cubicBezTo>
                  <a:cubicBezTo>
                    <a:pt x="6305" y="343"/>
                    <a:pt x="8888" y="380"/>
                    <a:pt x="11772" y="380"/>
                  </a:cubicBezTo>
                  <a:cubicBezTo>
                    <a:pt x="12733" y="380"/>
                    <a:pt x="13727" y="376"/>
                    <a:pt x="14744" y="368"/>
                  </a:cubicBezTo>
                  <a:cubicBezTo>
                    <a:pt x="18781" y="334"/>
                    <a:pt x="22483" y="268"/>
                    <a:pt x="25152" y="201"/>
                  </a:cubicBezTo>
                  <a:lnTo>
                    <a:pt x="28321" y="101"/>
                  </a:lnTo>
                  <a:lnTo>
                    <a:pt x="29188" y="34"/>
                  </a:lnTo>
                  <a:lnTo>
                    <a:pt x="29488" y="34"/>
                  </a:lnTo>
                  <a:cubicBezTo>
                    <a:pt x="29388" y="1"/>
                    <a:pt x="29288" y="1"/>
                    <a:pt x="29188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32"/>
            <p:cNvSpPr/>
            <p:nvPr/>
          </p:nvSpPr>
          <p:spPr>
            <a:xfrm>
              <a:off x="2868050" y="4644600"/>
              <a:ext cx="165150" cy="49225"/>
            </a:xfrm>
            <a:custGeom>
              <a:avLst/>
              <a:gdLst/>
              <a:ahLst/>
              <a:cxnLst/>
              <a:rect l="l" t="t" r="r" b="b"/>
              <a:pathLst>
                <a:path w="6606" h="1969" extrusionOk="0">
                  <a:moveTo>
                    <a:pt x="1" y="1"/>
                  </a:moveTo>
                  <a:lnTo>
                    <a:pt x="1" y="1"/>
                  </a:lnTo>
                  <a:cubicBezTo>
                    <a:pt x="1068" y="434"/>
                    <a:pt x="2169" y="801"/>
                    <a:pt x="3270" y="1101"/>
                  </a:cubicBezTo>
                  <a:cubicBezTo>
                    <a:pt x="4370" y="1468"/>
                    <a:pt x="5471" y="1735"/>
                    <a:pt x="6605" y="1969"/>
                  </a:cubicBezTo>
                  <a:cubicBezTo>
                    <a:pt x="5538" y="1535"/>
                    <a:pt x="4470" y="1168"/>
                    <a:pt x="3336" y="868"/>
                  </a:cubicBezTo>
                  <a:cubicBezTo>
                    <a:pt x="2269" y="501"/>
                    <a:pt x="1135" y="201"/>
                    <a:pt x="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2"/>
            <p:cNvSpPr/>
            <p:nvPr/>
          </p:nvSpPr>
          <p:spPr>
            <a:xfrm>
              <a:off x="1787275" y="3734500"/>
              <a:ext cx="554600" cy="709150"/>
            </a:xfrm>
            <a:custGeom>
              <a:avLst/>
              <a:gdLst/>
              <a:ahLst/>
              <a:cxnLst/>
              <a:rect l="l" t="t" r="r" b="b"/>
              <a:pathLst>
                <a:path w="22184" h="28366" extrusionOk="0">
                  <a:moveTo>
                    <a:pt x="15011" y="0"/>
                  </a:moveTo>
                  <a:cubicBezTo>
                    <a:pt x="14855" y="0"/>
                    <a:pt x="14699" y="4"/>
                    <a:pt x="14544" y="12"/>
                  </a:cubicBezTo>
                  <a:cubicBezTo>
                    <a:pt x="11509" y="179"/>
                    <a:pt x="8674" y="1646"/>
                    <a:pt x="6038" y="3181"/>
                  </a:cubicBezTo>
                  <a:cubicBezTo>
                    <a:pt x="4371" y="4115"/>
                    <a:pt x="2669" y="5115"/>
                    <a:pt x="1435" y="6617"/>
                  </a:cubicBezTo>
                  <a:cubicBezTo>
                    <a:pt x="1" y="8384"/>
                    <a:pt x="268" y="10353"/>
                    <a:pt x="735" y="12587"/>
                  </a:cubicBezTo>
                  <a:cubicBezTo>
                    <a:pt x="1602" y="16924"/>
                    <a:pt x="3737" y="21360"/>
                    <a:pt x="3837" y="23795"/>
                  </a:cubicBezTo>
                  <a:lnTo>
                    <a:pt x="7473" y="28365"/>
                  </a:lnTo>
                  <a:lnTo>
                    <a:pt x="14645" y="26397"/>
                  </a:lnTo>
                  <a:cubicBezTo>
                    <a:pt x="13844" y="25497"/>
                    <a:pt x="14645" y="23962"/>
                    <a:pt x="15712" y="23395"/>
                  </a:cubicBezTo>
                  <a:cubicBezTo>
                    <a:pt x="16813" y="22828"/>
                    <a:pt x="18114" y="22795"/>
                    <a:pt x="19181" y="22228"/>
                  </a:cubicBezTo>
                  <a:cubicBezTo>
                    <a:pt x="20415" y="21494"/>
                    <a:pt x="21316" y="20326"/>
                    <a:pt x="21683" y="18925"/>
                  </a:cubicBezTo>
                  <a:cubicBezTo>
                    <a:pt x="22050" y="17558"/>
                    <a:pt x="22183" y="16157"/>
                    <a:pt x="22117" y="14722"/>
                  </a:cubicBezTo>
                  <a:cubicBezTo>
                    <a:pt x="22083" y="11987"/>
                    <a:pt x="21883" y="9285"/>
                    <a:pt x="21516" y="6583"/>
                  </a:cubicBezTo>
                  <a:cubicBezTo>
                    <a:pt x="21316" y="4949"/>
                    <a:pt x="21016" y="3247"/>
                    <a:pt x="19982" y="1980"/>
                  </a:cubicBezTo>
                  <a:cubicBezTo>
                    <a:pt x="18812" y="564"/>
                    <a:pt x="16875" y="0"/>
                    <a:pt x="15011" y="0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32"/>
            <p:cNvSpPr/>
            <p:nvPr/>
          </p:nvSpPr>
          <p:spPr>
            <a:xfrm>
              <a:off x="1784775" y="3708650"/>
              <a:ext cx="614625" cy="618875"/>
            </a:xfrm>
            <a:custGeom>
              <a:avLst/>
              <a:gdLst/>
              <a:ahLst/>
              <a:cxnLst/>
              <a:rect l="l" t="t" r="r" b="b"/>
              <a:pathLst>
                <a:path w="24585" h="24755" extrusionOk="0">
                  <a:moveTo>
                    <a:pt x="14921" y="1"/>
                  </a:moveTo>
                  <a:cubicBezTo>
                    <a:pt x="14079" y="1"/>
                    <a:pt x="13360" y="87"/>
                    <a:pt x="12877" y="279"/>
                  </a:cubicBezTo>
                  <a:cubicBezTo>
                    <a:pt x="12877" y="279"/>
                    <a:pt x="4037" y="4115"/>
                    <a:pt x="3603" y="4448"/>
                  </a:cubicBezTo>
                  <a:cubicBezTo>
                    <a:pt x="3170" y="4748"/>
                    <a:pt x="1" y="5883"/>
                    <a:pt x="67" y="9752"/>
                  </a:cubicBezTo>
                  <a:cubicBezTo>
                    <a:pt x="134" y="13655"/>
                    <a:pt x="2436" y="21260"/>
                    <a:pt x="2436" y="21260"/>
                  </a:cubicBezTo>
                  <a:cubicBezTo>
                    <a:pt x="3170" y="22795"/>
                    <a:pt x="4504" y="23996"/>
                    <a:pt x="6172" y="24529"/>
                  </a:cubicBezTo>
                  <a:cubicBezTo>
                    <a:pt x="6636" y="24681"/>
                    <a:pt x="7117" y="24755"/>
                    <a:pt x="7596" y="24755"/>
                  </a:cubicBezTo>
                  <a:cubicBezTo>
                    <a:pt x="8803" y="24755"/>
                    <a:pt x="10001" y="24288"/>
                    <a:pt x="10908" y="23428"/>
                  </a:cubicBezTo>
                  <a:cubicBezTo>
                    <a:pt x="11609" y="22728"/>
                    <a:pt x="12009" y="21761"/>
                    <a:pt x="12510" y="20893"/>
                  </a:cubicBezTo>
                  <a:cubicBezTo>
                    <a:pt x="12977" y="19993"/>
                    <a:pt x="13577" y="19092"/>
                    <a:pt x="14478" y="18658"/>
                  </a:cubicBezTo>
                  <a:cubicBezTo>
                    <a:pt x="14811" y="18486"/>
                    <a:pt x="15199" y="18395"/>
                    <a:pt x="15581" y="18395"/>
                  </a:cubicBezTo>
                  <a:cubicBezTo>
                    <a:pt x="16231" y="18395"/>
                    <a:pt x="16864" y="18658"/>
                    <a:pt x="17180" y="19225"/>
                  </a:cubicBezTo>
                  <a:cubicBezTo>
                    <a:pt x="17346" y="19492"/>
                    <a:pt x="17446" y="19826"/>
                    <a:pt x="17713" y="19993"/>
                  </a:cubicBezTo>
                  <a:cubicBezTo>
                    <a:pt x="17791" y="20019"/>
                    <a:pt x="17870" y="20031"/>
                    <a:pt x="17948" y="20031"/>
                  </a:cubicBezTo>
                  <a:cubicBezTo>
                    <a:pt x="18272" y="20031"/>
                    <a:pt x="18580" y="19822"/>
                    <a:pt x="18714" y="19526"/>
                  </a:cubicBezTo>
                  <a:cubicBezTo>
                    <a:pt x="18814" y="19125"/>
                    <a:pt x="18814" y="18692"/>
                    <a:pt x="18714" y="18325"/>
                  </a:cubicBezTo>
                  <a:cubicBezTo>
                    <a:pt x="18414" y="16824"/>
                    <a:pt x="18247" y="15323"/>
                    <a:pt x="18247" y="13822"/>
                  </a:cubicBezTo>
                  <a:cubicBezTo>
                    <a:pt x="18314" y="12287"/>
                    <a:pt x="18747" y="10753"/>
                    <a:pt x="19781" y="9652"/>
                  </a:cubicBezTo>
                  <a:cubicBezTo>
                    <a:pt x="20582" y="8818"/>
                    <a:pt x="21649" y="8284"/>
                    <a:pt x="22617" y="7617"/>
                  </a:cubicBezTo>
                  <a:cubicBezTo>
                    <a:pt x="23551" y="6950"/>
                    <a:pt x="24451" y="6016"/>
                    <a:pt x="24518" y="4849"/>
                  </a:cubicBezTo>
                  <a:cubicBezTo>
                    <a:pt x="24585" y="3814"/>
                    <a:pt x="23984" y="2847"/>
                    <a:pt x="23217" y="2147"/>
                  </a:cubicBezTo>
                  <a:cubicBezTo>
                    <a:pt x="21933" y="965"/>
                    <a:pt x="17741" y="1"/>
                    <a:pt x="149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32"/>
            <p:cNvSpPr/>
            <p:nvPr/>
          </p:nvSpPr>
          <p:spPr>
            <a:xfrm>
              <a:off x="1787275" y="3734500"/>
              <a:ext cx="554600" cy="709150"/>
            </a:xfrm>
            <a:custGeom>
              <a:avLst/>
              <a:gdLst/>
              <a:ahLst/>
              <a:cxnLst/>
              <a:rect l="l" t="t" r="r" b="b"/>
              <a:pathLst>
                <a:path w="22184" h="28366" extrusionOk="0">
                  <a:moveTo>
                    <a:pt x="15011" y="0"/>
                  </a:moveTo>
                  <a:cubicBezTo>
                    <a:pt x="14855" y="0"/>
                    <a:pt x="14699" y="4"/>
                    <a:pt x="14544" y="12"/>
                  </a:cubicBezTo>
                  <a:cubicBezTo>
                    <a:pt x="11509" y="179"/>
                    <a:pt x="8674" y="1646"/>
                    <a:pt x="6038" y="3181"/>
                  </a:cubicBezTo>
                  <a:cubicBezTo>
                    <a:pt x="4371" y="4115"/>
                    <a:pt x="2669" y="5115"/>
                    <a:pt x="1435" y="6617"/>
                  </a:cubicBezTo>
                  <a:cubicBezTo>
                    <a:pt x="1" y="8384"/>
                    <a:pt x="268" y="10353"/>
                    <a:pt x="735" y="12587"/>
                  </a:cubicBezTo>
                  <a:cubicBezTo>
                    <a:pt x="1602" y="16924"/>
                    <a:pt x="3737" y="21360"/>
                    <a:pt x="3837" y="23795"/>
                  </a:cubicBezTo>
                  <a:lnTo>
                    <a:pt x="7473" y="28365"/>
                  </a:lnTo>
                  <a:lnTo>
                    <a:pt x="14645" y="26397"/>
                  </a:lnTo>
                  <a:cubicBezTo>
                    <a:pt x="13844" y="25497"/>
                    <a:pt x="14645" y="23962"/>
                    <a:pt x="15712" y="23395"/>
                  </a:cubicBezTo>
                  <a:cubicBezTo>
                    <a:pt x="16813" y="22828"/>
                    <a:pt x="18114" y="22795"/>
                    <a:pt x="19181" y="22228"/>
                  </a:cubicBezTo>
                  <a:cubicBezTo>
                    <a:pt x="20415" y="21494"/>
                    <a:pt x="21316" y="20326"/>
                    <a:pt x="21683" y="18925"/>
                  </a:cubicBezTo>
                  <a:cubicBezTo>
                    <a:pt x="22050" y="17558"/>
                    <a:pt x="22183" y="16157"/>
                    <a:pt x="22117" y="14722"/>
                  </a:cubicBezTo>
                  <a:cubicBezTo>
                    <a:pt x="22083" y="11987"/>
                    <a:pt x="21883" y="9285"/>
                    <a:pt x="21516" y="6583"/>
                  </a:cubicBezTo>
                  <a:cubicBezTo>
                    <a:pt x="21316" y="4949"/>
                    <a:pt x="21016" y="3247"/>
                    <a:pt x="19982" y="1980"/>
                  </a:cubicBezTo>
                  <a:cubicBezTo>
                    <a:pt x="18812" y="564"/>
                    <a:pt x="16875" y="0"/>
                    <a:pt x="15011" y="0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32"/>
            <p:cNvSpPr/>
            <p:nvPr/>
          </p:nvSpPr>
          <p:spPr>
            <a:xfrm>
              <a:off x="1784775" y="3626700"/>
              <a:ext cx="629650" cy="701125"/>
            </a:xfrm>
            <a:custGeom>
              <a:avLst/>
              <a:gdLst/>
              <a:ahLst/>
              <a:cxnLst/>
              <a:rect l="l" t="t" r="r" b="b"/>
              <a:pathLst>
                <a:path w="25186" h="28045" extrusionOk="0">
                  <a:moveTo>
                    <a:pt x="12783" y="1"/>
                  </a:moveTo>
                  <a:cubicBezTo>
                    <a:pt x="12670" y="1"/>
                    <a:pt x="12556" y="7"/>
                    <a:pt x="12443" y="21"/>
                  </a:cubicBezTo>
                  <a:cubicBezTo>
                    <a:pt x="10208" y="121"/>
                    <a:pt x="8207" y="1355"/>
                    <a:pt x="7106" y="3323"/>
                  </a:cubicBezTo>
                  <a:cubicBezTo>
                    <a:pt x="6707" y="3164"/>
                    <a:pt x="6309" y="3091"/>
                    <a:pt x="5926" y="3091"/>
                  </a:cubicBezTo>
                  <a:cubicBezTo>
                    <a:pt x="3903" y="3091"/>
                    <a:pt x="2279" y="5123"/>
                    <a:pt x="3036" y="7226"/>
                  </a:cubicBezTo>
                  <a:cubicBezTo>
                    <a:pt x="1835" y="7493"/>
                    <a:pt x="968" y="8560"/>
                    <a:pt x="1001" y="9794"/>
                  </a:cubicBezTo>
                  <a:cubicBezTo>
                    <a:pt x="334" y="10728"/>
                    <a:pt x="1" y="11896"/>
                    <a:pt x="67" y="13030"/>
                  </a:cubicBezTo>
                  <a:cubicBezTo>
                    <a:pt x="167" y="16933"/>
                    <a:pt x="2436" y="24538"/>
                    <a:pt x="2436" y="24538"/>
                  </a:cubicBezTo>
                  <a:cubicBezTo>
                    <a:pt x="3170" y="26106"/>
                    <a:pt x="4504" y="27274"/>
                    <a:pt x="6172" y="27841"/>
                  </a:cubicBezTo>
                  <a:cubicBezTo>
                    <a:pt x="6621" y="27978"/>
                    <a:pt x="7084" y="28045"/>
                    <a:pt x="7548" y="28045"/>
                  </a:cubicBezTo>
                  <a:cubicBezTo>
                    <a:pt x="8771" y="28045"/>
                    <a:pt x="9989" y="27578"/>
                    <a:pt x="10908" y="26706"/>
                  </a:cubicBezTo>
                  <a:cubicBezTo>
                    <a:pt x="11609" y="26006"/>
                    <a:pt x="12009" y="25039"/>
                    <a:pt x="12510" y="24171"/>
                  </a:cubicBezTo>
                  <a:cubicBezTo>
                    <a:pt x="12977" y="23271"/>
                    <a:pt x="13577" y="22370"/>
                    <a:pt x="14478" y="21936"/>
                  </a:cubicBezTo>
                  <a:cubicBezTo>
                    <a:pt x="14805" y="21767"/>
                    <a:pt x="15149" y="21703"/>
                    <a:pt x="15502" y="21703"/>
                  </a:cubicBezTo>
                  <a:cubicBezTo>
                    <a:pt x="16120" y="21703"/>
                    <a:pt x="16764" y="21900"/>
                    <a:pt x="17380" y="22070"/>
                  </a:cubicBezTo>
                  <a:cubicBezTo>
                    <a:pt x="17535" y="22116"/>
                    <a:pt x="17664" y="22137"/>
                    <a:pt x="17770" y="22137"/>
                  </a:cubicBezTo>
                  <a:cubicBezTo>
                    <a:pt x="18281" y="22137"/>
                    <a:pt x="18286" y="21649"/>
                    <a:pt x="18314" y="21069"/>
                  </a:cubicBezTo>
                  <a:lnTo>
                    <a:pt x="18247" y="17100"/>
                  </a:lnTo>
                  <a:cubicBezTo>
                    <a:pt x="18314" y="15565"/>
                    <a:pt x="18747" y="14031"/>
                    <a:pt x="19781" y="12930"/>
                  </a:cubicBezTo>
                  <a:cubicBezTo>
                    <a:pt x="20582" y="12096"/>
                    <a:pt x="21649" y="11562"/>
                    <a:pt x="22617" y="10895"/>
                  </a:cubicBezTo>
                  <a:cubicBezTo>
                    <a:pt x="23551" y="10228"/>
                    <a:pt x="24451" y="9294"/>
                    <a:pt x="24518" y="8127"/>
                  </a:cubicBezTo>
                  <a:cubicBezTo>
                    <a:pt x="24552" y="7960"/>
                    <a:pt x="24518" y="7793"/>
                    <a:pt x="24518" y="7626"/>
                  </a:cubicBezTo>
                  <a:cubicBezTo>
                    <a:pt x="24685" y="7393"/>
                    <a:pt x="24852" y="7126"/>
                    <a:pt x="24952" y="6859"/>
                  </a:cubicBezTo>
                  <a:cubicBezTo>
                    <a:pt x="25185" y="6292"/>
                    <a:pt x="25085" y="5625"/>
                    <a:pt x="24685" y="5158"/>
                  </a:cubicBezTo>
                  <a:cubicBezTo>
                    <a:pt x="24464" y="4953"/>
                    <a:pt x="24192" y="4852"/>
                    <a:pt x="23923" y="4852"/>
                  </a:cubicBezTo>
                  <a:cubicBezTo>
                    <a:pt x="23623" y="4852"/>
                    <a:pt x="23328" y="4978"/>
                    <a:pt x="23117" y="5224"/>
                  </a:cubicBezTo>
                  <a:cubicBezTo>
                    <a:pt x="24131" y="3849"/>
                    <a:pt x="22927" y="2333"/>
                    <a:pt x="21640" y="2333"/>
                  </a:cubicBezTo>
                  <a:cubicBezTo>
                    <a:pt x="21149" y="2333"/>
                    <a:pt x="20645" y="2555"/>
                    <a:pt x="20248" y="3090"/>
                  </a:cubicBezTo>
                  <a:cubicBezTo>
                    <a:pt x="20615" y="2289"/>
                    <a:pt x="20349" y="1322"/>
                    <a:pt x="19615" y="821"/>
                  </a:cubicBezTo>
                  <a:cubicBezTo>
                    <a:pt x="19155" y="515"/>
                    <a:pt x="18608" y="352"/>
                    <a:pt x="18051" y="352"/>
                  </a:cubicBezTo>
                  <a:cubicBezTo>
                    <a:pt x="17760" y="352"/>
                    <a:pt x="17466" y="396"/>
                    <a:pt x="17180" y="488"/>
                  </a:cubicBezTo>
                  <a:cubicBezTo>
                    <a:pt x="16379" y="755"/>
                    <a:pt x="15612" y="1155"/>
                    <a:pt x="14945" y="1655"/>
                  </a:cubicBezTo>
                  <a:cubicBezTo>
                    <a:pt x="14945" y="1088"/>
                    <a:pt x="14611" y="554"/>
                    <a:pt x="14077" y="321"/>
                  </a:cubicBezTo>
                  <a:cubicBezTo>
                    <a:pt x="13677" y="107"/>
                    <a:pt x="13234" y="1"/>
                    <a:pt x="127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32"/>
            <p:cNvSpPr/>
            <p:nvPr/>
          </p:nvSpPr>
          <p:spPr>
            <a:xfrm>
              <a:off x="1856500" y="3909900"/>
              <a:ext cx="249375" cy="72675"/>
            </a:xfrm>
            <a:custGeom>
              <a:avLst/>
              <a:gdLst/>
              <a:ahLst/>
              <a:cxnLst/>
              <a:rect l="l" t="t" r="r" b="b"/>
              <a:pathLst>
                <a:path w="9975" h="2907" extrusionOk="0">
                  <a:moveTo>
                    <a:pt x="0" y="1"/>
                  </a:moveTo>
                  <a:lnTo>
                    <a:pt x="0" y="134"/>
                  </a:lnTo>
                  <a:cubicBezTo>
                    <a:pt x="0" y="268"/>
                    <a:pt x="34" y="368"/>
                    <a:pt x="67" y="501"/>
                  </a:cubicBezTo>
                  <a:cubicBezTo>
                    <a:pt x="167" y="968"/>
                    <a:pt x="367" y="1402"/>
                    <a:pt x="668" y="1769"/>
                  </a:cubicBezTo>
                  <a:cubicBezTo>
                    <a:pt x="1135" y="2336"/>
                    <a:pt x="1768" y="2736"/>
                    <a:pt x="2469" y="2870"/>
                  </a:cubicBezTo>
                  <a:cubicBezTo>
                    <a:pt x="2635" y="2894"/>
                    <a:pt x="2802" y="2906"/>
                    <a:pt x="2967" y="2906"/>
                  </a:cubicBezTo>
                  <a:cubicBezTo>
                    <a:pt x="3696" y="2906"/>
                    <a:pt x="4400" y="2671"/>
                    <a:pt x="4971" y="2236"/>
                  </a:cubicBezTo>
                  <a:cubicBezTo>
                    <a:pt x="5203" y="2061"/>
                    <a:pt x="5385" y="1862"/>
                    <a:pt x="5560" y="1637"/>
                  </a:cubicBezTo>
                  <a:lnTo>
                    <a:pt x="5560" y="1637"/>
                  </a:lnTo>
                  <a:cubicBezTo>
                    <a:pt x="6056" y="2173"/>
                    <a:pt x="6752" y="2469"/>
                    <a:pt x="7506" y="2469"/>
                  </a:cubicBezTo>
                  <a:cubicBezTo>
                    <a:pt x="8540" y="2436"/>
                    <a:pt x="9474" y="1802"/>
                    <a:pt x="9874" y="835"/>
                  </a:cubicBezTo>
                  <a:cubicBezTo>
                    <a:pt x="9941" y="701"/>
                    <a:pt x="9974" y="568"/>
                    <a:pt x="9974" y="434"/>
                  </a:cubicBezTo>
                  <a:lnTo>
                    <a:pt x="9974" y="434"/>
                  </a:lnTo>
                  <a:cubicBezTo>
                    <a:pt x="9974" y="435"/>
                    <a:pt x="9941" y="568"/>
                    <a:pt x="9807" y="801"/>
                  </a:cubicBezTo>
                  <a:cubicBezTo>
                    <a:pt x="9641" y="1168"/>
                    <a:pt x="9374" y="1469"/>
                    <a:pt x="9074" y="1702"/>
                  </a:cubicBezTo>
                  <a:cubicBezTo>
                    <a:pt x="8671" y="2074"/>
                    <a:pt x="8154" y="2273"/>
                    <a:pt x="7628" y="2273"/>
                  </a:cubicBezTo>
                  <a:cubicBezTo>
                    <a:pt x="7587" y="2273"/>
                    <a:pt x="7546" y="2271"/>
                    <a:pt x="7506" y="2269"/>
                  </a:cubicBezTo>
                  <a:cubicBezTo>
                    <a:pt x="6772" y="2269"/>
                    <a:pt x="6105" y="1936"/>
                    <a:pt x="5638" y="1402"/>
                  </a:cubicBezTo>
                  <a:lnTo>
                    <a:pt x="5538" y="1302"/>
                  </a:lnTo>
                  <a:lnTo>
                    <a:pt x="5471" y="1402"/>
                  </a:lnTo>
                  <a:cubicBezTo>
                    <a:pt x="5304" y="1669"/>
                    <a:pt x="5071" y="1869"/>
                    <a:pt x="4871" y="2069"/>
                  </a:cubicBezTo>
                  <a:cubicBezTo>
                    <a:pt x="4315" y="2486"/>
                    <a:pt x="3643" y="2694"/>
                    <a:pt x="2952" y="2694"/>
                  </a:cubicBezTo>
                  <a:cubicBezTo>
                    <a:pt x="2813" y="2694"/>
                    <a:pt x="2675" y="2686"/>
                    <a:pt x="2536" y="2669"/>
                  </a:cubicBezTo>
                  <a:cubicBezTo>
                    <a:pt x="1868" y="2569"/>
                    <a:pt x="1235" y="2202"/>
                    <a:pt x="768" y="1702"/>
                  </a:cubicBezTo>
                  <a:cubicBezTo>
                    <a:pt x="467" y="1335"/>
                    <a:pt x="267" y="935"/>
                    <a:pt x="134" y="501"/>
                  </a:cubicBezTo>
                  <a:cubicBezTo>
                    <a:pt x="34" y="168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32"/>
            <p:cNvSpPr/>
            <p:nvPr/>
          </p:nvSpPr>
          <p:spPr>
            <a:xfrm>
              <a:off x="2162550" y="3854875"/>
              <a:ext cx="90925" cy="47850"/>
            </a:xfrm>
            <a:custGeom>
              <a:avLst/>
              <a:gdLst/>
              <a:ahLst/>
              <a:cxnLst/>
              <a:rect l="l" t="t" r="r" b="b"/>
              <a:pathLst>
                <a:path w="3637" h="1914" extrusionOk="0">
                  <a:moveTo>
                    <a:pt x="3470" y="0"/>
                  </a:moveTo>
                  <a:cubicBezTo>
                    <a:pt x="3470" y="200"/>
                    <a:pt x="3470" y="434"/>
                    <a:pt x="3403" y="634"/>
                  </a:cubicBezTo>
                  <a:cubicBezTo>
                    <a:pt x="3336" y="868"/>
                    <a:pt x="3203" y="1068"/>
                    <a:pt x="3036" y="1234"/>
                  </a:cubicBezTo>
                  <a:cubicBezTo>
                    <a:pt x="2836" y="1435"/>
                    <a:pt x="2569" y="1568"/>
                    <a:pt x="2269" y="1635"/>
                  </a:cubicBezTo>
                  <a:cubicBezTo>
                    <a:pt x="2069" y="1672"/>
                    <a:pt x="1868" y="1691"/>
                    <a:pt x="1668" y="1691"/>
                  </a:cubicBezTo>
                  <a:cubicBezTo>
                    <a:pt x="1335" y="1691"/>
                    <a:pt x="1001" y="1639"/>
                    <a:pt x="668" y="1535"/>
                  </a:cubicBezTo>
                  <a:cubicBezTo>
                    <a:pt x="467" y="1435"/>
                    <a:pt x="234" y="1368"/>
                    <a:pt x="0" y="1335"/>
                  </a:cubicBezTo>
                  <a:lnTo>
                    <a:pt x="0" y="1335"/>
                  </a:lnTo>
                  <a:cubicBezTo>
                    <a:pt x="201" y="1501"/>
                    <a:pt x="401" y="1601"/>
                    <a:pt x="634" y="1668"/>
                  </a:cubicBezTo>
                  <a:cubicBezTo>
                    <a:pt x="1008" y="1832"/>
                    <a:pt x="1414" y="1913"/>
                    <a:pt x="1819" y="1913"/>
                  </a:cubicBezTo>
                  <a:cubicBezTo>
                    <a:pt x="1992" y="1913"/>
                    <a:pt x="2165" y="1898"/>
                    <a:pt x="2335" y="1868"/>
                  </a:cubicBezTo>
                  <a:cubicBezTo>
                    <a:pt x="2636" y="1768"/>
                    <a:pt x="2936" y="1601"/>
                    <a:pt x="3169" y="1401"/>
                  </a:cubicBezTo>
                  <a:cubicBezTo>
                    <a:pt x="3370" y="1201"/>
                    <a:pt x="3470" y="968"/>
                    <a:pt x="3536" y="701"/>
                  </a:cubicBezTo>
                  <a:cubicBezTo>
                    <a:pt x="3636" y="467"/>
                    <a:pt x="3603" y="200"/>
                    <a:pt x="347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32"/>
            <p:cNvSpPr/>
            <p:nvPr/>
          </p:nvSpPr>
          <p:spPr>
            <a:xfrm>
              <a:off x="2261775" y="3819000"/>
              <a:ext cx="90925" cy="53600"/>
            </a:xfrm>
            <a:custGeom>
              <a:avLst/>
              <a:gdLst/>
              <a:ahLst/>
              <a:cxnLst/>
              <a:rect l="l" t="t" r="r" b="b"/>
              <a:pathLst>
                <a:path w="3637" h="2144" extrusionOk="0">
                  <a:moveTo>
                    <a:pt x="3604" y="1"/>
                  </a:moveTo>
                  <a:cubicBezTo>
                    <a:pt x="3570" y="1"/>
                    <a:pt x="3537" y="268"/>
                    <a:pt x="3337" y="635"/>
                  </a:cubicBezTo>
                  <a:cubicBezTo>
                    <a:pt x="3103" y="1102"/>
                    <a:pt x="2703" y="1502"/>
                    <a:pt x="2203" y="1735"/>
                  </a:cubicBezTo>
                  <a:cubicBezTo>
                    <a:pt x="1895" y="1879"/>
                    <a:pt x="1575" y="1947"/>
                    <a:pt x="1250" y="1947"/>
                  </a:cubicBezTo>
                  <a:cubicBezTo>
                    <a:pt x="1046" y="1947"/>
                    <a:pt x="840" y="1920"/>
                    <a:pt x="635" y="1869"/>
                  </a:cubicBezTo>
                  <a:cubicBezTo>
                    <a:pt x="270" y="1778"/>
                    <a:pt x="44" y="1631"/>
                    <a:pt x="6" y="1631"/>
                  </a:cubicBezTo>
                  <a:cubicBezTo>
                    <a:pt x="3" y="1631"/>
                    <a:pt x="1" y="1632"/>
                    <a:pt x="1" y="1635"/>
                  </a:cubicBezTo>
                  <a:cubicBezTo>
                    <a:pt x="134" y="1836"/>
                    <a:pt x="368" y="1969"/>
                    <a:pt x="601" y="2002"/>
                  </a:cubicBezTo>
                  <a:cubicBezTo>
                    <a:pt x="853" y="2098"/>
                    <a:pt x="1112" y="2144"/>
                    <a:pt x="1369" y="2144"/>
                  </a:cubicBezTo>
                  <a:cubicBezTo>
                    <a:pt x="2269" y="2144"/>
                    <a:pt x="3133" y="1584"/>
                    <a:pt x="3470" y="701"/>
                  </a:cubicBezTo>
                  <a:cubicBezTo>
                    <a:pt x="3570" y="468"/>
                    <a:pt x="3637" y="234"/>
                    <a:pt x="3604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32"/>
            <p:cNvSpPr/>
            <p:nvPr/>
          </p:nvSpPr>
          <p:spPr>
            <a:xfrm>
              <a:off x="2052475" y="3730500"/>
              <a:ext cx="175150" cy="62675"/>
            </a:xfrm>
            <a:custGeom>
              <a:avLst/>
              <a:gdLst/>
              <a:ahLst/>
              <a:cxnLst/>
              <a:rect l="l" t="t" r="r" b="b"/>
              <a:pathLst>
                <a:path w="7006" h="2507" extrusionOk="0">
                  <a:moveTo>
                    <a:pt x="5245" y="1"/>
                  </a:moveTo>
                  <a:cubicBezTo>
                    <a:pt x="4921" y="1"/>
                    <a:pt x="4599" y="66"/>
                    <a:pt x="4303" y="172"/>
                  </a:cubicBezTo>
                  <a:cubicBezTo>
                    <a:pt x="3501" y="504"/>
                    <a:pt x="2928" y="1180"/>
                    <a:pt x="2718" y="1991"/>
                  </a:cubicBezTo>
                  <a:lnTo>
                    <a:pt x="2718" y="1991"/>
                  </a:lnTo>
                  <a:cubicBezTo>
                    <a:pt x="2671" y="1899"/>
                    <a:pt x="2610" y="1814"/>
                    <a:pt x="2535" y="1740"/>
                  </a:cubicBezTo>
                  <a:cubicBezTo>
                    <a:pt x="2335" y="1573"/>
                    <a:pt x="2102" y="1439"/>
                    <a:pt x="1868" y="1406"/>
                  </a:cubicBezTo>
                  <a:cubicBezTo>
                    <a:pt x="1788" y="1393"/>
                    <a:pt x="1707" y="1386"/>
                    <a:pt x="1625" y="1386"/>
                  </a:cubicBezTo>
                  <a:cubicBezTo>
                    <a:pt x="1299" y="1386"/>
                    <a:pt x="968" y="1493"/>
                    <a:pt x="701" y="1706"/>
                  </a:cubicBezTo>
                  <a:cubicBezTo>
                    <a:pt x="501" y="1840"/>
                    <a:pt x="301" y="2006"/>
                    <a:pt x="134" y="2207"/>
                  </a:cubicBezTo>
                  <a:cubicBezTo>
                    <a:pt x="34" y="2373"/>
                    <a:pt x="0" y="2473"/>
                    <a:pt x="0" y="2473"/>
                  </a:cubicBezTo>
                  <a:cubicBezTo>
                    <a:pt x="234" y="2240"/>
                    <a:pt x="501" y="2006"/>
                    <a:pt x="801" y="1806"/>
                  </a:cubicBezTo>
                  <a:cubicBezTo>
                    <a:pt x="1052" y="1639"/>
                    <a:pt x="1351" y="1565"/>
                    <a:pt x="1657" y="1565"/>
                  </a:cubicBezTo>
                  <a:cubicBezTo>
                    <a:pt x="1716" y="1565"/>
                    <a:pt x="1775" y="1567"/>
                    <a:pt x="1835" y="1573"/>
                  </a:cubicBezTo>
                  <a:cubicBezTo>
                    <a:pt x="2269" y="1640"/>
                    <a:pt x="2602" y="2040"/>
                    <a:pt x="2636" y="2507"/>
                  </a:cubicBezTo>
                  <a:lnTo>
                    <a:pt x="2836" y="2507"/>
                  </a:lnTo>
                  <a:cubicBezTo>
                    <a:pt x="2869" y="2173"/>
                    <a:pt x="2936" y="1840"/>
                    <a:pt x="3103" y="1573"/>
                  </a:cubicBezTo>
                  <a:cubicBezTo>
                    <a:pt x="3507" y="707"/>
                    <a:pt x="4386" y="165"/>
                    <a:pt x="5307" y="165"/>
                  </a:cubicBezTo>
                  <a:cubicBezTo>
                    <a:pt x="5450" y="165"/>
                    <a:pt x="5594" y="178"/>
                    <a:pt x="5738" y="205"/>
                  </a:cubicBezTo>
                  <a:cubicBezTo>
                    <a:pt x="6205" y="305"/>
                    <a:pt x="6605" y="472"/>
                    <a:pt x="7005" y="739"/>
                  </a:cubicBezTo>
                  <a:cubicBezTo>
                    <a:pt x="7005" y="739"/>
                    <a:pt x="6939" y="605"/>
                    <a:pt x="6738" y="472"/>
                  </a:cubicBezTo>
                  <a:cubicBezTo>
                    <a:pt x="6472" y="272"/>
                    <a:pt x="6138" y="138"/>
                    <a:pt x="5804" y="72"/>
                  </a:cubicBezTo>
                  <a:cubicBezTo>
                    <a:pt x="5621" y="23"/>
                    <a:pt x="5433" y="1"/>
                    <a:pt x="5245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32"/>
            <p:cNvSpPr/>
            <p:nvPr/>
          </p:nvSpPr>
          <p:spPr>
            <a:xfrm>
              <a:off x="2078325" y="3672100"/>
              <a:ext cx="51375" cy="61050"/>
            </a:xfrm>
            <a:custGeom>
              <a:avLst/>
              <a:gdLst/>
              <a:ahLst/>
              <a:cxnLst/>
              <a:rect l="l" t="t" r="r" b="b"/>
              <a:pathLst>
                <a:path w="2055" h="2442" extrusionOk="0">
                  <a:moveTo>
                    <a:pt x="1858" y="1"/>
                  </a:moveTo>
                  <a:cubicBezTo>
                    <a:pt x="1766" y="1"/>
                    <a:pt x="1642" y="11"/>
                    <a:pt x="1501" y="39"/>
                  </a:cubicBezTo>
                  <a:cubicBezTo>
                    <a:pt x="601" y="206"/>
                    <a:pt x="0" y="1040"/>
                    <a:pt x="34" y="1941"/>
                  </a:cubicBezTo>
                  <a:cubicBezTo>
                    <a:pt x="67" y="2274"/>
                    <a:pt x="167" y="2441"/>
                    <a:pt x="201" y="2441"/>
                  </a:cubicBezTo>
                  <a:cubicBezTo>
                    <a:pt x="201" y="2274"/>
                    <a:pt x="201" y="2108"/>
                    <a:pt x="201" y="1941"/>
                  </a:cubicBezTo>
                  <a:cubicBezTo>
                    <a:pt x="201" y="1540"/>
                    <a:pt x="367" y="1174"/>
                    <a:pt x="601" y="840"/>
                  </a:cubicBezTo>
                  <a:cubicBezTo>
                    <a:pt x="834" y="540"/>
                    <a:pt x="1168" y="306"/>
                    <a:pt x="1568" y="173"/>
                  </a:cubicBezTo>
                  <a:cubicBezTo>
                    <a:pt x="1868" y="73"/>
                    <a:pt x="2035" y="73"/>
                    <a:pt x="2035" y="39"/>
                  </a:cubicBezTo>
                  <a:cubicBezTo>
                    <a:pt x="2054" y="20"/>
                    <a:pt x="1985" y="1"/>
                    <a:pt x="185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32"/>
            <p:cNvSpPr/>
            <p:nvPr/>
          </p:nvSpPr>
          <p:spPr>
            <a:xfrm>
              <a:off x="1926550" y="3771450"/>
              <a:ext cx="104275" cy="41750"/>
            </a:xfrm>
            <a:custGeom>
              <a:avLst/>
              <a:gdLst/>
              <a:ahLst/>
              <a:cxnLst/>
              <a:rect l="l" t="t" r="r" b="b"/>
              <a:pathLst>
                <a:path w="4171" h="1670" extrusionOk="0">
                  <a:moveTo>
                    <a:pt x="1556" y="0"/>
                  </a:moveTo>
                  <a:cubicBezTo>
                    <a:pt x="1438" y="0"/>
                    <a:pt x="1319" y="11"/>
                    <a:pt x="1201" y="35"/>
                  </a:cubicBezTo>
                  <a:cubicBezTo>
                    <a:pt x="901" y="68"/>
                    <a:pt x="634" y="168"/>
                    <a:pt x="434" y="335"/>
                  </a:cubicBezTo>
                  <a:cubicBezTo>
                    <a:pt x="67" y="635"/>
                    <a:pt x="0" y="936"/>
                    <a:pt x="0" y="936"/>
                  </a:cubicBezTo>
                  <a:cubicBezTo>
                    <a:pt x="2" y="937"/>
                    <a:pt x="5" y="938"/>
                    <a:pt x="7" y="938"/>
                  </a:cubicBezTo>
                  <a:cubicBezTo>
                    <a:pt x="50" y="938"/>
                    <a:pt x="188" y="689"/>
                    <a:pt x="534" y="469"/>
                  </a:cubicBezTo>
                  <a:cubicBezTo>
                    <a:pt x="734" y="335"/>
                    <a:pt x="968" y="235"/>
                    <a:pt x="1235" y="202"/>
                  </a:cubicBezTo>
                  <a:cubicBezTo>
                    <a:pt x="1535" y="202"/>
                    <a:pt x="1835" y="235"/>
                    <a:pt x="2135" y="335"/>
                  </a:cubicBezTo>
                  <a:cubicBezTo>
                    <a:pt x="2669" y="535"/>
                    <a:pt x="3136" y="835"/>
                    <a:pt x="3570" y="1236"/>
                  </a:cubicBezTo>
                  <a:cubicBezTo>
                    <a:pt x="3736" y="1403"/>
                    <a:pt x="3937" y="1536"/>
                    <a:pt x="4137" y="1669"/>
                  </a:cubicBezTo>
                  <a:cubicBezTo>
                    <a:pt x="4170" y="1669"/>
                    <a:pt x="4003" y="1436"/>
                    <a:pt x="3670" y="1102"/>
                  </a:cubicBezTo>
                  <a:cubicBezTo>
                    <a:pt x="3269" y="669"/>
                    <a:pt x="2769" y="335"/>
                    <a:pt x="2202" y="102"/>
                  </a:cubicBezTo>
                  <a:cubicBezTo>
                    <a:pt x="1987" y="37"/>
                    <a:pt x="1771" y="0"/>
                    <a:pt x="155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32"/>
            <p:cNvSpPr/>
            <p:nvPr/>
          </p:nvSpPr>
          <p:spPr>
            <a:xfrm>
              <a:off x="2023275" y="3824850"/>
              <a:ext cx="23375" cy="54225"/>
            </a:xfrm>
            <a:custGeom>
              <a:avLst/>
              <a:gdLst/>
              <a:ahLst/>
              <a:cxnLst/>
              <a:rect l="l" t="t" r="r" b="b"/>
              <a:pathLst>
                <a:path w="935" h="2169" extrusionOk="0">
                  <a:moveTo>
                    <a:pt x="935" y="0"/>
                  </a:moveTo>
                  <a:lnTo>
                    <a:pt x="935" y="0"/>
                  </a:lnTo>
                  <a:cubicBezTo>
                    <a:pt x="234" y="501"/>
                    <a:pt x="1" y="1401"/>
                    <a:pt x="368" y="2169"/>
                  </a:cubicBezTo>
                  <a:cubicBezTo>
                    <a:pt x="368" y="1768"/>
                    <a:pt x="401" y="1401"/>
                    <a:pt x="468" y="1034"/>
                  </a:cubicBezTo>
                  <a:cubicBezTo>
                    <a:pt x="601" y="668"/>
                    <a:pt x="735" y="334"/>
                    <a:pt x="935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32"/>
            <p:cNvSpPr/>
            <p:nvPr/>
          </p:nvSpPr>
          <p:spPr>
            <a:xfrm>
              <a:off x="2370200" y="4281000"/>
              <a:ext cx="354350" cy="575325"/>
            </a:xfrm>
            <a:custGeom>
              <a:avLst/>
              <a:gdLst/>
              <a:ahLst/>
              <a:cxnLst/>
              <a:rect l="l" t="t" r="r" b="b"/>
              <a:pathLst>
                <a:path w="14174" h="23013" extrusionOk="0">
                  <a:moveTo>
                    <a:pt x="9874" y="1"/>
                  </a:moveTo>
                  <a:lnTo>
                    <a:pt x="3836" y="1969"/>
                  </a:lnTo>
                  <a:lnTo>
                    <a:pt x="4971" y="13077"/>
                  </a:lnTo>
                  <a:lnTo>
                    <a:pt x="4570" y="13911"/>
                  </a:lnTo>
                  <a:lnTo>
                    <a:pt x="67" y="21283"/>
                  </a:lnTo>
                  <a:cubicBezTo>
                    <a:pt x="0" y="21416"/>
                    <a:pt x="4637" y="22517"/>
                    <a:pt x="6372" y="22884"/>
                  </a:cubicBezTo>
                  <a:cubicBezTo>
                    <a:pt x="6735" y="22961"/>
                    <a:pt x="7194" y="23012"/>
                    <a:pt x="7704" y="23012"/>
                  </a:cubicBezTo>
                  <a:cubicBezTo>
                    <a:pt x="10287" y="23012"/>
                    <a:pt x="14173" y="21690"/>
                    <a:pt x="13477" y="15645"/>
                  </a:cubicBezTo>
                  <a:cubicBezTo>
                    <a:pt x="12843" y="10575"/>
                    <a:pt x="9874" y="1"/>
                    <a:pt x="9874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32"/>
            <p:cNvSpPr/>
            <p:nvPr/>
          </p:nvSpPr>
          <p:spPr>
            <a:xfrm>
              <a:off x="2411900" y="4081700"/>
              <a:ext cx="42550" cy="79325"/>
            </a:xfrm>
            <a:custGeom>
              <a:avLst/>
              <a:gdLst/>
              <a:ahLst/>
              <a:cxnLst/>
              <a:rect l="l" t="t" r="r" b="b"/>
              <a:pathLst>
                <a:path w="1702" h="3173" extrusionOk="0">
                  <a:moveTo>
                    <a:pt x="1701" y="0"/>
                  </a:moveTo>
                  <a:cubicBezTo>
                    <a:pt x="701" y="467"/>
                    <a:pt x="67" y="1468"/>
                    <a:pt x="34" y="2536"/>
                  </a:cubicBezTo>
                  <a:cubicBezTo>
                    <a:pt x="0" y="2669"/>
                    <a:pt x="34" y="2836"/>
                    <a:pt x="100" y="2969"/>
                  </a:cubicBezTo>
                  <a:cubicBezTo>
                    <a:pt x="208" y="3098"/>
                    <a:pt x="385" y="3172"/>
                    <a:pt x="560" y="3172"/>
                  </a:cubicBezTo>
                  <a:cubicBezTo>
                    <a:pt x="656" y="3172"/>
                    <a:pt x="751" y="3150"/>
                    <a:pt x="834" y="3103"/>
                  </a:cubicBezTo>
                  <a:cubicBezTo>
                    <a:pt x="1068" y="2969"/>
                    <a:pt x="1268" y="2769"/>
                    <a:pt x="1435" y="2536"/>
                  </a:cubicBezTo>
                  <a:lnTo>
                    <a:pt x="1701" y="0"/>
                  </a:ln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32"/>
            <p:cNvSpPr/>
            <p:nvPr/>
          </p:nvSpPr>
          <p:spPr>
            <a:xfrm>
              <a:off x="2409400" y="4081700"/>
              <a:ext cx="44225" cy="81750"/>
            </a:xfrm>
            <a:custGeom>
              <a:avLst/>
              <a:gdLst/>
              <a:ahLst/>
              <a:cxnLst/>
              <a:rect l="l" t="t" r="r" b="b"/>
              <a:pathLst>
                <a:path w="1769" h="3270" extrusionOk="0">
                  <a:moveTo>
                    <a:pt x="1768" y="0"/>
                  </a:moveTo>
                  <a:cubicBezTo>
                    <a:pt x="1501" y="67"/>
                    <a:pt x="1268" y="201"/>
                    <a:pt x="1101" y="367"/>
                  </a:cubicBezTo>
                  <a:cubicBezTo>
                    <a:pt x="601" y="768"/>
                    <a:pt x="234" y="1335"/>
                    <a:pt x="100" y="1968"/>
                  </a:cubicBezTo>
                  <a:cubicBezTo>
                    <a:pt x="34" y="2135"/>
                    <a:pt x="34" y="2335"/>
                    <a:pt x="34" y="2536"/>
                  </a:cubicBezTo>
                  <a:cubicBezTo>
                    <a:pt x="0" y="2702"/>
                    <a:pt x="34" y="2902"/>
                    <a:pt x="134" y="3069"/>
                  </a:cubicBezTo>
                  <a:cubicBezTo>
                    <a:pt x="267" y="3203"/>
                    <a:pt x="434" y="3269"/>
                    <a:pt x="601" y="3269"/>
                  </a:cubicBezTo>
                  <a:cubicBezTo>
                    <a:pt x="767" y="3269"/>
                    <a:pt x="901" y="3236"/>
                    <a:pt x="1034" y="3169"/>
                  </a:cubicBezTo>
                  <a:cubicBezTo>
                    <a:pt x="1201" y="3069"/>
                    <a:pt x="1334" y="2902"/>
                    <a:pt x="1435" y="2736"/>
                  </a:cubicBezTo>
                  <a:cubicBezTo>
                    <a:pt x="1535" y="2636"/>
                    <a:pt x="1535" y="2569"/>
                    <a:pt x="1535" y="2569"/>
                  </a:cubicBezTo>
                  <a:cubicBezTo>
                    <a:pt x="1535" y="2564"/>
                    <a:pt x="1533" y="2562"/>
                    <a:pt x="1531" y="2562"/>
                  </a:cubicBezTo>
                  <a:cubicBezTo>
                    <a:pt x="1516" y="2562"/>
                    <a:pt x="1454" y="2645"/>
                    <a:pt x="1368" y="2702"/>
                  </a:cubicBezTo>
                  <a:cubicBezTo>
                    <a:pt x="1234" y="2836"/>
                    <a:pt x="1101" y="2936"/>
                    <a:pt x="968" y="3036"/>
                  </a:cubicBezTo>
                  <a:cubicBezTo>
                    <a:pt x="880" y="3073"/>
                    <a:pt x="788" y="3092"/>
                    <a:pt x="698" y="3092"/>
                  </a:cubicBezTo>
                  <a:cubicBezTo>
                    <a:pt x="548" y="3092"/>
                    <a:pt x="405" y="3040"/>
                    <a:pt x="300" y="2936"/>
                  </a:cubicBezTo>
                  <a:cubicBezTo>
                    <a:pt x="234" y="2802"/>
                    <a:pt x="200" y="2669"/>
                    <a:pt x="234" y="2536"/>
                  </a:cubicBezTo>
                  <a:cubicBezTo>
                    <a:pt x="234" y="2369"/>
                    <a:pt x="267" y="2202"/>
                    <a:pt x="300" y="2035"/>
                  </a:cubicBezTo>
                  <a:cubicBezTo>
                    <a:pt x="434" y="1435"/>
                    <a:pt x="767" y="901"/>
                    <a:pt x="1201" y="501"/>
                  </a:cubicBezTo>
                  <a:cubicBezTo>
                    <a:pt x="1535" y="167"/>
                    <a:pt x="1768" y="34"/>
                    <a:pt x="1768" y="0"/>
                  </a:cubicBezTo>
                  <a:close/>
                </a:path>
              </a:pathLst>
            </a:custGeom>
            <a:solidFill>
              <a:srgbClr val="7C3B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32"/>
            <p:cNvSpPr/>
            <p:nvPr/>
          </p:nvSpPr>
          <p:spPr>
            <a:xfrm>
              <a:off x="2433575" y="3946850"/>
              <a:ext cx="257700" cy="389225"/>
            </a:xfrm>
            <a:custGeom>
              <a:avLst/>
              <a:gdLst/>
              <a:ahLst/>
              <a:cxnLst/>
              <a:rect l="l" t="t" r="r" b="b"/>
              <a:pathLst>
                <a:path w="10308" h="15569" extrusionOk="0">
                  <a:moveTo>
                    <a:pt x="9811" y="1"/>
                  </a:moveTo>
                  <a:cubicBezTo>
                    <a:pt x="9582" y="1"/>
                    <a:pt x="9288" y="168"/>
                    <a:pt x="8974" y="558"/>
                  </a:cubicBezTo>
                  <a:cubicBezTo>
                    <a:pt x="8240" y="1392"/>
                    <a:pt x="6672" y="4661"/>
                    <a:pt x="6672" y="4661"/>
                  </a:cubicBezTo>
                  <a:lnTo>
                    <a:pt x="4370" y="5428"/>
                  </a:lnTo>
                  <a:cubicBezTo>
                    <a:pt x="4370" y="5428"/>
                    <a:pt x="1402" y="6595"/>
                    <a:pt x="1035" y="7563"/>
                  </a:cubicBezTo>
                  <a:cubicBezTo>
                    <a:pt x="668" y="8530"/>
                    <a:pt x="1" y="12099"/>
                    <a:pt x="1" y="12099"/>
                  </a:cubicBezTo>
                  <a:lnTo>
                    <a:pt x="1301" y="15568"/>
                  </a:lnTo>
                  <a:lnTo>
                    <a:pt x="7239" y="14367"/>
                  </a:lnTo>
                  <a:cubicBezTo>
                    <a:pt x="7239" y="14367"/>
                    <a:pt x="8140" y="7329"/>
                    <a:pt x="8206" y="7129"/>
                  </a:cubicBezTo>
                  <a:cubicBezTo>
                    <a:pt x="8206" y="7129"/>
                    <a:pt x="10308" y="1191"/>
                    <a:pt x="10275" y="658"/>
                  </a:cubicBezTo>
                  <a:cubicBezTo>
                    <a:pt x="10275" y="253"/>
                    <a:pt x="10092" y="1"/>
                    <a:pt x="9811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32"/>
            <p:cNvSpPr/>
            <p:nvPr/>
          </p:nvSpPr>
          <p:spPr>
            <a:xfrm>
              <a:off x="2446925" y="4046050"/>
              <a:ext cx="81750" cy="115525"/>
            </a:xfrm>
            <a:custGeom>
              <a:avLst/>
              <a:gdLst/>
              <a:ahLst/>
              <a:cxnLst/>
              <a:rect l="l" t="t" r="r" b="b"/>
              <a:pathLst>
                <a:path w="3270" h="4621" extrusionOk="0">
                  <a:moveTo>
                    <a:pt x="2833" y="1"/>
                  </a:moveTo>
                  <a:cubicBezTo>
                    <a:pt x="2379" y="1"/>
                    <a:pt x="1931" y="82"/>
                    <a:pt x="1501" y="259"/>
                  </a:cubicBezTo>
                  <a:cubicBezTo>
                    <a:pt x="1001" y="559"/>
                    <a:pt x="601" y="1026"/>
                    <a:pt x="434" y="1593"/>
                  </a:cubicBezTo>
                  <a:cubicBezTo>
                    <a:pt x="234" y="2127"/>
                    <a:pt x="100" y="2694"/>
                    <a:pt x="67" y="3294"/>
                  </a:cubicBezTo>
                  <a:cubicBezTo>
                    <a:pt x="0" y="3695"/>
                    <a:pt x="0" y="4228"/>
                    <a:pt x="334" y="4495"/>
                  </a:cubicBezTo>
                  <a:cubicBezTo>
                    <a:pt x="455" y="4576"/>
                    <a:pt x="588" y="4620"/>
                    <a:pt x="719" y="4620"/>
                  </a:cubicBezTo>
                  <a:cubicBezTo>
                    <a:pt x="805" y="4620"/>
                    <a:pt x="889" y="4601"/>
                    <a:pt x="968" y="4562"/>
                  </a:cubicBezTo>
                  <a:cubicBezTo>
                    <a:pt x="1168" y="4495"/>
                    <a:pt x="1301" y="4295"/>
                    <a:pt x="1335" y="4095"/>
                  </a:cubicBezTo>
                  <a:lnTo>
                    <a:pt x="3269" y="25"/>
                  </a:lnTo>
                  <a:cubicBezTo>
                    <a:pt x="3124" y="9"/>
                    <a:pt x="2978" y="1"/>
                    <a:pt x="2833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2"/>
            <p:cNvSpPr/>
            <p:nvPr/>
          </p:nvSpPr>
          <p:spPr>
            <a:xfrm>
              <a:off x="2445250" y="4045225"/>
              <a:ext cx="82575" cy="117800"/>
            </a:xfrm>
            <a:custGeom>
              <a:avLst/>
              <a:gdLst/>
              <a:ahLst/>
              <a:cxnLst/>
              <a:rect l="l" t="t" r="r" b="b"/>
              <a:pathLst>
                <a:path w="3303" h="4712" extrusionOk="0">
                  <a:moveTo>
                    <a:pt x="2586" y="0"/>
                  </a:moveTo>
                  <a:cubicBezTo>
                    <a:pt x="2444" y="0"/>
                    <a:pt x="2302" y="8"/>
                    <a:pt x="2169" y="25"/>
                  </a:cubicBezTo>
                  <a:cubicBezTo>
                    <a:pt x="1735" y="92"/>
                    <a:pt x="1335" y="292"/>
                    <a:pt x="1035" y="592"/>
                  </a:cubicBezTo>
                  <a:cubicBezTo>
                    <a:pt x="634" y="959"/>
                    <a:pt x="367" y="1459"/>
                    <a:pt x="267" y="1960"/>
                  </a:cubicBezTo>
                  <a:cubicBezTo>
                    <a:pt x="134" y="2460"/>
                    <a:pt x="34" y="2994"/>
                    <a:pt x="1" y="3494"/>
                  </a:cubicBezTo>
                  <a:cubicBezTo>
                    <a:pt x="1" y="3728"/>
                    <a:pt x="1" y="3961"/>
                    <a:pt x="67" y="4195"/>
                  </a:cubicBezTo>
                  <a:cubicBezTo>
                    <a:pt x="134" y="4395"/>
                    <a:pt x="301" y="4595"/>
                    <a:pt x="501" y="4662"/>
                  </a:cubicBezTo>
                  <a:cubicBezTo>
                    <a:pt x="584" y="4695"/>
                    <a:pt x="668" y="4712"/>
                    <a:pt x="751" y="4712"/>
                  </a:cubicBezTo>
                  <a:cubicBezTo>
                    <a:pt x="834" y="4712"/>
                    <a:pt x="918" y="4695"/>
                    <a:pt x="1001" y="4662"/>
                  </a:cubicBezTo>
                  <a:cubicBezTo>
                    <a:pt x="1135" y="4628"/>
                    <a:pt x="1235" y="4528"/>
                    <a:pt x="1301" y="4428"/>
                  </a:cubicBezTo>
                  <a:cubicBezTo>
                    <a:pt x="1435" y="4261"/>
                    <a:pt x="1402" y="4128"/>
                    <a:pt x="1402" y="4128"/>
                  </a:cubicBezTo>
                  <a:lnTo>
                    <a:pt x="1402" y="4128"/>
                  </a:lnTo>
                  <a:cubicBezTo>
                    <a:pt x="1335" y="4228"/>
                    <a:pt x="1301" y="4295"/>
                    <a:pt x="1235" y="4395"/>
                  </a:cubicBezTo>
                  <a:cubicBezTo>
                    <a:pt x="1105" y="4524"/>
                    <a:pt x="948" y="4598"/>
                    <a:pt x="790" y="4598"/>
                  </a:cubicBezTo>
                  <a:cubicBezTo>
                    <a:pt x="704" y="4598"/>
                    <a:pt x="617" y="4576"/>
                    <a:pt x="534" y="4528"/>
                  </a:cubicBezTo>
                  <a:cubicBezTo>
                    <a:pt x="367" y="4462"/>
                    <a:pt x="267" y="4328"/>
                    <a:pt x="234" y="4161"/>
                  </a:cubicBezTo>
                  <a:cubicBezTo>
                    <a:pt x="167" y="3928"/>
                    <a:pt x="167" y="3728"/>
                    <a:pt x="201" y="3528"/>
                  </a:cubicBezTo>
                  <a:cubicBezTo>
                    <a:pt x="234" y="3027"/>
                    <a:pt x="334" y="2527"/>
                    <a:pt x="434" y="2026"/>
                  </a:cubicBezTo>
                  <a:cubicBezTo>
                    <a:pt x="568" y="1559"/>
                    <a:pt x="801" y="1092"/>
                    <a:pt x="1135" y="726"/>
                  </a:cubicBezTo>
                  <a:cubicBezTo>
                    <a:pt x="1435" y="459"/>
                    <a:pt x="1768" y="259"/>
                    <a:pt x="2169" y="192"/>
                  </a:cubicBezTo>
                  <a:cubicBezTo>
                    <a:pt x="2869" y="92"/>
                    <a:pt x="3303" y="125"/>
                    <a:pt x="3303" y="92"/>
                  </a:cubicBezTo>
                  <a:cubicBezTo>
                    <a:pt x="3203" y="58"/>
                    <a:pt x="3103" y="25"/>
                    <a:pt x="3003" y="25"/>
                  </a:cubicBezTo>
                  <a:cubicBezTo>
                    <a:pt x="2869" y="8"/>
                    <a:pt x="2727" y="0"/>
                    <a:pt x="2586" y="0"/>
                  </a:cubicBezTo>
                  <a:close/>
                </a:path>
              </a:pathLst>
            </a:custGeom>
            <a:solidFill>
              <a:srgbClr val="7C3B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2"/>
            <p:cNvSpPr/>
            <p:nvPr/>
          </p:nvSpPr>
          <p:spPr>
            <a:xfrm>
              <a:off x="2478600" y="4038525"/>
              <a:ext cx="119275" cy="126950"/>
            </a:xfrm>
            <a:custGeom>
              <a:avLst/>
              <a:gdLst/>
              <a:ahLst/>
              <a:cxnLst/>
              <a:rect l="l" t="t" r="r" b="b"/>
              <a:pathLst>
                <a:path w="4771" h="5078" extrusionOk="0">
                  <a:moveTo>
                    <a:pt x="3129" y="1"/>
                  </a:moveTo>
                  <a:cubicBezTo>
                    <a:pt x="2636" y="1"/>
                    <a:pt x="2167" y="195"/>
                    <a:pt x="1835" y="527"/>
                  </a:cubicBezTo>
                  <a:cubicBezTo>
                    <a:pt x="1402" y="960"/>
                    <a:pt x="1068" y="1427"/>
                    <a:pt x="835" y="1994"/>
                  </a:cubicBezTo>
                  <a:cubicBezTo>
                    <a:pt x="635" y="2428"/>
                    <a:pt x="434" y="2862"/>
                    <a:pt x="234" y="3329"/>
                  </a:cubicBezTo>
                  <a:cubicBezTo>
                    <a:pt x="134" y="3562"/>
                    <a:pt x="68" y="3796"/>
                    <a:pt x="34" y="4062"/>
                  </a:cubicBezTo>
                  <a:cubicBezTo>
                    <a:pt x="1" y="4329"/>
                    <a:pt x="68" y="4596"/>
                    <a:pt x="234" y="4796"/>
                  </a:cubicBezTo>
                  <a:cubicBezTo>
                    <a:pt x="419" y="4981"/>
                    <a:pt x="655" y="5077"/>
                    <a:pt x="894" y="5077"/>
                  </a:cubicBezTo>
                  <a:cubicBezTo>
                    <a:pt x="1043" y="5077"/>
                    <a:pt x="1194" y="5040"/>
                    <a:pt x="1335" y="4963"/>
                  </a:cubicBezTo>
                  <a:cubicBezTo>
                    <a:pt x="1669" y="4763"/>
                    <a:pt x="1936" y="4429"/>
                    <a:pt x="2069" y="4062"/>
                  </a:cubicBezTo>
                  <a:lnTo>
                    <a:pt x="4771" y="927"/>
                  </a:lnTo>
                  <a:cubicBezTo>
                    <a:pt x="4404" y="493"/>
                    <a:pt x="3937" y="193"/>
                    <a:pt x="3437" y="26"/>
                  </a:cubicBezTo>
                  <a:cubicBezTo>
                    <a:pt x="3334" y="9"/>
                    <a:pt x="3231" y="1"/>
                    <a:pt x="3129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2"/>
            <p:cNvSpPr/>
            <p:nvPr/>
          </p:nvSpPr>
          <p:spPr>
            <a:xfrm>
              <a:off x="2476100" y="4035900"/>
              <a:ext cx="121775" cy="131400"/>
            </a:xfrm>
            <a:custGeom>
              <a:avLst/>
              <a:gdLst/>
              <a:ahLst/>
              <a:cxnLst/>
              <a:rect l="l" t="t" r="r" b="b"/>
              <a:pathLst>
                <a:path w="4871" h="5256" extrusionOk="0">
                  <a:moveTo>
                    <a:pt x="3185" y="0"/>
                  </a:moveTo>
                  <a:cubicBezTo>
                    <a:pt x="2751" y="0"/>
                    <a:pt x="2314" y="169"/>
                    <a:pt x="1969" y="465"/>
                  </a:cubicBezTo>
                  <a:cubicBezTo>
                    <a:pt x="1435" y="932"/>
                    <a:pt x="1035" y="1499"/>
                    <a:pt x="768" y="2166"/>
                  </a:cubicBezTo>
                  <a:cubicBezTo>
                    <a:pt x="635" y="2500"/>
                    <a:pt x="501" y="2833"/>
                    <a:pt x="368" y="3133"/>
                  </a:cubicBezTo>
                  <a:cubicBezTo>
                    <a:pt x="201" y="3434"/>
                    <a:pt x="101" y="3767"/>
                    <a:pt x="34" y="4101"/>
                  </a:cubicBezTo>
                  <a:cubicBezTo>
                    <a:pt x="1" y="4434"/>
                    <a:pt x="101" y="4768"/>
                    <a:pt x="301" y="5001"/>
                  </a:cubicBezTo>
                  <a:cubicBezTo>
                    <a:pt x="486" y="5160"/>
                    <a:pt x="712" y="5255"/>
                    <a:pt x="931" y="5255"/>
                  </a:cubicBezTo>
                  <a:cubicBezTo>
                    <a:pt x="989" y="5255"/>
                    <a:pt x="1046" y="5249"/>
                    <a:pt x="1102" y="5235"/>
                  </a:cubicBezTo>
                  <a:cubicBezTo>
                    <a:pt x="1502" y="5168"/>
                    <a:pt x="1835" y="4935"/>
                    <a:pt x="2002" y="4568"/>
                  </a:cubicBezTo>
                  <a:cubicBezTo>
                    <a:pt x="2102" y="4434"/>
                    <a:pt x="2136" y="4301"/>
                    <a:pt x="2169" y="4167"/>
                  </a:cubicBezTo>
                  <a:cubicBezTo>
                    <a:pt x="2136" y="4167"/>
                    <a:pt x="2102" y="4301"/>
                    <a:pt x="1969" y="4534"/>
                  </a:cubicBezTo>
                  <a:cubicBezTo>
                    <a:pt x="1769" y="4835"/>
                    <a:pt x="1468" y="5068"/>
                    <a:pt x="1102" y="5101"/>
                  </a:cubicBezTo>
                  <a:cubicBezTo>
                    <a:pt x="1063" y="5107"/>
                    <a:pt x="1024" y="5110"/>
                    <a:pt x="985" y="5110"/>
                  </a:cubicBezTo>
                  <a:cubicBezTo>
                    <a:pt x="792" y="5110"/>
                    <a:pt x="607" y="5040"/>
                    <a:pt x="468" y="4901"/>
                  </a:cubicBezTo>
                  <a:cubicBezTo>
                    <a:pt x="268" y="4701"/>
                    <a:pt x="201" y="4401"/>
                    <a:pt x="268" y="4134"/>
                  </a:cubicBezTo>
                  <a:cubicBezTo>
                    <a:pt x="334" y="3834"/>
                    <a:pt x="434" y="3534"/>
                    <a:pt x="568" y="3233"/>
                  </a:cubicBezTo>
                  <a:lnTo>
                    <a:pt x="1001" y="2266"/>
                  </a:lnTo>
                  <a:cubicBezTo>
                    <a:pt x="1235" y="1632"/>
                    <a:pt x="1635" y="1099"/>
                    <a:pt x="2136" y="632"/>
                  </a:cubicBezTo>
                  <a:cubicBezTo>
                    <a:pt x="2432" y="335"/>
                    <a:pt x="2859" y="169"/>
                    <a:pt x="3294" y="169"/>
                  </a:cubicBezTo>
                  <a:cubicBezTo>
                    <a:pt x="3397" y="169"/>
                    <a:pt x="3501" y="179"/>
                    <a:pt x="3603" y="198"/>
                  </a:cubicBezTo>
                  <a:cubicBezTo>
                    <a:pt x="3937" y="331"/>
                    <a:pt x="4270" y="498"/>
                    <a:pt x="4537" y="765"/>
                  </a:cubicBezTo>
                  <a:cubicBezTo>
                    <a:pt x="4637" y="865"/>
                    <a:pt x="4737" y="932"/>
                    <a:pt x="4871" y="998"/>
                  </a:cubicBezTo>
                  <a:cubicBezTo>
                    <a:pt x="4871" y="998"/>
                    <a:pt x="4804" y="898"/>
                    <a:pt x="4604" y="698"/>
                  </a:cubicBezTo>
                  <a:cubicBezTo>
                    <a:pt x="4337" y="398"/>
                    <a:pt x="4004" y="198"/>
                    <a:pt x="3637" y="64"/>
                  </a:cubicBezTo>
                  <a:cubicBezTo>
                    <a:pt x="3489" y="21"/>
                    <a:pt x="3337" y="0"/>
                    <a:pt x="3185" y="0"/>
                  </a:cubicBezTo>
                  <a:close/>
                </a:path>
              </a:pathLst>
            </a:custGeom>
            <a:solidFill>
              <a:srgbClr val="7C3B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2"/>
            <p:cNvSpPr/>
            <p:nvPr/>
          </p:nvSpPr>
          <p:spPr>
            <a:xfrm>
              <a:off x="2479450" y="4094800"/>
              <a:ext cx="138450" cy="102000"/>
            </a:xfrm>
            <a:custGeom>
              <a:avLst/>
              <a:gdLst/>
              <a:ahLst/>
              <a:cxnLst/>
              <a:rect l="l" t="t" r="r" b="b"/>
              <a:pathLst>
                <a:path w="5538" h="4080" extrusionOk="0">
                  <a:moveTo>
                    <a:pt x="1761" y="1"/>
                  </a:moveTo>
                  <a:cubicBezTo>
                    <a:pt x="1462" y="1"/>
                    <a:pt x="1204" y="23"/>
                    <a:pt x="1034" y="77"/>
                  </a:cubicBezTo>
                  <a:cubicBezTo>
                    <a:pt x="267" y="277"/>
                    <a:pt x="0" y="611"/>
                    <a:pt x="200" y="1144"/>
                  </a:cubicBezTo>
                  <a:cubicBezTo>
                    <a:pt x="801" y="1611"/>
                    <a:pt x="1501" y="1911"/>
                    <a:pt x="2235" y="2045"/>
                  </a:cubicBezTo>
                  <a:lnTo>
                    <a:pt x="2635" y="4080"/>
                  </a:lnTo>
                  <a:lnTo>
                    <a:pt x="5537" y="3112"/>
                  </a:lnTo>
                  <a:cubicBezTo>
                    <a:pt x="5404" y="2112"/>
                    <a:pt x="5304" y="844"/>
                    <a:pt x="4403" y="344"/>
                  </a:cubicBezTo>
                  <a:cubicBezTo>
                    <a:pt x="4198" y="241"/>
                    <a:pt x="2753" y="1"/>
                    <a:pt x="1761" y="1"/>
                  </a:cubicBezTo>
                  <a:close/>
                </a:path>
              </a:pathLst>
            </a:custGeom>
            <a:solidFill>
              <a:srgbClr val="A36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2"/>
            <p:cNvSpPr/>
            <p:nvPr/>
          </p:nvSpPr>
          <p:spPr>
            <a:xfrm>
              <a:off x="2480275" y="4093075"/>
              <a:ext cx="137625" cy="102900"/>
            </a:xfrm>
            <a:custGeom>
              <a:avLst/>
              <a:gdLst/>
              <a:ahLst/>
              <a:cxnLst/>
              <a:rect l="l" t="t" r="r" b="b"/>
              <a:pathLst>
                <a:path w="5505" h="4116" extrusionOk="0">
                  <a:moveTo>
                    <a:pt x="1846" y="1"/>
                  </a:moveTo>
                  <a:cubicBezTo>
                    <a:pt x="1663" y="1"/>
                    <a:pt x="1481" y="5"/>
                    <a:pt x="1301" y="12"/>
                  </a:cubicBezTo>
                  <a:cubicBezTo>
                    <a:pt x="935" y="12"/>
                    <a:pt x="634" y="146"/>
                    <a:pt x="334" y="346"/>
                  </a:cubicBezTo>
                  <a:cubicBezTo>
                    <a:pt x="201" y="446"/>
                    <a:pt x="67" y="579"/>
                    <a:pt x="34" y="746"/>
                  </a:cubicBezTo>
                  <a:cubicBezTo>
                    <a:pt x="1" y="913"/>
                    <a:pt x="34" y="1113"/>
                    <a:pt x="67" y="1247"/>
                  </a:cubicBezTo>
                  <a:lnTo>
                    <a:pt x="67" y="1280"/>
                  </a:lnTo>
                  <a:cubicBezTo>
                    <a:pt x="686" y="1736"/>
                    <a:pt x="1401" y="2033"/>
                    <a:pt x="2149" y="2171"/>
                  </a:cubicBezTo>
                  <a:lnTo>
                    <a:pt x="2149" y="2171"/>
                  </a:lnTo>
                  <a:cubicBezTo>
                    <a:pt x="2276" y="2715"/>
                    <a:pt x="2371" y="3195"/>
                    <a:pt x="2436" y="3582"/>
                  </a:cubicBezTo>
                  <a:cubicBezTo>
                    <a:pt x="2469" y="3782"/>
                    <a:pt x="2536" y="3949"/>
                    <a:pt x="2602" y="4115"/>
                  </a:cubicBezTo>
                  <a:cubicBezTo>
                    <a:pt x="2602" y="3949"/>
                    <a:pt x="2569" y="3748"/>
                    <a:pt x="2536" y="3582"/>
                  </a:cubicBezTo>
                  <a:cubicBezTo>
                    <a:pt x="2469" y="3181"/>
                    <a:pt x="2402" y="2681"/>
                    <a:pt x="2302" y="2081"/>
                  </a:cubicBezTo>
                  <a:lnTo>
                    <a:pt x="2302" y="2014"/>
                  </a:lnTo>
                  <a:lnTo>
                    <a:pt x="2235" y="2014"/>
                  </a:lnTo>
                  <a:cubicBezTo>
                    <a:pt x="1513" y="1883"/>
                    <a:pt x="823" y="1590"/>
                    <a:pt x="261" y="1167"/>
                  </a:cubicBezTo>
                  <a:lnTo>
                    <a:pt x="261" y="1167"/>
                  </a:lnTo>
                  <a:cubicBezTo>
                    <a:pt x="201" y="1038"/>
                    <a:pt x="201" y="910"/>
                    <a:pt x="201" y="813"/>
                  </a:cubicBezTo>
                  <a:cubicBezTo>
                    <a:pt x="234" y="680"/>
                    <a:pt x="334" y="546"/>
                    <a:pt x="434" y="479"/>
                  </a:cubicBezTo>
                  <a:cubicBezTo>
                    <a:pt x="701" y="313"/>
                    <a:pt x="968" y="213"/>
                    <a:pt x="1268" y="179"/>
                  </a:cubicBezTo>
                  <a:cubicBezTo>
                    <a:pt x="2069" y="179"/>
                    <a:pt x="2869" y="213"/>
                    <a:pt x="3670" y="346"/>
                  </a:cubicBezTo>
                  <a:cubicBezTo>
                    <a:pt x="3837" y="379"/>
                    <a:pt x="4003" y="413"/>
                    <a:pt x="4170" y="446"/>
                  </a:cubicBezTo>
                  <a:cubicBezTo>
                    <a:pt x="4337" y="513"/>
                    <a:pt x="4470" y="579"/>
                    <a:pt x="4604" y="713"/>
                  </a:cubicBezTo>
                  <a:cubicBezTo>
                    <a:pt x="4804" y="913"/>
                    <a:pt x="4971" y="1147"/>
                    <a:pt x="5071" y="1447"/>
                  </a:cubicBezTo>
                  <a:cubicBezTo>
                    <a:pt x="5204" y="1847"/>
                    <a:pt x="5338" y="2281"/>
                    <a:pt x="5404" y="2714"/>
                  </a:cubicBezTo>
                  <a:cubicBezTo>
                    <a:pt x="5404" y="2881"/>
                    <a:pt x="5438" y="3015"/>
                    <a:pt x="5504" y="3181"/>
                  </a:cubicBezTo>
                  <a:cubicBezTo>
                    <a:pt x="5504" y="3015"/>
                    <a:pt x="5504" y="2881"/>
                    <a:pt x="5504" y="2714"/>
                  </a:cubicBezTo>
                  <a:cubicBezTo>
                    <a:pt x="5471" y="2281"/>
                    <a:pt x="5371" y="1814"/>
                    <a:pt x="5238" y="1380"/>
                  </a:cubicBezTo>
                  <a:cubicBezTo>
                    <a:pt x="5138" y="1080"/>
                    <a:pt x="4971" y="813"/>
                    <a:pt x="4737" y="579"/>
                  </a:cubicBezTo>
                  <a:cubicBezTo>
                    <a:pt x="4604" y="446"/>
                    <a:pt x="4437" y="346"/>
                    <a:pt x="4270" y="313"/>
                  </a:cubicBezTo>
                  <a:cubicBezTo>
                    <a:pt x="4103" y="246"/>
                    <a:pt x="3903" y="213"/>
                    <a:pt x="3737" y="179"/>
                  </a:cubicBezTo>
                  <a:cubicBezTo>
                    <a:pt x="3116" y="50"/>
                    <a:pt x="2475" y="1"/>
                    <a:pt x="1846" y="1"/>
                  </a:cubicBezTo>
                  <a:close/>
                </a:path>
              </a:pathLst>
            </a:custGeom>
            <a:solidFill>
              <a:srgbClr val="7C3B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2"/>
            <p:cNvSpPr/>
            <p:nvPr/>
          </p:nvSpPr>
          <p:spPr>
            <a:xfrm>
              <a:off x="2456925" y="4176600"/>
              <a:ext cx="73400" cy="51900"/>
            </a:xfrm>
            <a:custGeom>
              <a:avLst/>
              <a:gdLst/>
              <a:ahLst/>
              <a:cxnLst/>
              <a:rect l="l" t="t" r="r" b="b"/>
              <a:pathLst>
                <a:path w="2936" h="2076" extrusionOk="0">
                  <a:moveTo>
                    <a:pt x="2484" y="0"/>
                  </a:moveTo>
                  <a:cubicBezTo>
                    <a:pt x="2438" y="0"/>
                    <a:pt x="2388" y="2"/>
                    <a:pt x="2336" y="7"/>
                  </a:cubicBezTo>
                  <a:cubicBezTo>
                    <a:pt x="1368" y="40"/>
                    <a:pt x="534" y="608"/>
                    <a:pt x="134" y="1508"/>
                  </a:cubicBezTo>
                  <a:cubicBezTo>
                    <a:pt x="34" y="1842"/>
                    <a:pt x="1" y="2075"/>
                    <a:pt x="34" y="2075"/>
                  </a:cubicBezTo>
                  <a:cubicBezTo>
                    <a:pt x="67" y="2075"/>
                    <a:pt x="134" y="1875"/>
                    <a:pt x="301" y="1575"/>
                  </a:cubicBezTo>
                  <a:cubicBezTo>
                    <a:pt x="701" y="808"/>
                    <a:pt x="1502" y="274"/>
                    <a:pt x="2369" y="141"/>
                  </a:cubicBezTo>
                  <a:cubicBezTo>
                    <a:pt x="2569" y="141"/>
                    <a:pt x="2736" y="107"/>
                    <a:pt x="2936" y="74"/>
                  </a:cubicBezTo>
                  <a:cubicBezTo>
                    <a:pt x="2936" y="74"/>
                    <a:pt x="2764" y="0"/>
                    <a:pt x="2484" y="0"/>
                  </a:cubicBezTo>
                  <a:close/>
                </a:path>
              </a:pathLst>
            </a:custGeom>
            <a:solidFill>
              <a:srgbClr val="7C3B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2"/>
            <p:cNvSpPr/>
            <p:nvPr/>
          </p:nvSpPr>
          <p:spPr>
            <a:xfrm>
              <a:off x="2491950" y="4614575"/>
              <a:ext cx="93425" cy="40050"/>
            </a:xfrm>
            <a:custGeom>
              <a:avLst/>
              <a:gdLst/>
              <a:ahLst/>
              <a:cxnLst/>
              <a:rect l="l" t="t" r="r" b="b"/>
              <a:pathLst>
                <a:path w="3737" h="1602" extrusionOk="0">
                  <a:moveTo>
                    <a:pt x="1" y="1"/>
                  </a:moveTo>
                  <a:lnTo>
                    <a:pt x="1" y="1"/>
                  </a:lnTo>
                  <a:cubicBezTo>
                    <a:pt x="601" y="301"/>
                    <a:pt x="1235" y="568"/>
                    <a:pt x="1869" y="801"/>
                  </a:cubicBezTo>
                  <a:cubicBezTo>
                    <a:pt x="2469" y="1101"/>
                    <a:pt x="3103" y="1368"/>
                    <a:pt x="3737" y="1602"/>
                  </a:cubicBezTo>
                  <a:cubicBezTo>
                    <a:pt x="3203" y="1168"/>
                    <a:pt x="2602" y="835"/>
                    <a:pt x="1969" y="601"/>
                  </a:cubicBezTo>
                  <a:cubicBezTo>
                    <a:pt x="1335" y="301"/>
                    <a:pt x="668" y="101"/>
                    <a:pt x="1" y="1"/>
                  </a:cubicBezTo>
                  <a:close/>
                </a:path>
              </a:pathLst>
            </a:custGeom>
            <a:solidFill>
              <a:srgbClr val="7C3B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32"/>
            <p:cNvSpPr/>
            <p:nvPr/>
          </p:nvSpPr>
          <p:spPr>
            <a:xfrm>
              <a:off x="1632175" y="4322225"/>
              <a:ext cx="880650" cy="915325"/>
            </a:xfrm>
            <a:custGeom>
              <a:avLst/>
              <a:gdLst/>
              <a:ahLst/>
              <a:cxnLst/>
              <a:rect l="l" t="t" r="r" b="b"/>
              <a:pathLst>
                <a:path w="35226" h="36613" extrusionOk="0">
                  <a:moveTo>
                    <a:pt x="7450" y="1"/>
                  </a:moveTo>
                  <a:cubicBezTo>
                    <a:pt x="6635" y="1"/>
                    <a:pt x="5926" y="65"/>
                    <a:pt x="5404" y="220"/>
                  </a:cubicBezTo>
                  <a:cubicBezTo>
                    <a:pt x="2335" y="1087"/>
                    <a:pt x="534" y="8459"/>
                    <a:pt x="534" y="8459"/>
                  </a:cubicBezTo>
                  <a:lnTo>
                    <a:pt x="0" y="36546"/>
                  </a:lnTo>
                  <a:lnTo>
                    <a:pt x="25018" y="36612"/>
                  </a:lnTo>
                  <a:lnTo>
                    <a:pt x="25052" y="19033"/>
                  </a:lnTo>
                  <a:lnTo>
                    <a:pt x="29088" y="20468"/>
                  </a:lnTo>
                  <a:lnTo>
                    <a:pt x="35225" y="10427"/>
                  </a:lnTo>
                  <a:cubicBezTo>
                    <a:pt x="35225" y="10427"/>
                    <a:pt x="26853" y="3656"/>
                    <a:pt x="25885" y="3222"/>
                  </a:cubicBezTo>
                  <a:cubicBezTo>
                    <a:pt x="24227" y="2489"/>
                    <a:pt x="18668" y="1481"/>
                    <a:pt x="17860" y="1481"/>
                  </a:cubicBezTo>
                  <a:cubicBezTo>
                    <a:pt x="17823" y="1481"/>
                    <a:pt x="17796" y="1483"/>
                    <a:pt x="17780" y="1487"/>
                  </a:cubicBezTo>
                  <a:cubicBezTo>
                    <a:pt x="17780" y="1487"/>
                    <a:pt x="11376" y="1"/>
                    <a:pt x="74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32"/>
            <p:cNvSpPr/>
            <p:nvPr/>
          </p:nvSpPr>
          <p:spPr>
            <a:xfrm>
              <a:off x="2072475" y="4424450"/>
              <a:ext cx="172650" cy="379450"/>
            </a:xfrm>
            <a:custGeom>
              <a:avLst/>
              <a:gdLst/>
              <a:ahLst/>
              <a:cxnLst/>
              <a:rect l="l" t="t" r="r" b="b"/>
              <a:pathLst>
                <a:path w="6906" h="15178" extrusionOk="0">
                  <a:moveTo>
                    <a:pt x="5638" y="0"/>
                  </a:moveTo>
                  <a:cubicBezTo>
                    <a:pt x="5636" y="1"/>
                    <a:pt x="5633" y="3"/>
                    <a:pt x="5631" y="4"/>
                  </a:cubicBezTo>
                  <a:lnTo>
                    <a:pt x="5631" y="4"/>
                  </a:lnTo>
                  <a:cubicBezTo>
                    <a:pt x="5633" y="3"/>
                    <a:pt x="5636" y="1"/>
                    <a:pt x="5638" y="0"/>
                  </a:cubicBezTo>
                  <a:close/>
                  <a:moveTo>
                    <a:pt x="5631" y="4"/>
                  </a:moveTo>
                  <a:lnTo>
                    <a:pt x="5631" y="4"/>
                  </a:lnTo>
                  <a:cubicBezTo>
                    <a:pt x="5567" y="34"/>
                    <a:pt x="5502" y="35"/>
                    <a:pt x="5438" y="67"/>
                  </a:cubicBezTo>
                  <a:cubicBezTo>
                    <a:pt x="5238" y="134"/>
                    <a:pt x="5071" y="200"/>
                    <a:pt x="4904" y="300"/>
                  </a:cubicBezTo>
                  <a:cubicBezTo>
                    <a:pt x="4237" y="634"/>
                    <a:pt x="3637" y="1034"/>
                    <a:pt x="3103" y="1568"/>
                  </a:cubicBezTo>
                  <a:cubicBezTo>
                    <a:pt x="2303" y="2302"/>
                    <a:pt x="1635" y="3202"/>
                    <a:pt x="1202" y="4170"/>
                  </a:cubicBezTo>
                  <a:cubicBezTo>
                    <a:pt x="1" y="6638"/>
                    <a:pt x="234" y="9574"/>
                    <a:pt x="1836" y="11809"/>
                  </a:cubicBezTo>
                  <a:cubicBezTo>
                    <a:pt x="2436" y="12709"/>
                    <a:pt x="3237" y="13477"/>
                    <a:pt x="4137" y="14077"/>
                  </a:cubicBezTo>
                  <a:cubicBezTo>
                    <a:pt x="4738" y="14477"/>
                    <a:pt x="5405" y="14811"/>
                    <a:pt x="6105" y="15011"/>
                  </a:cubicBezTo>
                  <a:cubicBezTo>
                    <a:pt x="6305" y="15078"/>
                    <a:pt x="6506" y="15111"/>
                    <a:pt x="6706" y="15144"/>
                  </a:cubicBezTo>
                  <a:cubicBezTo>
                    <a:pt x="6772" y="15178"/>
                    <a:pt x="6839" y="15178"/>
                    <a:pt x="6906" y="15178"/>
                  </a:cubicBezTo>
                  <a:cubicBezTo>
                    <a:pt x="5972" y="14911"/>
                    <a:pt x="5071" y="14511"/>
                    <a:pt x="4237" y="13977"/>
                  </a:cubicBezTo>
                  <a:cubicBezTo>
                    <a:pt x="3370" y="13376"/>
                    <a:pt x="2603" y="12609"/>
                    <a:pt x="2002" y="11709"/>
                  </a:cubicBezTo>
                  <a:cubicBezTo>
                    <a:pt x="501" y="9507"/>
                    <a:pt x="268" y="6672"/>
                    <a:pt x="1402" y="4270"/>
                  </a:cubicBezTo>
                  <a:cubicBezTo>
                    <a:pt x="1836" y="3303"/>
                    <a:pt x="2436" y="2402"/>
                    <a:pt x="3203" y="1668"/>
                  </a:cubicBezTo>
                  <a:cubicBezTo>
                    <a:pt x="3902" y="1003"/>
                    <a:pt x="4733" y="437"/>
                    <a:pt x="5631" y="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2"/>
            <p:cNvSpPr/>
            <p:nvPr/>
          </p:nvSpPr>
          <p:spPr>
            <a:xfrm>
              <a:off x="2137525" y="4814725"/>
              <a:ext cx="24225" cy="391125"/>
            </a:xfrm>
            <a:custGeom>
              <a:avLst/>
              <a:gdLst/>
              <a:ahLst/>
              <a:cxnLst/>
              <a:rect l="l" t="t" r="r" b="b"/>
              <a:pathLst>
                <a:path w="969" h="15645" extrusionOk="0">
                  <a:moveTo>
                    <a:pt x="935" y="0"/>
                  </a:moveTo>
                  <a:cubicBezTo>
                    <a:pt x="901" y="0"/>
                    <a:pt x="635" y="3503"/>
                    <a:pt x="401" y="7806"/>
                  </a:cubicBezTo>
                  <a:cubicBezTo>
                    <a:pt x="134" y="12142"/>
                    <a:pt x="1" y="15645"/>
                    <a:pt x="67" y="15645"/>
                  </a:cubicBezTo>
                  <a:cubicBezTo>
                    <a:pt x="101" y="15645"/>
                    <a:pt x="334" y="12142"/>
                    <a:pt x="601" y="7839"/>
                  </a:cubicBezTo>
                  <a:cubicBezTo>
                    <a:pt x="835" y="3503"/>
                    <a:pt x="968" y="0"/>
                    <a:pt x="9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1722225" y="4945650"/>
              <a:ext cx="257725" cy="192650"/>
            </a:xfrm>
            <a:custGeom>
              <a:avLst/>
              <a:gdLst/>
              <a:ahLst/>
              <a:cxnLst/>
              <a:rect l="l" t="t" r="r" b="b"/>
              <a:pathLst>
                <a:path w="10309" h="7706" extrusionOk="0">
                  <a:moveTo>
                    <a:pt x="10308" y="0"/>
                  </a:moveTo>
                  <a:cubicBezTo>
                    <a:pt x="10175" y="101"/>
                    <a:pt x="10041" y="201"/>
                    <a:pt x="9908" y="301"/>
                  </a:cubicBezTo>
                  <a:lnTo>
                    <a:pt x="8841" y="1168"/>
                  </a:lnTo>
                  <a:cubicBezTo>
                    <a:pt x="7940" y="1902"/>
                    <a:pt x="6706" y="2936"/>
                    <a:pt x="5271" y="4003"/>
                  </a:cubicBezTo>
                  <a:cubicBezTo>
                    <a:pt x="3837" y="5037"/>
                    <a:pt x="2536" y="5971"/>
                    <a:pt x="1569" y="6639"/>
                  </a:cubicBezTo>
                  <a:lnTo>
                    <a:pt x="401" y="7406"/>
                  </a:lnTo>
                  <a:cubicBezTo>
                    <a:pt x="268" y="7472"/>
                    <a:pt x="134" y="7573"/>
                    <a:pt x="1" y="7706"/>
                  </a:cubicBezTo>
                  <a:cubicBezTo>
                    <a:pt x="168" y="7639"/>
                    <a:pt x="301" y="7573"/>
                    <a:pt x="435" y="7472"/>
                  </a:cubicBezTo>
                  <a:cubicBezTo>
                    <a:pt x="735" y="7306"/>
                    <a:pt x="1135" y="7072"/>
                    <a:pt x="1635" y="6739"/>
                  </a:cubicBezTo>
                  <a:cubicBezTo>
                    <a:pt x="2603" y="6138"/>
                    <a:pt x="3970" y="5238"/>
                    <a:pt x="5371" y="4170"/>
                  </a:cubicBezTo>
                  <a:cubicBezTo>
                    <a:pt x="6806" y="3103"/>
                    <a:pt x="8040" y="2069"/>
                    <a:pt x="8941" y="1301"/>
                  </a:cubicBezTo>
                  <a:cubicBezTo>
                    <a:pt x="9374" y="901"/>
                    <a:pt x="9708" y="601"/>
                    <a:pt x="9941" y="367"/>
                  </a:cubicBezTo>
                  <a:cubicBezTo>
                    <a:pt x="10075" y="267"/>
                    <a:pt x="10208" y="134"/>
                    <a:pt x="103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1731400" y="4436925"/>
              <a:ext cx="46725" cy="85950"/>
            </a:xfrm>
            <a:custGeom>
              <a:avLst/>
              <a:gdLst/>
              <a:ahLst/>
              <a:cxnLst/>
              <a:rect l="l" t="t" r="r" b="b"/>
              <a:pathLst>
                <a:path w="1869" h="3438" extrusionOk="0">
                  <a:moveTo>
                    <a:pt x="1864" y="1"/>
                  </a:moveTo>
                  <a:cubicBezTo>
                    <a:pt x="1790" y="1"/>
                    <a:pt x="1492" y="788"/>
                    <a:pt x="1002" y="1736"/>
                  </a:cubicBezTo>
                  <a:cubicBezTo>
                    <a:pt x="501" y="2670"/>
                    <a:pt x="1" y="3371"/>
                    <a:pt x="68" y="3437"/>
                  </a:cubicBezTo>
                  <a:cubicBezTo>
                    <a:pt x="535" y="2970"/>
                    <a:pt x="901" y="2403"/>
                    <a:pt x="1202" y="1836"/>
                  </a:cubicBezTo>
                  <a:cubicBezTo>
                    <a:pt x="1535" y="1269"/>
                    <a:pt x="1769" y="635"/>
                    <a:pt x="1869" y="2"/>
                  </a:cubicBezTo>
                  <a:cubicBezTo>
                    <a:pt x="1867" y="1"/>
                    <a:pt x="1866" y="1"/>
                    <a:pt x="1864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2"/>
            <p:cNvSpPr/>
            <p:nvPr/>
          </p:nvSpPr>
          <p:spPr>
            <a:xfrm>
              <a:off x="1723900" y="4672950"/>
              <a:ext cx="52575" cy="83425"/>
            </a:xfrm>
            <a:custGeom>
              <a:avLst/>
              <a:gdLst/>
              <a:ahLst/>
              <a:cxnLst/>
              <a:rect l="l" t="t" r="r" b="b"/>
              <a:pathLst>
                <a:path w="2103" h="3337" extrusionOk="0">
                  <a:moveTo>
                    <a:pt x="1" y="1"/>
                  </a:moveTo>
                  <a:lnTo>
                    <a:pt x="1" y="1"/>
                  </a:lnTo>
                  <a:cubicBezTo>
                    <a:pt x="201" y="634"/>
                    <a:pt x="468" y="1235"/>
                    <a:pt x="868" y="1802"/>
                  </a:cubicBezTo>
                  <a:cubicBezTo>
                    <a:pt x="1201" y="2369"/>
                    <a:pt x="1602" y="2903"/>
                    <a:pt x="2102" y="3336"/>
                  </a:cubicBezTo>
                  <a:cubicBezTo>
                    <a:pt x="1769" y="2769"/>
                    <a:pt x="1435" y="2202"/>
                    <a:pt x="1035" y="1669"/>
                  </a:cubicBezTo>
                  <a:cubicBezTo>
                    <a:pt x="734" y="1101"/>
                    <a:pt x="368" y="534"/>
                    <a:pt x="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2"/>
            <p:cNvSpPr/>
            <p:nvPr/>
          </p:nvSpPr>
          <p:spPr>
            <a:xfrm>
              <a:off x="1869850" y="4546200"/>
              <a:ext cx="73400" cy="81750"/>
            </a:xfrm>
            <a:custGeom>
              <a:avLst/>
              <a:gdLst/>
              <a:ahLst/>
              <a:cxnLst/>
              <a:rect l="l" t="t" r="r" b="b"/>
              <a:pathLst>
                <a:path w="2936" h="3270" extrusionOk="0">
                  <a:moveTo>
                    <a:pt x="2936" y="0"/>
                  </a:moveTo>
                  <a:cubicBezTo>
                    <a:pt x="2368" y="467"/>
                    <a:pt x="1835" y="968"/>
                    <a:pt x="1401" y="1535"/>
                  </a:cubicBezTo>
                  <a:cubicBezTo>
                    <a:pt x="867" y="2069"/>
                    <a:pt x="400" y="2636"/>
                    <a:pt x="0" y="3269"/>
                  </a:cubicBezTo>
                  <a:cubicBezTo>
                    <a:pt x="567" y="2769"/>
                    <a:pt x="1101" y="2269"/>
                    <a:pt x="1568" y="1702"/>
                  </a:cubicBezTo>
                  <a:cubicBezTo>
                    <a:pt x="2068" y="1168"/>
                    <a:pt x="2535" y="601"/>
                    <a:pt x="2936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2"/>
            <p:cNvSpPr/>
            <p:nvPr/>
          </p:nvSpPr>
          <p:spPr>
            <a:xfrm>
              <a:off x="1993250" y="4702975"/>
              <a:ext cx="45075" cy="117600"/>
            </a:xfrm>
            <a:custGeom>
              <a:avLst/>
              <a:gdLst/>
              <a:ahLst/>
              <a:cxnLst/>
              <a:rect l="l" t="t" r="r" b="b"/>
              <a:pathLst>
                <a:path w="1803" h="4704" extrusionOk="0">
                  <a:moveTo>
                    <a:pt x="1802" y="1"/>
                  </a:moveTo>
                  <a:cubicBezTo>
                    <a:pt x="1736" y="1"/>
                    <a:pt x="1402" y="1068"/>
                    <a:pt x="935" y="2369"/>
                  </a:cubicBezTo>
                  <a:cubicBezTo>
                    <a:pt x="468" y="3670"/>
                    <a:pt x="1" y="4671"/>
                    <a:pt x="68" y="4704"/>
                  </a:cubicBezTo>
                  <a:cubicBezTo>
                    <a:pt x="902" y="3270"/>
                    <a:pt x="1502" y="1668"/>
                    <a:pt x="180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2"/>
            <p:cNvSpPr/>
            <p:nvPr/>
          </p:nvSpPr>
          <p:spPr>
            <a:xfrm>
              <a:off x="1880675" y="4853075"/>
              <a:ext cx="8375" cy="90100"/>
            </a:xfrm>
            <a:custGeom>
              <a:avLst/>
              <a:gdLst/>
              <a:ahLst/>
              <a:cxnLst/>
              <a:rect l="l" t="t" r="r" b="b"/>
              <a:pathLst>
                <a:path w="335" h="3604" extrusionOk="0">
                  <a:moveTo>
                    <a:pt x="67" y="1"/>
                  </a:moveTo>
                  <a:cubicBezTo>
                    <a:pt x="1" y="601"/>
                    <a:pt x="1" y="1202"/>
                    <a:pt x="67" y="1802"/>
                  </a:cubicBezTo>
                  <a:cubicBezTo>
                    <a:pt x="34" y="2403"/>
                    <a:pt x="101" y="3003"/>
                    <a:pt x="268" y="3603"/>
                  </a:cubicBezTo>
                  <a:cubicBezTo>
                    <a:pt x="334" y="3003"/>
                    <a:pt x="334" y="2403"/>
                    <a:pt x="268" y="1802"/>
                  </a:cubicBezTo>
                  <a:cubicBezTo>
                    <a:pt x="268" y="1202"/>
                    <a:pt x="201" y="601"/>
                    <a:pt x="6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32"/>
            <p:cNvSpPr/>
            <p:nvPr/>
          </p:nvSpPr>
          <p:spPr>
            <a:xfrm>
              <a:off x="1717225" y="4990675"/>
              <a:ext cx="68425" cy="88425"/>
            </a:xfrm>
            <a:custGeom>
              <a:avLst/>
              <a:gdLst/>
              <a:ahLst/>
              <a:cxnLst/>
              <a:rect l="l" t="t" r="r" b="b"/>
              <a:pathLst>
                <a:path w="2737" h="3537" extrusionOk="0">
                  <a:moveTo>
                    <a:pt x="1" y="1"/>
                  </a:moveTo>
                  <a:lnTo>
                    <a:pt x="1" y="1"/>
                  </a:lnTo>
                  <a:cubicBezTo>
                    <a:pt x="368" y="668"/>
                    <a:pt x="801" y="1268"/>
                    <a:pt x="1302" y="1835"/>
                  </a:cubicBezTo>
                  <a:cubicBezTo>
                    <a:pt x="1735" y="2436"/>
                    <a:pt x="2202" y="3003"/>
                    <a:pt x="2736" y="3537"/>
                  </a:cubicBezTo>
                  <a:cubicBezTo>
                    <a:pt x="2369" y="2869"/>
                    <a:pt x="1969" y="2269"/>
                    <a:pt x="1468" y="1702"/>
                  </a:cubicBezTo>
                  <a:cubicBezTo>
                    <a:pt x="1035" y="1102"/>
                    <a:pt x="534" y="534"/>
                    <a:pt x="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2"/>
            <p:cNvSpPr/>
            <p:nvPr/>
          </p:nvSpPr>
          <p:spPr>
            <a:xfrm>
              <a:off x="1914050" y="5095750"/>
              <a:ext cx="10025" cy="70925"/>
            </a:xfrm>
            <a:custGeom>
              <a:avLst/>
              <a:gdLst/>
              <a:ahLst/>
              <a:cxnLst/>
              <a:rect l="l" t="t" r="r" b="b"/>
              <a:pathLst>
                <a:path w="401" h="2837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935"/>
                    <a:pt x="100" y="1902"/>
                    <a:pt x="334" y="2836"/>
                  </a:cubicBezTo>
                  <a:cubicBezTo>
                    <a:pt x="400" y="1869"/>
                    <a:pt x="300" y="935"/>
                    <a:pt x="67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2"/>
            <p:cNvSpPr/>
            <p:nvPr/>
          </p:nvSpPr>
          <p:spPr>
            <a:xfrm>
              <a:off x="2020775" y="5021525"/>
              <a:ext cx="54225" cy="80100"/>
            </a:xfrm>
            <a:custGeom>
              <a:avLst/>
              <a:gdLst/>
              <a:ahLst/>
              <a:cxnLst/>
              <a:rect l="l" t="t" r="r" b="b"/>
              <a:pathLst>
                <a:path w="2169" h="3204" extrusionOk="0">
                  <a:moveTo>
                    <a:pt x="1" y="1"/>
                  </a:moveTo>
                  <a:lnTo>
                    <a:pt x="1" y="1"/>
                  </a:lnTo>
                  <a:cubicBezTo>
                    <a:pt x="268" y="601"/>
                    <a:pt x="601" y="1168"/>
                    <a:pt x="1001" y="1669"/>
                  </a:cubicBezTo>
                  <a:cubicBezTo>
                    <a:pt x="1335" y="2236"/>
                    <a:pt x="1735" y="2736"/>
                    <a:pt x="2169" y="3203"/>
                  </a:cubicBezTo>
                  <a:cubicBezTo>
                    <a:pt x="1902" y="2603"/>
                    <a:pt x="1569" y="2069"/>
                    <a:pt x="1168" y="1535"/>
                  </a:cubicBezTo>
                  <a:cubicBezTo>
                    <a:pt x="835" y="1002"/>
                    <a:pt x="468" y="468"/>
                    <a:pt x="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2"/>
            <p:cNvSpPr/>
            <p:nvPr/>
          </p:nvSpPr>
          <p:spPr>
            <a:xfrm>
              <a:off x="2083325" y="4886100"/>
              <a:ext cx="45050" cy="9025"/>
            </a:xfrm>
            <a:custGeom>
              <a:avLst/>
              <a:gdLst/>
              <a:ahLst/>
              <a:cxnLst/>
              <a:rect l="l" t="t" r="r" b="b"/>
              <a:pathLst>
                <a:path w="1802" h="361" extrusionOk="0">
                  <a:moveTo>
                    <a:pt x="420" y="1"/>
                  </a:moveTo>
                  <a:cubicBezTo>
                    <a:pt x="277" y="1"/>
                    <a:pt x="135" y="17"/>
                    <a:pt x="1" y="47"/>
                  </a:cubicBezTo>
                  <a:cubicBezTo>
                    <a:pt x="267" y="214"/>
                    <a:pt x="568" y="281"/>
                    <a:pt x="901" y="281"/>
                  </a:cubicBezTo>
                  <a:cubicBezTo>
                    <a:pt x="1048" y="336"/>
                    <a:pt x="1215" y="361"/>
                    <a:pt x="1386" y="361"/>
                  </a:cubicBezTo>
                  <a:cubicBezTo>
                    <a:pt x="1525" y="361"/>
                    <a:pt x="1667" y="344"/>
                    <a:pt x="1802" y="314"/>
                  </a:cubicBezTo>
                  <a:cubicBezTo>
                    <a:pt x="1535" y="148"/>
                    <a:pt x="1235" y="81"/>
                    <a:pt x="935" y="81"/>
                  </a:cubicBezTo>
                  <a:cubicBezTo>
                    <a:pt x="769" y="26"/>
                    <a:pt x="594" y="1"/>
                    <a:pt x="420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2185900" y="4926475"/>
              <a:ext cx="49225" cy="83400"/>
            </a:xfrm>
            <a:custGeom>
              <a:avLst/>
              <a:gdLst/>
              <a:ahLst/>
              <a:cxnLst/>
              <a:rect l="l" t="t" r="r" b="b"/>
              <a:pathLst>
                <a:path w="1969" h="3336" extrusionOk="0">
                  <a:moveTo>
                    <a:pt x="0" y="0"/>
                  </a:moveTo>
                  <a:cubicBezTo>
                    <a:pt x="234" y="601"/>
                    <a:pt x="534" y="1168"/>
                    <a:pt x="901" y="1735"/>
                  </a:cubicBezTo>
                  <a:cubicBezTo>
                    <a:pt x="1168" y="2302"/>
                    <a:pt x="1535" y="2836"/>
                    <a:pt x="1969" y="3336"/>
                  </a:cubicBezTo>
                  <a:cubicBezTo>
                    <a:pt x="1735" y="2736"/>
                    <a:pt x="1435" y="2168"/>
                    <a:pt x="1068" y="1601"/>
                  </a:cubicBezTo>
                  <a:cubicBezTo>
                    <a:pt x="768" y="1034"/>
                    <a:pt x="401" y="501"/>
                    <a:pt x="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2202575" y="5108275"/>
              <a:ext cx="30050" cy="70900"/>
            </a:xfrm>
            <a:custGeom>
              <a:avLst/>
              <a:gdLst/>
              <a:ahLst/>
              <a:cxnLst/>
              <a:rect l="l" t="t" r="r" b="b"/>
              <a:pathLst>
                <a:path w="1202" h="2836" extrusionOk="0">
                  <a:moveTo>
                    <a:pt x="1201" y="0"/>
                  </a:moveTo>
                  <a:lnTo>
                    <a:pt x="1201" y="0"/>
                  </a:lnTo>
                  <a:cubicBezTo>
                    <a:pt x="901" y="434"/>
                    <a:pt x="668" y="901"/>
                    <a:pt x="501" y="1368"/>
                  </a:cubicBezTo>
                  <a:cubicBezTo>
                    <a:pt x="267" y="1835"/>
                    <a:pt x="101" y="2335"/>
                    <a:pt x="1" y="2835"/>
                  </a:cubicBezTo>
                  <a:cubicBezTo>
                    <a:pt x="301" y="2402"/>
                    <a:pt x="534" y="1935"/>
                    <a:pt x="701" y="1468"/>
                  </a:cubicBezTo>
                  <a:cubicBezTo>
                    <a:pt x="935" y="1001"/>
                    <a:pt x="1101" y="500"/>
                    <a:pt x="1201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2"/>
            <p:cNvSpPr/>
            <p:nvPr/>
          </p:nvSpPr>
          <p:spPr>
            <a:xfrm>
              <a:off x="2149200" y="4574550"/>
              <a:ext cx="19200" cy="85075"/>
            </a:xfrm>
            <a:custGeom>
              <a:avLst/>
              <a:gdLst/>
              <a:ahLst/>
              <a:cxnLst/>
              <a:rect l="l" t="t" r="r" b="b"/>
              <a:pathLst>
                <a:path w="768" h="3403" extrusionOk="0">
                  <a:moveTo>
                    <a:pt x="101" y="1"/>
                  </a:moveTo>
                  <a:cubicBezTo>
                    <a:pt x="1" y="568"/>
                    <a:pt x="1" y="1168"/>
                    <a:pt x="134" y="1735"/>
                  </a:cubicBezTo>
                  <a:cubicBezTo>
                    <a:pt x="201" y="2336"/>
                    <a:pt x="401" y="2903"/>
                    <a:pt x="701" y="3403"/>
                  </a:cubicBezTo>
                  <a:cubicBezTo>
                    <a:pt x="768" y="3403"/>
                    <a:pt x="534" y="2636"/>
                    <a:pt x="368" y="1702"/>
                  </a:cubicBezTo>
                  <a:cubicBezTo>
                    <a:pt x="201" y="768"/>
                    <a:pt x="168" y="1"/>
                    <a:pt x="10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2"/>
            <p:cNvSpPr/>
            <p:nvPr/>
          </p:nvSpPr>
          <p:spPr>
            <a:xfrm>
              <a:off x="2226750" y="4479475"/>
              <a:ext cx="57575" cy="25875"/>
            </a:xfrm>
            <a:custGeom>
              <a:avLst/>
              <a:gdLst/>
              <a:ahLst/>
              <a:cxnLst/>
              <a:rect l="l" t="t" r="r" b="b"/>
              <a:pathLst>
                <a:path w="2303" h="1035" extrusionOk="0">
                  <a:moveTo>
                    <a:pt x="2303" y="1"/>
                  </a:moveTo>
                  <a:lnTo>
                    <a:pt x="2303" y="1"/>
                  </a:lnTo>
                  <a:cubicBezTo>
                    <a:pt x="1902" y="67"/>
                    <a:pt x="1469" y="201"/>
                    <a:pt x="1102" y="401"/>
                  </a:cubicBezTo>
                  <a:cubicBezTo>
                    <a:pt x="701" y="568"/>
                    <a:pt x="335" y="768"/>
                    <a:pt x="1" y="1035"/>
                  </a:cubicBezTo>
                  <a:cubicBezTo>
                    <a:pt x="401" y="968"/>
                    <a:pt x="835" y="801"/>
                    <a:pt x="1202" y="601"/>
                  </a:cubicBezTo>
                  <a:cubicBezTo>
                    <a:pt x="1602" y="468"/>
                    <a:pt x="1969" y="268"/>
                    <a:pt x="2303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2"/>
            <p:cNvSpPr/>
            <p:nvPr/>
          </p:nvSpPr>
          <p:spPr>
            <a:xfrm>
              <a:off x="2265125" y="4572050"/>
              <a:ext cx="36725" cy="70900"/>
            </a:xfrm>
            <a:custGeom>
              <a:avLst/>
              <a:gdLst/>
              <a:ahLst/>
              <a:cxnLst/>
              <a:rect l="l" t="t" r="r" b="b"/>
              <a:pathLst>
                <a:path w="1469" h="2836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501"/>
                    <a:pt x="367" y="1001"/>
                    <a:pt x="634" y="1468"/>
                  </a:cubicBezTo>
                  <a:cubicBezTo>
                    <a:pt x="868" y="1935"/>
                    <a:pt x="1135" y="2402"/>
                    <a:pt x="1468" y="2836"/>
                  </a:cubicBezTo>
                  <a:cubicBezTo>
                    <a:pt x="1335" y="2302"/>
                    <a:pt x="1101" y="1802"/>
                    <a:pt x="834" y="1368"/>
                  </a:cubicBezTo>
                  <a:cubicBezTo>
                    <a:pt x="634" y="868"/>
                    <a:pt x="334" y="401"/>
                    <a:pt x="0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2"/>
            <p:cNvSpPr/>
            <p:nvPr/>
          </p:nvSpPr>
          <p:spPr>
            <a:xfrm>
              <a:off x="2361850" y="4528675"/>
              <a:ext cx="42575" cy="69250"/>
            </a:xfrm>
            <a:custGeom>
              <a:avLst/>
              <a:gdLst/>
              <a:ahLst/>
              <a:cxnLst/>
              <a:rect l="l" t="t" r="r" b="b"/>
              <a:pathLst>
                <a:path w="1703" h="2770" extrusionOk="0">
                  <a:moveTo>
                    <a:pt x="1" y="1"/>
                  </a:moveTo>
                  <a:lnTo>
                    <a:pt x="1" y="1"/>
                  </a:lnTo>
                  <a:cubicBezTo>
                    <a:pt x="201" y="535"/>
                    <a:pt x="434" y="1002"/>
                    <a:pt x="768" y="1435"/>
                  </a:cubicBezTo>
                  <a:cubicBezTo>
                    <a:pt x="1002" y="1936"/>
                    <a:pt x="1335" y="2369"/>
                    <a:pt x="1702" y="2770"/>
                  </a:cubicBezTo>
                  <a:cubicBezTo>
                    <a:pt x="1502" y="2269"/>
                    <a:pt x="1268" y="1769"/>
                    <a:pt x="935" y="1335"/>
                  </a:cubicBezTo>
                  <a:cubicBezTo>
                    <a:pt x="701" y="868"/>
                    <a:pt x="368" y="401"/>
                    <a:pt x="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32"/>
            <p:cNvSpPr/>
            <p:nvPr/>
          </p:nvSpPr>
          <p:spPr>
            <a:xfrm>
              <a:off x="2289300" y="4723000"/>
              <a:ext cx="83425" cy="24200"/>
            </a:xfrm>
            <a:custGeom>
              <a:avLst/>
              <a:gdLst/>
              <a:ahLst/>
              <a:cxnLst/>
              <a:rect l="l" t="t" r="r" b="b"/>
              <a:pathLst>
                <a:path w="3337" h="968" extrusionOk="0">
                  <a:moveTo>
                    <a:pt x="3336" y="0"/>
                  </a:moveTo>
                  <a:cubicBezTo>
                    <a:pt x="2769" y="67"/>
                    <a:pt x="2202" y="167"/>
                    <a:pt x="1635" y="367"/>
                  </a:cubicBezTo>
                  <a:cubicBezTo>
                    <a:pt x="1068" y="500"/>
                    <a:pt x="501" y="701"/>
                    <a:pt x="1" y="967"/>
                  </a:cubicBezTo>
                  <a:cubicBezTo>
                    <a:pt x="568" y="901"/>
                    <a:pt x="1135" y="767"/>
                    <a:pt x="1702" y="601"/>
                  </a:cubicBezTo>
                  <a:cubicBezTo>
                    <a:pt x="2269" y="467"/>
                    <a:pt x="2836" y="267"/>
                    <a:pt x="3336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32"/>
            <p:cNvSpPr/>
            <p:nvPr/>
          </p:nvSpPr>
          <p:spPr>
            <a:xfrm>
              <a:off x="1979925" y="4397725"/>
              <a:ext cx="71725" cy="51750"/>
            </a:xfrm>
            <a:custGeom>
              <a:avLst/>
              <a:gdLst/>
              <a:ahLst/>
              <a:cxnLst/>
              <a:rect l="l" t="t" r="r" b="b"/>
              <a:pathLst>
                <a:path w="2869" h="2070" extrusionOk="0">
                  <a:moveTo>
                    <a:pt x="7" y="0"/>
                  </a:moveTo>
                  <a:cubicBezTo>
                    <a:pt x="5" y="0"/>
                    <a:pt x="2" y="1"/>
                    <a:pt x="0" y="2"/>
                  </a:cubicBezTo>
                  <a:cubicBezTo>
                    <a:pt x="334" y="502"/>
                    <a:pt x="767" y="936"/>
                    <a:pt x="1268" y="1269"/>
                  </a:cubicBezTo>
                  <a:cubicBezTo>
                    <a:pt x="1701" y="1636"/>
                    <a:pt x="2269" y="1903"/>
                    <a:pt x="2836" y="2070"/>
                  </a:cubicBezTo>
                  <a:cubicBezTo>
                    <a:pt x="2869" y="2037"/>
                    <a:pt x="2168" y="1636"/>
                    <a:pt x="1401" y="1069"/>
                  </a:cubicBezTo>
                  <a:cubicBezTo>
                    <a:pt x="625" y="519"/>
                    <a:pt x="99" y="0"/>
                    <a:pt x="7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2"/>
            <p:cNvSpPr/>
            <p:nvPr/>
          </p:nvSpPr>
          <p:spPr>
            <a:xfrm>
              <a:off x="1766425" y="4353550"/>
              <a:ext cx="59250" cy="17550"/>
            </a:xfrm>
            <a:custGeom>
              <a:avLst/>
              <a:gdLst/>
              <a:ahLst/>
              <a:cxnLst/>
              <a:rect l="l" t="t" r="r" b="b"/>
              <a:pathLst>
                <a:path w="2370" h="702" extrusionOk="0">
                  <a:moveTo>
                    <a:pt x="1" y="1"/>
                  </a:moveTo>
                  <a:cubicBezTo>
                    <a:pt x="301" y="268"/>
                    <a:pt x="701" y="468"/>
                    <a:pt x="1102" y="568"/>
                  </a:cubicBezTo>
                  <a:cubicBezTo>
                    <a:pt x="1368" y="657"/>
                    <a:pt x="1650" y="701"/>
                    <a:pt x="1937" y="701"/>
                  </a:cubicBezTo>
                  <a:cubicBezTo>
                    <a:pt x="2080" y="701"/>
                    <a:pt x="2225" y="690"/>
                    <a:pt x="2369" y="668"/>
                  </a:cubicBezTo>
                  <a:cubicBezTo>
                    <a:pt x="1969" y="535"/>
                    <a:pt x="1569" y="434"/>
                    <a:pt x="1168" y="368"/>
                  </a:cubicBezTo>
                  <a:cubicBezTo>
                    <a:pt x="801" y="201"/>
                    <a:pt x="401" y="101"/>
                    <a:pt x="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>
    <p:pull/>
    <p:sndAc>
      <p:stSnd>
        <p:snd r:embed="rId3" name="click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5EDAFA6-C043-3D31-0D6A-391635FB614D}"/>
              </a:ext>
            </a:extLst>
          </p:cNvPr>
          <p:cNvSpPr txBox="1"/>
          <p:nvPr/>
        </p:nvSpPr>
        <p:spPr>
          <a:xfrm>
            <a:off x="1219200" y="566678"/>
            <a:ext cx="627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esta tirinha para observar esse aspecto.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277937-D93B-B4AE-3C81-C600D5F21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36010"/>
            <a:ext cx="7544853" cy="25625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E32EE6F-23F1-60CA-0579-12D8EB6291EF}"/>
              </a:ext>
            </a:extLst>
          </p:cNvPr>
          <p:cNvSpPr txBox="1"/>
          <p:nvPr/>
        </p:nvSpPr>
        <p:spPr>
          <a:xfrm>
            <a:off x="1295400" y="3428852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/>
              <a:t>1.Por que o produtor da tira deixou para revelar apenas no último quadrinho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com quem o personagem está falando? Explique sua resposta.</a:t>
            </a:r>
          </a:p>
          <a:p>
            <a:pPr algn="l"/>
            <a:r>
              <a:rPr lang="pt-BR" sz="1600" b="0" i="0" u="none" strike="noStrike" baseline="0" dirty="0"/>
              <a:t>2 </a:t>
            </a:r>
            <a:r>
              <a:rPr lang="pt-BR" sz="1800" b="0" i="0" u="none" strike="noStrike" baseline="0" dirty="0"/>
              <a:t>O que esse personagem pretende com seu discurso?</a:t>
            </a:r>
          </a:p>
          <a:p>
            <a:pPr algn="l"/>
            <a:r>
              <a:rPr lang="pt-BR" sz="1600" b="0" i="0" u="none" strike="noStrike" baseline="0" dirty="0"/>
              <a:t>3 </a:t>
            </a:r>
            <a:r>
              <a:rPr lang="pt-BR" sz="1800" b="0" i="0" u="none" strike="noStrike" baseline="0" dirty="0"/>
              <a:t>O personagem faz referência à literatura e ao cinema quando afirma que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vampiros, lobisomens e </a:t>
            </a:r>
            <a:r>
              <a:rPr lang="pt-BR" sz="1800" b="0" i="0" u="none" strike="noStrike" baseline="0" dirty="0" err="1"/>
              <a:t>poltergeists</a:t>
            </a:r>
            <a:r>
              <a:rPr lang="pt-BR" sz="1800" b="0" i="0" u="none" strike="noStrike" baseline="0" dirty="0"/>
              <a:t> já estão namorando. Você se lembra de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alguma obra que exemplifique essa situação? Cite-a.</a:t>
            </a:r>
          </a:p>
          <a:p>
            <a:pPr algn="l"/>
            <a:r>
              <a:rPr lang="pt-BR" sz="1600" b="0" i="0" u="none" strike="noStrike" baseline="0" dirty="0"/>
              <a:t>4 </a:t>
            </a:r>
            <a:r>
              <a:rPr lang="pt-BR" sz="1800" b="0" i="0" u="none" strike="noStrike" baseline="0" dirty="0"/>
              <a:t>Que palavra evidencia que a segunda fala é uma continuidade da primeira?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Justifique.</a:t>
            </a:r>
          </a:p>
          <a:p>
            <a:pPr algn="l"/>
            <a:r>
              <a:rPr lang="pt-BR" sz="1600" b="0" i="0" u="none" strike="noStrike" baseline="0" dirty="0"/>
              <a:t>5 </a:t>
            </a:r>
            <a:r>
              <a:rPr lang="pt-BR" sz="1800" b="0" i="0" u="none" strike="noStrike" baseline="0" dirty="0"/>
              <a:t>Se o verbo apaixonar-se fosse trocado por amar , como seria introduzida a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segunda fala? E se fosse substituído por gostar?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634147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5EDAFA6-C043-3D31-0D6A-391635FB614D}"/>
              </a:ext>
            </a:extLst>
          </p:cNvPr>
          <p:cNvSpPr txBox="1"/>
          <p:nvPr/>
        </p:nvSpPr>
        <p:spPr>
          <a:xfrm>
            <a:off x="1219200" y="566678"/>
            <a:ext cx="627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esta tirinha para observar esse aspecto.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277937-D93B-B4AE-3C81-C600D5F21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36010"/>
            <a:ext cx="7544853" cy="25625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E32EE6F-23F1-60CA-0579-12D8EB6291EF}"/>
              </a:ext>
            </a:extLst>
          </p:cNvPr>
          <p:cNvSpPr txBox="1"/>
          <p:nvPr/>
        </p:nvSpPr>
        <p:spPr>
          <a:xfrm>
            <a:off x="1295400" y="3428852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/>
              <a:t>1.Por que o produtor da tira deixou para revelar apenas no último quadrinho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com quem o personagem está falando? Explique sua resposta.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FFA1A1-EE5B-D2A3-822A-BAE9FED78BD6}"/>
              </a:ext>
            </a:extLst>
          </p:cNvPr>
          <p:cNvSpPr txBox="1"/>
          <p:nvPr/>
        </p:nvSpPr>
        <p:spPr>
          <a:xfrm>
            <a:off x="1600200" y="4343400"/>
            <a:ext cx="8915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A ocultação do interlocutor nos dois primeiros quadrinhos amplia o humor da tira, porque o leitor não sabe, a principio, o motivo de o personagem apresentar como vantajosos o interesse das moças por seres que fogem ao padrão de beleza convencional</a:t>
            </a:r>
            <a:r>
              <a:rPr lang="pt-BR" dirty="0">
                <a:solidFill>
                  <a:srgbClr val="ED008D"/>
                </a:solidFill>
                <a:latin typeface="Nunito" pitchFamily="2" charset="0"/>
              </a:rPr>
              <a:t>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51036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5EDAFA6-C043-3D31-0D6A-391635FB614D}"/>
              </a:ext>
            </a:extLst>
          </p:cNvPr>
          <p:cNvSpPr txBox="1"/>
          <p:nvPr/>
        </p:nvSpPr>
        <p:spPr>
          <a:xfrm>
            <a:off x="1219200" y="566678"/>
            <a:ext cx="627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esta tirinha para observar esse aspecto.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277937-D93B-B4AE-3C81-C600D5F21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36010"/>
            <a:ext cx="7544853" cy="25625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E32EE6F-23F1-60CA-0579-12D8EB6291EF}"/>
              </a:ext>
            </a:extLst>
          </p:cNvPr>
          <p:cNvSpPr txBox="1"/>
          <p:nvPr/>
        </p:nvSpPr>
        <p:spPr>
          <a:xfrm>
            <a:off x="1295400" y="3428852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u="none" strike="noStrike" baseline="0" dirty="0"/>
              <a:t>2 </a:t>
            </a:r>
            <a:r>
              <a:rPr lang="pt-BR" sz="1800" b="0" i="0" u="none" strike="noStrike" baseline="0" dirty="0"/>
              <a:t>O que esse personagem pretende com seu discurso?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04B029-B548-0B59-BA48-BE7308B07E4B}"/>
              </a:ext>
            </a:extLst>
          </p:cNvPr>
          <p:cNvSpPr txBox="1"/>
          <p:nvPr/>
        </p:nvSpPr>
        <p:spPr>
          <a:xfrm>
            <a:off x="1524000" y="4191000"/>
            <a:ext cx="9067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Quer levar o interlocutor (o Corcunda de </a:t>
            </a:r>
            <a:r>
              <a:rPr lang="pt-BR" sz="1800" b="0" i="0" u="none" strike="noStrike" baseline="0" dirty="0" err="1">
                <a:solidFill>
                  <a:srgbClr val="ED008D"/>
                </a:solidFill>
                <a:latin typeface="Nunito" pitchFamily="2" charset="0"/>
              </a:rPr>
              <a:t>Notre-Dame</a:t>
            </a:r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), por meio de exemplos, a acreditar que também ele tem chance de conseguir uma namorada.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9065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5EDAFA6-C043-3D31-0D6A-391635FB614D}"/>
              </a:ext>
            </a:extLst>
          </p:cNvPr>
          <p:cNvSpPr txBox="1"/>
          <p:nvPr/>
        </p:nvSpPr>
        <p:spPr>
          <a:xfrm>
            <a:off x="1219200" y="566678"/>
            <a:ext cx="627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esta tirinha para observar esse aspecto.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277937-D93B-B4AE-3C81-C600D5F21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36010"/>
            <a:ext cx="7544853" cy="25625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E32EE6F-23F1-60CA-0579-12D8EB6291EF}"/>
              </a:ext>
            </a:extLst>
          </p:cNvPr>
          <p:cNvSpPr txBox="1"/>
          <p:nvPr/>
        </p:nvSpPr>
        <p:spPr>
          <a:xfrm>
            <a:off x="1295400" y="3428852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u="none" strike="noStrike" baseline="0" dirty="0"/>
              <a:t>3 </a:t>
            </a:r>
            <a:r>
              <a:rPr lang="pt-BR" sz="1800" b="0" i="0" u="none" strike="noStrike" baseline="0" dirty="0"/>
              <a:t>O personagem faz referência à literatura e ao cinema quando afirma que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vampiros, lobisomens e </a:t>
            </a:r>
            <a:r>
              <a:rPr lang="pt-BR" sz="1800" b="0" i="0" u="none" strike="noStrike" baseline="0" dirty="0" err="1"/>
              <a:t>poltergeists</a:t>
            </a:r>
            <a:r>
              <a:rPr lang="pt-BR" sz="1800" b="0" i="0" u="none" strike="noStrike" baseline="0" dirty="0"/>
              <a:t> já estão namorando. Você se lembra de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alguma obra que exemplifique essa situação? Cite-a.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09273B7-1FEA-4E6B-7626-DA2092439426}"/>
              </a:ext>
            </a:extLst>
          </p:cNvPr>
          <p:cNvSpPr txBox="1"/>
          <p:nvPr/>
        </p:nvSpPr>
        <p:spPr>
          <a:xfrm>
            <a:off x="2819400" y="4724400"/>
            <a:ext cx="6276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Resposta pessoal. A saga Crepúsculo, a série Vampire </a:t>
            </a:r>
            <a:r>
              <a:rPr lang="pt-BR" sz="1800" b="0" i="0" u="none" strike="noStrike" baseline="0" dirty="0" err="1">
                <a:solidFill>
                  <a:srgbClr val="ED008D"/>
                </a:solidFill>
                <a:latin typeface="Nunito" pitchFamily="2" charset="0"/>
              </a:rPr>
              <a:t>Diaries</a:t>
            </a:r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 e o filme </a:t>
            </a:r>
            <a:r>
              <a:rPr lang="pt-BR" sz="1800" b="0" i="0" u="none" strike="noStrike" baseline="0" dirty="0" err="1">
                <a:solidFill>
                  <a:srgbClr val="ED008D"/>
                </a:solidFill>
                <a:latin typeface="Nunito" pitchFamily="2" charset="0"/>
              </a:rPr>
              <a:t>Gasparzinhosão</a:t>
            </a:r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 alguns exemplos.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1942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5EDAFA6-C043-3D31-0D6A-391635FB614D}"/>
              </a:ext>
            </a:extLst>
          </p:cNvPr>
          <p:cNvSpPr txBox="1"/>
          <p:nvPr/>
        </p:nvSpPr>
        <p:spPr>
          <a:xfrm>
            <a:off x="1219200" y="566678"/>
            <a:ext cx="627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esta tirinha para observar esse aspecto.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277937-D93B-B4AE-3C81-C600D5F21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36010"/>
            <a:ext cx="7544853" cy="25625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E32EE6F-23F1-60CA-0579-12D8EB6291EF}"/>
              </a:ext>
            </a:extLst>
          </p:cNvPr>
          <p:cNvSpPr txBox="1"/>
          <p:nvPr/>
        </p:nvSpPr>
        <p:spPr>
          <a:xfrm>
            <a:off x="1295400" y="3428852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u="none" strike="noStrike" baseline="0" dirty="0"/>
              <a:t>4 </a:t>
            </a:r>
            <a:r>
              <a:rPr lang="pt-BR" sz="1800" b="0" i="0" u="none" strike="noStrike" baseline="0" dirty="0"/>
              <a:t>Que palavra evidencia que a segunda fala é uma continuidade da primeira?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Justifique.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042167-2AD2-F922-5A42-558BD5F60BA4}"/>
              </a:ext>
            </a:extLst>
          </p:cNvPr>
          <p:cNvSpPr txBox="1"/>
          <p:nvPr/>
        </p:nvSpPr>
        <p:spPr>
          <a:xfrm>
            <a:off x="2729120" y="4419600"/>
            <a:ext cx="62765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A palavra por, usada para mediar a relação entre o complemento lobisomens e a locução verbal estão se apaixonando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449140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5EDAFA6-C043-3D31-0D6A-391635FB614D}"/>
              </a:ext>
            </a:extLst>
          </p:cNvPr>
          <p:cNvSpPr txBox="1"/>
          <p:nvPr/>
        </p:nvSpPr>
        <p:spPr>
          <a:xfrm>
            <a:off x="1219200" y="566678"/>
            <a:ext cx="627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esta tirinha para observar esse aspecto.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277937-D93B-B4AE-3C81-C600D5F21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36010"/>
            <a:ext cx="7544853" cy="25625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E32EE6F-23F1-60CA-0579-12D8EB6291EF}"/>
              </a:ext>
            </a:extLst>
          </p:cNvPr>
          <p:cNvSpPr txBox="1"/>
          <p:nvPr/>
        </p:nvSpPr>
        <p:spPr>
          <a:xfrm>
            <a:off x="1295400" y="3428852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u="none" strike="noStrike" baseline="0" dirty="0"/>
              <a:t>5 </a:t>
            </a:r>
            <a:r>
              <a:rPr lang="pt-BR" sz="1800" b="0" i="0" u="none" strike="noStrike" baseline="0" dirty="0"/>
              <a:t>Se o verbo apaixonar-se fosse trocado por amar , como seria introduzida a</a:t>
            </a:r>
            <a:r>
              <a:rPr lang="pt-BR" sz="1800" b="0" i="0" u="none" strike="noStrike" dirty="0"/>
              <a:t> </a:t>
            </a:r>
            <a:r>
              <a:rPr lang="pt-BR" sz="1800" b="0" i="0" u="none" strike="noStrike" baseline="0" dirty="0"/>
              <a:t>segunda fala? E se fosse substituído por gostar?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F492688-2C79-2F48-0246-5A087F814C1E}"/>
              </a:ext>
            </a:extLst>
          </p:cNvPr>
          <p:cNvSpPr txBox="1"/>
          <p:nvPr/>
        </p:nvSpPr>
        <p:spPr>
          <a:xfrm>
            <a:off x="2362200" y="4267200"/>
            <a:ext cx="6834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ED008D"/>
                </a:solidFill>
                <a:latin typeface="Nunito" pitchFamily="2" charset="0"/>
              </a:rPr>
              <a:t>1ª caso ( amar): lobisomens; 2ª caso (gostar): de lobisomens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739109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B03A0A6-02A2-63E1-5916-3F2E4C8B49BE}"/>
              </a:ext>
            </a:extLst>
          </p:cNvPr>
          <p:cNvSpPr txBox="1"/>
          <p:nvPr/>
        </p:nvSpPr>
        <p:spPr>
          <a:xfrm>
            <a:off x="1219200" y="1219200"/>
            <a:ext cx="9753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 complemento verbal previsto por amar é inserido na oração sem o auxílio de preposição: ama um </a:t>
            </a:r>
            <a:r>
              <a:rPr lang="pt-BR" sz="2400" b="0" i="0" u="none" strike="noStrike" baseline="0" dirty="0" err="1">
                <a:solidFill>
                  <a:srgbClr val="221F1F"/>
                </a:solidFill>
                <a:latin typeface="Nunito" pitchFamily="2" charset="0"/>
              </a:rPr>
              <a:t>poltergeist</a:t>
            </a:r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. Trata-se de um verbo transitivo direito complementado por um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objeto direto</a:t>
            </a:r>
          </a:p>
          <a:p>
            <a:pPr algn="l"/>
            <a:endParaRPr lang="pt-BR" sz="2400" b="0" i="0" u="none" strike="noStrike" baseline="0" dirty="0">
              <a:solidFill>
                <a:srgbClr val="221F1F"/>
              </a:solidFill>
              <a:latin typeface="Nunito" pitchFamily="2" charset="0"/>
            </a:endParaRPr>
          </a:p>
          <a:p>
            <a:pPr algn="l"/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Já a relação entre os verbos apaixonar-se e gostar e seus respectivos complementos exige as preposições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por</a:t>
            </a:r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e de apaixonar-se por vampiros; gostar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de</a:t>
            </a:r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um lobisomem</a:t>
            </a:r>
          </a:p>
          <a:p>
            <a:pPr algn="l"/>
            <a:endParaRPr lang="pt-BR" sz="2400" b="0" i="0" u="none" strike="noStrike" baseline="0" dirty="0">
              <a:solidFill>
                <a:srgbClr val="221F1F"/>
              </a:solidFill>
              <a:latin typeface="Nunito" pitchFamily="2" charset="0"/>
            </a:endParaRPr>
          </a:p>
          <a:p>
            <a:pPr algn="l"/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São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transitivos indiretos </a:t>
            </a:r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complementados por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objetos indiretos</a:t>
            </a:r>
            <a:endParaRPr lang="pt-BR" sz="2400" b="1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73467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A4AE853-DA19-7194-F8EB-1D93D49FEFE7}"/>
              </a:ext>
            </a:extLst>
          </p:cNvPr>
          <p:cNvSpPr txBox="1"/>
          <p:nvPr/>
        </p:nvSpPr>
        <p:spPr>
          <a:xfrm>
            <a:off x="1447800" y="685800"/>
            <a:ext cx="6276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Acompanhe a análise da oração a seguir.</a:t>
            </a:r>
            <a:endParaRPr lang="pt-BR" sz="2000" dirty="0">
              <a:latin typeface="Nunito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F7D7F7D-3906-7195-7D67-2B3C794438B6}"/>
              </a:ext>
            </a:extLst>
          </p:cNvPr>
          <p:cNvSpPr txBox="1"/>
          <p:nvPr/>
        </p:nvSpPr>
        <p:spPr>
          <a:xfrm>
            <a:off x="1368681" y="1828800"/>
            <a:ext cx="91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Disse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CC18F7-07E7-7AA2-2AEE-9A6340F27D19}"/>
              </a:ext>
            </a:extLst>
          </p:cNvPr>
          <p:cNvSpPr txBox="1"/>
          <p:nvPr/>
        </p:nvSpPr>
        <p:spPr>
          <a:xfrm>
            <a:off x="2244298" y="1805454"/>
            <a:ext cx="4464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palavras de encorajamento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E4CDBC-CD67-D953-2113-1085B5604E65}"/>
              </a:ext>
            </a:extLst>
          </p:cNvPr>
          <p:cNvSpPr txBox="1"/>
          <p:nvPr/>
        </p:nvSpPr>
        <p:spPr>
          <a:xfrm>
            <a:off x="5360022" y="1805454"/>
            <a:ext cx="343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ao Corcunda de </a:t>
            </a:r>
            <a:r>
              <a:rPr lang="pt-BR" dirty="0" err="1"/>
              <a:t>Notre-Drame</a:t>
            </a:r>
            <a:r>
              <a:rPr lang="pt-BR" dirty="0"/>
              <a:t>.</a:t>
            </a:r>
          </a:p>
        </p:txBody>
      </p:sp>
      <p:sp>
        <p:nvSpPr>
          <p:cNvPr id="7" name="Balão de Fala: Retângulo 6">
            <a:extLst>
              <a:ext uri="{FF2B5EF4-FFF2-40B4-BE49-F238E27FC236}">
                <a16:creationId xmlns:a16="http://schemas.microsoft.com/office/drawing/2014/main" id="{F272706D-1966-4F82-34D3-41F02AAB078D}"/>
              </a:ext>
            </a:extLst>
          </p:cNvPr>
          <p:cNvSpPr/>
          <p:nvPr/>
        </p:nvSpPr>
        <p:spPr>
          <a:xfrm>
            <a:off x="1114493" y="1761519"/>
            <a:ext cx="1136431" cy="457201"/>
          </a:xfrm>
          <a:prstGeom prst="wedgeRect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AD9FD20-3403-C6B2-EE08-0C622EE77632}"/>
              </a:ext>
            </a:extLst>
          </p:cNvPr>
          <p:cNvSpPr/>
          <p:nvPr/>
        </p:nvSpPr>
        <p:spPr>
          <a:xfrm>
            <a:off x="996908" y="2551429"/>
            <a:ext cx="1371600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VTDI</a:t>
            </a:r>
          </a:p>
        </p:txBody>
      </p:sp>
      <p:sp>
        <p:nvSpPr>
          <p:cNvPr id="9" name="Balão de Fala: Retângulo 8">
            <a:extLst>
              <a:ext uri="{FF2B5EF4-FFF2-40B4-BE49-F238E27FC236}">
                <a16:creationId xmlns:a16="http://schemas.microsoft.com/office/drawing/2014/main" id="{9C980D46-2912-768F-3386-80CC59BD3F57}"/>
              </a:ext>
            </a:extLst>
          </p:cNvPr>
          <p:cNvSpPr/>
          <p:nvPr/>
        </p:nvSpPr>
        <p:spPr>
          <a:xfrm>
            <a:off x="2286000" y="1784865"/>
            <a:ext cx="2857060" cy="457201"/>
          </a:xfrm>
          <a:prstGeom prst="wedgeRectCallout">
            <a:avLst>
              <a:gd name="adj1" fmla="val -6222"/>
              <a:gd name="adj2" fmla="val 8641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472DD0A9-FCF4-082C-E8EE-DA4F7A06C165}"/>
              </a:ext>
            </a:extLst>
          </p:cNvPr>
          <p:cNvSpPr/>
          <p:nvPr/>
        </p:nvSpPr>
        <p:spPr>
          <a:xfrm>
            <a:off x="2819400" y="2581030"/>
            <a:ext cx="2540622" cy="685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Objeto direto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433246D-0503-FD03-4184-3B22FC0494D8}"/>
              </a:ext>
            </a:extLst>
          </p:cNvPr>
          <p:cNvSpPr/>
          <p:nvPr/>
        </p:nvSpPr>
        <p:spPr>
          <a:xfrm>
            <a:off x="5732320" y="2597511"/>
            <a:ext cx="2344880" cy="685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Objeto indireto</a:t>
            </a:r>
          </a:p>
        </p:txBody>
      </p:sp>
      <p:sp>
        <p:nvSpPr>
          <p:cNvPr id="12" name="Balão de Fala: Retângulo 11">
            <a:extLst>
              <a:ext uri="{FF2B5EF4-FFF2-40B4-BE49-F238E27FC236}">
                <a16:creationId xmlns:a16="http://schemas.microsoft.com/office/drawing/2014/main" id="{C27CAA71-853D-E9D6-2962-21459CE31224}"/>
              </a:ext>
            </a:extLst>
          </p:cNvPr>
          <p:cNvSpPr/>
          <p:nvPr/>
        </p:nvSpPr>
        <p:spPr>
          <a:xfrm>
            <a:off x="5366648" y="1790025"/>
            <a:ext cx="3243952" cy="457201"/>
          </a:xfrm>
          <a:prstGeom prst="wedgeRectCallout">
            <a:avLst>
              <a:gd name="adj1" fmla="val -21192"/>
              <a:gd name="adj2" fmla="val 7337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1627404-6597-1FB4-36F6-7DBE25DF23C8}"/>
              </a:ext>
            </a:extLst>
          </p:cNvPr>
          <p:cNvSpPr txBox="1"/>
          <p:nvPr/>
        </p:nvSpPr>
        <p:spPr>
          <a:xfrm>
            <a:off x="1827340" y="3823364"/>
            <a:ext cx="8458200" cy="1719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Nos predicados com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verbo transitivo direto e indireto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(ou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bitransitivo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), o objeto indireto, geralmente precedido da preposição a, costuma designar o ser a quem a ação beneficia ou prejudica. Os verbos </a:t>
            </a:r>
            <a:r>
              <a:rPr lang="pt-BR" sz="1800" b="0" i="0" u="none" strike="noStrike" baseline="0" dirty="0">
                <a:solidFill>
                  <a:srgbClr val="231F20"/>
                </a:solidFill>
                <a:latin typeface="Nunito" pitchFamily="2" charset="0"/>
              </a:rPr>
              <a:t>dar, entregar, mostrar, pedir, oferecer</a:t>
            </a:r>
            <a:r>
              <a:rPr lang="pt-BR" dirty="0">
                <a:solidFill>
                  <a:srgbClr val="221F1F"/>
                </a:solidFill>
                <a:latin typeface="Nunito" pitchFamily="2" charset="0"/>
              </a:rPr>
              <a:t>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e similares são os bitransitivos mais frequentes.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069711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5"/>
          <p:cNvSpPr txBox="1">
            <a:spLocks noGrp="1"/>
          </p:cNvSpPr>
          <p:nvPr>
            <p:ph type="ctrTitle"/>
          </p:nvPr>
        </p:nvSpPr>
        <p:spPr>
          <a:xfrm>
            <a:off x="5570400" y="2544067"/>
            <a:ext cx="5250000" cy="103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Objeto Direto!</a:t>
            </a:r>
            <a:endParaRPr dirty="0"/>
          </a:p>
        </p:txBody>
      </p:sp>
      <p:sp>
        <p:nvSpPr>
          <p:cNvPr id="591" name="Google Shape;591;p35"/>
          <p:cNvSpPr txBox="1">
            <a:spLocks noGrp="1"/>
          </p:cNvSpPr>
          <p:nvPr>
            <p:ph type="subTitle" idx="1"/>
          </p:nvPr>
        </p:nvSpPr>
        <p:spPr>
          <a:xfrm>
            <a:off x="5044534" y="3581133"/>
            <a:ext cx="5852066" cy="143896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dirty="0"/>
              <a:t>O objeto direto é o complemento verbal de um verbo transitivo direto.</a:t>
            </a:r>
          </a:p>
          <a:p>
            <a:pPr marL="0" indent="0"/>
            <a:r>
              <a:rPr lang="pt-BR" dirty="0"/>
              <a:t>Chamamos dessa forma porque esse tipo de verbo </a:t>
            </a:r>
            <a:r>
              <a:rPr lang="pt-BR" b="1" dirty="0"/>
              <a:t>não precisa </a:t>
            </a:r>
            <a:r>
              <a:rPr lang="pt-BR" dirty="0"/>
              <a:t>de</a:t>
            </a:r>
            <a:endParaRPr dirty="0"/>
          </a:p>
        </p:txBody>
      </p:sp>
      <p:grpSp>
        <p:nvGrpSpPr>
          <p:cNvPr id="592" name="Google Shape;592;p35"/>
          <p:cNvGrpSpPr/>
          <p:nvPr/>
        </p:nvGrpSpPr>
        <p:grpSpPr>
          <a:xfrm flipH="1">
            <a:off x="-1529800" y="2375434"/>
            <a:ext cx="8718533" cy="4199933"/>
            <a:chOff x="548150" y="1660475"/>
            <a:chExt cx="6538900" cy="3149950"/>
          </a:xfrm>
        </p:grpSpPr>
        <p:sp>
          <p:nvSpPr>
            <p:cNvPr id="593" name="Google Shape;593;p35"/>
            <p:cNvSpPr/>
            <p:nvPr/>
          </p:nvSpPr>
          <p:spPr>
            <a:xfrm>
              <a:off x="2455475" y="4606750"/>
              <a:ext cx="1366325" cy="203675"/>
            </a:xfrm>
            <a:custGeom>
              <a:avLst/>
              <a:gdLst/>
              <a:ahLst/>
              <a:cxnLst/>
              <a:rect l="l" t="t" r="r" b="b"/>
              <a:pathLst>
                <a:path w="54653" h="8147" extrusionOk="0">
                  <a:moveTo>
                    <a:pt x="28147" y="0"/>
                  </a:moveTo>
                  <a:lnTo>
                    <a:pt x="1" y="6231"/>
                  </a:lnTo>
                  <a:lnTo>
                    <a:pt x="31217" y="8146"/>
                  </a:lnTo>
                  <a:lnTo>
                    <a:pt x="54652" y="1246"/>
                  </a:lnTo>
                  <a:lnTo>
                    <a:pt x="52342" y="1246"/>
                  </a:lnTo>
                  <a:lnTo>
                    <a:pt x="2814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4" name="Google Shape;594;p35"/>
            <p:cNvSpPr/>
            <p:nvPr/>
          </p:nvSpPr>
          <p:spPr>
            <a:xfrm>
              <a:off x="2508675" y="4566475"/>
              <a:ext cx="1247000" cy="208975"/>
            </a:xfrm>
            <a:custGeom>
              <a:avLst/>
              <a:gdLst/>
              <a:ahLst/>
              <a:cxnLst/>
              <a:rect l="l" t="t" r="r" b="b"/>
              <a:pathLst>
                <a:path w="49880" h="8359" extrusionOk="0">
                  <a:moveTo>
                    <a:pt x="25624" y="0"/>
                  </a:moveTo>
                  <a:lnTo>
                    <a:pt x="0" y="6201"/>
                  </a:lnTo>
                  <a:lnTo>
                    <a:pt x="0" y="7447"/>
                  </a:lnTo>
                  <a:lnTo>
                    <a:pt x="30761" y="8359"/>
                  </a:lnTo>
                  <a:lnTo>
                    <a:pt x="49789" y="3313"/>
                  </a:lnTo>
                  <a:lnTo>
                    <a:pt x="49880" y="1307"/>
                  </a:lnTo>
                  <a:lnTo>
                    <a:pt x="25624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5" name="Google Shape;595;p35"/>
            <p:cNvSpPr/>
            <p:nvPr/>
          </p:nvSpPr>
          <p:spPr>
            <a:xfrm>
              <a:off x="2508675" y="4721475"/>
              <a:ext cx="769025" cy="53975"/>
            </a:xfrm>
            <a:custGeom>
              <a:avLst/>
              <a:gdLst/>
              <a:ahLst/>
              <a:cxnLst/>
              <a:rect l="l" t="t" r="r" b="b"/>
              <a:pathLst>
                <a:path w="30761" h="2159" extrusionOk="0">
                  <a:moveTo>
                    <a:pt x="0" y="1"/>
                  </a:moveTo>
                  <a:lnTo>
                    <a:pt x="0" y="1247"/>
                  </a:lnTo>
                  <a:lnTo>
                    <a:pt x="30761" y="2159"/>
                  </a:lnTo>
                  <a:lnTo>
                    <a:pt x="30761" y="2159"/>
                  </a:lnTo>
                  <a:lnTo>
                    <a:pt x="30457" y="60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6" name="Google Shape;596;p35"/>
            <p:cNvSpPr/>
            <p:nvPr/>
          </p:nvSpPr>
          <p:spPr>
            <a:xfrm>
              <a:off x="3270075" y="4599150"/>
              <a:ext cx="485600" cy="176300"/>
            </a:xfrm>
            <a:custGeom>
              <a:avLst/>
              <a:gdLst/>
              <a:ahLst/>
              <a:cxnLst/>
              <a:rect l="l" t="t" r="r" b="b"/>
              <a:pathLst>
                <a:path w="19424" h="7052" extrusionOk="0">
                  <a:moveTo>
                    <a:pt x="19424" y="0"/>
                  </a:moveTo>
                  <a:lnTo>
                    <a:pt x="1" y="5502"/>
                  </a:lnTo>
                  <a:lnTo>
                    <a:pt x="305" y="7052"/>
                  </a:lnTo>
                  <a:lnTo>
                    <a:pt x="19333" y="2006"/>
                  </a:lnTo>
                  <a:lnTo>
                    <a:pt x="19424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7" name="Google Shape;597;p35"/>
            <p:cNvSpPr/>
            <p:nvPr/>
          </p:nvSpPr>
          <p:spPr>
            <a:xfrm>
              <a:off x="2506400" y="4566475"/>
              <a:ext cx="1250800" cy="209750"/>
            </a:xfrm>
            <a:custGeom>
              <a:avLst/>
              <a:gdLst/>
              <a:ahLst/>
              <a:cxnLst/>
              <a:rect l="l" t="t" r="r" b="b"/>
              <a:pathLst>
                <a:path w="50032" h="8390" extrusionOk="0">
                  <a:moveTo>
                    <a:pt x="26232" y="0"/>
                  </a:moveTo>
                  <a:cubicBezTo>
                    <a:pt x="26227" y="1"/>
                    <a:pt x="26223" y="1"/>
                    <a:pt x="26218" y="1"/>
                  </a:cubicBezTo>
                  <a:lnTo>
                    <a:pt x="26218" y="1"/>
                  </a:lnTo>
                  <a:lnTo>
                    <a:pt x="26261" y="2"/>
                  </a:lnTo>
                  <a:lnTo>
                    <a:pt x="26261" y="2"/>
                  </a:lnTo>
                  <a:lnTo>
                    <a:pt x="26232" y="0"/>
                  </a:lnTo>
                  <a:close/>
                  <a:moveTo>
                    <a:pt x="25715" y="0"/>
                  </a:moveTo>
                  <a:cubicBezTo>
                    <a:pt x="25715" y="0"/>
                    <a:pt x="25782" y="14"/>
                    <a:pt x="25936" y="14"/>
                  </a:cubicBezTo>
                  <a:cubicBezTo>
                    <a:pt x="26009" y="14"/>
                    <a:pt x="26103" y="11"/>
                    <a:pt x="26218" y="1"/>
                  </a:cubicBezTo>
                  <a:lnTo>
                    <a:pt x="26218" y="1"/>
                  </a:lnTo>
                  <a:lnTo>
                    <a:pt x="26171" y="0"/>
                  </a:lnTo>
                  <a:close/>
                  <a:moveTo>
                    <a:pt x="25715" y="0"/>
                  </a:moveTo>
                  <a:lnTo>
                    <a:pt x="25624" y="31"/>
                  </a:lnTo>
                  <a:lnTo>
                    <a:pt x="25259" y="122"/>
                  </a:lnTo>
                  <a:lnTo>
                    <a:pt x="23891" y="456"/>
                  </a:lnTo>
                  <a:lnTo>
                    <a:pt x="23891" y="456"/>
                  </a:lnTo>
                  <a:lnTo>
                    <a:pt x="25259" y="152"/>
                  </a:lnTo>
                  <a:lnTo>
                    <a:pt x="25624" y="91"/>
                  </a:lnTo>
                  <a:lnTo>
                    <a:pt x="25715" y="0"/>
                  </a:lnTo>
                  <a:close/>
                  <a:moveTo>
                    <a:pt x="26261" y="2"/>
                  </a:moveTo>
                  <a:lnTo>
                    <a:pt x="27508" y="91"/>
                  </a:lnTo>
                  <a:lnTo>
                    <a:pt x="32402" y="335"/>
                  </a:lnTo>
                  <a:lnTo>
                    <a:pt x="49932" y="1303"/>
                  </a:lnTo>
                  <a:lnTo>
                    <a:pt x="49932" y="1303"/>
                  </a:lnTo>
                  <a:cubicBezTo>
                    <a:pt x="49880" y="1906"/>
                    <a:pt x="49878" y="2558"/>
                    <a:pt x="49851" y="3185"/>
                  </a:cubicBezTo>
                  <a:lnTo>
                    <a:pt x="49851" y="3185"/>
                  </a:lnTo>
                  <a:lnTo>
                    <a:pt x="30882" y="8207"/>
                  </a:lnTo>
                  <a:lnTo>
                    <a:pt x="24651" y="8025"/>
                  </a:lnTo>
                  <a:lnTo>
                    <a:pt x="183" y="7327"/>
                  </a:lnTo>
                  <a:lnTo>
                    <a:pt x="183" y="7327"/>
                  </a:lnTo>
                  <a:lnTo>
                    <a:pt x="183" y="6216"/>
                  </a:lnTo>
                  <a:lnTo>
                    <a:pt x="183" y="6216"/>
                  </a:lnTo>
                  <a:lnTo>
                    <a:pt x="18694" y="1702"/>
                  </a:lnTo>
                  <a:lnTo>
                    <a:pt x="23891" y="456"/>
                  </a:lnTo>
                  <a:lnTo>
                    <a:pt x="18694" y="1672"/>
                  </a:lnTo>
                  <a:lnTo>
                    <a:pt x="91" y="6110"/>
                  </a:lnTo>
                  <a:lnTo>
                    <a:pt x="0" y="6110"/>
                  </a:lnTo>
                  <a:lnTo>
                    <a:pt x="0" y="7538"/>
                  </a:lnTo>
                  <a:lnTo>
                    <a:pt x="91" y="7538"/>
                  </a:lnTo>
                  <a:lnTo>
                    <a:pt x="24621" y="8207"/>
                  </a:lnTo>
                  <a:lnTo>
                    <a:pt x="30852" y="8389"/>
                  </a:lnTo>
                  <a:lnTo>
                    <a:pt x="49880" y="3344"/>
                  </a:lnTo>
                  <a:lnTo>
                    <a:pt x="49971" y="3344"/>
                  </a:lnTo>
                  <a:lnTo>
                    <a:pt x="49971" y="3283"/>
                  </a:lnTo>
                  <a:cubicBezTo>
                    <a:pt x="50001" y="2553"/>
                    <a:pt x="50032" y="1854"/>
                    <a:pt x="50032" y="1246"/>
                  </a:cubicBezTo>
                  <a:lnTo>
                    <a:pt x="50032" y="1186"/>
                  </a:lnTo>
                  <a:lnTo>
                    <a:pt x="49971" y="1186"/>
                  </a:lnTo>
                  <a:lnTo>
                    <a:pt x="32372" y="304"/>
                  </a:lnTo>
                  <a:lnTo>
                    <a:pt x="27478" y="31"/>
                  </a:lnTo>
                  <a:lnTo>
                    <a:pt x="26261" y="2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8" name="Google Shape;598;p35"/>
            <p:cNvSpPr/>
            <p:nvPr/>
          </p:nvSpPr>
          <p:spPr>
            <a:xfrm>
              <a:off x="2723725" y="4694900"/>
              <a:ext cx="526625" cy="12925"/>
            </a:xfrm>
            <a:custGeom>
              <a:avLst/>
              <a:gdLst/>
              <a:ahLst/>
              <a:cxnLst/>
              <a:rect l="l" t="t" r="r" b="b"/>
              <a:pathLst>
                <a:path w="21065" h="517" extrusionOk="0">
                  <a:moveTo>
                    <a:pt x="0" y="0"/>
                  </a:moveTo>
                  <a:cubicBezTo>
                    <a:pt x="92" y="30"/>
                    <a:pt x="152" y="30"/>
                    <a:pt x="244" y="30"/>
                  </a:cubicBezTo>
                  <a:lnTo>
                    <a:pt x="851" y="61"/>
                  </a:lnTo>
                  <a:cubicBezTo>
                    <a:pt x="1368" y="122"/>
                    <a:pt x="2128" y="152"/>
                    <a:pt x="3070" y="182"/>
                  </a:cubicBezTo>
                  <a:cubicBezTo>
                    <a:pt x="4985" y="274"/>
                    <a:pt x="7630" y="334"/>
                    <a:pt x="10517" y="365"/>
                  </a:cubicBezTo>
                  <a:lnTo>
                    <a:pt x="17995" y="486"/>
                  </a:lnTo>
                  <a:lnTo>
                    <a:pt x="20213" y="517"/>
                  </a:lnTo>
                  <a:lnTo>
                    <a:pt x="21065" y="517"/>
                  </a:lnTo>
                  <a:cubicBezTo>
                    <a:pt x="20973" y="517"/>
                    <a:pt x="20913" y="517"/>
                    <a:pt x="20821" y="456"/>
                  </a:cubicBezTo>
                  <a:lnTo>
                    <a:pt x="20213" y="395"/>
                  </a:lnTo>
                  <a:cubicBezTo>
                    <a:pt x="19697" y="395"/>
                    <a:pt x="18937" y="365"/>
                    <a:pt x="17995" y="334"/>
                  </a:cubicBezTo>
                  <a:cubicBezTo>
                    <a:pt x="16080" y="274"/>
                    <a:pt x="13435" y="182"/>
                    <a:pt x="10517" y="152"/>
                  </a:cubicBezTo>
                  <a:lnTo>
                    <a:pt x="3070" y="30"/>
                  </a:lnTo>
                  <a:lnTo>
                    <a:pt x="85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9" name="Google Shape;599;p35"/>
            <p:cNvSpPr/>
            <p:nvPr/>
          </p:nvSpPr>
          <p:spPr>
            <a:xfrm>
              <a:off x="2828575" y="4676650"/>
              <a:ext cx="525875" cy="12175"/>
            </a:xfrm>
            <a:custGeom>
              <a:avLst/>
              <a:gdLst/>
              <a:ahLst/>
              <a:cxnLst/>
              <a:rect l="l" t="t" r="r" b="b"/>
              <a:pathLst>
                <a:path w="21035" h="487" extrusionOk="0">
                  <a:moveTo>
                    <a:pt x="1" y="1"/>
                  </a:moveTo>
                  <a:cubicBezTo>
                    <a:pt x="62" y="31"/>
                    <a:pt x="153" y="31"/>
                    <a:pt x="214" y="31"/>
                  </a:cubicBezTo>
                  <a:lnTo>
                    <a:pt x="822" y="92"/>
                  </a:lnTo>
                  <a:cubicBezTo>
                    <a:pt x="1369" y="92"/>
                    <a:pt x="2129" y="122"/>
                    <a:pt x="3071" y="152"/>
                  </a:cubicBezTo>
                  <a:cubicBezTo>
                    <a:pt x="4955" y="244"/>
                    <a:pt x="7630" y="304"/>
                    <a:pt x="10518" y="335"/>
                  </a:cubicBezTo>
                  <a:lnTo>
                    <a:pt x="17965" y="456"/>
                  </a:lnTo>
                  <a:lnTo>
                    <a:pt x="20214" y="456"/>
                  </a:lnTo>
                  <a:cubicBezTo>
                    <a:pt x="19667" y="426"/>
                    <a:pt x="18907" y="396"/>
                    <a:pt x="17965" y="335"/>
                  </a:cubicBezTo>
                  <a:cubicBezTo>
                    <a:pt x="16080" y="274"/>
                    <a:pt x="13405" y="183"/>
                    <a:pt x="10518" y="152"/>
                  </a:cubicBezTo>
                  <a:lnTo>
                    <a:pt x="3071" y="31"/>
                  </a:lnTo>
                  <a:lnTo>
                    <a:pt x="822" y="1"/>
                  </a:lnTo>
                  <a:close/>
                  <a:moveTo>
                    <a:pt x="20214" y="456"/>
                  </a:moveTo>
                  <a:lnTo>
                    <a:pt x="20822" y="487"/>
                  </a:lnTo>
                  <a:cubicBezTo>
                    <a:pt x="20883" y="456"/>
                    <a:pt x="20974" y="456"/>
                    <a:pt x="21035" y="456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0" name="Google Shape;600;p35"/>
            <p:cNvSpPr/>
            <p:nvPr/>
          </p:nvSpPr>
          <p:spPr>
            <a:xfrm>
              <a:off x="2904575" y="4653100"/>
              <a:ext cx="525875" cy="12925"/>
            </a:xfrm>
            <a:custGeom>
              <a:avLst/>
              <a:gdLst/>
              <a:ahLst/>
              <a:cxnLst/>
              <a:rect l="l" t="t" r="r" b="b"/>
              <a:pathLst>
                <a:path w="21035" h="517" extrusionOk="0">
                  <a:moveTo>
                    <a:pt x="1" y="0"/>
                  </a:moveTo>
                  <a:cubicBezTo>
                    <a:pt x="61" y="31"/>
                    <a:pt x="153" y="31"/>
                    <a:pt x="213" y="31"/>
                  </a:cubicBezTo>
                  <a:lnTo>
                    <a:pt x="821" y="61"/>
                  </a:lnTo>
                  <a:cubicBezTo>
                    <a:pt x="1368" y="122"/>
                    <a:pt x="2128" y="152"/>
                    <a:pt x="3070" y="183"/>
                  </a:cubicBezTo>
                  <a:cubicBezTo>
                    <a:pt x="4955" y="243"/>
                    <a:pt x="7630" y="335"/>
                    <a:pt x="10517" y="365"/>
                  </a:cubicBezTo>
                  <a:lnTo>
                    <a:pt x="17964" y="487"/>
                  </a:lnTo>
                  <a:lnTo>
                    <a:pt x="20214" y="517"/>
                  </a:lnTo>
                  <a:lnTo>
                    <a:pt x="21034" y="517"/>
                  </a:lnTo>
                  <a:cubicBezTo>
                    <a:pt x="20974" y="487"/>
                    <a:pt x="20882" y="487"/>
                    <a:pt x="20822" y="456"/>
                  </a:cubicBezTo>
                  <a:lnTo>
                    <a:pt x="20214" y="395"/>
                  </a:lnTo>
                  <a:cubicBezTo>
                    <a:pt x="19667" y="395"/>
                    <a:pt x="18907" y="365"/>
                    <a:pt x="17964" y="335"/>
                  </a:cubicBezTo>
                  <a:cubicBezTo>
                    <a:pt x="16080" y="243"/>
                    <a:pt x="13405" y="183"/>
                    <a:pt x="10517" y="152"/>
                  </a:cubicBezTo>
                  <a:lnTo>
                    <a:pt x="3070" y="3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1" name="Google Shape;601;p35"/>
            <p:cNvSpPr/>
            <p:nvPr/>
          </p:nvSpPr>
          <p:spPr>
            <a:xfrm>
              <a:off x="2982075" y="4635625"/>
              <a:ext cx="520550" cy="12925"/>
            </a:xfrm>
            <a:custGeom>
              <a:avLst/>
              <a:gdLst/>
              <a:ahLst/>
              <a:cxnLst/>
              <a:rect l="l" t="t" r="r" b="b"/>
              <a:pathLst>
                <a:path w="20822" h="517" extrusionOk="0">
                  <a:moveTo>
                    <a:pt x="1" y="0"/>
                  </a:moveTo>
                  <a:cubicBezTo>
                    <a:pt x="92" y="61"/>
                    <a:pt x="153" y="61"/>
                    <a:pt x="244" y="61"/>
                  </a:cubicBezTo>
                  <a:lnTo>
                    <a:pt x="852" y="91"/>
                  </a:lnTo>
                  <a:cubicBezTo>
                    <a:pt x="1369" y="91"/>
                    <a:pt x="2129" y="122"/>
                    <a:pt x="3071" y="152"/>
                  </a:cubicBezTo>
                  <a:cubicBezTo>
                    <a:pt x="4986" y="243"/>
                    <a:pt x="7630" y="304"/>
                    <a:pt x="10518" y="365"/>
                  </a:cubicBezTo>
                  <a:lnTo>
                    <a:pt x="17995" y="456"/>
                  </a:lnTo>
                  <a:lnTo>
                    <a:pt x="20214" y="517"/>
                  </a:lnTo>
                  <a:lnTo>
                    <a:pt x="20822" y="517"/>
                  </a:lnTo>
                  <a:lnTo>
                    <a:pt x="20214" y="456"/>
                  </a:lnTo>
                  <a:cubicBezTo>
                    <a:pt x="19697" y="426"/>
                    <a:pt x="18937" y="395"/>
                    <a:pt x="17995" y="365"/>
                  </a:cubicBezTo>
                  <a:cubicBezTo>
                    <a:pt x="16080" y="274"/>
                    <a:pt x="13436" y="213"/>
                    <a:pt x="10518" y="152"/>
                  </a:cubicBezTo>
                  <a:lnTo>
                    <a:pt x="3071" y="61"/>
                  </a:lnTo>
                  <a:lnTo>
                    <a:pt x="852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2" name="Google Shape;602;p35"/>
            <p:cNvSpPr/>
            <p:nvPr/>
          </p:nvSpPr>
          <p:spPr>
            <a:xfrm>
              <a:off x="3133300" y="2895050"/>
              <a:ext cx="1993975" cy="1603050"/>
            </a:xfrm>
            <a:custGeom>
              <a:avLst/>
              <a:gdLst/>
              <a:ahLst/>
              <a:cxnLst/>
              <a:rect l="l" t="t" r="r" b="b"/>
              <a:pathLst>
                <a:path w="79759" h="64122" extrusionOk="0">
                  <a:moveTo>
                    <a:pt x="58696" y="0"/>
                  </a:moveTo>
                  <a:cubicBezTo>
                    <a:pt x="53199" y="0"/>
                    <a:pt x="48299" y="1203"/>
                    <a:pt x="48299" y="1203"/>
                  </a:cubicBezTo>
                  <a:cubicBezTo>
                    <a:pt x="48299" y="1203"/>
                    <a:pt x="19606" y="8285"/>
                    <a:pt x="15958" y="9987"/>
                  </a:cubicBezTo>
                  <a:cubicBezTo>
                    <a:pt x="12311" y="11689"/>
                    <a:pt x="1" y="25762"/>
                    <a:pt x="1" y="25762"/>
                  </a:cubicBezTo>
                  <a:lnTo>
                    <a:pt x="13375" y="41173"/>
                  </a:lnTo>
                  <a:lnTo>
                    <a:pt x="21916" y="64122"/>
                  </a:lnTo>
                  <a:lnTo>
                    <a:pt x="74349" y="64122"/>
                  </a:lnTo>
                  <a:lnTo>
                    <a:pt x="67601" y="29805"/>
                  </a:lnTo>
                  <a:lnTo>
                    <a:pt x="79759" y="14303"/>
                  </a:lnTo>
                  <a:cubicBezTo>
                    <a:pt x="79759" y="14303"/>
                    <a:pt x="75716" y="7251"/>
                    <a:pt x="70154" y="2966"/>
                  </a:cubicBezTo>
                  <a:cubicBezTo>
                    <a:pt x="67177" y="662"/>
                    <a:pt x="62772" y="0"/>
                    <a:pt x="586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3" name="Google Shape;603;p35"/>
            <p:cNvSpPr/>
            <p:nvPr/>
          </p:nvSpPr>
          <p:spPr>
            <a:xfrm>
              <a:off x="4580900" y="3751875"/>
              <a:ext cx="314625" cy="307775"/>
            </a:xfrm>
            <a:custGeom>
              <a:avLst/>
              <a:gdLst/>
              <a:ahLst/>
              <a:cxnLst/>
              <a:rect l="l" t="t" r="r" b="b"/>
              <a:pathLst>
                <a:path w="12585" h="12311" extrusionOk="0">
                  <a:moveTo>
                    <a:pt x="5958" y="0"/>
                  </a:moveTo>
                  <a:lnTo>
                    <a:pt x="5897" y="152"/>
                  </a:lnTo>
                  <a:lnTo>
                    <a:pt x="4221" y="4044"/>
                  </a:lnTo>
                  <a:lnTo>
                    <a:pt x="4221" y="4044"/>
                  </a:lnTo>
                  <a:lnTo>
                    <a:pt x="1064" y="4681"/>
                  </a:lnTo>
                  <a:lnTo>
                    <a:pt x="274" y="4894"/>
                  </a:lnTo>
                  <a:lnTo>
                    <a:pt x="92" y="4924"/>
                  </a:lnTo>
                  <a:lnTo>
                    <a:pt x="122" y="4924"/>
                  </a:lnTo>
                  <a:lnTo>
                    <a:pt x="335" y="4894"/>
                  </a:lnTo>
                  <a:lnTo>
                    <a:pt x="1186" y="4742"/>
                  </a:lnTo>
                  <a:lnTo>
                    <a:pt x="4286" y="4164"/>
                  </a:lnTo>
                  <a:lnTo>
                    <a:pt x="4347" y="4164"/>
                  </a:lnTo>
                  <a:lnTo>
                    <a:pt x="4347" y="4134"/>
                  </a:lnTo>
                  <a:lnTo>
                    <a:pt x="6013" y="335"/>
                  </a:lnTo>
                  <a:lnTo>
                    <a:pt x="6013" y="335"/>
                  </a:lnTo>
                  <a:lnTo>
                    <a:pt x="8025" y="3921"/>
                  </a:lnTo>
                  <a:lnTo>
                    <a:pt x="8055" y="3982"/>
                  </a:lnTo>
                  <a:lnTo>
                    <a:pt x="8086" y="3982"/>
                  </a:lnTo>
                  <a:lnTo>
                    <a:pt x="12191" y="4358"/>
                  </a:lnTo>
                  <a:lnTo>
                    <a:pt x="12191" y="4358"/>
                  </a:lnTo>
                  <a:lnTo>
                    <a:pt x="10882" y="5806"/>
                  </a:lnTo>
                  <a:lnTo>
                    <a:pt x="10122" y="6596"/>
                  </a:lnTo>
                  <a:lnTo>
                    <a:pt x="9727" y="7021"/>
                  </a:lnTo>
                  <a:lnTo>
                    <a:pt x="9545" y="7204"/>
                  </a:lnTo>
                  <a:lnTo>
                    <a:pt x="9454" y="7325"/>
                  </a:lnTo>
                  <a:lnTo>
                    <a:pt x="9423" y="7356"/>
                  </a:lnTo>
                  <a:lnTo>
                    <a:pt x="9393" y="7386"/>
                  </a:lnTo>
                  <a:cubicBezTo>
                    <a:pt x="9353" y="7453"/>
                    <a:pt x="9342" y="7467"/>
                    <a:pt x="9342" y="7467"/>
                  </a:cubicBezTo>
                  <a:cubicBezTo>
                    <a:pt x="9343" y="7467"/>
                    <a:pt x="9349" y="7459"/>
                    <a:pt x="9355" y="7459"/>
                  </a:cubicBezTo>
                  <a:cubicBezTo>
                    <a:pt x="9359" y="7459"/>
                    <a:pt x="9362" y="7463"/>
                    <a:pt x="9362" y="7477"/>
                  </a:cubicBezTo>
                  <a:lnTo>
                    <a:pt x="10257" y="11488"/>
                  </a:lnTo>
                  <a:lnTo>
                    <a:pt x="10257" y="11488"/>
                  </a:lnTo>
                  <a:lnTo>
                    <a:pt x="6536" y="9757"/>
                  </a:lnTo>
                  <a:lnTo>
                    <a:pt x="6505" y="9757"/>
                  </a:lnTo>
                  <a:lnTo>
                    <a:pt x="6475" y="9787"/>
                  </a:lnTo>
                  <a:lnTo>
                    <a:pt x="2873" y="11925"/>
                  </a:lnTo>
                  <a:lnTo>
                    <a:pt x="2873" y="11925"/>
                  </a:lnTo>
                  <a:cubicBezTo>
                    <a:pt x="3049" y="10343"/>
                    <a:pt x="3196" y="8962"/>
                    <a:pt x="3344" y="7781"/>
                  </a:cubicBezTo>
                  <a:lnTo>
                    <a:pt x="3344" y="7721"/>
                  </a:lnTo>
                  <a:lnTo>
                    <a:pt x="3314" y="7721"/>
                  </a:lnTo>
                  <a:lnTo>
                    <a:pt x="912" y="5684"/>
                  </a:lnTo>
                  <a:lnTo>
                    <a:pt x="274" y="5107"/>
                  </a:lnTo>
                  <a:lnTo>
                    <a:pt x="92" y="4955"/>
                  </a:lnTo>
                  <a:lnTo>
                    <a:pt x="0" y="4924"/>
                  </a:lnTo>
                  <a:lnTo>
                    <a:pt x="31" y="5046"/>
                  </a:lnTo>
                  <a:lnTo>
                    <a:pt x="183" y="5198"/>
                  </a:lnTo>
                  <a:lnTo>
                    <a:pt x="791" y="5775"/>
                  </a:lnTo>
                  <a:lnTo>
                    <a:pt x="3185" y="7897"/>
                  </a:lnTo>
                  <a:lnTo>
                    <a:pt x="3185" y="7897"/>
                  </a:lnTo>
                  <a:cubicBezTo>
                    <a:pt x="3035" y="9102"/>
                    <a:pt x="2855" y="10542"/>
                    <a:pt x="2675" y="12158"/>
                  </a:cubicBezTo>
                  <a:lnTo>
                    <a:pt x="2614" y="12310"/>
                  </a:lnTo>
                  <a:lnTo>
                    <a:pt x="2766" y="12219"/>
                  </a:lnTo>
                  <a:lnTo>
                    <a:pt x="6465" y="10054"/>
                  </a:lnTo>
                  <a:lnTo>
                    <a:pt x="6465" y="10054"/>
                  </a:lnTo>
                  <a:lnTo>
                    <a:pt x="10335" y="11854"/>
                  </a:lnTo>
                  <a:lnTo>
                    <a:pt x="10517" y="11915"/>
                  </a:lnTo>
                  <a:lnTo>
                    <a:pt x="10517" y="11915"/>
                  </a:lnTo>
                  <a:lnTo>
                    <a:pt x="10487" y="11733"/>
                  </a:lnTo>
                  <a:lnTo>
                    <a:pt x="10454" y="11583"/>
                  </a:lnTo>
                  <a:lnTo>
                    <a:pt x="10457" y="11581"/>
                  </a:lnTo>
                  <a:lnTo>
                    <a:pt x="10453" y="11579"/>
                  </a:lnTo>
                  <a:lnTo>
                    <a:pt x="10453" y="11579"/>
                  </a:lnTo>
                  <a:lnTo>
                    <a:pt x="9550" y="7533"/>
                  </a:lnTo>
                  <a:lnTo>
                    <a:pt x="9575" y="7508"/>
                  </a:lnTo>
                  <a:lnTo>
                    <a:pt x="9666" y="7386"/>
                  </a:lnTo>
                  <a:lnTo>
                    <a:pt x="9849" y="7204"/>
                  </a:lnTo>
                  <a:lnTo>
                    <a:pt x="10213" y="6778"/>
                  </a:lnTo>
                  <a:lnTo>
                    <a:pt x="10973" y="5988"/>
                  </a:lnTo>
                  <a:lnTo>
                    <a:pt x="12432" y="4438"/>
                  </a:lnTo>
                  <a:lnTo>
                    <a:pt x="12584" y="4286"/>
                  </a:lnTo>
                  <a:lnTo>
                    <a:pt x="12402" y="4286"/>
                  </a:lnTo>
                  <a:lnTo>
                    <a:pt x="12344" y="4280"/>
                  </a:lnTo>
                  <a:lnTo>
                    <a:pt x="12344" y="4280"/>
                  </a:lnTo>
                  <a:lnTo>
                    <a:pt x="12311" y="4225"/>
                  </a:lnTo>
                  <a:lnTo>
                    <a:pt x="12268" y="4273"/>
                  </a:lnTo>
                  <a:lnTo>
                    <a:pt x="12268" y="4273"/>
                  </a:lnTo>
                  <a:lnTo>
                    <a:pt x="8164" y="3868"/>
                  </a:lnTo>
                  <a:lnTo>
                    <a:pt x="8164" y="3868"/>
                  </a:lnTo>
                  <a:cubicBezTo>
                    <a:pt x="7418" y="2585"/>
                    <a:pt x="6703" y="1304"/>
                    <a:pt x="6074" y="196"/>
                  </a:cubicBezTo>
                  <a:lnTo>
                    <a:pt x="6074" y="196"/>
                  </a:lnTo>
                  <a:lnTo>
                    <a:pt x="6080" y="182"/>
                  </a:lnTo>
                  <a:lnTo>
                    <a:pt x="6066" y="182"/>
                  </a:lnTo>
                  <a:cubicBezTo>
                    <a:pt x="6061" y="172"/>
                    <a:pt x="6055" y="162"/>
                    <a:pt x="6049" y="152"/>
                  </a:cubicBezTo>
                  <a:lnTo>
                    <a:pt x="5958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4" name="Google Shape;604;p35"/>
            <p:cNvSpPr/>
            <p:nvPr/>
          </p:nvSpPr>
          <p:spPr>
            <a:xfrm>
              <a:off x="2457000" y="3491975"/>
              <a:ext cx="1009925" cy="1015625"/>
            </a:xfrm>
            <a:custGeom>
              <a:avLst/>
              <a:gdLst/>
              <a:ahLst/>
              <a:cxnLst/>
              <a:rect l="l" t="t" r="r" b="b"/>
              <a:pathLst>
                <a:path w="40397" h="40625" extrusionOk="0">
                  <a:moveTo>
                    <a:pt x="28664" y="1"/>
                  </a:moveTo>
                  <a:cubicBezTo>
                    <a:pt x="28664" y="1"/>
                    <a:pt x="12706" y="18360"/>
                    <a:pt x="6353" y="23618"/>
                  </a:cubicBezTo>
                  <a:cubicBezTo>
                    <a:pt x="0" y="28846"/>
                    <a:pt x="1186" y="39059"/>
                    <a:pt x="4712" y="40427"/>
                  </a:cubicBezTo>
                  <a:cubicBezTo>
                    <a:pt x="5074" y="40572"/>
                    <a:pt x="6746" y="40625"/>
                    <a:pt x="9009" y="40625"/>
                  </a:cubicBezTo>
                  <a:cubicBezTo>
                    <a:pt x="15295" y="40625"/>
                    <a:pt x="26141" y="40214"/>
                    <a:pt x="26141" y="40214"/>
                  </a:cubicBezTo>
                  <a:lnTo>
                    <a:pt x="40396" y="17265"/>
                  </a:lnTo>
                  <a:lnTo>
                    <a:pt x="286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5" name="Google Shape;605;p35"/>
            <p:cNvSpPr/>
            <p:nvPr/>
          </p:nvSpPr>
          <p:spPr>
            <a:xfrm>
              <a:off x="4589825" y="3580900"/>
              <a:ext cx="341400" cy="635275"/>
            </a:xfrm>
            <a:custGeom>
              <a:avLst/>
              <a:gdLst/>
              <a:ahLst/>
              <a:cxnLst/>
              <a:rect l="l" t="t" r="r" b="b"/>
              <a:pathLst>
                <a:path w="13656" h="25411" extrusionOk="0">
                  <a:moveTo>
                    <a:pt x="8276" y="0"/>
                  </a:moveTo>
                  <a:cubicBezTo>
                    <a:pt x="6756" y="5228"/>
                    <a:pt x="7394" y="14499"/>
                    <a:pt x="7881" y="19940"/>
                  </a:cubicBezTo>
                  <a:cubicBezTo>
                    <a:pt x="7608" y="19872"/>
                    <a:pt x="7305" y="19840"/>
                    <a:pt x="6981" y="19840"/>
                  </a:cubicBezTo>
                  <a:cubicBezTo>
                    <a:pt x="4236" y="19840"/>
                    <a:pt x="0" y="22175"/>
                    <a:pt x="191" y="25411"/>
                  </a:cubicBezTo>
                  <a:lnTo>
                    <a:pt x="13656" y="23314"/>
                  </a:lnTo>
                  <a:cubicBezTo>
                    <a:pt x="10738" y="15958"/>
                    <a:pt x="9948" y="7751"/>
                    <a:pt x="8276" y="0"/>
                  </a:cubicBezTo>
                  <a:close/>
                </a:path>
              </a:pathLst>
            </a:custGeom>
            <a:solidFill>
              <a:srgbClr val="263238">
                <a:alpha val="41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6" name="Google Shape;606;p35"/>
            <p:cNvSpPr/>
            <p:nvPr/>
          </p:nvSpPr>
          <p:spPr>
            <a:xfrm>
              <a:off x="4594575" y="3252625"/>
              <a:ext cx="1009175" cy="1250025"/>
            </a:xfrm>
            <a:custGeom>
              <a:avLst/>
              <a:gdLst/>
              <a:ahLst/>
              <a:cxnLst/>
              <a:rect l="l" t="t" r="r" b="b"/>
              <a:pathLst>
                <a:path w="40367" h="50001" extrusionOk="0">
                  <a:moveTo>
                    <a:pt x="21278" y="0"/>
                  </a:moveTo>
                  <a:lnTo>
                    <a:pt x="10669" y="3678"/>
                  </a:lnTo>
                  <a:lnTo>
                    <a:pt x="8359" y="15776"/>
                  </a:lnTo>
                  <a:lnTo>
                    <a:pt x="13375" y="36931"/>
                  </a:lnTo>
                  <a:cubicBezTo>
                    <a:pt x="13375" y="36931"/>
                    <a:pt x="10344" y="35060"/>
                    <a:pt x="6849" y="35060"/>
                  </a:cubicBezTo>
                  <a:cubicBezTo>
                    <a:pt x="4519" y="35060"/>
                    <a:pt x="1982" y="35891"/>
                    <a:pt x="1" y="38663"/>
                  </a:cubicBezTo>
                  <a:lnTo>
                    <a:pt x="3800" y="49910"/>
                  </a:lnTo>
                  <a:lnTo>
                    <a:pt x="37782" y="50001"/>
                  </a:lnTo>
                  <a:cubicBezTo>
                    <a:pt x="37782" y="50001"/>
                    <a:pt x="40366" y="39818"/>
                    <a:pt x="37296" y="31672"/>
                  </a:cubicBezTo>
                  <a:cubicBezTo>
                    <a:pt x="36019" y="28238"/>
                    <a:pt x="21278" y="0"/>
                    <a:pt x="21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7" name="Google Shape;607;p35"/>
            <p:cNvSpPr/>
            <p:nvPr/>
          </p:nvSpPr>
          <p:spPr>
            <a:xfrm>
              <a:off x="4592300" y="4126500"/>
              <a:ext cx="411125" cy="373875"/>
            </a:xfrm>
            <a:custGeom>
              <a:avLst/>
              <a:gdLst/>
              <a:ahLst/>
              <a:cxnLst/>
              <a:rect l="l" t="t" r="r" b="b"/>
              <a:pathLst>
                <a:path w="16445" h="14955" extrusionOk="0">
                  <a:moveTo>
                    <a:pt x="7903" y="0"/>
                  </a:moveTo>
                  <a:cubicBezTo>
                    <a:pt x="7356" y="0"/>
                    <a:pt x="6870" y="0"/>
                    <a:pt x="6353" y="31"/>
                  </a:cubicBezTo>
                  <a:cubicBezTo>
                    <a:pt x="5259" y="122"/>
                    <a:pt x="4195" y="334"/>
                    <a:pt x="3162" y="790"/>
                  </a:cubicBezTo>
                  <a:cubicBezTo>
                    <a:pt x="2462" y="1064"/>
                    <a:pt x="1855" y="1490"/>
                    <a:pt x="1338" y="1945"/>
                  </a:cubicBezTo>
                  <a:cubicBezTo>
                    <a:pt x="851" y="2401"/>
                    <a:pt x="396" y="2948"/>
                    <a:pt x="31" y="3496"/>
                  </a:cubicBezTo>
                  <a:lnTo>
                    <a:pt x="0" y="3556"/>
                  </a:lnTo>
                  <a:lnTo>
                    <a:pt x="0" y="3587"/>
                  </a:lnTo>
                  <a:cubicBezTo>
                    <a:pt x="1095" y="6839"/>
                    <a:pt x="2098" y="9666"/>
                    <a:pt x="2766" y="11702"/>
                  </a:cubicBezTo>
                  <a:lnTo>
                    <a:pt x="3617" y="14073"/>
                  </a:lnTo>
                  <a:lnTo>
                    <a:pt x="3830" y="14712"/>
                  </a:lnTo>
                  <a:cubicBezTo>
                    <a:pt x="3830" y="14803"/>
                    <a:pt x="3891" y="14864"/>
                    <a:pt x="3921" y="14955"/>
                  </a:cubicBezTo>
                  <a:cubicBezTo>
                    <a:pt x="3921" y="14864"/>
                    <a:pt x="3891" y="14803"/>
                    <a:pt x="3891" y="14742"/>
                  </a:cubicBezTo>
                  <a:lnTo>
                    <a:pt x="3678" y="14104"/>
                  </a:lnTo>
                  <a:cubicBezTo>
                    <a:pt x="3496" y="13526"/>
                    <a:pt x="3283" y="12705"/>
                    <a:pt x="2918" y="11702"/>
                  </a:cubicBezTo>
                  <a:cubicBezTo>
                    <a:pt x="2284" y="9678"/>
                    <a:pt x="1349" y="6842"/>
                    <a:pt x="263" y="3584"/>
                  </a:cubicBezTo>
                  <a:lnTo>
                    <a:pt x="263" y="3584"/>
                  </a:lnTo>
                  <a:cubicBezTo>
                    <a:pt x="594" y="3021"/>
                    <a:pt x="1013" y="2545"/>
                    <a:pt x="1490" y="2097"/>
                  </a:cubicBezTo>
                  <a:cubicBezTo>
                    <a:pt x="1976" y="1641"/>
                    <a:pt x="2584" y="1246"/>
                    <a:pt x="3222" y="1003"/>
                  </a:cubicBezTo>
                  <a:cubicBezTo>
                    <a:pt x="4225" y="578"/>
                    <a:pt x="5289" y="334"/>
                    <a:pt x="6353" y="274"/>
                  </a:cubicBezTo>
                  <a:cubicBezTo>
                    <a:pt x="6689" y="253"/>
                    <a:pt x="7024" y="217"/>
                    <a:pt x="7380" y="217"/>
                  </a:cubicBezTo>
                  <a:cubicBezTo>
                    <a:pt x="7539" y="217"/>
                    <a:pt x="7703" y="224"/>
                    <a:pt x="7873" y="243"/>
                  </a:cubicBezTo>
                  <a:cubicBezTo>
                    <a:pt x="8359" y="243"/>
                    <a:pt x="8815" y="274"/>
                    <a:pt x="9301" y="395"/>
                  </a:cubicBezTo>
                  <a:cubicBezTo>
                    <a:pt x="11186" y="760"/>
                    <a:pt x="12767" y="1611"/>
                    <a:pt x="13770" y="2705"/>
                  </a:cubicBezTo>
                  <a:cubicBezTo>
                    <a:pt x="14682" y="3465"/>
                    <a:pt x="15381" y="4347"/>
                    <a:pt x="15989" y="5319"/>
                  </a:cubicBezTo>
                  <a:cubicBezTo>
                    <a:pt x="16201" y="5714"/>
                    <a:pt x="16353" y="6079"/>
                    <a:pt x="16444" y="6505"/>
                  </a:cubicBezTo>
                  <a:cubicBezTo>
                    <a:pt x="16414" y="6079"/>
                    <a:pt x="16262" y="5654"/>
                    <a:pt x="16080" y="5289"/>
                  </a:cubicBezTo>
                  <a:cubicBezTo>
                    <a:pt x="15502" y="4286"/>
                    <a:pt x="14742" y="3374"/>
                    <a:pt x="13861" y="2614"/>
                  </a:cubicBezTo>
                  <a:cubicBezTo>
                    <a:pt x="12919" y="1490"/>
                    <a:pt x="11277" y="608"/>
                    <a:pt x="9393" y="182"/>
                  </a:cubicBezTo>
                  <a:cubicBezTo>
                    <a:pt x="8906" y="91"/>
                    <a:pt x="8390" y="0"/>
                    <a:pt x="79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8" name="Google Shape;608;p35"/>
            <p:cNvSpPr/>
            <p:nvPr/>
          </p:nvSpPr>
          <p:spPr>
            <a:xfrm>
              <a:off x="4915250" y="4145600"/>
              <a:ext cx="171000" cy="49475"/>
            </a:xfrm>
            <a:custGeom>
              <a:avLst/>
              <a:gdLst/>
              <a:ahLst/>
              <a:cxnLst/>
              <a:rect l="l" t="t" r="r" b="b"/>
              <a:pathLst>
                <a:path w="6840" h="1979" extrusionOk="0">
                  <a:moveTo>
                    <a:pt x="2906" y="0"/>
                  </a:moveTo>
                  <a:cubicBezTo>
                    <a:pt x="2657" y="0"/>
                    <a:pt x="2407" y="19"/>
                    <a:pt x="2159" y="57"/>
                  </a:cubicBezTo>
                  <a:cubicBezTo>
                    <a:pt x="1733" y="118"/>
                    <a:pt x="1368" y="239"/>
                    <a:pt x="973" y="391"/>
                  </a:cubicBezTo>
                  <a:cubicBezTo>
                    <a:pt x="730" y="513"/>
                    <a:pt x="487" y="665"/>
                    <a:pt x="274" y="817"/>
                  </a:cubicBezTo>
                  <a:cubicBezTo>
                    <a:pt x="122" y="908"/>
                    <a:pt x="1" y="969"/>
                    <a:pt x="31" y="999"/>
                  </a:cubicBezTo>
                  <a:cubicBezTo>
                    <a:pt x="34" y="1001"/>
                    <a:pt x="38" y="1001"/>
                    <a:pt x="42" y="1001"/>
                  </a:cubicBezTo>
                  <a:cubicBezTo>
                    <a:pt x="124" y="1001"/>
                    <a:pt x="429" y="745"/>
                    <a:pt x="1034" y="543"/>
                  </a:cubicBezTo>
                  <a:cubicBezTo>
                    <a:pt x="1399" y="391"/>
                    <a:pt x="1794" y="270"/>
                    <a:pt x="2159" y="239"/>
                  </a:cubicBezTo>
                  <a:cubicBezTo>
                    <a:pt x="2373" y="227"/>
                    <a:pt x="2576" y="219"/>
                    <a:pt x="2776" y="219"/>
                  </a:cubicBezTo>
                  <a:cubicBezTo>
                    <a:pt x="3058" y="219"/>
                    <a:pt x="3333" y="234"/>
                    <a:pt x="3618" y="270"/>
                  </a:cubicBezTo>
                  <a:cubicBezTo>
                    <a:pt x="4499" y="422"/>
                    <a:pt x="5289" y="756"/>
                    <a:pt x="6019" y="1303"/>
                  </a:cubicBezTo>
                  <a:cubicBezTo>
                    <a:pt x="6497" y="1641"/>
                    <a:pt x="6767" y="1978"/>
                    <a:pt x="6829" y="1978"/>
                  </a:cubicBezTo>
                  <a:cubicBezTo>
                    <a:pt x="6834" y="1978"/>
                    <a:pt x="6837" y="1976"/>
                    <a:pt x="6840" y="1972"/>
                  </a:cubicBezTo>
                  <a:cubicBezTo>
                    <a:pt x="6840" y="1972"/>
                    <a:pt x="6779" y="1911"/>
                    <a:pt x="6718" y="1729"/>
                  </a:cubicBezTo>
                  <a:cubicBezTo>
                    <a:pt x="6536" y="1485"/>
                    <a:pt x="6353" y="1303"/>
                    <a:pt x="6110" y="1151"/>
                  </a:cubicBezTo>
                  <a:cubicBezTo>
                    <a:pt x="5210" y="401"/>
                    <a:pt x="4063" y="0"/>
                    <a:pt x="290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9" name="Google Shape;609;p35"/>
            <p:cNvSpPr/>
            <p:nvPr/>
          </p:nvSpPr>
          <p:spPr>
            <a:xfrm>
              <a:off x="4786825" y="3570250"/>
              <a:ext cx="144400" cy="593500"/>
            </a:xfrm>
            <a:custGeom>
              <a:avLst/>
              <a:gdLst/>
              <a:ahLst/>
              <a:cxnLst/>
              <a:rect l="l" t="t" r="r" b="b"/>
              <a:pathLst>
                <a:path w="5776" h="23740" extrusionOk="0">
                  <a:moveTo>
                    <a:pt x="1" y="1"/>
                  </a:moveTo>
                  <a:cubicBezTo>
                    <a:pt x="1" y="61"/>
                    <a:pt x="61" y="153"/>
                    <a:pt x="61" y="213"/>
                  </a:cubicBezTo>
                  <a:cubicBezTo>
                    <a:pt x="92" y="396"/>
                    <a:pt x="122" y="639"/>
                    <a:pt x="153" y="943"/>
                  </a:cubicBezTo>
                  <a:cubicBezTo>
                    <a:pt x="274" y="1551"/>
                    <a:pt x="426" y="2432"/>
                    <a:pt x="669" y="3526"/>
                  </a:cubicBezTo>
                  <a:cubicBezTo>
                    <a:pt x="1065" y="5685"/>
                    <a:pt x="1733" y="8694"/>
                    <a:pt x="2524" y="11946"/>
                  </a:cubicBezTo>
                  <a:cubicBezTo>
                    <a:pt x="3314" y="15229"/>
                    <a:pt x="4104" y="18177"/>
                    <a:pt x="4712" y="20305"/>
                  </a:cubicBezTo>
                  <a:cubicBezTo>
                    <a:pt x="5077" y="21399"/>
                    <a:pt x="5290" y="22220"/>
                    <a:pt x="5472" y="22828"/>
                  </a:cubicBezTo>
                  <a:cubicBezTo>
                    <a:pt x="5495" y="22885"/>
                    <a:pt x="5517" y="22939"/>
                    <a:pt x="5538" y="22989"/>
                  </a:cubicBezTo>
                  <a:lnTo>
                    <a:pt x="5538" y="22989"/>
                  </a:lnTo>
                  <a:cubicBezTo>
                    <a:pt x="5518" y="22921"/>
                    <a:pt x="5496" y="22847"/>
                    <a:pt x="5472" y="22767"/>
                  </a:cubicBezTo>
                  <a:cubicBezTo>
                    <a:pt x="5320" y="22159"/>
                    <a:pt x="5107" y="21308"/>
                    <a:pt x="4803" y="20244"/>
                  </a:cubicBezTo>
                  <a:cubicBezTo>
                    <a:pt x="4226" y="18116"/>
                    <a:pt x="3466" y="15198"/>
                    <a:pt x="2676" y="11885"/>
                  </a:cubicBezTo>
                  <a:cubicBezTo>
                    <a:pt x="1855" y="8572"/>
                    <a:pt x="1217" y="5624"/>
                    <a:pt x="761" y="3466"/>
                  </a:cubicBezTo>
                  <a:cubicBezTo>
                    <a:pt x="548" y="2402"/>
                    <a:pt x="396" y="1520"/>
                    <a:pt x="244" y="912"/>
                  </a:cubicBezTo>
                  <a:cubicBezTo>
                    <a:pt x="153" y="639"/>
                    <a:pt x="122" y="396"/>
                    <a:pt x="92" y="213"/>
                  </a:cubicBezTo>
                  <a:cubicBezTo>
                    <a:pt x="61" y="153"/>
                    <a:pt x="61" y="61"/>
                    <a:pt x="1" y="1"/>
                  </a:cubicBezTo>
                  <a:close/>
                  <a:moveTo>
                    <a:pt x="5538" y="22989"/>
                  </a:moveTo>
                  <a:cubicBezTo>
                    <a:pt x="5593" y="23179"/>
                    <a:pt x="5632" y="23324"/>
                    <a:pt x="5654" y="23436"/>
                  </a:cubicBezTo>
                  <a:cubicBezTo>
                    <a:pt x="5682" y="23473"/>
                    <a:pt x="5702" y="23510"/>
                    <a:pt x="5716" y="23546"/>
                  </a:cubicBezTo>
                  <a:lnTo>
                    <a:pt x="5716" y="23546"/>
                  </a:lnTo>
                  <a:cubicBezTo>
                    <a:pt x="5715" y="23539"/>
                    <a:pt x="5715" y="23533"/>
                    <a:pt x="5715" y="23527"/>
                  </a:cubicBezTo>
                  <a:cubicBezTo>
                    <a:pt x="5690" y="23354"/>
                    <a:pt x="5626" y="23202"/>
                    <a:pt x="5538" y="22989"/>
                  </a:cubicBezTo>
                  <a:close/>
                  <a:moveTo>
                    <a:pt x="5716" y="23546"/>
                  </a:moveTo>
                  <a:cubicBezTo>
                    <a:pt x="5721" y="23605"/>
                    <a:pt x="5748" y="23685"/>
                    <a:pt x="5776" y="23740"/>
                  </a:cubicBezTo>
                  <a:cubicBezTo>
                    <a:pt x="5755" y="23697"/>
                    <a:pt x="5748" y="23626"/>
                    <a:pt x="5716" y="23546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0" name="Google Shape;610;p35"/>
            <p:cNvSpPr/>
            <p:nvPr/>
          </p:nvSpPr>
          <p:spPr>
            <a:xfrm>
              <a:off x="4785300" y="3502625"/>
              <a:ext cx="31950" cy="77525"/>
            </a:xfrm>
            <a:custGeom>
              <a:avLst/>
              <a:gdLst/>
              <a:ahLst/>
              <a:cxnLst/>
              <a:rect l="l" t="t" r="r" b="b"/>
              <a:pathLst>
                <a:path w="1278" h="3101" extrusionOk="0">
                  <a:moveTo>
                    <a:pt x="1278" y="0"/>
                  </a:moveTo>
                  <a:lnTo>
                    <a:pt x="1278" y="0"/>
                  </a:lnTo>
                  <a:cubicBezTo>
                    <a:pt x="974" y="456"/>
                    <a:pt x="761" y="943"/>
                    <a:pt x="578" y="1520"/>
                  </a:cubicBezTo>
                  <a:cubicBezTo>
                    <a:pt x="305" y="2006"/>
                    <a:pt x="122" y="2554"/>
                    <a:pt x="1" y="3101"/>
                  </a:cubicBezTo>
                  <a:cubicBezTo>
                    <a:pt x="305" y="2614"/>
                    <a:pt x="518" y="2128"/>
                    <a:pt x="730" y="1581"/>
                  </a:cubicBezTo>
                  <a:cubicBezTo>
                    <a:pt x="974" y="1095"/>
                    <a:pt x="1186" y="578"/>
                    <a:pt x="127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3320225" y="3647000"/>
              <a:ext cx="147450" cy="513700"/>
            </a:xfrm>
            <a:custGeom>
              <a:avLst/>
              <a:gdLst/>
              <a:ahLst/>
              <a:cxnLst/>
              <a:rect l="l" t="t" r="r" b="b"/>
              <a:pathLst>
                <a:path w="5898" h="20548" extrusionOk="0">
                  <a:moveTo>
                    <a:pt x="2220" y="1"/>
                  </a:moveTo>
                  <a:cubicBezTo>
                    <a:pt x="1490" y="6475"/>
                    <a:pt x="730" y="14104"/>
                    <a:pt x="1" y="20548"/>
                  </a:cubicBezTo>
                  <a:lnTo>
                    <a:pt x="5898" y="11064"/>
                  </a:lnTo>
                  <a:lnTo>
                    <a:pt x="2220" y="1"/>
                  </a:lnTo>
                  <a:close/>
                </a:path>
              </a:pathLst>
            </a:custGeom>
            <a:solidFill>
              <a:srgbClr val="263238">
                <a:alpha val="41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2" name="Google Shape;612;p35"/>
            <p:cNvSpPr/>
            <p:nvPr/>
          </p:nvSpPr>
          <p:spPr>
            <a:xfrm>
              <a:off x="3367350" y="3631800"/>
              <a:ext cx="184675" cy="515225"/>
            </a:xfrm>
            <a:custGeom>
              <a:avLst/>
              <a:gdLst/>
              <a:ahLst/>
              <a:cxnLst/>
              <a:rect l="l" t="t" r="r" b="b"/>
              <a:pathLst>
                <a:path w="7387" h="20609" extrusionOk="0">
                  <a:moveTo>
                    <a:pt x="31" y="1"/>
                  </a:moveTo>
                  <a:cubicBezTo>
                    <a:pt x="1" y="1"/>
                    <a:pt x="1551" y="4651"/>
                    <a:pt x="3587" y="10335"/>
                  </a:cubicBezTo>
                  <a:cubicBezTo>
                    <a:pt x="5647" y="16031"/>
                    <a:pt x="7315" y="20609"/>
                    <a:pt x="7356" y="20609"/>
                  </a:cubicBezTo>
                  <a:cubicBezTo>
                    <a:pt x="7356" y="20609"/>
                    <a:pt x="7356" y="20609"/>
                    <a:pt x="7356" y="20609"/>
                  </a:cubicBezTo>
                  <a:cubicBezTo>
                    <a:pt x="7387" y="20548"/>
                    <a:pt x="5836" y="15958"/>
                    <a:pt x="3800" y="10274"/>
                  </a:cubicBezTo>
                  <a:cubicBezTo>
                    <a:pt x="1733" y="4560"/>
                    <a:pt x="61" y="1"/>
                    <a:pt x="3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3375700" y="3330125"/>
              <a:ext cx="313100" cy="313850"/>
            </a:xfrm>
            <a:custGeom>
              <a:avLst/>
              <a:gdLst/>
              <a:ahLst/>
              <a:cxnLst/>
              <a:rect l="l" t="t" r="r" b="b"/>
              <a:pathLst>
                <a:path w="12524" h="12554" extrusionOk="0">
                  <a:moveTo>
                    <a:pt x="3983" y="61"/>
                  </a:moveTo>
                  <a:lnTo>
                    <a:pt x="4165" y="213"/>
                  </a:lnTo>
                  <a:lnTo>
                    <a:pt x="4803" y="760"/>
                  </a:lnTo>
                  <a:lnTo>
                    <a:pt x="7235" y="2675"/>
                  </a:lnTo>
                  <a:lnTo>
                    <a:pt x="7326" y="2675"/>
                  </a:lnTo>
                  <a:lnTo>
                    <a:pt x="11342" y="1553"/>
                  </a:lnTo>
                  <a:lnTo>
                    <a:pt x="11342" y="1553"/>
                  </a:lnTo>
                  <a:cubicBezTo>
                    <a:pt x="10898" y="2755"/>
                    <a:pt x="10372" y="4041"/>
                    <a:pt x="9819" y="5411"/>
                  </a:cubicBezTo>
                  <a:lnTo>
                    <a:pt x="9819" y="5472"/>
                  </a:lnTo>
                  <a:lnTo>
                    <a:pt x="9879" y="5502"/>
                  </a:lnTo>
                  <a:lnTo>
                    <a:pt x="12202" y="8899"/>
                  </a:lnTo>
                  <a:lnTo>
                    <a:pt x="12202" y="8899"/>
                  </a:lnTo>
                  <a:lnTo>
                    <a:pt x="10244" y="8815"/>
                  </a:lnTo>
                  <a:lnTo>
                    <a:pt x="9150" y="8724"/>
                  </a:lnTo>
                  <a:lnTo>
                    <a:pt x="8572" y="8694"/>
                  </a:lnTo>
                  <a:lnTo>
                    <a:pt x="7995" y="8694"/>
                  </a:lnTo>
                  <a:lnTo>
                    <a:pt x="7934" y="8724"/>
                  </a:lnTo>
                  <a:lnTo>
                    <a:pt x="5450" y="11988"/>
                  </a:lnTo>
                  <a:lnTo>
                    <a:pt x="4408" y="7995"/>
                  </a:lnTo>
                  <a:lnTo>
                    <a:pt x="4408" y="7964"/>
                  </a:lnTo>
                  <a:lnTo>
                    <a:pt x="4347" y="7964"/>
                  </a:lnTo>
                  <a:lnTo>
                    <a:pt x="457" y="6589"/>
                  </a:lnTo>
                  <a:lnTo>
                    <a:pt x="457" y="6589"/>
                  </a:lnTo>
                  <a:cubicBezTo>
                    <a:pt x="1763" y="5747"/>
                    <a:pt x="2927" y="4990"/>
                    <a:pt x="3922" y="4317"/>
                  </a:cubicBezTo>
                  <a:lnTo>
                    <a:pt x="3952" y="4317"/>
                  </a:lnTo>
                  <a:lnTo>
                    <a:pt x="3952" y="4286"/>
                  </a:lnTo>
                  <a:cubicBezTo>
                    <a:pt x="3952" y="2949"/>
                    <a:pt x="3983" y="1885"/>
                    <a:pt x="3983" y="1125"/>
                  </a:cubicBezTo>
                  <a:lnTo>
                    <a:pt x="3983" y="305"/>
                  </a:lnTo>
                  <a:lnTo>
                    <a:pt x="3983" y="61"/>
                  </a:lnTo>
                  <a:close/>
                  <a:moveTo>
                    <a:pt x="3983" y="1"/>
                  </a:moveTo>
                  <a:cubicBezTo>
                    <a:pt x="3983" y="31"/>
                    <a:pt x="3952" y="61"/>
                    <a:pt x="3922" y="122"/>
                  </a:cubicBezTo>
                  <a:lnTo>
                    <a:pt x="3922" y="365"/>
                  </a:lnTo>
                  <a:cubicBezTo>
                    <a:pt x="3922" y="548"/>
                    <a:pt x="3861" y="852"/>
                    <a:pt x="3861" y="1186"/>
                  </a:cubicBezTo>
                  <a:cubicBezTo>
                    <a:pt x="3861" y="1944"/>
                    <a:pt x="3801" y="3004"/>
                    <a:pt x="3770" y="4366"/>
                  </a:cubicBezTo>
                  <a:lnTo>
                    <a:pt x="3770" y="4366"/>
                  </a:lnTo>
                  <a:lnTo>
                    <a:pt x="330" y="6545"/>
                  </a:lnTo>
                  <a:lnTo>
                    <a:pt x="330" y="6545"/>
                  </a:lnTo>
                  <a:lnTo>
                    <a:pt x="305" y="6536"/>
                  </a:lnTo>
                  <a:lnTo>
                    <a:pt x="305" y="6561"/>
                  </a:lnTo>
                  <a:lnTo>
                    <a:pt x="305" y="6561"/>
                  </a:lnTo>
                  <a:lnTo>
                    <a:pt x="153" y="6657"/>
                  </a:lnTo>
                  <a:lnTo>
                    <a:pt x="1" y="6748"/>
                  </a:lnTo>
                  <a:lnTo>
                    <a:pt x="153" y="6779"/>
                  </a:lnTo>
                  <a:lnTo>
                    <a:pt x="4184" y="8253"/>
                  </a:lnTo>
                  <a:lnTo>
                    <a:pt x="4184" y="8253"/>
                  </a:lnTo>
                  <a:cubicBezTo>
                    <a:pt x="4514" y="9566"/>
                    <a:pt x="4901" y="10910"/>
                    <a:pt x="5259" y="12372"/>
                  </a:cubicBezTo>
                  <a:lnTo>
                    <a:pt x="5320" y="12554"/>
                  </a:lnTo>
                  <a:lnTo>
                    <a:pt x="5442" y="12402"/>
                  </a:lnTo>
                  <a:lnTo>
                    <a:pt x="8032" y="9028"/>
                  </a:lnTo>
                  <a:lnTo>
                    <a:pt x="8542" y="9028"/>
                  </a:lnTo>
                  <a:lnTo>
                    <a:pt x="9120" y="9058"/>
                  </a:lnTo>
                  <a:lnTo>
                    <a:pt x="10214" y="9089"/>
                  </a:lnTo>
                  <a:lnTo>
                    <a:pt x="12342" y="9210"/>
                  </a:lnTo>
                  <a:lnTo>
                    <a:pt x="12524" y="9210"/>
                  </a:lnTo>
                  <a:lnTo>
                    <a:pt x="12402" y="9058"/>
                  </a:lnTo>
                  <a:lnTo>
                    <a:pt x="12345" y="8974"/>
                  </a:lnTo>
                  <a:lnTo>
                    <a:pt x="12345" y="8974"/>
                  </a:lnTo>
                  <a:lnTo>
                    <a:pt x="12372" y="8906"/>
                  </a:lnTo>
                  <a:lnTo>
                    <a:pt x="12296" y="8903"/>
                  </a:lnTo>
                  <a:lnTo>
                    <a:pt x="12296" y="8903"/>
                  </a:lnTo>
                  <a:lnTo>
                    <a:pt x="9986" y="5525"/>
                  </a:lnTo>
                  <a:lnTo>
                    <a:pt x="9986" y="5525"/>
                  </a:lnTo>
                  <a:cubicBezTo>
                    <a:pt x="10558" y="4110"/>
                    <a:pt x="11099" y="2756"/>
                    <a:pt x="11551" y="1551"/>
                  </a:cubicBezTo>
                  <a:lnTo>
                    <a:pt x="11582" y="1399"/>
                  </a:lnTo>
                  <a:lnTo>
                    <a:pt x="11430" y="1429"/>
                  </a:lnTo>
                  <a:lnTo>
                    <a:pt x="11416" y="1433"/>
                  </a:lnTo>
                  <a:lnTo>
                    <a:pt x="11416" y="1433"/>
                  </a:lnTo>
                  <a:lnTo>
                    <a:pt x="11399" y="1399"/>
                  </a:lnTo>
                  <a:cubicBezTo>
                    <a:pt x="11394" y="1413"/>
                    <a:pt x="11388" y="1428"/>
                    <a:pt x="11383" y="1443"/>
                  </a:cubicBezTo>
                  <a:lnTo>
                    <a:pt x="11383" y="1443"/>
                  </a:lnTo>
                  <a:lnTo>
                    <a:pt x="7318" y="2638"/>
                  </a:lnTo>
                  <a:lnTo>
                    <a:pt x="7318" y="2638"/>
                  </a:lnTo>
                  <a:lnTo>
                    <a:pt x="4834" y="669"/>
                  </a:lnTo>
                  <a:lnTo>
                    <a:pt x="4165" y="153"/>
                  </a:lnTo>
                  <a:lnTo>
                    <a:pt x="4013" y="31"/>
                  </a:lnTo>
                  <a:lnTo>
                    <a:pt x="3983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3099100" y="3722225"/>
              <a:ext cx="301700" cy="314625"/>
            </a:xfrm>
            <a:custGeom>
              <a:avLst/>
              <a:gdLst/>
              <a:ahLst/>
              <a:cxnLst/>
              <a:rect l="l" t="t" r="r" b="b"/>
              <a:pathLst>
                <a:path w="12068" h="12585" extrusionOk="0">
                  <a:moveTo>
                    <a:pt x="7326" y="1"/>
                  </a:moveTo>
                  <a:lnTo>
                    <a:pt x="7322" y="18"/>
                  </a:lnTo>
                  <a:lnTo>
                    <a:pt x="7322" y="18"/>
                  </a:lnTo>
                  <a:cubicBezTo>
                    <a:pt x="7324" y="13"/>
                    <a:pt x="7326" y="8"/>
                    <a:pt x="7326" y="1"/>
                  </a:cubicBezTo>
                  <a:close/>
                  <a:moveTo>
                    <a:pt x="7322" y="18"/>
                  </a:moveTo>
                  <a:cubicBezTo>
                    <a:pt x="7313" y="33"/>
                    <a:pt x="7296" y="38"/>
                    <a:pt x="7296" y="61"/>
                  </a:cubicBezTo>
                  <a:cubicBezTo>
                    <a:pt x="7296" y="76"/>
                    <a:pt x="7298" y="90"/>
                    <a:pt x="7300" y="105"/>
                  </a:cubicBezTo>
                  <a:lnTo>
                    <a:pt x="7300" y="105"/>
                  </a:lnTo>
                  <a:lnTo>
                    <a:pt x="7322" y="18"/>
                  </a:lnTo>
                  <a:close/>
                  <a:moveTo>
                    <a:pt x="7296" y="1"/>
                  </a:moveTo>
                  <a:lnTo>
                    <a:pt x="7144" y="153"/>
                  </a:lnTo>
                  <a:lnTo>
                    <a:pt x="6566" y="761"/>
                  </a:lnTo>
                  <a:lnTo>
                    <a:pt x="4382" y="3067"/>
                  </a:lnTo>
                  <a:lnTo>
                    <a:pt x="4382" y="3067"/>
                  </a:lnTo>
                  <a:lnTo>
                    <a:pt x="153" y="2432"/>
                  </a:lnTo>
                  <a:lnTo>
                    <a:pt x="1" y="2402"/>
                  </a:lnTo>
                  <a:lnTo>
                    <a:pt x="62" y="2554"/>
                  </a:lnTo>
                  <a:lnTo>
                    <a:pt x="2151" y="6278"/>
                  </a:lnTo>
                  <a:lnTo>
                    <a:pt x="214" y="10153"/>
                  </a:lnTo>
                  <a:lnTo>
                    <a:pt x="153" y="10335"/>
                  </a:lnTo>
                  <a:lnTo>
                    <a:pt x="335" y="10305"/>
                  </a:lnTo>
                  <a:lnTo>
                    <a:pt x="4535" y="9459"/>
                  </a:lnTo>
                  <a:lnTo>
                    <a:pt x="4535" y="9459"/>
                  </a:lnTo>
                  <a:lnTo>
                    <a:pt x="4560" y="9484"/>
                  </a:lnTo>
                  <a:lnTo>
                    <a:pt x="4682" y="9606"/>
                  </a:lnTo>
                  <a:lnTo>
                    <a:pt x="4864" y="9788"/>
                  </a:lnTo>
                  <a:lnTo>
                    <a:pt x="5259" y="10183"/>
                  </a:lnTo>
                  <a:lnTo>
                    <a:pt x="6019" y="10943"/>
                  </a:lnTo>
                  <a:lnTo>
                    <a:pt x="7539" y="12432"/>
                  </a:lnTo>
                  <a:lnTo>
                    <a:pt x="7630" y="12584"/>
                  </a:lnTo>
                  <a:lnTo>
                    <a:pt x="7661" y="12372"/>
                  </a:lnTo>
                  <a:cubicBezTo>
                    <a:pt x="7842" y="10863"/>
                    <a:pt x="8023" y="9475"/>
                    <a:pt x="8174" y="8117"/>
                  </a:cubicBezTo>
                  <a:lnTo>
                    <a:pt x="8174" y="8117"/>
                  </a:lnTo>
                  <a:lnTo>
                    <a:pt x="11946" y="6141"/>
                  </a:lnTo>
                  <a:lnTo>
                    <a:pt x="12068" y="6080"/>
                  </a:lnTo>
                  <a:lnTo>
                    <a:pt x="11946" y="5989"/>
                  </a:lnTo>
                  <a:lnTo>
                    <a:pt x="8052" y="4238"/>
                  </a:lnTo>
                  <a:lnTo>
                    <a:pt x="8052" y="4238"/>
                  </a:lnTo>
                  <a:cubicBezTo>
                    <a:pt x="7811" y="2909"/>
                    <a:pt x="7629" y="1851"/>
                    <a:pt x="7478" y="1095"/>
                  </a:cubicBezTo>
                  <a:cubicBezTo>
                    <a:pt x="7417" y="730"/>
                    <a:pt x="7387" y="457"/>
                    <a:pt x="7326" y="274"/>
                  </a:cubicBezTo>
                  <a:cubicBezTo>
                    <a:pt x="7326" y="205"/>
                    <a:pt x="7308" y="153"/>
                    <a:pt x="7300" y="105"/>
                  </a:cubicBezTo>
                  <a:lnTo>
                    <a:pt x="7300" y="105"/>
                  </a:lnTo>
                  <a:lnTo>
                    <a:pt x="7296" y="122"/>
                  </a:lnTo>
                  <a:cubicBezTo>
                    <a:pt x="7296" y="183"/>
                    <a:pt x="7326" y="274"/>
                    <a:pt x="7326" y="335"/>
                  </a:cubicBezTo>
                  <a:cubicBezTo>
                    <a:pt x="7326" y="517"/>
                    <a:pt x="7417" y="791"/>
                    <a:pt x="7448" y="1186"/>
                  </a:cubicBezTo>
                  <a:cubicBezTo>
                    <a:pt x="7569" y="1885"/>
                    <a:pt x="7721" y="2949"/>
                    <a:pt x="7934" y="4286"/>
                  </a:cubicBezTo>
                  <a:lnTo>
                    <a:pt x="7934" y="4317"/>
                  </a:lnTo>
                  <a:lnTo>
                    <a:pt x="7995" y="4317"/>
                  </a:lnTo>
                  <a:lnTo>
                    <a:pt x="11731" y="6068"/>
                  </a:lnTo>
                  <a:lnTo>
                    <a:pt x="11731" y="6068"/>
                  </a:lnTo>
                  <a:lnTo>
                    <a:pt x="8056" y="7964"/>
                  </a:lnTo>
                  <a:lnTo>
                    <a:pt x="8025" y="7964"/>
                  </a:lnTo>
                  <a:lnTo>
                    <a:pt x="8025" y="8025"/>
                  </a:lnTo>
                  <a:cubicBezTo>
                    <a:pt x="7849" y="9345"/>
                    <a:pt x="7702" y="10721"/>
                    <a:pt x="7500" y="12153"/>
                  </a:cubicBezTo>
                  <a:lnTo>
                    <a:pt x="7500" y="12153"/>
                  </a:lnTo>
                  <a:lnTo>
                    <a:pt x="6110" y="10791"/>
                  </a:lnTo>
                  <a:lnTo>
                    <a:pt x="5350" y="10031"/>
                  </a:lnTo>
                  <a:lnTo>
                    <a:pt x="4986" y="9636"/>
                  </a:lnTo>
                  <a:lnTo>
                    <a:pt x="4803" y="9454"/>
                  </a:lnTo>
                  <a:lnTo>
                    <a:pt x="4682" y="9332"/>
                  </a:lnTo>
                  <a:lnTo>
                    <a:pt x="4621" y="9302"/>
                  </a:lnTo>
                  <a:lnTo>
                    <a:pt x="4591" y="9271"/>
                  </a:lnTo>
                  <a:lnTo>
                    <a:pt x="4530" y="9241"/>
                  </a:lnTo>
                  <a:lnTo>
                    <a:pt x="517" y="10020"/>
                  </a:lnTo>
                  <a:lnTo>
                    <a:pt x="517" y="10020"/>
                  </a:lnTo>
                  <a:cubicBezTo>
                    <a:pt x="1125" y="8725"/>
                    <a:pt x="1732" y="7512"/>
                    <a:pt x="2311" y="6353"/>
                  </a:cubicBezTo>
                  <a:lnTo>
                    <a:pt x="2311" y="6293"/>
                  </a:lnTo>
                  <a:lnTo>
                    <a:pt x="2281" y="6262"/>
                  </a:lnTo>
                  <a:lnTo>
                    <a:pt x="262" y="2635"/>
                  </a:lnTo>
                  <a:lnTo>
                    <a:pt x="262" y="2635"/>
                  </a:lnTo>
                  <a:lnTo>
                    <a:pt x="4378" y="3223"/>
                  </a:lnTo>
                  <a:lnTo>
                    <a:pt x="4408" y="3223"/>
                  </a:lnTo>
                  <a:lnTo>
                    <a:pt x="4439" y="3192"/>
                  </a:lnTo>
                  <a:lnTo>
                    <a:pt x="6566" y="882"/>
                  </a:lnTo>
                  <a:lnTo>
                    <a:pt x="7144" y="213"/>
                  </a:lnTo>
                  <a:lnTo>
                    <a:pt x="7296" y="61"/>
                  </a:lnTo>
                  <a:cubicBezTo>
                    <a:pt x="7296" y="31"/>
                    <a:pt x="7296" y="1"/>
                    <a:pt x="7326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3880275" y="3618875"/>
              <a:ext cx="315375" cy="306275"/>
            </a:xfrm>
            <a:custGeom>
              <a:avLst/>
              <a:gdLst/>
              <a:ahLst/>
              <a:cxnLst/>
              <a:rect l="l" t="t" r="r" b="b"/>
              <a:pathLst>
                <a:path w="12615" h="12251" extrusionOk="0">
                  <a:moveTo>
                    <a:pt x="5958" y="1"/>
                  </a:moveTo>
                  <a:lnTo>
                    <a:pt x="5867" y="153"/>
                  </a:lnTo>
                  <a:cubicBezTo>
                    <a:pt x="5234" y="1661"/>
                    <a:pt x="4630" y="2960"/>
                    <a:pt x="4175" y="4108"/>
                  </a:cubicBezTo>
                  <a:lnTo>
                    <a:pt x="4175" y="4108"/>
                  </a:lnTo>
                  <a:lnTo>
                    <a:pt x="1064" y="4743"/>
                  </a:lnTo>
                  <a:lnTo>
                    <a:pt x="244" y="4925"/>
                  </a:lnTo>
                  <a:lnTo>
                    <a:pt x="61" y="4955"/>
                  </a:lnTo>
                  <a:lnTo>
                    <a:pt x="1" y="4955"/>
                  </a:lnTo>
                  <a:lnTo>
                    <a:pt x="1" y="4955"/>
                  </a:lnTo>
                  <a:lnTo>
                    <a:pt x="1" y="4955"/>
                  </a:lnTo>
                  <a:lnTo>
                    <a:pt x="153" y="4986"/>
                  </a:lnTo>
                  <a:lnTo>
                    <a:pt x="365" y="4955"/>
                  </a:lnTo>
                  <a:lnTo>
                    <a:pt x="1216" y="4803"/>
                  </a:lnTo>
                  <a:lnTo>
                    <a:pt x="4317" y="4195"/>
                  </a:lnTo>
                  <a:lnTo>
                    <a:pt x="4347" y="4195"/>
                  </a:lnTo>
                  <a:lnTo>
                    <a:pt x="4347" y="4165"/>
                  </a:lnTo>
                  <a:cubicBezTo>
                    <a:pt x="4847" y="3107"/>
                    <a:pt x="5375" y="1820"/>
                    <a:pt x="6042" y="362"/>
                  </a:cubicBezTo>
                  <a:lnTo>
                    <a:pt x="6042" y="362"/>
                  </a:lnTo>
                  <a:cubicBezTo>
                    <a:pt x="6658" y="1450"/>
                    <a:pt x="7329" y="2675"/>
                    <a:pt x="8055" y="3983"/>
                  </a:cubicBezTo>
                  <a:lnTo>
                    <a:pt x="8086" y="4013"/>
                  </a:lnTo>
                  <a:lnTo>
                    <a:pt x="8116" y="4013"/>
                  </a:lnTo>
                  <a:lnTo>
                    <a:pt x="12217" y="4449"/>
                  </a:lnTo>
                  <a:lnTo>
                    <a:pt x="12217" y="4449"/>
                  </a:lnTo>
                  <a:lnTo>
                    <a:pt x="10882" y="5867"/>
                  </a:lnTo>
                  <a:lnTo>
                    <a:pt x="10122" y="6658"/>
                  </a:lnTo>
                  <a:lnTo>
                    <a:pt x="9758" y="7083"/>
                  </a:lnTo>
                  <a:lnTo>
                    <a:pt x="9575" y="7296"/>
                  </a:lnTo>
                  <a:lnTo>
                    <a:pt x="9484" y="7387"/>
                  </a:lnTo>
                  <a:lnTo>
                    <a:pt x="9454" y="7448"/>
                  </a:lnTo>
                  <a:lnTo>
                    <a:pt x="9423" y="7478"/>
                  </a:lnTo>
                  <a:cubicBezTo>
                    <a:pt x="9392" y="7531"/>
                    <a:pt x="9375" y="7551"/>
                    <a:pt x="9366" y="7555"/>
                  </a:cubicBezTo>
                  <a:lnTo>
                    <a:pt x="9366" y="7555"/>
                  </a:lnTo>
                  <a:lnTo>
                    <a:pt x="9362" y="7539"/>
                  </a:lnTo>
                  <a:cubicBezTo>
                    <a:pt x="9362" y="7535"/>
                    <a:pt x="9362" y="7534"/>
                    <a:pt x="9361" y="7534"/>
                  </a:cubicBezTo>
                  <a:lnTo>
                    <a:pt x="9361" y="7534"/>
                  </a:lnTo>
                  <a:cubicBezTo>
                    <a:pt x="9359" y="7534"/>
                    <a:pt x="9354" y="7556"/>
                    <a:pt x="9362" y="7556"/>
                  </a:cubicBezTo>
                  <a:cubicBezTo>
                    <a:pt x="9363" y="7556"/>
                    <a:pt x="9365" y="7556"/>
                    <a:pt x="9366" y="7555"/>
                  </a:cubicBezTo>
                  <a:lnTo>
                    <a:pt x="9366" y="7555"/>
                  </a:lnTo>
                  <a:lnTo>
                    <a:pt x="10228" y="11519"/>
                  </a:lnTo>
                  <a:lnTo>
                    <a:pt x="10228" y="11519"/>
                  </a:lnTo>
                  <a:lnTo>
                    <a:pt x="6536" y="9788"/>
                  </a:lnTo>
                  <a:lnTo>
                    <a:pt x="6475" y="9788"/>
                  </a:lnTo>
                  <a:lnTo>
                    <a:pt x="6444" y="9819"/>
                  </a:lnTo>
                  <a:cubicBezTo>
                    <a:pt x="5120" y="10613"/>
                    <a:pt x="3939" y="11294"/>
                    <a:pt x="2844" y="11971"/>
                  </a:cubicBezTo>
                  <a:lnTo>
                    <a:pt x="2844" y="11971"/>
                  </a:lnTo>
                  <a:cubicBezTo>
                    <a:pt x="3048" y="10410"/>
                    <a:pt x="3196" y="8996"/>
                    <a:pt x="3344" y="7813"/>
                  </a:cubicBezTo>
                  <a:lnTo>
                    <a:pt x="3344" y="7782"/>
                  </a:lnTo>
                  <a:lnTo>
                    <a:pt x="3283" y="7782"/>
                  </a:lnTo>
                  <a:lnTo>
                    <a:pt x="882" y="5715"/>
                  </a:lnTo>
                  <a:lnTo>
                    <a:pt x="244" y="5168"/>
                  </a:lnTo>
                  <a:lnTo>
                    <a:pt x="61" y="5016"/>
                  </a:lnTo>
                  <a:lnTo>
                    <a:pt x="61" y="5016"/>
                  </a:lnTo>
                  <a:lnTo>
                    <a:pt x="213" y="5168"/>
                  </a:lnTo>
                  <a:lnTo>
                    <a:pt x="791" y="5715"/>
                  </a:lnTo>
                  <a:lnTo>
                    <a:pt x="3159" y="7840"/>
                  </a:lnTo>
                  <a:lnTo>
                    <a:pt x="3159" y="7840"/>
                  </a:lnTo>
                  <a:cubicBezTo>
                    <a:pt x="3037" y="9051"/>
                    <a:pt x="2826" y="10500"/>
                    <a:pt x="2645" y="12098"/>
                  </a:cubicBezTo>
                  <a:lnTo>
                    <a:pt x="2645" y="12250"/>
                  </a:lnTo>
                  <a:lnTo>
                    <a:pt x="2797" y="12189"/>
                  </a:lnTo>
                  <a:lnTo>
                    <a:pt x="6496" y="9994"/>
                  </a:lnTo>
                  <a:lnTo>
                    <a:pt x="10366" y="11794"/>
                  </a:lnTo>
                  <a:lnTo>
                    <a:pt x="10548" y="11886"/>
                  </a:lnTo>
                  <a:lnTo>
                    <a:pt x="10518" y="11703"/>
                  </a:lnTo>
                  <a:cubicBezTo>
                    <a:pt x="10215" y="10343"/>
                    <a:pt x="9913" y="8923"/>
                    <a:pt x="9581" y="7503"/>
                  </a:cubicBezTo>
                  <a:lnTo>
                    <a:pt x="9581" y="7503"/>
                  </a:lnTo>
                  <a:lnTo>
                    <a:pt x="9606" y="7478"/>
                  </a:lnTo>
                  <a:lnTo>
                    <a:pt x="9666" y="7357"/>
                  </a:lnTo>
                  <a:lnTo>
                    <a:pt x="9879" y="7174"/>
                  </a:lnTo>
                  <a:lnTo>
                    <a:pt x="10244" y="6749"/>
                  </a:lnTo>
                  <a:cubicBezTo>
                    <a:pt x="10518" y="6475"/>
                    <a:pt x="10730" y="6202"/>
                    <a:pt x="11004" y="5958"/>
                  </a:cubicBezTo>
                  <a:lnTo>
                    <a:pt x="12381" y="4467"/>
                  </a:lnTo>
                  <a:lnTo>
                    <a:pt x="12402" y="4469"/>
                  </a:lnTo>
                  <a:lnTo>
                    <a:pt x="12402" y="4469"/>
                  </a:lnTo>
                  <a:lnTo>
                    <a:pt x="12395" y="4451"/>
                  </a:lnTo>
                  <a:lnTo>
                    <a:pt x="12463" y="4378"/>
                  </a:lnTo>
                  <a:lnTo>
                    <a:pt x="12615" y="4256"/>
                  </a:lnTo>
                  <a:lnTo>
                    <a:pt x="12402" y="4256"/>
                  </a:lnTo>
                  <a:lnTo>
                    <a:pt x="8132" y="3865"/>
                  </a:lnTo>
                  <a:lnTo>
                    <a:pt x="8132" y="3865"/>
                  </a:lnTo>
                  <a:lnTo>
                    <a:pt x="6085" y="269"/>
                  </a:lnTo>
                  <a:lnTo>
                    <a:pt x="6085" y="269"/>
                  </a:lnTo>
                  <a:cubicBezTo>
                    <a:pt x="6093" y="250"/>
                    <a:pt x="6102" y="232"/>
                    <a:pt x="6110" y="214"/>
                  </a:cubicBezTo>
                  <a:lnTo>
                    <a:pt x="6054" y="214"/>
                  </a:lnTo>
                  <a:lnTo>
                    <a:pt x="6019" y="153"/>
                  </a:lnTo>
                  <a:lnTo>
                    <a:pt x="5958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4256425" y="3263250"/>
              <a:ext cx="313100" cy="308550"/>
            </a:xfrm>
            <a:custGeom>
              <a:avLst/>
              <a:gdLst/>
              <a:ahLst/>
              <a:cxnLst/>
              <a:rect l="l" t="t" r="r" b="b"/>
              <a:pathLst>
                <a:path w="12524" h="12342" extrusionOk="0">
                  <a:moveTo>
                    <a:pt x="816" y="4767"/>
                  </a:moveTo>
                  <a:lnTo>
                    <a:pt x="274" y="4864"/>
                  </a:lnTo>
                  <a:lnTo>
                    <a:pt x="61" y="4894"/>
                  </a:lnTo>
                  <a:lnTo>
                    <a:pt x="0" y="4955"/>
                  </a:lnTo>
                  <a:lnTo>
                    <a:pt x="61" y="4955"/>
                  </a:lnTo>
                  <a:lnTo>
                    <a:pt x="244" y="4894"/>
                  </a:lnTo>
                  <a:lnTo>
                    <a:pt x="816" y="4767"/>
                  </a:lnTo>
                  <a:close/>
                  <a:moveTo>
                    <a:pt x="5958" y="1"/>
                  </a:moveTo>
                  <a:lnTo>
                    <a:pt x="5867" y="153"/>
                  </a:lnTo>
                  <a:lnTo>
                    <a:pt x="5854" y="183"/>
                  </a:lnTo>
                  <a:lnTo>
                    <a:pt x="5836" y="183"/>
                  </a:lnTo>
                  <a:cubicBezTo>
                    <a:pt x="5840" y="189"/>
                    <a:pt x="5843" y="195"/>
                    <a:pt x="5846" y="201"/>
                  </a:cubicBezTo>
                  <a:lnTo>
                    <a:pt x="5846" y="201"/>
                  </a:lnTo>
                  <a:lnTo>
                    <a:pt x="4176" y="4078"/>
                  </a:lnTo>
                  <a:lnTo>
                    <a:pt x="4176" y="4078"/>
                  </a:lnTo>
                  <a:lnTo>
                    <a:pt x="1064" y="4712"/>
                  </a:lnTo>
                  <a:lnTo>
                    <a:pt x="816" y="4767"/>
                  </a:lnTo>
                  <a:lnTo>
                    <a:pt x="816" y="4767"/>
                  </a:lnTo>
                  <a:lnTo>
                    <a:pt x="1125" y="4712"/>
                  </a:lnTo>
                  <a:lnTo>
                    <a:pt x="4225" y="4165"/>
                  </a:lnTo>
                  <a:lnTo>
                    <a:pt x="4286" y="4165"/>
                  </a:lnTo>
                  <a:lnTo>
                    <a:pt x="4286" y="4135"/>
                  </a:lnTo>
                  <a:lnTo>
                    <a:pt x="5922" y="338"/>
                  </a:lnTo>
                  <a:lnTo>
                    <a:pt x="5922" y="338"/>
                  </a:lnTo>
                  <a:cubicBezTo>
                    <a:pt x="6537" y="1449"/>
                    <a:pt x="7208" y="2645"/>
                    <a:pt x="7934" y="3952"/>
                  </a:cubicBezTo>
                  <a:lnTo>
                    <a:pt x="7964" y="3983"/>
                  </a:lnTo>
                  <a:lnTo>
                    <a:pt x="8086" y="3983"/>
                  </a:lnTo>
                  <a:lnTo>
                    <a:pt x="12185" y="4390"/>
                  </a:lnTo>
                  <a:lnTo>
                    <a:pt x="12185" y="4390"/>
                  </a:lnTo>
                  <a:lnTo>
                    <a:pt x="10852" y="5806"/>
                  </a:lnTo>
                  <a:lnTo>
                    <a:pt x="10092" y="6597"/>
                  </a:lnTo>
                  <a:lnTo>
                    <a:pt x="9727" y="7022"/>
                  </a:lnTo>
                  <a:lnTo>
                    <a:pt x="9514" y="7204"/>
                  </a:lnTo>
                  <a:lnTo>
                    <a:pt x="9454" y="7326"/>
                  </a:lnTo>
                  <a:lnTo>
                    <a:pt x="9423" y="7356"/>
                  </a:lnTo>
                  <a:lnTo>
                    <a:pt x="9362" y="7417"/>
                  </a:lnTo>
                  <a:cubicBezTo>
                    <a:pt x="9348" y="7452"/>
                    <a:pt x="9339" y="7473"/>
                    <a:pt x="9333" y="7484"/>
                  </a:cubicBezTo>
                  <a:lnTo>
                    <a:pt x="9333" y="7484"/>
                  </a:lnTo>
                  <a:lnTo>
                    <a:pt x="9332" y="7478"/>
                  </a:lnTo>
                  <a:cubicBezTo>
                    <a:pt x="9332" y="7474"/>
                    <a:pt x="9332" y="7473"/>
                    <a:pt x="9331" y="7473"/>
                  </a:cubicBezTo>
                  <a:cubicBezTo>
                    <a:pt x="9328" y="7473"/>
                    <a:pt x="9322" y="7496"/>
                    <a:pt x="9325" y="7496"/>
                  </a:cubicBezTo>
                  <a:cubicBezTo>
                    <a:pt x="9326" y="7496"/>
                    <a:pt x="9329" y="7492"/>
                    <a:pt x="9333" y="7484"/>
                  </a:cubicBezTo>
                  <a:lnTo>
                    <a:pt x="9333" y="7484"/>
                  </a:lnTo>
                  <a:lnTo>
                    <a:pt x="10226" y="11488"/>
                  </a:lnTo>
                  <a:lnTo>
                    <a:pt x="10226" y="11488"/>
                  </a:lnTo>
                  <a:lnTo>
                    <a:pt x="6536" y="9758"/>
                  </a:lnTo>
                  <a:lnTo>
                    <a:pt x="6475" y="9758"/>
                  </a:lnTo>
                  <a:lnTo>
                    <a:pt x="6444" y="9819"/>
                  </a:lnTo>
                  <a:lnTo>
                    <a:pt x="2848" y="11941"/>
                  </a:lnTo>
                  <a:lnTo>
                    <a:pt x="2848" y="11941"/>
                  </a:lnTo>
                  <a:cubicBezTo>
                    <a:pt x="3050" y="10364"/>
                    <a:pt x="3197" y="8959"/>
                    <a:pt x="3344" y="7782"/>
                  </a:cubicBezTo>
                  <a:lnTo>
                    <a:pt x="3344" y="7752"/>
                  </a:lnTo>
                  <a:lnTo>
                    <a:pt x="3283" y="7752"/>
                  </a:lnTo>
                  <a:lnTo>
                    <a:pt x="912" y="5715"/>
                  </a:lnTo>
                  <a:lnTo>
                    <a:pt x="244" y="5138"/>
                  </a:lnTo>
                  <a:lnTo>
                    <a:pt x="61" y="4986"/>
                  </a:lnTo>
                  <a:lnTo>
                    <a:pt x="0" y="4955"/>
                  </a:lnTo>
                  <a:lnTo>
                    <a:pt x="0" y="5046"/>
                  </a:lnTo>
                  <a:lnTo>
                    <a:pt x="152" y="5198"/>
                  </a:lnTo>
                  <a:lnTo>
                    <a:pt x="760" y="5776"/>
                  </a:lnTo>
                  <a:lnTo>
                    <a:pt x="3101" y="7906"/>
                  </a:lnTo>
                  <a:lnTo>
                    <a:pt x="3101" y="7906"/>
                  </a:lnTo>
                  <a:cubicBezTo>
                    <a:pt x="2949" y="9121"/>
                    <a:pt x="2766" y="10579"/>
                    <a:pt x="2584" y="12189"/>
                  </a:cubicBezTo>
                  <a:lnTo>
                    <a:pt x="2523" y="12341"/>
                  </a:lnTo>
                  <a:lnTo>
                    <a:pt x="2675" y="12281"/>
                  </a:lnTo>
                  <a:lnTo>
                    <a:pt x="6401" y="10039"/>
                  </a:lnTo>
                  <a:lnTo>
                    <a:pt x="6401" y="10039"/>
                  </a:lnTo>
                  <a:lnTo>
                    <a:pt x="10274" y="11855"/>
                  </a:lnTo>
                  <a:lnTo>
                    <a:pt x="10487" y="11946"/>
                  </a:lnTo>
                  <a:lnTo>
                    <a:pt x="10426" y="11733"/>
                  </a:lnTo>
                  <a:lnTo>
                    <a:pt x="10397" y="11605"/>
                  </a:lnTo>
                  <a:lnTo>
                    <a:pt x="10397" y="11605"/>
                  </a:lnTo>
                  <a:lnTo>
                    <a:pt x="10426" y="11581"/>
                  </a:lnTo>
                  <a:lnTo>
                    <a:pt x="10388" y="11564"/>
                  </a:lnTo>
                  <a:lnTo>
                    <a:pt x="9490" y="7564"/>
                  </a:lnTo>
                  <a:lnTo>
                    <a:pt x="9490" y="7564"/>
                  </a:lnTo>
                  <a:lnTo>
                    <a:pt x="9514" y="7539"/>
                  </a:lnTo>
                  <a:lnTo>
                    <a:pt x="9606" y="7417"/>
                  </a:lnTo>
                  <a:lnTo>
                    <a:pt x="9788" y="7235"/>
                  </a:lnTo>
                  <a:lnTo>
                    <a:pt x="10183" y="6809"/>
                  </a:lnTo>
                  <a:cubicBezTo>
                    <a:pt x="10426" y="6536"/>
                    <a:pt x="10700" y="6262"/>
                    <a:pt x="10943" y="6019"/>
                  </a:cubicBezTo>
                  <a:lnTo>
                    <a:pt x="12372" y="4438"/>
                  </a:lnTo>
                  <a:lnTo>
                    <a:pt x="12524" y="4287"/>
                  </a:lnTo>
                  <a:lnTo>
                    <a:pt x="12341" y="4287"/>
                  </a:lnTo>
                  <a:lnTo>
                    <a:pt x="12322" y="4285"/>
                  </a:lnTo>
                  <a:lnTo>
                    <a:pt x="12311" y="4256"/>
                  </a:lnTo>
                  <a:lnTo>
                    <a:pt x="12287" y="4282"/>
                  </a:lnTo>
                  <a:lnTo>
                    <a:pt x="12287" y="4282"/>
                  </a:lnTo>
                  <a:lnTo>
                    <a:pt x="8102" y="3896"/>
                  </a:lnTo>
                  <a:lnTo>
                    <a:pt x="8102" y="3896"/>
                  </a:lnTo>
                  <a:lnTo>
                    <a:pt x="6019" y="153"/>
                  </a:lnTo>
                  <a:lnTo>
                    <a:pt x="5958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7" name="Google Shape;617;p35"/>
            <p:cNvSpPr/>
            <p:nvPr/>
          </p:nvSpPr>
          <p:spPr>
            <a:xfrm>
              <a:off x="4256425" y="4137125"/>
              <a:ext cx="313100" cy="307775"/>
            </a:xfrm>
            <a:custGeom>
              <a:avLst/>
              <a:gdLst/>
              <a:ahLst/>
              <a:cxnLst/>
              <a:rect l="l" t="t" r="r" b="b"/>
              <a:pathLst>
                <a:path w="12524" h="12311" extrusionOk="0">
                  <a:moveTo>
                    <a:pt x="553" y="4875"/>
                  </a:moveTo>
                  <a:lnTo>
                    <a:pt x="274" y="4925"/>
                  </a:lnTo>
                  <a:lnTo>
                    <a:pt x="61" y="4986"/>
                  </a:lnTo>
                  <a:lnTo>
                    <a:pt x="244" y="4955"/>
                  </a:lnTo>
                  <a:lnTo>
                    <a:pt x="553" y="4875"/>
                  </a:lnTo>
                  <a:close/>
                  <a:moveTo>
                    <a:pt x="9499" y="7509"/>
                  </a:moveTo>
                  <a:cubicBezTo>
                    <a:pt x="9497" y="7515"/>
                    <a:pt x="9494" y="7539"/>
                    <a:pt x="9484" y="7600"/>
                  </a:cubicBezTo>
                  <a:lnTo>
                    <a:pt x="9484" y="7539"/>
                  </a:lnTo>
                  <a:lnTo>
                    <a:pt x="9499" y="7509"/>
                  </a:lnTo>
                  <a:close/>
                  <a:moveTo>
                    <a:pt x="5958" y="1"/>
                  </a:moveTo>
                  <a:lnTo>
                    <a:pt x="5867" y="153"/>
                  </a:lnTo>
                  <a:cubicBezTo>
                    <a:pt x="5234" y="1660"/>
                    <a:pt x="4660" y="3018"/>
                    <a:pt x="4177" y="4108"/>
                  </a:cubicBezTo>
                  <a:lnTo>
                    <a:pt x="4177" y="4108"/>
                  </a:lnTo>
                  <a:lnTo>
                    <a:pt x="1064" y="4742"/>
                  </a:lnTo>
                  <a:lnTo>
                    <a:pt x="553" y="4875"/>
                  </a:lnTo>
                  <a:lnTo>
                    <a:pt x="553" y="4875"/>
                  </a:lnTo>
                  <a:lnTo>
                    <a:pt x="1125" y="4773"/>
                  </a:lnTo>
                  <a:lnTo>
                    <a:pt x="4225" y="4226"/>
                  </a:lnTo>
                  <a:lnTo>
                    <a:pt x="4286" y="4226"/>
                  </a:lnTo>
                  <a:lnTo>
                    <a:pt x="4286" y="4165"/>
                  </a:lnTo>
                  <a:lnTo>
                    <a:pt x="5922" y="426"/>
                  </a:lnTo>
                  <a:lnTo>
                    <a:pt x="5922" y="426"/>
                  </a:lnTo>
                  <a:lnTo>
                    <a:pt x="7934" y="4013"/>
                  </a:lnTo>
                  <a:lnTo>
                    <a:pt x="7964" y="4074"/>
                  </a:lnTo>
                  <a:lnTo>
                    <a:pt x="8055" y="4074"/>
                  </a:lnTo>
                  <a:lnTo>
                    <a:pt x="12130" y="4449"/>
                  </a:lnTo>
                  <a:lnTo>
                    <a:pt x="12130" y="4449"/>
                  </a:lnTo>
                  <a:lnTo>
                    <a:pt x="10821" y="5897"/>
                  </a:lnTo>
                  <a:lnTo>
                    <a:pt x="10061" y="6688"/>
                  </a:lnTo>
                  <a:lnTo>
                    <a:pt x="9666" y="7113"/>
                  </a:lnTo>
                  <a:lnTo>
                    <a:pt x="9484" y="7296"/>
                  </a:lnTo>
                  <a:lnTo>
                    <a:pt x="9423" y="7417"/>
                  </a:lnTo>
                  <a:lnTo>
                    <a:pt x="9362" y="7448"/>
                  </a:lnTo>
                  <a:lnTo>
                    <a:pt x="9332" y="7478"/>
                  </a:lnTo>
                  <a:cubicBezTo>
                    <a:pt x="9315" y="7521"/>
                    <a:pt x="9305" y="7542"/>
                    <a:pt x="9299" y="7552"/>
                  </a:cubicBezTo>
                  <a:lnTo>
                    <a:pt x="9299" y="7552"/>
                  </a:lnTo>
                  <a:cubicBezTo>
                    <a:pt x="9299" y="7551"/>
                    <a:pt x="9299" y="7551"/>
                    <a:pt x="9298" y="7551"/>
                  </a:cubicBezTo>
                  <a:cubicBezTo>
                    <a:pt x="9296" y="7551"/>
                    <a:pt x="9293" y="7559"/>
                    <a:pt x="9294" y="7559"/>
                  </a:cubicBezTo>
                  <a:cubicBezTo>
                    <a:pt x="9295" y="7559"/>
                    <a:pt x="9297" y="7557"/>
                    <a:pt x="9299" y="7552"/>
                  </a:cubicBezTo>
                  <a:lnTo>
                    <a:pt x="9299" y="7552"/>
                  </a:lnTo>
                  <a:cubicBezTo>
                    <a:pt x="9301" y="7554"/>
                    <a:pt x="9302" y="7559"/>
                    <a:pt x="9302" y="7569"/>
                  </a:cubicBezTo>
                  <a:lnTo>
                    <a:pt x="10204" y="11614"/>
                  </a:lnTo>
                  <a:lnTo>
                    <a:pt x="10204" y="11614"/>
                  </a:lnTo>
                  <a:lnTo>
                    <a:pt x="6475" y="9879"/>
                  </a:lnTo>
                  <a:lnTo>
                    <a:pt x="6444" y="9849"/>
                  </a:lnTo>
                  <a:lnTo>
                    <a:pt x="6414" y="9879"/>
                  </a:lnTo>
                  <a:lnTo>
                    <a:pt x="2847" y="11972"/>
                  </a:lnTo>
                  <a:lnTo>
                    <a:pt x="2847" y="11972"/>
                  </a:lnTo>
                  <a:cubicBezTo>
                    <a:pt x="3050" y="10396"/>
                    <a:pt x="3197" y="9020"/>
                    <a:pt x="3344" y="7843"/>
                  </a:cubicBezTo>
                  <a:lnTo>
                    <a:pt x="3344" y="7782"/>
                  </a:lnTo>
                  <a:lnTo>
                    <a:pt x="3283" y="7782"/>
                  </a:lnTo>
                  <a:lnTo>
                    <a:pt x="912" y="5745"/>
                  </a:lnTo>
                  <a:lnTo>
                    <a:pt x="244" y="5168"/>
                  </a:lnTo>
                  <a:lnTo>
                    <a:pt x="61" y="5016"/>
                  </a:lnTo>
                  <a:lnTo>
                    <a:pt x="0" y="4986"/>
                  </a:lnTo>
                  <a:lnTo>
                    <a:pt x="0" y="4986"/>
                  </a:lnTo>
                  <a:cubicBezTo>
                    <a:pt x="0" y="5016"/>
                    <a:pt x="0" y="5016"/>
                    <a:pt x="31" y="5046"/>
                  </a:cubicBezTo>
                  <a:lnTo>
                    <a:pt x="183" y="5198"/>
                  </a:lnTo>
                  <a:lnTo>
                    <a:pt x="791" y="5776"/>
                  </a:lnTo>
                  <a:lnTo>
                    <a:pt x="3192" y="7904"/>
                  </a:lnTo>
                  <a:lnTo>
                    <a:pt x="3192" y="7904"/>
                  </a:lnTo>
                  <a:lnTo>
                    <a:pt x="3131" y="7873"/>
                  </a:lnTo>
                  <a:cubicBezTo>
                    <a:pt x="2979" y="9089"/>
                    <a:pt x="2797" y="10518"/>
                    <a:pt x="2615" y="12159"/>
                  </a:cubicBezTo>
                  <a:lnTo>
                    <a:pt x="2584" y="12311"/>
                  </a:lnTo>
                  <a:lnTo>
                    <a:pt x="2736" y="12250"/>
                  </a:lnTo>
                  <a:lnTo>
                    <a:pt x="6431" y="10039"/>
                  </a:lnTo>
                  <a:lnTo>
                    <a:pt x="6431" y="10039"/>
                  </a:lnTo>
                  <a:lnTo>
                    <a:pt x="10335" y="11855"/>
                  </a:lnTo>
                  <a:lnTo>
                    <a:pt x="10517" y="11946"/>
                  </a:lnTo>
                  <a:lnTo>
                    <a:pt x="10487" y="11733"/>
                  </a:lnTo>
                  <a:lnTo>
                    <a:pt x="9514" y="7539"/>
                  </a:lnTo>
                  <a:cubicBezTo>
                    <a:pt x="9511" y="7542"/>
                    <a:pt x="9509" y="7543"/>
                    <a:pt x="9507" y="7543"/>
                  </a:cubicBezTo>
                  <a:cubicBezTo>
                    <a:pt x="9498" y="7543"/>
                    <a:pt x="9499" y="7512"/>
                    <a:pt x="9499" y="7508"/>
                  </a:cubicBezTo>
                  <a:lnTo>
                    <a:pt x="9499" y="7508"/>
                  </a:lnTo>
                  <a:lnTo>
                    <a:pt x="9514" y="7478"/>
                  </a:lnTo>
                  <a:lnTo>
                    <a:pt x="9606" y="7387"/>
                  </a:lnTo>
                  <a:lnTo>
                    <a:pt x="9788" y="7174"/>
                  </a:lnTo>
                  <a:lnTo>
                    <a:pt x="10183" y="6779"/>
                  </a:lnTo>
                  <a:cubicBezTo>
                    <a:pt x="10426" y="6505"/>
                    <a:pt x="10700" y="6232"/>
                    <a:pt x="10943" y="5958"/>
                  </a:cubicBezTo>
                  <a:lnTo>
                    <a:pt x="12318" y="4467"/>
                  </a:lnTo>
                  <a:lnTo>
                    <a:pt x="12318" y="4467"/>
                  </a:lnTo>
                  <a:lnTo>
                    <a:pt x="12341" y="4469"/>
                  </a:lnTo>
                  <a:lnTo>
                    <a:pt x="12331" y="4452"/>
                  </a:lnTo>
                  <a:lnTo>
                    <a:pt x="12331" y="4452"/>
                  </a:lnTo>
                  <a:lnTo>
                    <a:pt x="12372" y="4408"/>
                  </a:lnTo>
                  <a:lnTo>
                    <a:pt x="12524" y="4256"/>
                  </a:lnTo>
                  <a:lnTo>
                    <a:pt x="12341" y="4256"/>
                  </a:lnTo>
                  <a:lnTo>
                    <a:pt x="8101" y="3895"/>
                  </a:lnTo>
                  <a:lnTo>
                    <a:pt x="8101" y="3895"/>
                  </a:lnTo>
                  <a:lnTo>
                    <a:pt x="6019" y="153"/>
                  </a:lnTo>
                  <a:lnTo>
                    <a:pt x="5958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3607475" y="4097625"/>
              <a:ext cx="314625" cy="305500"/>
            </a:xfrm>
            <a:custGeom>
              <a:avLst/>
              <a:gdLst/>
              <a:ahLst/>
              <a:cxnLst/>
              <a:rect l="l" t="t" r="r" b="b"/>
              <a:pathLst>
                <a:path w="12585" h="12220" extrusionOk="0">
                  <a:moveTo>
                    <a:pt x="9388" y="7503"/>
                  </a:moveTo>
                  <a:cubicBezTo>
                    <a:pt x="9382" y="7507"/>
                    <a:pt x="9372" y="7525"/>
                    <a:pt x="9373" y="7525"/>
                  </a:cubicBezTo>
                  <a:cubicBezTo>
                    <a:pt x="9374" y="7525"/>
                    <a:pt x="9378" y="7520"/>
                    <a:pt x="9388" y="7503"/>
                  </a:cubicBezTo>
                  <a:close/>
                  <a:moveTo>
                    <a:pt x="5989" y="0"/>
                  </a:moveTo>
                  <a:lnTo>
                    <a:pt x="5928" y="152"/>
                  </a:lnTo>
                  <a:cubicBezTo>
                    <a:pt x="5295" y="1690"/>
                    <a:pt x="4721" y="3018"/>
                    <a:pt x="4237" y="4107"/>
                  </a:cubicBezTo>
                  <a:lnTo>
                    <a:pt x="4237" y="4107"/>
                  </a:lnTo>
                  <a:lnTo>
                    <a:pt x="1095" y="4742"/>
                  </a:lnTo>
                  <a:lnTo>
                    <a:pt x="305" y="4924"/>
                  </a:lnTo>
                  <a:lnTo>
                    <a:pt x="140" y="4952"/>
                  </a:lnTo>
                  <a:lnTo>
                    <a:pt x="140" y="4952"/>
                  </a:lnTo>
                  <a:lnTo>
                    <a:pt x="153" y="4955"/>
                  </a:lnTo>
                  <a:lnTo>
                    <a:pt x="365" y="4924"/>
                  </a:lnTo>
                  <a:lnTo>
                    <a:pt x="1216" y="4772"/>
                  </a:lnTo>
                  <a:lnTo>
                    <a:pt x="4317" y="4195"/>
                  </a:lnTo>
                  <a:lnTo>
                    <a:pt x="4378" y="4195"/>
                  </a:lnTo>
                  <a:lnTo>
                    <a:pt x="4378" y="4164"/>
                  </a:lnTo>
                  <a:cubicBezTo>
                    <a:pt x="4848" y="3107"/>
                    <a:pt x="5403" y="1822"/>
                    <a:pt x="6043" y="365"/>
                  </a:cubicBezTo>
                  <a:lnTo>
                    <a:pt x="6043" y="365"/>
                  </a:lnTo>
                  <a:lnTo>
                    <a:pt x="8055" y="3982"/>
                  </a:lnTo>
                  <a:lnTo>
                    <a:pt x="8086" y="4012"/>
                  </a:lnTo>
                  <a:lnTo>
                    <a:pt x="8116" y="4012"/>
                  </a:lnTo>
                  <a:lnTo>
                    <a:pt x="12218" y="4417"/>
                  </a:lnTo>
                  <a:lnTo>
                    <a:pt x="12218" y="4417"/>
                  </a:lnTo>
                  <a:cubicBezTo>
                    <a:pt x="11798" y="4865"/>
                    <a:pt x="11356" y="5338"/>
                    <a:pt x="10913" y="5836"/>
                  </a:cubicBezTo>
                  <a:cubicBezTo>
                    <a:pt x="10639" y="6110"/>
                    <a:pt x="10396" y="6383"/>
                    <a:pt x="10153" y="6626"/>
                  </a:cubicBezTo>
                  <a:lnTo>
                    <a:pt x="9758" y="7052"/>
                  </a:lnTo>
                  <a:lnTo>
                    <a:pt x="9575" y="7234"/>
                  </a:lnTo>
                  <a:lnTo>
                    <a:pt x="9484" y="7356"/>
                  </a:lnTo>
                  <a:lnTo>
                    <a:pt x="9454" y="7386"/>
                  </a:lnTo>
                  <a:lnTo>
                    <a:pt x="9423" y="7447"/>
                  </a:lnTo>
                  <a:cubicBezTo>
                    <a:pt x="9407" y="7473"/>
                    <a:pt x="9396" y="7491"/>
                    <a:pt x="9388" y="7503"/>
                  </a:cubicBezTo>
                  <a:lnTo>
                    <a:pt x="9388" y="7503"/>
                  </a:lnTo>
                  <a:cubicBezTo>
                    <a:pt x="9389" y="7503"/>
                    <a:pt x="9390" y="7503"/>
                    <a:pt x="9391" y="7503"/>
                  </a:cubicBezTo>
                  <a:cubicBezTo>
                    <a:pt x="9392" y="7503"/>
                    <a:pt x="9393" y="7504"/>
                    <a:pt x="9393" y="7508"/>
                  </a:cubicBezTo>
                  <a:lnTo>
                    <a:pt x="10287" y="11518"/>
                  </a:lnTo>
                  <a:lnTo>
                    <a:pt x="10287" y="11518"/>
                  </a:lnTo>
                  <a:lnTo>
                    <a:pt x="6566" y="9787"/>
                  </a:lnTo>
                  <a:lnTo>
                    <a:pt x="6536" y="9787"/>
                  </a:lnTo>
                  <a:lnTo>
                    <a:pt x="6505" y="9818"/>
                  </a:lnTo>
                  <a:lnTo>
                    <a:pt x="2904" y="11955"/>
                  </a:lnTo>
                  <a:lnTo>
                    <a:pt x="2904" y="11955"/>
                  </a:lnTo>
                  <a:cubicBezTo>
                    <a:pt x="3080" y="10400"/>
                    <a:pt x="3227" y="8992"/>
                    <a:pt x="3374" y="7812"/>
                  </a:cubicBezTo>
                  <a:lnTo>
                    <a:pt x="3374" y="7781"/>
                  </a:lnTo>
                  <a:lnTo>
                    <a:pt x="3344" y="7751"/>
                  </a:lnTo>
                  <a:lnTo>
                    <a:pt x="943" y="5684"/>
                  </a:lnTo>
                  <a:lnTo>
                    <a:pt x="305" y="5107"/>
                  </a:lnTo>
                  <a:lnTo>
                    <a:pt x="122" y="4955"/>
                  </a:lnTo>
                  <a:lnTo>
                    <a:pt x="140" y="4952"/>
                  </a:lnTo>
                  <a:lnTo>
                    <a:pt x="140" y="4952"/>
                  </a:lnTo>
                  <a:lnTo>
                    <a:pt x="31" y="4924"/>
                  </a:lnTo>
                  <a:lnTo>
                    <a:pt x="1" y="4955"/>
                  </a:lnTo>
                  <a:lnTo>
                    <a:pt x="153" y="5107"/>
                  </a:lnTo>
                  <a:lnTo>
                    <a:pt x="760" y="5684"/>
                  </a:lnTo>
                  <a:lnTo>
                    <a:pt x="3158" y="7809"/>
                  </a:lnTo>
                  <a:lnTo>
                    <a:pt x="3158" y="7809"/>
                  </a:lnTo>
                  <a:cubicBezTo>
                    <a:pt x="3007" y="9019"/>
                    <a:pt x="2796" y="10438"/>
                    <a:pt x="2615" y="12067"/>
                  </a:cubicBezTo>
                  <a:lnTo>
                    <a:pt x="2615" y="12219"/>
                  </a:lnTo>
                  <a:lnTo>
                    <a:pt x="2767" y="12158"/>
                  </a:lnTo>
                  <a:lnTo>
                    <a:pt x="2879" y="12093"/>
                  </a:lnTo>
                  <a:lnTo>
                    <a:pt x="2879" y="12093"/>
                  </a:lnTo>
                  <a:lnTo>
                    <a:pt x="2888" y="12098"/>
                  </a:lnTo>
                  <a:cubicBezTo>
                    <a:pt x="2889" y="12094"/>
                    <a:pt x="2889" y="12091"/>
                    <a:pt x="2889" y="12087"/>
                  </a:cubicBezTo>
                  <a:lnTo>
                    <a:pt x="2889" y="12087"/>
                  </a:lnTo>
                  <a:lnTo>
                    <a:pt x="6495" y="9993"/>
                  </a:lnTo>
                  <a:lnTo>
                    <a:pt x="6495" y="9993"/>
                  </a:lnTo>
                  <a:lnTo>
                    <a:pt x="10365" y="11794"/>
                  </a:lnTo>
                  <a:lnTo>
                    <a:pt x="10548" y="11885"/>
                  </a:lnTo>
                  <a:lnTo>
                    <a:pt x="10517" y="11702"/>
                  </a:lnTo>
                  <a:cubicBezTo>
                    <a:pt x="10215" y="10343"/>
                    <a:pt x="9883" y="8923"/>
                    <a:pt x="9581" y="7502"/>
                  </a:cubicBezTo>
                  <a:lnTo>
                    <a:pt x="9581" y="7502"/>
                  </a:lnTo>
                  <a:lnTo>
                    <a:pt x="9606" y="7477"/>
                  </a:lnTo>
                  <a:lnTo>
                    <a:pt x="9697" y="7356"/>
                  </a:lnTo>
                  <a:lnTo>
                    <a:pt x="9879" y="7173"/>
                  </a:lnTo>
                  <a:lnTo>
                    <a:pt x="10244" y="6748"/>
                  </a:lnTo>
                  <a:lnTo>
                    <a:pt x="10973" y="5958"/>
                  </a:lnTo>
                  <a:lnTo>
                    <a:pt x="12406" y="4435"/>
                  </a:lnTo>
                  <a:lnTo>
                    <a:pt x="12406" y="4435"/>
                  </a:lnTo>
                  <a:lnTo>
                    <a:pt x="12432" y="4438"/>
                  </a:lnTo>
                  <a:lnTo>
                    <a:pt x="12421" y="4419"/>
                  </a:lnTo>
                  <a:lnTo>
                    <a:pt x="12421" y="4419"/>
                  </a:lnTo>
                  <a:lnTo>
                    <a:pt x="12432" y="4407"/>
                  </a:lnTo>
                  <a:lnTo>
                    <a:pt x="12584" y="4255"/>
                  </a:lnTo>
                  <a:lnTo>
                    <a:pt x="12372" y="4255"/>
                  </a:lnTo>
                  <a:lnTo>
                    <a:pt x="8196" y="3870"/>
                  </a:lnTo>
                  <a:lnTo>
                    <a:pt x="8196" y="3870"/>
                  </a:lnTo>
                  <a:lnTo>
                    <a:pt x="6080" y="152"/>
                  </a:lnTo>
                  <a:lnTo>
                    <a:pt x="5989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4746550" y="2967650"/>
              <a:ext cx="317675" cy="307025"/>
            </a:xfrm>
            <a:custGeom>
              <a:avLst/>
              <a:gdLst/>
              <a:ahLst/>
              <a:cxnLst/>
              <a:rect l="l" t="t" r="r" b="b"/>
              <a:pathLst>
                <a:path w="12707" h="12281" extrusionOk="0">
                  <a:moveTo>
                    <a:pt x="2676" y="1"/>
                  </a:moveTo>
                  <a:lnTo>
                    <a:pt x="2676" y="153"/>
                  </a:lnTo>
                  <a:cubicBezTo>
                    <a:pt x="2858" y="1428"/>
                    <a:pt x="3070" y="2855"/>
                    <a:pt x="3283" y="4404"/>
                  </a:cubicBezTo>
                  <a:lnTo>
                    <a:pt x="3283" y="4404"/>
                  </a:lnTo>
                  <a:lnTo>
                    <a:pt x="153" y="7265"/>
                  </a:lnTo>
                  <a:lnTo>
                    <a:pt x="1" y="7417"/>
                  </a:lnTo>
                  <a:lnTo>
                    <a:pt x="183" y="7448"/>
                  </a:lnTo>
                  <a:lnTo>
                    <a:pt x="4256" y="8177"/>
                  </a:lnTo>
                  <a:lnTo>
                    <a:pt x="4355" y="8194"/>
                  </a:lnTo>
                  <a:lnTo>
                    <a:pt x="4355" y="8194"/>
                  </a:lnTo>
                  <a:cubicBezTo>
                    <a:pt x="5021" y="9555"/>
                    <a:pt x="5626" y="10827"/>
                    <a:pt x="6171" y="12098"/>
                  </a:cubicBezTo>
                  <a:lnTo>
                    <a:pt x="6262" y="12281"/>
                  </a:lnTo>
                  <a:lnTo>
                    <a:pt x="6323" y="12098"/>
                  </a:lnTo>
                  <a:cubicBezTo>
                    <a:pt x="7042" y="10751"/>
                    <a:pt x="7731" y="9462"/>
                    <a:pt x="8333" y="8291"/>
                  </a:cubicBezTo>
                  <a:lnTo>
                    <a:pt x="8333" y="8291"/>
                  </a:lnTo>
                  <a:lnTo>
                    <a:pt x="12554" y="7752"/>
                  </a:lnTo>
                  <a:lnTo>
                    <a:pt x="12706" y="7752"/>
                  </a:lnTo>
                  <a:lnTo>
                    <a:pt x="12615" y="7661"/>
                  </a:lnTo>
                  <a:lnTo>
                    <a:pt x="12542" y="7586"/>
                  </a:lnTo>
                  <a:lnTo>
                    <a:pt x="12554" y="7539"/>
                  </a:lnTo>
                  <a:lnTo>
                    <a:pt x="12554" y="7539"/>
                  </a:lnTo>
                  <a:lnTo>
                    <a:pt x="12502" y="7545"/>
                  </a:lnTo>
                  <a:lnTo>
                    <a:pt x="12502" y="7545"/>
                  </a:lnTo>
                  <a:lnTo>
                    <a:pt x="9581" y="4566"/>
                  </a:lnTo>
                  <a:lnTo>
                    <a:pt x="9636" y="4043"/>
                  </a:lnTo>
                  <a:lnTo>
                    <a:pt x="9636" y="3861"/>
                  </a:lnTo>
                  <a:cubicBezTo>
                    <a:pt x="9636" y="3911"/>
                    <a:pt x="9616" y="3960"/>
                    <a:pt x="9625" y="3960"/>
                  </a:cubicBezTo>
                  <a:cubicBezTo>
                    <a:pt x="9627" y="3960"/>
                    <a:pt x="9631" y="3958"/>
                    <a:pt x="9636" y="3952"/>
                  </a:cubicBezTo>
                  <a:lnTo>
                    <a:pt x="9636" y="3952"/>
                  </a:lnTo>
                  <a:cubicBezTo>
                    <a:pt x="9606" y="4104"/>
                    <a:pt x="9545" y="4317"/>
                    <a:pt x="9515" y="4530"/>
                  </a:cubicBezTo>
                  <a:lnTo>
                    <a:pt x="9575" y="4593"/>
                  </a:lnTo>
                  <a:lnTo>
                    <a:pt x="9575" y="4621"/>
                  </a:lnTo>
                  <a:lnTo>
                    <a:pt x="9578" y="4596"/>
                  </a:lnTo>
                  <a:lnTo>
                    <a:pt x="12421" y="7554"/>
                  </a:lnTo>
                  <a:lnTo>
                    <a:pt x="12421" y="7554"/>
                  </a:lnTo>
                  <a:lnTo>
                    <a:pt x="8268" y="8025"/>
                  </a:lnTo>
                  <a:lnTo>
                    <a:pt x="8238" y="8025"/>
                  </a:lnTo>
                  <a:lnTo>
                    <a:pt x="8238" y="8056"/>
                  </a:lnTo>
                  <a:lnTo>
                    <a:pt x="6313" y="11647"/>
                  </a:lnTo>
                  <a:lnTo>
                    <a:pt x="6313" y="11647"/>
                  </a:lnTo>
                  <a:cubicBezTo>
                    <a:pt x="5739" y="10467"/>
                    <a:pt x="5165" y="9256"/>
                    <a:pt x="4590" y="7965"/>
                  </a:cubicBezTo>
                  <a:lnTo>
                    <a:pt x="4590" y="7904"/>
                  </a:lnTo>
                  <a:lnTo>
                    <a:pt x="4530" y="7904"/>
                  </a:lnTo>
                  <a:lnTo>
                    <a:pt x="4347" y="7873"/>
                  </a:lnTo>
                  <a:lnTo>
                    <a:pt x="463" y="7236"/>
                  </a:lnTo>
                  <a:lnTo>
                    <a:pt x="3466" y="4408"/>
                  </a:lnTo>
                  <a:lnTo>
                    <a:pt x="3527" y="4378"/>
                  </a:lnTo>
                  <a:lnTo>
                    <a:pt x="3527" y="4347"/>
                  </a:lnTo>
                  <a:cubicBezTo>
                    <a:pt x="3262" y="2848"/>
                    <a:pt x="3083" y="1433"/>
                    <a:pt x="2879" y="215"/>
                  </a:cubicBezTo>
                  <a:lnTo>
                    <a:pt x="2879" y="215"/>
                  </a:lnTo>
                  <a:lnTo>
                    <a:pt x="6508" y="2218"/>
                  </a:lnTo>
                  <a:lnTo>
                    <a:pt x="6508" y="2218"/>
                  </a:lnTo>
                  <a:lnTo>
                    <a:pt x="6505" y="2220"/>
                  </a:lnTo>
                  <a:lnTo>
                    <a:pt x="6511" y="2220"/>
                  </a:lnTo>
                  <a:lnTo>
                    <a:pt x="6566" y="2250"/>
                  </a:lnTo>
                  <a:lnTo>
                    <a:pt x="7326" y="1794"/>
                  </a:lnTo>
                  <a:cubicBezTo>
                    <a:pt x="7387" y="1764"/>
                    <a:pt x="7478" y="1733"/>
                    <a:pt x="7539" y="1642"/>
                  </a:cubicBezTo>
                  <a:lnTo>
                    <a:pt x="7539" y="1642"/>
                  </a:lnTo>
                  <a:cubicBezTo>
                    <a:pt x="7478" y="1673"/>
                    <a:pt x="7356" y="1764"/>
                    <a:pt x="7265" y="1794"/>
                  </a:cubicBezTo>
                  <a:lnTo>
                    <a:pt x="6536" y="2203"/>
                  </a:lnTo>
                  <a:lnTo>
                    <a:pt x="6536" y="2203"/>
                  </a:lnTo>
                  <a:lnTo>
                    <a:pt x="2864" y="130"/>
                  </a:lnTo>
                  <a:lnTo>
                    <a:pt x="2864" y="130"/>
                  </a:lnTo>
                  <a:cubicBezTo>
                    <a:pt x="2862" y="117"/>
                    <a:pt x="2860" y="105"/>
                    <a:pt x="2858" y="92"/>
                  </a:cubicBezTo>
                  <a:lnTo>
                    <a:pt x="2830" y="111"/>
                  </a:lnTo>
                  <a:lnTo>
                    <a:pt x="2830" y="111"/>
                  </a:lnTo>
                  <a:lnTo>
                    <a:pt x="2797" y="92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4900825" y="3498825"/>
              <a:ext cx="318400" cy="302450"/>
            </a:xfrm>
            <a:custGeom>
              <a:avLst/>
              <a:gdLst/>
              <a:ahLst/>
              <a:cxnLst/>
              <a:rect l="l" t="t" r="r" b="b"/>
              <a:pathLst>
                <a:path w="12736" h="12098" extrusionOk="0">
                  <a:moveTo>
                    <a:pt x="2736" y="0"/>
                  </a:moveTo>
                  <a:lnTo>
                    <a:pt x="2705" y="122"/>
                  </a:lnTo>
                  <a:lnTo>
                    <a:pt x="2747" y="143"/>
                  </a:lnTo>
                  <a:lnTo>
                    <a:pt x="2747" y="143"/>
                  </a:lnTo>
                  <a:cubicBezTo>
                    <a:pt x="2740" y="125"/>
                    <a:pt x="2736" y="108"/>
                    <a:pt x="2736" y="92"/>
                  </a:cubicBezTo>
                  <a:lnTo>
                    <a:pt x="2736" y="31"/>
                  </a:lnTo>
                  <a:cubicBezTo>
                    <a:pt x="2755" y="69"/>
                    <a:pt x="2762" y="106"/>
                    <a:pt x="2764" y="152"/>
                  </a:cubicBezTo>
                  <a:lnTo>
                    <a:pt x="2764" y="152"/>
                  </a:lnTo>
                  <a:lnTo>
                    <a:pt x="2747" y="143"/>
                  </a:lnTo>
                  <a:lnTo>
                    <a:pt x="2747" y="143"/>
                  </a:lnTo>
                  <a:cubicBezTo>
                    <a:pt x="2752" y="157"/>
                    <a:pt x="2759" y="171"/>
                    <a:pt x="2766" y="186"/>
                  </a:cubicBezTo>
                  <a:lnTo>
                    <a:pt x="2766" y="186"/>
                  </a:lnTo>
                  <a:cubicBezTo>
                    <a:pt x="2765" y="174"/>
                    <a:pt x="2765" y="162"/>
                    <a:pt x="2764" y="152"/>
                  </a:cubicBezTo>
                  <a:lnTo>
                    <a:pt x="2764" y="152"/>
                  </a:lnTo>
                  <a:lnTo>
                    <a:pt x="2888" y="213"/>
                  </a:lnTo>
                  <a:lnTo>
                    <a:pt x="3617" y="639"/>
                  </a:lnTo>
                  <a:lnTo>
                    <a:pt x="6353" y="2189"/>
                  </a:lnTo>
                  <a:lnTo>
                    <a:pt x="6444" y="2189"/>
                  </a:lnTo>
                  <a:lnTo>
                    <a:pt x="10152" y="379"/>
                  </a:lnTo>
                  <a:lnTo>
                    <a:pt x="10152" y="379"/>
                  </a:lnTo>
                  <a:cubicBezTo>
                    <a:pt x="9916" y="1638"/>
                    <a:pt x="9653" y="2982"/>
                    <a:pt x="9362" y="4438"/>
                  </a:cubicBezTo>
                  <a:lnTo>
                    <a:pt x="9362" y="4499"/>
                  </a:lnTo>
                  <a:lnTo>
                    <a:pt x="9392" y="4529"/>
                  </a:lnTo>
                  <a:lnTo>
                    <a:pt x="12277" y="7472"/>
                  </a:lnTo>
                  <a:lnTo>
                    <a:pt x="12277" y="7472"/>
                  </a:lnTo>
                  <a:lnTo>
                    <a:pt x="10395" y="7721"/>
                  </a:lnTo>
                  <a:lnTo>
                    <a:pt x="9332" y="7842"/>
                  </a:lnTo>
                  <a:lnTo>
                    <a:pt x="8784" y="7903"/>
                  </a:lnTo>
                  <a:lnTo>
                    <a:pt x="8511" y="7934"/>
                  </a:lnTo>
                  <a:lnTo>
                    <a:pt x="8207" y="7934"/>
                  </a:lnTo>
                  <a:lnTo>
                    <a:pt x="8146" y="7994"/>
                  </a:lnTo>
                  <a:lnTo>
                    <a:pt x="6253" y="11609"/>
                  </a:lnTo>
                  <a:lnTo>
                    <a:pt x="6253" y="11609"/>
                  </a:lnTo>
                  <a:lnTo>
                    <a:pt x="4529" y="7903"/>
                  </a:lnTo>
                  <a:lnTo>
                    <a:pt x="4499" y="7873"/>
                  </a:lnTo>
                  <a:lnTo>
                    <a:pt x="4468" y="7873"/>
                  </a:lnTo>
                  <a:lnTo>
                    <a:pt x="376" y="7171"/>
                  </a:lnTo>
                  <a:lnTo>
                    <a:pt x="376" y="7171"/>
                  </a:lnTo>
                  <a:lnTo>
                    <a:pt x="3404" y="4347"/>
                  </a:lnTo>
                  <a:lnTo>
                    <a:pt x="3435" y="4286"/>
                  </a:lnTo>
                  <a:lnTo>
                    <a:pt x="3435" y="4256"/>
                  </a:lnTo>
                  <a:cubicBezTo>
                    <a:pt x="3192" y="2918"/>
                    <a:pt x="3040" y="1855"/>
                    <a:pt x="2948" y="1155"/>
                  </a:cubicBezTo>
                  <a:cubicBezTo>
                    <a:pt x="2857" y="791"/>
                    <a:pt x="2827" y="487"/>
                    <a:pt x="2796" y="304"/>
                  </a:cubicBezTo>
                  <a:cubicBezTo>
                    <a:pt x="2796" y="258"/>
                    <a:pt x="2781" y="220"/>
                    <a:pt x="2766" y="186"/>
                  </a:cubicBezTo>
                  <a:lnTo>
                    <a:pt x="2766" y="186"/>
                  </a:lnTo>
                  <a:cubicBezTo>
                    <a:pt x="2766" y="204"/>
                    <a:pt x="2766" y="223"/>
                    <a:pt x="2766" y="244"/>
                  </a:cubicBezTo>
                  <a:cubicBezTo>
                    <a:pt x="2827" y="456"/>
                    <a:pt x="2857" y="730"/>
                    <a:pt x="2888" y="1064"/>
                  </a:cubicBezTo>
                  <a:cubicBezTo>
                    <a:pt x="3008" y="1819"/>
                    <a:pt x="3129" y="2874"/>
                    <a:pt x="3310" y="4229"/>
                  </a:cubicBezTo>
                  <a:lnTo>
                    <a:pt x="3310" y="4229"/>
                  </a:lnTo>
                  <a:lnTo>
                    <a:pt x="122" y="7143"/>
                  </a:lnTo>
                  <a:lnTo>
                    <a:pt x="0" y="7265"/>
                  </a:lnTo>
                  <a:lnTo>
                    <a:pt x="152" y="7295"/>
                  </a:lnTo>
                  <a:lnTo>
                    <a:pt x="4342" y="7989"/>
                  </a:lnTo>
                  <a:lnTo>
                    <a:pt x="4342" y="7989"/>
                  </a:lnTo>
                  <a:lnTo>
                    <a:pt x="6140" y="11855"/>
                  </a:lnTo>
                  <a:lnTo>
                    <a:pt x="6262" y="12098"/>
                  </a:lnTo>
                  <a:lnTo>
                    <a:pt x="6353" y="11885"/>
                  </a:lnTo>
                  <a:cubicBezTo>
                    <a:pt x="6981" y="10688"/>
                    <a:pt x="7668" y="9432"/>
                    <a:pt x="8328" y="8146"/>
                  </a:cubicBezTo>
                  <a:lnTo>
                    <a:pt x="8602" y="8146"/>
                  </a:lnTo>
                  <a:lnTo>
                    <a:pt x="8845" y="8086"/>
                  </a:lnTo>
                  <a:lnTo>
                    <a:pt x="9392" y="8025"/>
                  </a:lnTo>
                  <a:lnTo>
                    <a:pt x="10456" y="7903"/>
                  </a:lnTo>
                  <a:lnTo>
                    <a:pt x="12553" y="7630"/>
                  </a:lnTo>
                  <a:lnTo>
                    <a:pt x="12736" y="7599"/>
                  </a:lnTo>
                  <a:lnTo>
                    <a:pt x="12584" y="7447"/>
                  </a:lnTo>
                  <a:cubicBezTo>
                    <a:pt x="11563" y="6397"/>
                    <a:pt x="10543" y="5376"/>
                    <a:pt x="9610" y="4414"/>
                  </a:cubicBezTo>
                  <a:lnTo>
                    <a:pt x="9610" y="4414"/>
                  </a:lnTo>
                  <a:cubicBezTo>
                    <a:pt x="9942" y="2933"/>
                    <a:pt x="10184" y="1513"/>
                    <a:pt x="10456" y="213"/>
                  </a:cubicBezTo>
                  <a:lnTo>
                    <a:pt x="10487" y="92"/>
                  </a:lnTo>
                  <a:lnTo>
                    <a:pt x="10335" y="152"/>
                  </a:lnTo>
                  <a:lnTo>
                    <a:pt x="10195" y="223"/>
                  </a:lnTo>
                  <a:lnTo>
                    <a:pt x="10195" y="223"/>
                  </a:lnTo>
                  <a:lnTo>
                    <a:pt x="10183" y="213"/>
                  </a:lnTo>
                  <a:cubicBezTo>
                    <a:pt x="10182" y="219"/>
                    <a:pt x="10180" y="225"/>
                    <a:pt x="10179" y="231"/>
                  </a:cubicBezTo>
                  <a:lnTo>
                    <a:pt x="10179" y="231"/>
                  </a:lnTo>
                  <a:lnTo>
                    <a:pt x="6490" y="2090"/>
                  </a:lnTo>
                  <a:lnTo>
                    <a:pt x="6490" y="2090"/>
                  </a:lnTo>
                  <a:lnTo>
                    <a:pt x="3708" y="578"/>
                  </a:lnTo>
                  <a:lnTo>
                    <a:pt x="2979" y="183"/>
                  </a:lnTo>
                  <a:lnTo>
                    <a:pt x="2796" y="92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5074075" y="4027700"/>
              <a:ext cx="316125" cy="307775"/>
            </a:xfrm>
            <a:custGeom>
              <a:avLst/>
              <a:gdLst/>
              <a:ahLst/>
              <a:cxnLst/>
              <a:rect l="l" t="t" r="r" b="b"/>
              <a:pathLst>
                <a:path w="12645" h="12311" extrusionOk="0">
                  <a:moveTo>
                    <a:pt x="6809" y="1"/>
                  </a:moveTo>
                  <a:lnTo>
                    <a:pt x="6748" y="92"/>
                  </a:lnTo>
                  <a:lnTo>
                    <a:pt x="6657" y="274"/>
                  </a:lnTo>
                  <a:lnTo>
                    <a:pt x="6201" y="1004"/>
                  </a:lnTo>
                  <a:lnTo>
                    <a:pt x="5949" y="1403"/>
                  </a:lnTo>
                  <a:lnTo>
                    <a:pt x="5949" y="1403"/>
                  </a:lnTo>
                  <a:cubicBezTo>
                    <a:pt x="6038" y="1270"/>
                    <a:pt x="6122" y="1147"/>
                    <a:pt x="6201" y="1034"/>
                  </a:cubicBezTo>
                  <a:lnTo>
                    <a:pt x="6657" y="365"/>
                  </a:lnTo>
                  <a:lnTo>
                    <a:pt x="6748" y="153"/>
                  </a:lnTo>
                  <a:lnTo>
                    <a:pt x="6809" y="1"/>
                  </a:lnTo>
                  <a:close/>
                  <a:moveTo>
                    <a:pt x="6809" y="1"/>
                  </a:moveTo>
                  <a:lnTo>
                    <a:pt x="6900" y="244"/>
                  </a:lnTo>
                  <a:lnTo>
                    <a:pt x="7204" y="1034"/>
                  </a:lnTo>
                  <a:cubicBezTo>
                    <a:pt x="7306" y="1305"/>
                    <a:pt x="7420" y="1609"/>
                    <a:pt x="7549" y="1951"/>
                  </a:cubicBezTo>
                  <a:lnTo>
                    <a:pt x="7549" y="1951"/>
                  </a:lnTo>
                  <a:cubicBezTo>
                    <a:pt x="7438" y="1609"/>
                    <a:pt x="7343" y="1303"/>
                    <a:pt x="7265" y="1034"/>
                  </a:cubicBezTo>
                  <a:cubicBezTo>
                    <a:pt x="7143" y="700"/>
                    <a:pt x="7052" y="426"/>
                    <a:pt x="6991" y="244"/>
                  </a:cubicBezTo>
                  <a:lnTo>
                    <a:pt x="6900" y="1"/>
                  </a:lnTo>
                  <a:close/>
                  <a:moveTo>
                    <a:pt x="5949" y="1403"/>
                  </a:moveTo>
                  <a:cubicBezTo>
                    <a:pt x="5555" y="1988"/>
                    <a:pt x="5057" y="2768"/>
                    <a:pt x="4438" y="3709"/>
                  </a:cubicBezTo>
                  <a:lnTo>
                    <a:pt x="4468" y="3648"/>
                  </a:lnTo>
                  <a:lnTo>
                    <a:pt x="295" y="3766"/>
                  </a:lnTo>
                  <a:lnTo>
                    <a:pt x="295" y="3766"/>
                  </a:lnTo>
                  <a:lnTo>
                    <a:pt x="274" y="3739"/>
                  </a:lnTo>
                  <a:lnTo>
                    <a:pt x="253" y="3767"/>
                  </a:lnTo>
                  <a:lnTo>
                    <a:pt x="253" y="3767"/>
                  </a:lnTo>
                  <a:lnTo>
                    <a:pt x="152" y="3770"/>
                  </a:lnTo>
                  <a:lnTo>
                    <a:pt x="0" y="3770"/>
                  </a:lnTo>
                  <a:lnTo>
                    <a:pt x="122" y="3891"/>
                  </a:lnTo>
                  <a:cubicBezTo>
                    <a:pt x="937" y="4918"/>
                    <a:pt x="1842" y="6005"/>
                    <a:pt x="2838" y="7211"/>
                  </a:cubicBezTo>
                  <a:lnTo>
                    <a:pt x="2838" y="7211"/>
                  </a:lnTo>
                  <a:lnTo>
                    <a:pt x="1642" y="11308"/>
                  </a:lnTo>
                  <a:lnTo>
                    <a:pt x="1581" y="11490"/>
                  </a:lnTo>
                  <a:lnTo>
                    <a:pt x="1763" y="11399"/>
                  </a:lnTo>
                  <a:lnTo>
                    <a:pt x="5789" y="9855"/>
                  </a:lnTo>
                  <a:lnTo>
                    <a:pt x="5789" y="9855"/>
                  </a:lnTo>
                  <a:lnTo>
                    <a:pt x="5836" y="9879"/>
                  </a:lnTo>
                  <a:lnTo>
                    <a:pt x="5958" y="9970"/>
                  </a:lnTo>
                  <a:lnTo>
                    <a:pt x="6201" y="10122"/>
                  </a:lnTo>
                  <a:lnTo>
                    <a:pt x="6657" y="10426"/>
                  </a:lnTo>
                  <a:lnTo>
                    <a:pt x="7569" y="11034"/>
                  </a:lnTo>
                  <a:lnTo>
                    <a:pt x="9301" y="12220"/>
                  </a:lnTo>
                  <a:lnTo>
                    <a:pt x="9453" y="12311"/>
                  </a:lnTo>
                  <a:lnTo>
                    <a:pt x="9453" y="12129"/>
                  </a:lnTo>
                  <a:cubicBezTo>
                    <a:pt x="9333" y="10652"/>
                    <a:pt x="9272" y="9235"/>
                    <a:pt x="9182" y="7878"/>
                  </a:cubicBezTo>
                  <a:lnTo>
                    <a:pt x="9182" y="7878"/>
                  </a:lnTo>
                  <a:lnTo>
                    <a:pt x="12523" y="5259"/>
                  </a:lnTo>
                  <a:lnTo>
                    <a:pt x="12645" y="5138"/>
                  </a:lnTo>
                  <a:lnTo>
                    <a:pt x="12493" y="5107"/>
                  </a:lnTo>
                  <a:lnTo>
                    <a:pt x="12480" y="5104"/>
                  </a:lnTo>
                  <a:lnTo>
                    <a:pt x="12462" y="5016"/>
                  </a:lnTo>
                  <a:lnTo>
                    <a:pt x="12382" y="5079"/>
                  </a:lnTo>
                  <a:lnTo>
                    <a:pt x="12382" y="5079"/>
                  </a:lnTo>
                  <a:lnTo>
                    <a:pt x="8298" y="4043"/>
                  </a:lnTo>
                  <a:lnTo>
                    <a:pt x="8359" y="4043"/>
                  </a:lnTo>
                  <a:cubicBezTo>
                    <a:pt x="8034" y="3221"/>
                    <a:pt x="7769" y="2532"/>
                    <a:pt x="7549" y="1951"/>
                  </a:cubicBezTo>
                  <a:lnTo>
                    <a:pt x="7549" y="1951"/>
                  </a:lnTo>
                  <a:cubicBezTo>
                    <a:pt x="7740" y="2540"/>
                    <a:pt x="7980" y="3237"/>
                    <a:pt x="8268" y="4043"/>
                  </a:cubicBezTo>
                  <a:lnTo>
                    <a:pt x="8268" y="4074"/>
                  </a:lnTo>
                  <a:lnTo>
                    <a:pt x="8329" y="4074"/>
                  </a:lnTo>
                  <a:lnTo>
                    <a:pt x="12324" y="5124"/>
                  </a:lnTo>
                  <a:lnTo>
                    <a:pt x="12324" y="5124"/>
                  </a:lnTo>
                  <a:lnTo>
                    <a:pt x="9028" y="7691"/>
                  </a:lnTo>
                  <a:lnTo>
                    <a:pt x="8997" y="7721"/>
                  </a:lnTo>
                  <a:lnTo>
                    <a:pt x="8997" y="7752"/>
                  </a:lnTo>
                  <a:cubicBezTo>
                    <a:pt x="9114" y="9060"/>
                    <a:pt x="9174" y="10451"/>
                    <a:pt x="9259" y="11900"/>
                  </a:cubicBezTo>
                  <a:lnTo>
                    <a:pt x="9259" y="11900"/>
                  </a:lnTo>
                  <a:lnTo>
                    <a:pt x="7660" y="10852"/>
                  </a:lnTo>
                  <a:lnTo>
                    <a:pt x="6748" y="10244"/>
                  </a:lnTo>
                  <a:lnTo>
                    <a:pt x="6292" y="9940"/>
                  </a:lnTo>
                  <a:lnTo>
                    <a:pt x="6079" y="9788"/>
                  </a:lnTo>
                  <a:lnTo>
                    <a:pt x="5958" y="9697"/>
                  </a:lnTo>
                  <a:lnTo>
                    <a:pt x="5897" y="9666"/>
                  </a:lnTo>
                  <a:lnTo>
                    <a:pt x="5836" y="9606"/>
                  </a:lnTo>
                  <a:lnTo>
                    <a:pt x="5775" y="9606"/>
                  </a:lnTo>
                  <a:lnTo>
                    <a:pt x="1910" y="11117"/>
                  </a:lnTo>
                  <a:lnTo>
                    <a:pt x="1910" y="11117"/>
                  </a:lnTo>
                  <a:cubicBezTo>
                    <a:pt x="2312" y="9727"/>
                    <a:pt x="2662" y="8394"/>
                    <a:pt x="3040" y="7144"/>
                  </a:cubicBezTo>
                  <a:lnTo>
                    <a:pt x="3040" y="7113"/>
                  </a:lnTo>
                  <a:lnTo>
                    <a:pt x="3009" y="7083"/>
                  </a:lnTo>
                  <a:lnTo>
                    <a:pt x="368" y="3854"/>
                  </a:lnTo>
                  <a:lnTo>
                    <a:pt x="368" y="3854"/>
                  </a:lnTo>
                  <a:lnTo>
                    <a:pt x="4529" y="3709"/>
                  </a:lnTo>
                  <a:lnTo>
                    <a:pt x="4529" y="3648"/>
                  </a:lnTo>
                  <a:lnTo>
                    <a:pt x="5949" y="1403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2517800" y="4124975"/>
              <a:ext cx="307000" cy="316125"/>
            </a:xfrm>
            <a:custGeom>
              <a:avLst/>
              <a:gdLst/>
              <a:ahLst/>
              <a:cxnLst/>
              <a:rect l="l" t="t" r="r" b="b"/>
              <a:pathLst>
                <a:path w="12280" h="12645" extrusionOk="0">
                  <a:moveTo>
                    <a:pt x="4894" y="0"/>
                  </a:moveTo>
                  <a:cubicBezTo>
                    <a:pt x="4894" y="0"/>
                    <a:pt x="4894" y="31"/>
                    <a:pt x="4803" y="92"/>
                  </a:cubicBezTo>
                  <a:lnTo>
                    <a:pt x="4742" y="304"/>
                  </a:lnTo>
                  <a:cubicBezTo>
                    <a:pt x="4711" y="517"/>
                    <a:pt x="4681" y="791"/>
                    <a:pt x="4590" y="1125"/>
                  </a:cubicBezTo>
                  <a:cubicBezTo>
                    <a:pt x="4439" y="1882"/>
                    <a:pt x="4257" y="2939"/>
                    <a:pt x="4046" y="4269"/>
                  </a:cubicBezTo>
                  <a:lnTo>
                    <a:pt x="4046" y="4269"/>
                  </a:lnTo>
                  <a:lnTo>
                    <a:pt x="341" y="5992"/>
                  </a:lnTo>
                  <a:lnTo>
                    <a:pt x="341" y="5992"/>
                  </a:lnTo>
                  <a:lnTo>
                    <a:pt x="334" y="5988"/>
                  </a:lnTo>
                  <a:lnTo>
                    <a:pt x="334" y="5995"/>
                  </a:lnTo>
                  <a:lnTo>
                    <a:pt x="334" y="5995"/>
                  </a:lnTo>
                  <a:lnTo>
                    <a:pt x="152" y="6079"/>
                  </a:lnTo>
                  <a:lnTo>
                    <a:pt x="0" y="6140"/>
                  </a:lnTo>
                  <a:lnTo>
                    <a:pt x="152" y="6231"/>
                  </a:lnTo>
                  <a:lnTo>
                    <a:pt x="3962" y="8197"/>
                  </a:lnTo>
                  <a:lnTo>
                    <a:pt x="3962" y="8197"/>
                  </a:lnTo>
                  <a:lnTo>
                    <a:pt x="4499" y="12463"/>
                  </a:lnTo>
                  <a:lnTo>
                    <a:pt x="4529" y="12645"/>
                  </a:lnTo>
                  <a:lnTo>
                    <a:pt x="4681" y="12493"/>
                  </a:lnTo>
                  <a:lnTo>
                    <a:pt x="7720" y="9484"/>
                  </a:lnTo>
                  <a:lnTo>
                    <a:pt x="7842" y="9484"/>
                  </a:lnTo>
                  <a:lnTo>
                    <a:pt x="7994" y="9514"/>
                  </a:lnTo>
                  <a:lnTo>
                    <a:pt x="8237" y="9575"/>
                  </a:lnTo>
                  <a:lnTo>
                    <a:pt x="8784" y="9697"/>
                  </a:lnTo>
                  <a:lnTo>
                    <a:pt x="9848" y="9879"/>
                  </a:lnTo>
                  <a:lnTo>
                    <a:pt x="11915" y="10244"/>
                  </a:lnTo>
                  <a:lnTo>
                    <a:pt x="12128" y="10304"/>
                  </a:lnTo>
                  <a:lnTo>
                    <a:pt x="12037" y="10092"/>
                  </a:lnTo>
                  <a:lnTo>
                    <a:pt x="11997" y="10013"/>
                  </a:lnTo>
                  <a:lnTo>
                    <a:pt x="11997" y="10013"/>
                  </a:lnTo>
                  <a:lnTo>
                    <a:pt x="12006" y="10000"/>
                  </a:lnTo>
                  <a:lnTo>
                    <a:pt x="11989" y="9997"/>
                  </a:lnTo>
                  <a:lnTo>
                    <a:pt x="10116" y="6309"/>
                  </a:lnTo>
                  <a:lnTo>
                    <a:pt x="12189" y="2554"/>
                  </a:lnTo>
                  <a:lnTo>
                    <a:pt x="12280" y="2402"/>
                  </a:lnTo>
                  <a:lnTo>
                    <a:pt x="12280" y="2402"/>
                  </a:lnTo>
                  <a:lnTo>
                    <a:pt x="12128" y="2432"/>
                  </a:lnTo>
                  <a:lnTo>
                    <a:pt x="12046" y="2445"/>
                  </a:lnTo>
                  <a:lnTo>
                    <a:pt x="12046" y="2445"/>
                  </a:lnTo>
                  <a:lnTo>
                    <a:pt x="12037" y="2432"/>
                  </a:lnTo>
                  <a:cubicBezTo>
                    <a:pt x="12034" y="2437"/>
                    <a:pt x="12031" y="2442"/>
                    <a:pt x="12028" y="2448"/>
                  </a:cubicBezTo>
                  <a:lnTo>
                    <a:pt x="12028" y="2448"/>
                  </a:lnTo>
                  <a:lnTo>
                    <a:pt x="7899" y="3097"/>
                  </a:lnTo>
                  <a:lnTo>
                    <a:pt x="7899" y="3097"/>
                  </a:lnTo>
                  <a:lnTo>
                    <a:pt x="5715" y="791"/>
                  </a:lnTo>
                  <a:lnTo>
                    <a:pt x="5137" y="183"/>
                  </a:lnTo>
                  <a:lnTo>
                    <a:pt x="4985" y="31"/>
                  </a:lnTo>
                  <a:lnTo>
                    <a:pt x="4894" y="0"/>
                  </a:lnTo>
                  <a:lnTo>
                    <a:pt x="4924" y="61"/>
                  </a:lnTo>
                  <a:lnTo>
                    <a:pt x="5076" y="213"/>
                  </a:lnTo>
                  <a:lnTo>
                    <a:pt x="5654" y="882"/>
                  </a:lnTo>
                  <a:lnTo>
                    <a:pt x="7781" y="3161"/>
                  </a:lnTo>
                  <a:lnTo>
                    <a:pt x="7812" y="3192"/>
                  </a:lnTo>
                  <a:lnTo>
                    <a:pt x="7873" y="3192"/>
                  </a:lnTo>
                  <a:lnTo>
                    <a:pt x="11953" y="2580"/>
                  </a:lnTo>
                  <a:lnTo>
                    <a:pt x="11953" y="2580"/>
                  </a:lnTo>
                  <a:cubicBezTo>
                    <a:pt x="11337" y="3668"/>
                    <a:pt x="10666" y="4893"/>
                    <a:pt x="9940" y="6201"/>
                  </a:cubicBezTo>
                  <a:lnTo>
                    <a:pt x="9909" y="6231"/>
                  </a:lnTo>
                  <a:lnTo>
                    <a:pt x="9940" y="6262"/>
                  </a:lnTo>
                  <a:lnTo>
                    <a:pt x="11788" y="9959"/>
                  </a:lnTo>
                  <a:lnTo>
                    <a:pt x="11788" y="9959"/>
                  </a:lnTo>
                  <a:lnTo>
                    <a:pt x="9909" y="9605"/>
                  </a:lnTo>
                  <a:lnTo>
                    <a:pt x="8845" y="9423"/>
                  </a:lnTo>
                  <a:lnTo>
                    <a:pt x="8329" y="9301"/>
                  </a:lnTo>
                  <a:lnTo>
                    <a:pt x="8055" y="9271"/>
                  </a:lnTo>
                  <a:lnTo>
                    <a:pt x="7903" y="9241"/>
                  </a:lnTo>
                  <a:lnTo>
                    <a:pt x="7751" y="9241"/>
                  </a:lnTo>
                  <a:lnTo>
                    <a:pt x="7690" y="9271"/>
                  </a:lnTo>
                  <a:lnTo>
                    <a:pt x="4723" y="12180"/>
                  </a:lnTo>
                  <a:lnTo>
                    <a:pt x="4723" y="12180"/>
                  </a:lnTo>
                  <a:cubicBezTo>
                    <a:pt x="4547" y="10720"/>
                    <a:pt x="4372" y="9345"/>
                    <a:pt x="4225" y="8055"/>
                  </a:cubicBezTo>
                  <a:lnTo>
                    <a:pt x="4225" y="8025"/>
                  </a:lnTo>
                  <a:lnTo>
                    <a:pt x="4195" y="7964"/>
                  </a:lnTo>
                  <a:lnTo>
                    <a:pt x="489" y="6067"/>
                  </a:lnTo>
                  <a:lnTo>
                    <a:pt x="489" y="6067"/>
                  </a:lnTo>
                  <a:lnTo>
                    <a:pt x="4256" y="4286"/>
                  </a:lnTo>
                  <a:lnTo>
                    <a:pt x="4286" y="4286"/>
                  </a:lnTo>
                  <a:lnTo>
                    <a:pt x="4286" y="4256"/>
                  </a:lnTo>
                  <a:cubicBezTo>
                    <a:pt x="4499" y="2918"/>
                    <a:pt x="4651" y="1885"/>
                    <a:pt x="4742" y="1125"/>
                  </a:cubicBezTo>
                  <a:lnTo>
                    <a:pt x="4863" y="304"/>
                  </a:lnTo>
                  <a:cubicBezTo>
                    <a:pt x="4894" y="213"/>
                    <a:pt x="4894" y="92"/>
                    <a:pt x="4894" y="61"/>
                  </a:cubicBezTo>
                  <a:lnTo>
                    <a:pt x="4894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4248825" y="1890750"/>
              <a:ext cx="357925" cy="801850"/>
            </a:xfrm>
            <a:custGeom>
              <a:avLst/>
              <a:gdLst/>
              <a:ahLst/>
              <a:cxnLst/>
              <a:rect l="l" t="t" r="r" b="b"/>
              <a:pathLst>
                <a:path w="14317" h="32074" extrusionOk="0">
                  <a:moveTo>
                    <a:pt x="2384" y="1"/>
                  </a:moveTo>
                  <a:cubicBezTo>
                    <a:pt x="1260" y="1"/>
                    <a:pt x="146" y="647"/>
                    <a:pt x="1" y="1739"/>
                  </a:cubicBezTo>
                  <a:lnTo>
                    <a:pt x="10062" y="32074"/>
                  </a:lnTo>
                  <a:cubicBezTo>
                    <a:pt x="12858" y="30554"/>
                    <a:pt x="14317" y="27332"/>
                    <a:pt x="13527" y="24201"/>
                  </a:cubicBezTo>
                  <a:cubicBezTo>
                    <a:pt x="13131" y="22864"/>
                    <a:pt x="12341" y="21618"/>
                    <a:pt x="12098" y="20250"/>
                  </a:cubicBezTo>
                  <a:cubicBezTo>
                    <a:pt x="11733" y="18122"/>
                    <a:pt x="12767" y="16025"/>
                    <a:pt x="13435" y="13958"/>
                  </a:cubicBezTo>
                  <a:cubicBezTo>
                    <a:pt x="14135" y="11861"/>
                    <a:pt x="14287" y="9307"/>
                    <a:pt x="12676" y="7818"/>
                  </a:cubicBezTo>
                  <a:cubicBezTo>
                    <a:pt x="11612" y="6876"/>
                    <a:pt x="10092" y="6693"/>
                    <a:pt x="8906" y="5933"/>
                  </a:cubicBezTo>
                  <a:cubicBezTo>
                    <a:pt x="7751" y="5174"/>
                    <a:pt x="7022" y="3958"/>
                    <a:pt x="6262" y="2803"/>
                  </a:cubicBezTo>
                  <a:cubicBezTo>
                    <a:pt x="5502" y="1678"/>
                    <a:pt x="4560" y="523"/>
                    <a:pt x="3222" y="128"/>
                  </a:cubicBezTo>
                  <a:cubicBezTo>
                    <a:pt x="2953" y="42"/>
                    <a:pt x="2668" y="1"/>
                    <a:pt x="238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3057325" y="1660475"/>
              <a:ext cx="1330575" cy="1482125"/>
            </a:xfrm>
            <a:custGeom>
              <a:avLst/>
              <a:gdLst/>
              <a:ahLst/>
              <a:cxnLst/>
              <a:rect l="l" t="t" r="r" b="b"/>
              <a:pathLst>
                <a:path w="53223" h="59285" extrusionOk="0">
                  <a:moveTo>
                    <a:pt x="31203" y="1"/>
                  </a:moveTo>
                  <a:cubicBezTo>
                    <a:pt x="31075" y="1"/>
                    <a:pt x="30948" y="3"/>
                    <a:pt x="30821" y="7"/>
                  </a:cubicBezTo>
                  <a:cubicBezTo>
                    <a:pt x="27083" y="251"/>
                    <a:pt x="23709" y="2226"/>
                    <a:pt x="21703" y="5387"/>
                  </a:cubicBezTo>
                  <a:cubicBezTo>
                    <a:pt x="20639" y="7059"/>
                    <a:pt x="19940" y="9096"/>
                    <a:pt x="18237" y="10129"/>
                  </a:cubicBezTo>
                  <a:cubicBezTo>
                    <a:pt x="16748" y="11041"/>
                    <a:pt x="14864" y="10919"/>
                    <a:pt x="13222" y="11497"/>
                  </a:cubicBezTo>
                  <a:cubicBezTo>
                    <a:pt x="11034" y="12257"/>
                    <a:pt x="9423" y="14293"/>
                    <a:pt x="8693" y="16512"/>
                  </a:cubicBezTo>
                  <a:cubicBezTo>
                    <a:pt x="7994" y="18701"/>
                    <a:pt x="7994" y="21102"/>
                    <a:pt x="8207" y="23412"/>
                  </a:cubicBezTo>
                  <a:cubicBezTo>
                    <a:pt x="8389" y="25540"/>
                    <a:pt x="8754" y="27850"/>
                    <a:pt x="7629" y="29674"/>
                  </a:cubicBezTo>
                  <a:cubicBezTo>
                    <a:pt x="6535" y="31528"/>
                    <a:pt x="4407" y="32288"/>
                    <a:pt x="2888" y="33716"/>
                  </a:cubicBezTo>
                  <a:cubicBezTo>
                    <a:pt x="30" y="36421"/>
                    <a:pt x="0" y="41528"/>
                    <a:pt x="2888" y="44233"/>
                  </a:cubicBezTo>
                  <a:cubicBezTo>
                    <a:pt x="3800" y="45115"/>
                    <a:pt x="4985" y="45783"/>
                    <a:pt x="5319" y="46999"/>
                  </a:cubicBezTo>
                  <a:cubicBezTo>
                    <a:pt x="5623" y="48124"/>
                    <a:pt x="5137" y="49248"/>
                    <a:pt x="5015" y="50403"/>
                  </a:cubicBezTo>
                  <a:cubicBezTo>
                    <a:pt x="4762" y="53107"/>
                    <a:pt x="7275" y="55681"/>
                    <a:pt x="9967" y="55681"/>
                  </a:cubicBezTo>
                  <a:cubicBezTo>
                    <a:pt x="10180" y="55681"/>
                    <a:pt x="10394" y="55665"/>
                    <a:pt x="10608" y="55631"/>
                  </a:cubicBezTo>
                  <a:cubicBezTo>
                    <a:pt x="11854" y="55453"/>
                    <a:pt x="13036" y="54786"/>
                    <a:pt x="14225" y="54786"/>
                  </a:cubicBezTo>
                  <a:cubicBezTo>
                    <a:pt x="14458" y="54786"/>
                    <a:pt x="14691" y="54812"/>
                    <a:pt x="14924" y="54871"/>
                  </a:cubicBezTo>
                  <a:cubicBezTo>
                    <a:pt x="16383" y="55267"/>
                    <a:pt x="17174" y="56695"/>
                    <a:pt x="18268" y="57698"/>
                  </a:cubicBezTo>
                  <a:cubicBezTo>
                    <a:pt x="19465" y="58750"/>
                    <a:pt x="20972" y="59285"/>
                    <a:pt x="22482" y="59285"/>
                  </a:cubicBezTo>
                  <a:cubicBezTo>
                    <a:pt x="23809" y="59285"/>
                    <a:pt x="25139" y="58872"/>
                    <a:pt x="26262" y="58033"/>
                  </a:cubicBezTo>
                  <a:cubicBezTo>
                    <a:pt x="27204" y="57273"/>
                    <a:pt x="28055" y="56209"/>
                    <a:pt x="29210" y="56027"/>
                  </a:cubicBezTo>
                  <a:cubicBezTo>
                    <a:pt x="29342" y="56003"/>
                    <a:pt x="29474" y="55992"/>
                    <a:pt x="29606" y="55992"/>
                  </a:cubicBezTo>
                  <a:cubicBezTo>
                    <a:pt x="30639" y="55992"/>
                    <a:pt x="31675" y="56635"/>
                    <a:pt x="32733" y="56635"/>
                  </a:cubicBezTo>
                  <a:cubicBezTo>
                    <a:pt x="32754" y="56635"/>
                    <a:pt x="32776" y="56635"/>
                    <a:pt x="32797" y="56634"/>
                  </a:cubicBezTo>
                  <a:cubicBezTo>
                    <a:pt x="34378" y="56574"/>
                    <a:pt x="35593" y="55145"/>
                    <a:pt x="36201" y="53686"/>
                  </a:cubicBezTo>
                  <a:cubicBezTo>
                    <a:pt x="36809" y="52257"/>
                    <a:pt x="37174" y="50616"/>
                    <a:pt x="38116" y="49339"/>
                  </a:cubicBezTo>
                  <a:cubicBezTo>
                    <a:pt x="39332" y="47668"/>
                    <a:pt x="41399" y="46847"/>
                    <a:pt x="43192" y="45783"/>
                  </a:cubicBezTo>
                  <a:cubicBezTo>
                    <a:pt x="50791" y="41193"/>
                    <a:pt x="53223" y="31285"/>
                    <a:pt x="48633" y="23686"/>
                  </a:cubicBezTo>
                  <a:cubicBezTo>
                    <a:pt x="48238" y="23047"/>
                    <a:pt x="47813" y="22439"/>
                    <a:pt x="47357" y="21862"/>
                  </a:cubicBezTo>
                  <a:lnTo>
                    <a:pt x="37630" y="9582"/>
                  </a:lnTo>
                  <a:cubicBezTo>
                    <a:pt x="39393" y="7819"/>
                    <a:pt x="39241" y="4628"/>
                    <a:pt x="37660" y="2682"/>
                  </a:cubicBezTo>
                  <a:cubicBezTo>
                    <a:pt x="36129" y="834"/>
                    <a:pt x="33638" y="1"/>
                    <a:pt x="312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3457025" y="1925850"/>
              <a:ext cx="984075" cy="1509775"/>
            </a:xfrm>
            <a:custGeom>
              <a:avLst/>
              <a:gdLst/>
              <a:ahLst/>
              <a:cxnLst/>
              <a:rect l="l" t="t" r="r" b="b"/>
              <a:pathLst>
                <a:path w="39363" h="60391" extrusionOk="0">
                  <a:moveTo>
                    <a:pt x="8116" y="1"/>
                  </a:moveTo>
                  <a:cubicBezTo>
                    <a:pt x="2341" y="639"/>
                    <a:pt x="0" y="8450"/>
                    <a:pt x="882" y="14226"/>
                  </a:cubicBezTo>
                  <a:cubicBezTo>
                    <a:pt x="1824" y="20639"/>
                    <a:pt x="3283" y="28420"/>
                    <a:pt x="5015" y="32980"/>
                  </a:cubicBezTo>
                  <a:cubicBezTo>
                    <a:pt x="8189" y="41198"/>
                    <a:pt x="14532" y="41841"/>
                    <a:pt x="15862" y="41841"/>
                  </a:cubicBezTo>
                  <a:cubicBezTo>
                    <a:pt x="16022" y="41841"/>
                    <a:pt x="16110" y="41831"/>
                    <a:pt x="16110" y="41825"/>
                  </a:cubicBezTo>
                  <a:cubicBezTo>
                    <a:pt x="16110" y="41825"/>
                    <a:pt x="16110" y="41825"/>
                    <a:pt x="16110" y="41825"/>
                  </a:cubicBezTo>
                  <a:cubicBezTo>
                    <a:pt x="16117" y="41825"/>
                    <a:pt x="16818" y="45026"/>
                    <a:pt x="18754" y="53436"/>
                  </a:cubicBezTo>
                  <a:cubicBezTo>
                    <a:pt x="19741" y="57744"/>
                    <a:pt x="20483" y="60391"/>
                    <a:pt x="24275" y="60391"/>
                  </a:cubicBezTo>
                  <a:cubicBezTo>
                    <a:pt x="24923" y="60391"/>
                    <a:pt x="25661" y="60313"/>
                    <a:pt x="26505" y="60153"/>
                  </a:cubicBezTo>
                  <a:cubicBezTo>
                    <a:pt x="32220" y="59029"/>
                    <a:pt x="39363" y="54378"/>
                    <a:pt x="38299" y="49029"/>
                  </a:cubicBezTo>
                  <a:lnTo>
                    <a:pt x="30548" y="3466"/>
                  </a:lnTo>
                  <a:cubicBezTo>
                    <a:pt x="30236" y="1851"/>
                    <a:pt x="28790" y="712"/>
                    <a:pt x="27192" y="712"/>
                  </a:cubicBezTo>
                  <a:cubicBezTo>
                    <a:pt x="27075" y="712"/>
                    <a:pt x="26958" y="718"/>
                    <a:pt x="26840" y="730"/>
                  </a:cubicBezTo>
                  <a:lnTo>
                    <a:pt x="8116" y="1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3562650" y="2388900"/>
              <a:ext cx="65375" cy="60075"/>
            </a:xfrm>
            <a:custGeom>
              <a:avLst/>
              <a:gdLst/>
              <a:ahLst/>
              <a:cxnLst/>
              <a:rect l="l" t="t" r="r" b="b"/>
              <a:pathLst>
                <a:path w="2615" h="2403" extrusionOk="0">
                  <a:moveTo>
                    <a:pt x="1319" y="0"/>
                  </a:moveTo>
                  <a:cubicBezTo>
                    <a:pt x="1246" y="0"/>
                    <a:pt x="1171" y="7"/>
                    <a:pt x="1094" y="20"/>
                  </a:cubicBezTo>
                  <a:cubicBezTo>
                    <a:pt x="456" y="111"/>
                    <a:pt x="0" y="719"/>
                    <a:pt x="91" y="1388"/>
                  </a:cubicBezTo>
                  <a:cubicBezTo>
                    <a:pt x="230" y="1971"/>
                    <a:pt x="750" y="2402"/>
                    <a:pt x="1349" y="2402"/>
                  </a:cubicBezTo>
                  <a:cubicBezTo>
                    <a:pt x="1406" y="2402"/>
                    <a:pt x="1463" y="2399"/>
                    <a:pt x="1520" y="2391"/>
                  </a:cubicBezTo>
                  <a:cubicBezTo>
                    <a:pt x="2158" y="2299"/>
                    <a:pt x="2614" y="1692"/>
                    <a:pt x="2553" y="1053"/>
                  </a:cubicBezTo>
                  <a:lnTo>
                    <a:pt x="2553" y="1023"/>
                  </a:lnTo>
                  <a:cubicBezTo>
                    <a:pt x="2418" y="427"/>
                    <a:pt x="1921" y="0"/>
                    <a:pt x="131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3540600" y="2346525"/>
              <a:ext cx="123125" cy="46975"/>
            </a:xfrm>
            <a:custGeom>
              <a:avLst/>
              <a:gdLst/>
              <a:ahLst/>
              <a:cxnLst/>
              <a:rect l="l" t="t" r="r" b="b"/>
              <a:pathLst>
                <a:path w="4925" h="1879" extrusionOk="0">
                  <a:moveTo>
                    <a:pt x="2857" y="0"/>
                  </a:moveTo>
                  <a:cubicBezTo>
                    <a:pt x="2631" y="0"/>
                    <a:pt x="2407" y="24"/>
                    <a:pt x="2189" y="73"/>
                  </a:cubicBezTo>
                  <a:cubicBezTo>
                    <a:pt x="1490" y="225"/>
                    <a:pt x="882" y="590"/>
                    <a:pt x="396" y="1107"/>
                  </a:cubicBezTo>
                  <a:cubicBezTo>
                    <a:pt x="92" y="1502"/>
                    <a:pt x="1" y="1806"/>
                    <a:pt x="92" y="1867"/>
                  </a:cubicBezTo>
                  <a:cubicBezTo>
                    <a:pt x="104" y="1875"/>
                    <a:pt x="118" y="1878"/>
                    <a:pt x="134" y="1878"/>
                  </a:cubicBezTo>
                  <a:cubicBezTo>
                    <a:pt x="374" y="1878"/>
                    <a:pt x="1120" y="1089"/>
                    <a:pt x="2372" y="833"/>
                  </a:cubicBezTo>
                  <a:cubicBezTo>
                    <a:pt x="2669" y="779"/>
                    <a:pt x="2954" y="760"/>
                    <a:pt x="3219" y="760"/>
                  </a:cubicBezTo>
                  <a:cubicBezTo>
                    <a:pt x="3906" y="760"/>
                    <a:pt x="4454" y="892"/>
                    <a:pt x="4710" y="892"/>
                  </a:cubicBezTo>
                  <a:cubicBezTo>
                    <a:pt x="4798" y="892"/>
                    <a:pt x="4852" y="876"/>
                    <a:pt x="4864" y="833"/>
                  </a:cubicBezTo>
                  <a:cubicBezTo>
                    <a:pt x="4925" y="773"/>
                    <a:pt x="4712" y="499"/>
                    <a:pt x="4226" y="286"/>
                  </a:cubicBezTo>
                  <a:cubicBezTo>
                    <a:pt x="3795" y="102"/>
                    <a:pt x="3324" y="0"/>
                    <a:pt x="285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3889400" y="2318975"/>
              <a:ext cx="65375" cy="59525"/>
            </a:xfrm>
            <a:custGeom>
              <a:avLst/>
              <a:gdLst/>
              <a:ahLst/>
              <a:cxnLst/>
              <a:rect l="l" t="t" r="r" b="b"/>
              <a:pathLst>
                <a:path w="2615" h="2381" extrusionOk="0">
                  <a:moveTo>
                    <a:pt x="1320" y="1"/>
                  </a:moveTo>
                  <a:cubicBezTo>
                    <a:pt x="1246" y="1"/>
                    <a:pt x="1171" y="7"/>
                    <a:pt x="1095" y="20"/>
                  </a:cubicBezTo>
                  <a:cubicBezTo>
                    <a:pt x="456" y="81"/>
                    <a:pt x="0" y="689"/>
                    <a:pt x="92" y="1388"/>
                  </a:cubicBezTo>
                  <a:cubicBezTo>
                    <a:pt x="227" y="1957"/>
                    <a:pt x="724" y="2381"/>
                    <a:pt x="1303" y="2381"/>
                  </a:cubicBezTo>
                  <a:cubicBezTo>
                    <a:pt x="1375" y="2381"/>
                    <a:pt x="1447" y="2374"/>
                    <a:pt x="1520" y="2361"/>
                  </a:cubicBezTo>
                  <a:cubicBezTo>
                    <a:pt x="2158" y="2300"/>
                    <a:pt x="2614" y="1662"/>
                    <a:pt x="2554" y="1023"/>
                  </a:cubicBezTo>
                  <a:lnTo>
                    <a:pt x="2554" y="993"/>
                  </a:lnTo>
                  <a:cubicBezTo>
                    <a:pt x="2418" y="425"/>
                    <a:pt x="1921" y="1"/>
                    <a:pt x="13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3863550" y="2272600"/>
              <a:ext cx="123900" cy="47075"/>
            </a:xfrm>
            <a:custGeom>
              <a:avLst/>
              <a:gdLst/>
              <a:ahLst/>
              <a:cxnLst/>
              <a:rect l="l" t="t" r="r" b="b"/>
              <a:pathLst>
                <a:path w="4956" h="1883" extrusionOk="0">
                  <a:moveTo>
                    <a:pt x="2953" y="1"/>
                  </a:moveTo>
                  <a:cubicBezTo>
                    <a:pt x="2705" y="1"/>
                    <a:pt x="2459" y="28"/>
                    <a:pt x="2220" y="82"/>
                  </a:cubicBezTo>
                  <a:cubicBezTo>
                    <a:pt x="1521" y="234"/>
                    <a:pt x="913" y="568"/>
                    <a:pt x="457" y="1116"/>
                  </a:cubicBezTo>
                  <a:cubicBezTo>
                    <a:pt x="92" y="1511"/>
                    <a:pt x="1" y="1815"/>
                    <a:pt x="122" y="1875"/>
                  </a:cubicBezTo>
                  <a:cubicBezTo>
                    <a:pt x="132" y="1880"/>
                    <a:pt x="142" y="1882"/>
                    <a:pt x="154" y="1882"/>
                  </a:cubicBezTo>
                  <a:cubicBezTo>
                    <a:pt x="383" y="1882"/>
                    <a:pt x="1132" y="1102"/>
                    <a:pt x="2402" y="842"/>
                  </a:cubicBezTo>
                  <a:cubicBezTo>
                    <a:pt x="2727" y="776"/>
                    <a:pt x="3037" y="752"/>
                    <a:pt x="3322" y="752"/>
                  </a:cubicBezTo>
                  <a:cubicBezTo>
                    <a:pt x="4005" y="752"/>
                    <a:pt x="4543" y="886"/>
                    <a:pt x="4788" y="886"/>
                  </a:cubicBezTo>
                  <a:cubicBezTo>
                    <a:pt x="4862" y="886"/>
                    <a:pt x="4909" y="874"/>
                    <a:pt x="4925" y="842"/>
                  </a:cubicBezTo>
                  <a:cubicBezTo>
                    <a:pt x="4955" y="751"/>
                    <a:pt x="4773" y="508"/>
                    <a:pt x="4256" y="264"/>
                  </a:cubicBezTo>
                  <a:cubicBezTo>
                    <a:pt x="3846" y="89"/>
                    <a:pt x="3398" y="1"/>
                    <a:pt x="29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0" name="Google Shape;630;p35"/>
            <p:cNvSpPr/>
            <p:nvPr/>
          </p:nvSpPr>
          <p:spPr>
            <a:xfrm>
              <a:off x="3707025" y="2302000"/>
              <a:ext cx="91975" cy="289550"/>
            </a:xfrm>
            <a:custGeom>
              <a:avLst/>
              <a:gdLst/>
              <a:ahLst/>
              <a:cxnLst/>
              <a:rect l="l" t="t" r="r" b="b"/>
              <a:pathLst>
                <a:path w="3679" h="11582" extrusionOk="0">
                  <a:moveTo>
                    <a:pt x="1976" y="0"/>
                  </a:moveTo>
                  <a:cubicBezTo>
                    <a:pt x="1824" y="0"/>
                    <a:pt x="1216" y="3161"/>
                    <a:pt x="608" y="7052"/>
                  </a:cubicBezTo>
                  <a:cubicBezTo>
                    <a:pt x="456" y="8055"/>
                    <a:pt x="335" y="8967"/>
                    <a:pt x="183" y="9849"/>
                  </a:cubicBezTo>
                  <a:cubicBezTo>
                    <a:pt x="152" y="10274"/>
                    <a:pt x="0" y="10730"/>
                    <a:pt x="304" y="11216"/>
                  </a:cubicBezTo>
                  <a:cubicBezTo>
                    <a:pt x="456" y="11429"/>
                    <a:pt x="669" y="11581"/>
                    <a:pt x="943" y="11581"/>
                  </a:cubicBezTo>
                  <a:cubicBezTo>
                    <a:pt x="1125" y="11581"/>
                    <a:pt x="1338" y="11581"/>
                    <a:pt x="1520" y="11551"/>
                  </a:cubicBezTo>
                  <a:cubicBezTo>
                    <a:pt x="2888" y="11338"/>
                    <a:pt x="3678" y="11125"/>
                    <a:pt x="3678" y="11064"/>
                  </a:cubicBezTo>
                  <a:cubicBezTo>
                    <a:pt x="3678" y="11033"/>
                    <a:pt x="3579" y="11019"/>
                    <a:pt x="3391" y="11019"/>
                  </a:cubicBezTo>
                  <a:cubicBezTo>
                    <a:pt x="3040" y="11019"/>
                    <a:pt x="2381" y="11066"/>
                    <a:pt x="1490" y="11125"/>
                  </a:cubicBezTo>
                  <a:cubicBezTo>
                    <a:pt x="1378" y="11145"/>
                    <a:pt x="1264" y="11159"/>
                    <a:pt x="1158" y="11159"/>
                  </a:cubicBezTo>
                  <a:cubicBezTo>
                    <a:pt x="946" y="11159"/>
                    <a:pt x="770" y="11105"/>
                    <a:pt x="730" y="10943"/>
                  </a:cubicBezTo>
                  <a:cubicBezTo>
                    <a:pt x="608" y="10608"/>
                    <a:pt x="608" y="10274"/>
                    <a:pt x="730" y="9909"/>
                  </a:cubicBezTo>
                  <a:cubicBezTo>
                    <a:pt x="882" y="9058"/>
                    <a:pt x="1034" y="8146"/>
                    <a:pt x="1186" y="7143"/>
                  </a:cubicBezTo>
                  <a:cubicBezTo>
                    <a:pt x="1794" y="3222"/>
                    <a:pt x="2128" y="0"/>
                    <a:pt x="197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1" name="Google Shape;631;p35"/>
            <p:cNvSpPr/>
            <p:nvPr/>
          </p:nvSpPr>
          <p:spPr>
            <a:xfrm>
              <a:off x="3859000" y="2818725"/>
              <a:ext cx="300175" cy="213550"/>
            </a:xfrm>
            <a:custGeom>
              <a:avLst/>
              <a:gdLst/>
              <a:ahLst/>
              <a:cxnLst/>
              <a:rect l="l" t="t" r="r" b="b"/>
              <a:pathLst>
                <a:path w="12007" h="8542" extrusionOk="0">
                  <a:moveTo>
                    <a:pt x="12007" y="0"/>
                  </a:moveTo>
                  <a:cubicBezTo>
                    <a:pt x="8663" y="3131"/>
                    <a:pt x="4499" y="5259"/>
                    <a:pt x="1" y="6110"/>
                  </a:cubicBezTo>
                  <a:lnTo>
                    <a:pt x="548" y="8541"/>
                  </a:lnTo>
                  <a:cubicBezTo>
                    <a:pt x="10213" y="7417"/>
                    <a:pt x="12007" y="1"/>
                    <a:pt x="12007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3827075" y="2620850"/>
              <a:ext cx="108700" cy="71800"/>
            </a:xfrm>
            <a:custGeom>
              <a:avLst/>
              <a:gdLst/>
              <a:ahLst/>
              <a:cxnLst/>
              <a:rect l="l" t="t" r="r" b="b"/>
              <a:pathLst>
                <a:path w="4348" h="2872" extrusionOk="0">
                  <a:moveTo>
                    <a:pt x="2267" y="1"/>
                  </a:moveTo>
                  <a:cubicBezTo>
                    <a:pt x="2191" y="1"/>
                    <a:pt x="2115" y="5"/>
                    <a:pt x="2037" y="12"/>
                  </a:cubicBezTo>
                  <a:cubicBezTo>
                    <a:pt x="1217" y="104"/>
                    <a:pt x="487" y="590"/>
                    <a:pt x="92" y="1350"/>
                  </a:cubicBezTo>
                  <a:lnTo>
                    <a:pt x="31" y="1411"/>
                  </a:lnTo>
                  <a:cubicBezTo>
                    <a:pt x="1" y="1623"/>
                    <a:pt x="31" y="1806"/>
                    <a:pt x="153" y="1927"/>
                  </a:cubicBezTo>
                  <a:cubicBezTo>
                    <a:pt x="244" y="2019"/>
                    <a:pt x="396" y="2140"/>
                    <a:pt x="609" y="2231"/>
                  </a:cubicBezTo>
                  <a:cubicBezTo>
                    <a:pt x="1156" y="2566"/>
                    <a:pt x="1825" y="2778"/>
                    <a:pt x="2493" y="2870"/>
                  </a:cubicBezTo>
                  <a:cubicBezTo>
                    <a:pt x="2528" y="2871"/>
                    <a:pt x="2563" y="2872"/>
                    <a:pt x="2598" y="2872"/>
                  </a:cubicBezTo>
                  <a:cubicBezTo>
                    <a:pt x="3261" y="2872"/>
                    <a:pt x="3904" y="2599"/>
                    <a:pt x="4135" y="2079"/>
                  </a:cubicBezTo>
                  <a:cubicBezTo>
                    <a:pt x="4347" y="1502"/>
                    <a:pt x="4165" y="894"/>
                    <a:pt x="3709" y="499"/>
                  </a:cubicBezTo>
                  <a:cubicBezTo>
                    <a:pt x="3285" y="180"/>
                    <a:pt x="2791" y="1"/>
                    <a:pt x="2267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3814175" y="2580125"/>
              <a:ext cx="98800" cy="112675"/>
            </a:xfrm>
            <a:custGeom>
              <a:avLst/>
              <a:gdLst/>
              <a:ahLst/>
              <a:cxnLst/>
              <a:rect l="l" t="t" r="r" b="b"/>
              <a:pathLst>
                <a:path w="3952" h="4507" extrusionOk="0">
                  <a:moveTo>
                    <a:pt x="3465" y="0"/>
                  </a:moveTo>
                  <a:cubicBezTo>
                    <a:pt x="3253" y="61"/>
                    <a:pt x="3556" y="1459"/>
                    <a:pt x="2553" y="2736"/>
                  </a:cubicBezTo>
                  <a:cubicBezTo>
                    <a:pt x="1581" y="4043"/>
                    <a:pt x="0" y="4195"/>
                    <a:pt x="61" y="4377"/>
                  </a:cubicBezTo>
                  <a:cubicBezTo>
                    <a:pt x="61" y="4442"/>
                    <a:pt x="243" y="4506"/>
                    <a:pt x="576" y="4506"/>
                  </a:cubicBezTo>
                  <a:cubicBezTo>
                    <a:pt x="714" y="4506"/>
                    <a:pt x="877" y="4495"/>
                    <a:pt x="1064" y="4468"/>
                  </a:cubicBezTo>
                  <a:cubicBezTo>
                    <a:pt x="1915" y="4286"/>
                    <a:pt x="2675" y="3860"/>
                    <a:pt x="3192" y="3161"/>
                  </a:cubicBezTo>
                  <a:cubicBezTo>
                    <a:pt x="3739" y="2523"/>
                    <a:pt x="3952" y="1702"/>
                    <a:pt x="3891" y="882"/>
                  </a:cubicBezTo>
                  <a:cubicBezTo>
                    <a:pt x="3769" y="304"/>
                    <a:pt x="3556" y="0"/>
                    <a:pt x="346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3836975" y="2216125"/>
              <a:ext cx="155025" cy="43300"/>
            </a:xfrm>
            <a:custGeom>
              <a:avLst/>
              <a:gdLst/>
              <a:ahLst/>
              <a:cxnLst/>
              <a:rect l="l" t="t" r="r" b="b"/>
              <a:pathLst>
                <a:path w="6201" h="1732" extrusionOk="0">
                  <a:moveTo>
                    <a:pt x="3507" y="1"/>
                  </a:moveTo>
                  <a:cubicBezTo>
                    <a:pt x="2526" y="1"/>
                    <a:pt x="1565" y="271"/>
                    <a:pt x="730" y="791"/>
                  </a:cubicBezTo>
                  <a:cubicBezTo>
                    <a:pt x="243" y="1095"/>
                    <a:pt x="0" y="1429"/>
                    <a:pt x="91" y="1612"/>
                  </a:cubicBezTo>
                  <a:cubicBezTo>
                    <a:pt x="138" y="1698"/>
                    <a:pt x="260" y="1731"/>
                    <a:pt x="441" y="1731"/>
                  </a:cubicBezTo>
                  <a:cubicBezTo>
                    <a:pt x="963" y="1731"/>
                    <a:pt x="1980" y="1451"/>
                    <a:pt x="3131" y="1338"/>
                  </a:cubicBezTo>
                  <a:cubicBezTo>
                    <a:pt x="4681" y="1186"/>
                    <a:pt x="6049" y="1338"/>
                    <a:pt x="6170" y="1004"/>
                  </a:cubicBezTo>
                  <a:cubicBezTo>
                    <a:pt x="6201" y="852"/>
                    <a:pt x="5927" y="548"/>
                    <a:pt x="5380" y="335"/>
                  </a:cubicBezTo>
                  <a:cubicBezTo>
                    <a:pt x="4765" y="110"/>
                    <a:pt x="4132" y="1"/>
                    <a:pt x="35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3531475" y="2285600"/>
              <a:ext cx="114775" cy="49525"/>
            </a:xfrm>
            <a:custGeom>
              <a:avLst/>
              <a:gdLst/>
              <a:ahLst/>
              <a:cxnLst/>
              <a:rect l="l" t="t" r="r" b="b"/>
              <a:pathLst>
                <a:path w="4591" h="1981" extrusionOk="0">
                  <a:moveTo>
                    <a:pt x="2775" y="0"/>
                  </a:moveTo>
                  <a:cubicBezTo>
                    <a:pt x="1862" y="0"/>
                    <a:pt x="978" y="375"/>
                    <a:pt x="335" y="1082"/>
                  </a:cubicBezTo>
                  <a:cubicBezTo>
                    <a:pt x="31" y="1447"/>
                    <a:pt x="1" y="1811"/>
                    <a:pt x="123" y="1903"/>
                  </a:cubicBezTo>
                  <a:cubicBezTo>
                    <a:pt x="183" y="1957"/>
                    <a:pt x="265" y="1980"/>
                    <a:pt x="365" y="1980"/>
                  </a:cubicBezTo>
                  <a:cubicBezTo>
                    <a:pt x="765" y="1980"/>
                    <a:pt x="1460" y="1611"/>
                    <a:pt x="2311" y="1416"/>
                  </a:cubicBezTo>
                  <a:cubicBezTo>
                    <a:pt x="3375" y="1173"/>
                    <a:pt x="4378" y="1203"/>
                    <a:pt x="4530" y="839"/>
                  </a:cubicBezTo>
                  <a:cubicBezTo>
                    <a:pt x="4591" y="687"/>
                    <a:pt x="4378" y="383"/>
                    <a:pt x="3922" y="200"/>
                  </a:cubicBezTo>
                  <a:cubicBezTo>
                    <a:pt x="3545" y="66"/>
                    <a:pt x="3158" y="0"/>
                    <a:pt x="27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3919800" y="1823600"/>
              <a:ext cx="618575" cy="1064350"/>
            </a:xfrm>
            <a:custGeom>
              <a:avLst/>
              <a:gdLst/>
              <a:ahLst/>
              <a:cxnLst/>
              <a:rect l="l" t="t" r="r" b="b"/>
              <a:pathLst>
                <a:path w="24743" h="42574" extrusionOk="0">
                  <a:moveTo>
                    <a:pt x="8127" y="1"/>
                  </a:moveTo>
                  <a:cubicBezTo>
                    <a:pt x="6161" y="1"/>
                    <a:pt x="4249" y="764"/>
                    <a:pt x="2666" y="1950"/>
                  </a:cubicBezTo>
                  <a:lnTo>
                    <a:pt x="2666" y="1950"/>
                  </a:lnTo>
                  <a:cubicBezTo>
                    <a:pt x="1253" y="2611"/>
                    <a:pt x="294" y="3999"/>
                    <a:pt x="122" y="5550"/>
                  </a:cubicBezTo>
                  <a:cubicBezTo>
                    <a:pt x="0" y="7160"/>
                    <a:pt x="790" y="8771"/>
                    <a:pt x="2219" y="9592"/>
                  </a:cubicBezTo>
                  <a:cubicBezTo>
                    <a:pt x="3891" y="10595"/>
                    <a:pt x="6262" y="10565"/>
                    <a:pt x="7326" y="12145"/>
                  </a:cubicBezTo>
                  <a:cubicBezTo>
                    <a:pt x="8146" y="13392"/>
                    <a:pt x="7721" y="15063"/>
                    <a:pt x="7143" y="16401"/>
                  </a:cubicBezTo>
                  <a:cubicBezTo>
                    <a:pt x="6566" y="17738"/>
                    <a:pt x="5806" y="19136"/>
                    <a:pt x="6019" y="20626"/>
                  </a:cubicBezTo>
                  <a:cubicBezTo>
                    <a:pt x="6414" y="23483"/>
                    <a:pt x="10183" y="25033"/>
                    <a:pt x="10335" y="27890"/>
                  </a:cubicBezTo>
                  <a:cubicBezTo>
                    <a:pt x="10426" y="29714"/>
                    <a:pt x="8967" y="31234"/>
                    <a:pt x="8025" y="32814"/>
                  </a:cubicBezTo>
                  <a:cubicBezTo>
                    <a:pt x="6930" y="34668"/>
                    <a:pt x="6535" y="36948"/>
                    <a:pt x="7265" y="38985"/>
                  </a:cubicBezTo>
                  <a:cubicBezTo>
                    <a:pt x="7994" y="40991"/>
                    <a:pt x="9970" y="42541"/>
                    <a:pt x="12128" y="42571"/>
                  </a:cubicBezTo>
                  <a:cubicBezTo>
                    <a:pt x="12179" y="42573"/>
                    <a:pt x="12229" y="42574"/>
                    <a:pt x="12280" y="42574"/>
                  </a:cubicBezTo>
                  <a:cubicBezTo>
                    <a:pt x="14016" y="42574"/>
                    <a:pt x="15637" y="41572"/>
                    <a:pt x="17143" y="40656"/>
                  </a:cubicBezTo>
                  <a:cubicBezTo>
                    <a:pt x="19119" y="39441"/>
                    <a:pt x="21156" y="38134"/>
                    <a:pt x="22584" y="36310"/>
                  </a:cubicBezTo>
                  <a:cubicBezTo>
                    <a:pt x="23982" y="34486"/>
                    <a:pt x="24742" y="31933"/>
                    <a:pt x="23800" y="29866"/>
                  </a:cubicBezTo>
                  <a:cubicBezTo>
                    <a:pt x="22919" y="27951"/>
                    <a:pt x="20852" y="26614"/>
                    <a:pt x="20608" y="24577"/>
                  </a:cubicBezTo>
                  <a:cubicBezTo>
                    <a:pt x="20335" y="22358"/>
                    <a:pt x="22219" y="20504"/>
                    <a:pt x="22827" y="18376"/>
                  </a:cubicBezTo>
                  <a:cubicBezTo>
                    <a:pt x="23557" y="15793"/>
                    <a:pt x="22371" y="13088"/>
                    <a:pt x="20061" y="11811"/>
                  </a:cubicBezTo>
                  <a:cubicBezTo>
                    <a:pt x="18572" y="11021"/>
                    <a:pt x="16718" y="10808"/>
                    <a:pt x="15684" y="9531"/>
                  </a:cubicBezTo>
                  <a:cubicBezTo>
                    <a:pt x="14621" y="8194"/>
                    <a:pt x="14985" y="6249"/>
                    <a:pt x="14560" y="4577"/>
                  </a:cubicBezTo>
                  <a:cubicBezTo>
                    <a:pt x="13921" y="2054"/>
                    <a:pt x="11338" y="230"/>
                    <a:pt x="8633" y="18"/>
                  </a:cubicBezTo>
                  <a:cubicBezTo>
                    <a:pt x="8464" y="6"/>
                    <a:pt x="8295" y="1"/>
                    <a:pt x="81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3319475" y="1798625"/>
              <a:ext cx="669175" cy="604550"/>
            </a:xfrm>
            <a:custGeom>
              <a:avLst/>
              <a:gdLst/>
              <a:ahLst/>
              <a:cxnLst/>
              <a:rect l="l" t="t" r="r" b="b"/>
              <a:pathLst>
                <a:path w="26767" h="24182" extrusionOk="0">
                  <a:moveTo>
                    <a:pt x="20867" y="0"/>
                  </a:moveTo>
                  <a:cubicBezTo>
                    <a:pt x="20211" y="0"/>
                    <a:pt x="19563" y="114"/>
                    <a:pt x="18937" y="378"/>
                  </a:cubicBezTo>
                  <a:cubicBezTo>
                    <a:pt x="17630" y="956"/>
                    <a:pt x="16657" y="2050"/>
                    <a:pt x="15350" y="2688"/>
                  </a:cubicBezTo>
                  <a:cubicBezTo>
                    <a:pt x="13648" y="3539"/>
                    <a:pt x="11581" y="3387"/>
                    <a:pt x="9758" y="3995"/>
                  </a:cubicBezTo>
                  <a:cubicBezTo>
                    <a:pt x="7569" y="4755"/>
                    <a:pt x="5806" y="6549"/>
                    <a:pt x="5137" y="8767"/>
                  </a:cubicBezTo>
                  <a:cubicBezTo>
                    <a:pt x="4651" y="10500"/>
                    <a:pt x="4742" y="12476"/>
                    <a:pt x="3618" y="13874"/>
                  </a:cubicBezTo>
                  <a:cubicBezTo>
                    <a:pt x="3131" y="14512"/>
                    <a:pt x="2371" y="14938"/>
                    <a:pt x="1794" y="15546"/>
                  </a:cubicBezTo>
                  <a:cubicBezTo>
                    <a:pt x="760" y="16670"/>
                    <a:pt x="153" y="18129"/>
                    <a:pt x="92" y="19649"/>
                  </a:cubicBezTo>
                  <a:cubicBezTo>
                    <a:pt x="1" y="21169"/>
                    <a:pt x="122" y="22689"/>
                    <a:pt x="396" y="24178"/>
                  </a:cubicBezTo>
                  <a:cubicBezTo>
                    <a:pt x="444" y="24180"/>
                    <a:pt x="491" y="24182"/>
                    <a:pt x="539" y="24182"/>
                  </a:cubicBezTo>
                  <a:cubicBezTo>
                    <a:pt x="2204" y="24182"/>
                    <a:pt x="3518" y="22646"/>
                    <a:pt x="4286" y="21138"/>
                  </a:cubicBezTo>
                  <a:cubicBezTo>
                    <a:pt x="5107" y="19558"/>
                    <a:pt x="5806" y="17795"/>
                    <a:pt x="7326" y="16944"/>
                  </a:cubicBezTo>
                  <a:cubicBezTo>
                    <a:pt x="9302" y="15850"/>
                    <a:pt x="12280" y="16640"/>
                    <a:pt x="13648" y="14816"/>
                  </a:cubicBezTo>
                  <a:cubicBezTo>
                    <a:pt x="14591" y="13570"/>
                    <a:pt x="14226" y="11564"/>
                    <a:pt x="15350" y="10439"/>
                  </a:cubicBezTo>
                  <a:cubicBezTo>
                    <a:pt x="15983" y="9843"/>
                    <a:pt x="16862" y="9730"/>
                    <a:pt x="17790" y="9730"/>
                  </a:cubicBezTo>
                  <a:cubicBezTo>
                    <a:pt x="18357" y="9730"/>
                    <a:pt x="18943" y="9772"/>
                    <a:pt x="19502" y="9772"/>
                  </a:cubicBezTo>
                  <a:cubicBezTo>
                    <a:pt x="19567" y="9772"/>
                    <a:pt x="19632" y="9772"/>
                    <a:pt x="19697" y="9770"/>
                  </a:cubicBezTo>
                  <a:cubicBezTo>
                    <a:pt x="20092" y="9770"/>
                    <a:pt x="20518" y="9679"/>
                    <a:pt x="20913" y="9618"/>
                  </a:cubicBezTo>
                  <a:cubicBezTo>
                    <a:pt x="24489" y="8861"/>
                    <a:pt x="26766" y="5292"/>
                    <a:pt x="25995" y="1746"/>
                  </a:cubicBezTo>
                  <a:lnTo>
                    <a:pt x="25995" y="1746"/>
                  </a:lnTo>
                  <a:cubicBezTo>
                    <a:pt x="26231" y="1885"/>
                    <a:pt x="26462" y="2028"/>
                    <a:pt x="26688" y="2172"/>
                  </a:cubicBezTo>
                  <a:lnTo>
                    <a:pt x="25989" y="1716"/>
                  </a:lnTo>
                  <a:lnTo>
                    <a:pt x="25989" y="1716"/>
                  </a:lnTo>
                  <a:cubicBezTo>
                    <a:pt x="25991" y="1726"/>
                    <a:pt x="25993" y="1736"/>
                    <a:pt x="25995" y="1746"/>
                  </a:cubicBezTo>
                  <a:lnTo>
                    <a:pt x="25995" y="1746"/>
                  </a:lnTo>
                  <a:cubicBezTo>
                    <a:pt x="24398" y="799"/>
                    <a:pt x="22603" y="0"/>
                    <a:pt x="208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3947150" y="2602650"/>
              <a:ext cx="11425" cy="10450"/>
            </a:xfrm>
            <a:custGeom>
              <a:avLst/>
              <a:gdLst/>
              <a:ahLst/>
              <a:cxnLst/>
              <a:rect l="l" t="t" r="r" b="b"/>
              <a:pathLst>
                <a:path w="457" h="418" extrusionOk="0">
                  <a:moveTo>
                    <a:pt x="96" y="0"/>
                  </a:moveTo>
                  <a:cubicBezTo>
                    <a:pt x="81" y="0"/>
                    <a:pt x="68" y="4"/>
                    <a:pt x="61" y="11"/>
                  </a:cubicBezTo>
                  <a:cubicBezTo>
                    <a:pt x="0" y="72"/>
                    <a:pt x="61" y="163"/>
                    <a:pt x="152" y="285"/>
                  </a:cubicBezTo>
                  <a:cubicBezTo>
                    <a:pt x="245" y="377"/>
                    <a:pt x="338" y="417"/>
                    <a:pt x="390" y="417"/>
                  </a:cubicBezTo>
                  <a:cubicBezTo>
                    <a:pt x="407" y="417"/>
                    <a:pt x="419" y="413"/>
                    <a:pt x="426" y="406"/>
                  </a:cubicBezTo>
                  <a:cubicBezTo>
                    <a:pt x="456" y="376"/>
                    <a:pt x="426" y="254"/>
                    <a:pt x="304" y="133"/>
                  </a:cubicBezTo>
                  <a:cubicBezTo>
                    <a:pt x="235" y="40"/>
                    <a:pt x="147" y="0"/>
                    <a:pt x="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9" name="Google Shape;639;p35"/>
            <p:cNvSpPr/>
            <p:nvPr/>
          </p:nvSpPr>
          <p:spPr>
            <a:xfrm>
              <a:off x="3174325" y="1893125"/>
              <a:ext cx="777400" cy="983175"/>
            </a:xfrm>
            <a:custGeom>
              <a:avLst/>
              <a:gdLst/>
              <a:ahLst/>
              <a:cxnLst/>
              <a:rect l="l" t="t" r="r" b="b"/>
              <a:pathLst>
                <a:path w="31096" h="39327" extrusionOk="0">
                  <a:moveTo>
                    <a:pt x="27242" y="1"/>
                  </a:moveTo>
                  <a:cubicBezTo>
                    <a:pt x="26860" y="1"/>
                    <a:pt x="26473" y="32"/>
                    <a:pt x="26081" y="94"/>
                  </a:cubicBezTo>
                  <a:cubicBezTo>
                    <a:pt x="24834" y="276"/>
                    <a:pt x="23679" y="823"/>
                    <a:pt x="22676" y="1583"/>
                  </a:cubicBezTo>
                  <a:cubicBezTo>
                    <a:pt x="21460" y="2525"/>
                    <a:pt x="20579" y="3802"/>
                    <a:pt x="20093" y="5261"/>
                  </a:cubicBezTo>
                  <a:cubicBezTo>
                    <a:pt x="19819" y="6051"/>
                    <a:pt x="19606" y="6872"/>
                    <a:pt x="19363" y="7693"/>
                  </a:cubicBezTo>
                  <a:cubicBezTo>
                    <a:pt x="19181" y="8574"/>
                    <a:pt x="18816" y="9364"/>
                    <a:pt x="18299" y="10094"/>
                  </a:cubicBezTo>
                  <a:cubicBezTo>
                    <a:pt x="18056" y="10459"/>
                    <a:pt x="17722" y="10763"/>
                    <a:pt x="17357" y="11036"/>
                  </a:cubicBezTo>
                  <a:cubicBezTo>
                    <a:pt x="16962" y="11310"/>
                    <a:pt x="16567" y="11492"/>
                    <a:pt x="16111" y="11644"/>
                  </a:cubicBezTo>
                  <a:cubicBezTo>
                    <a:pt x="15199" y="11948"/>
                    <a:pt x="14196" y="12100"/>
                    <a:pt x="13254" y="12343"/>
                  </a:cubicBezTo>
                  <a:cubicBezTo>
                    <a:pt x="12767" y="12434"/>
                    <a:pt x="12250" y="12586"/>
                    <a:pt x="11795" y="12799"/>
                  </a:cubicBezTo>
                  <a:cubicBezTo>
                    <a:pt x="11339" y="12981"/>
                    <a:pt x="10883" y="13285"/>
                    <a:pt x="10518" y="13620"/>
                  </a:cubicBezTo>
                  <a:cubicBezTo>
                    <a:pt x="9758" y="14349"/>
                    <a:pt x="9241" y="15291"/>
                    <a:pt x="9029" y="16355"/>
                  </a:cubicBezTo>
                  <a:cubicBezTo>
                    <a:pt x="8846" y="17419"/>
                    <a:pt x="8816" y="18483"/>
                    <a:pt x="8968" y="19516"/>
                  </a:cubicBezTo>
                  <a:cubicBezTo>
                    <a:pt x="9120" y="20550"/>
                    <a:pt x="9393" y="21523"/>
                    <a:pt x="9728" y="22465"/>
                  </a:cubicBezTo>
                  <a:cubicBezTo>
                    <a:pt x="10336" y="24380"/>
                    <a:pt x="11004" y="26173"/>
                    <a:pt x="11126" y="27997"/>
                  </a:cubicBezTo>
                  <a:cubicBezTo>
                    <a:pt x="11217" y="29699"/>
                    <a:pt x="10913" y="31432"/>
                    <a:pt x="10214" y="33012"/>
                  </a:cubicBezTo>
                  <a:cubicBezTo>
                    <a:pt x="9606" y="34380"/>
                    <a:pt x="8694" y="35626"/>
                    <a:pt x="7600" y="36599"/>
                  </a:cubicBezTo>
                  <a:cubicBezTo>
                    <a:pt x="6658" y="37450"/>
                    <a:pt x="5594" y="38088"/>
                    <a:pt x="4439" y="38544"/>
                  </a:cubicBezTo>
                  <a:cubicBezTo>
                    <a:pt x="3557" y="38878"/>
                    <a:pt x="2645" y="39122"/>
                    <a:pt x="1734" y="39243"/>
                  </a:cubicBezTo>
                  <a:cubicBezTo>
                    <a:pt x="1186" y="39304"/>
                    <a:pt x="609" y="39304"/>
                    <a:pt x="1" y="39304"/>
                  </a:cubicBezTo>
                  <a:cubicBezTo>
                    <a:pt x="230" y="39319"/>
                    <a:pt x="458" y="39326"/>
                    <a:pt x="686" y="39326"/>
                  </a:cubicBezTo>
                  <a:cubicBezTo>
                    <a:pt x="3245" y="39326"/>
                    <a:pt x="5737" y="38393"/>
                    <a:pt x="7691" y="36690"/>
                  </a:cubicBezTo>
                  <a:cubicBezTo>
                    <a:pt x="8846" y="35657"/>
                    <a:pt x="9758" y="34441"/>
                    <a:pt x="10366" y="33043"/>
                  </a:cubicBezTo>
                  <a:cubicBezTo>
                    <a:pt x="11095" y="31432"/>
                    <a:pt x="11430" y="29699"/>
                    <a:pt x="11308" y="27936"/>
                  </a:cubicBezTo>
                  <a:cubicBezTo>
                    <a:pt x="11187" y="26112"/>
                    <a:pt x="10518" y="24258"/>
                    <a:pt x="9910" y="22404"/>
                  </a:cubicBezTo>
                  <a:cubicBezTo>
                    <a:pt x="9576" y="21462"/>
                    <a:pt x="9332" y="20459"/>
                    <a:pt x="9150" y="19486"/>
                  </a:cubicBezTo>
                  <a:cubicBezTo>
                    <a:pt x="8998" y="18453"/>
                    <a:pt x="8998" y="17419"/>
                    <a:pt x="9211" y="16386"/>
                  </a:cubicBezTo>
                  <a:cubicBezTo>
                    <a:pt x="9454" y="15383"/>
                    <a:pt x="9940" y="14471"/>
                    <a:pt x="10670" y="13741"/>
                  </a:cubicBezTo>
                  <a:cubicBezTo>
                    <a:pt x="11035" y="13407"/>
                    <a:pt x="11460" y="13133"/>
                    <a:pt x="11916" y="12951"/>
                  </a:cubicBezTo>
                  <a:cubicBezTo>
                    <a:pt x="12372" y="12738"/>
                    <a:pt x="12828" y="12586"/>
                    <a:pt x="13314" y="12495"/>
                  </a:cubicBezTo>
                  <a:cubicBezTo>
                    <a:pt x="14287" y="12252"/>
                    <a:pt x="15260" y="12100"/>
                    <a:pt x="16172" y="11796"/>
                  </a:cubicBezTo>
                  <a:cubicBezTo>
                    <a:pt x="16627" y="11644"/>
                    <a:pt x="17053" y="11431"/>
                    <a:pt x="17479" y="11158"/>
                  </a:cubicBezTo>
                  <a:cubicBezTo>
                    <a:pt x="17843" y="10884"/>
                    <a:pt x="18178" y="10550"/>
                    <a:pt x="18451" y="10155"/>
                  </a:cubicBezTo>
                  <a:cubicBezTo>
                    <a:pt x="18938" y="9456"/>
                    <a:pt x="19333" y="8604"/>
                    <a:pt x="19545" y="7723"/>
                  </a:cubicBezTo>
                  <a:cubicBezTo>
                    <a:pt x="19789" y="6902"/>
                    <a:pt x="19971" y="6051"/>
                    <a:pt x="20245" y="5291"/>
                  </a:cubicBezTo>
                  <a:cubicBezTo>
                    <a:pt x="20700" y="3863"/>
                    <a:pt x="21582" y="2617"/>
                    <a:pt x="22737" y="1705"/>
                  </a:cubicBezTo>
                  <a:cubicBezTo>
                    <a:pt x="23740" y="945"/>
                    <a:pt x="24865" y="398"/>
                    <a:pt x="26081" y="215"/>
                  </a:cubicBezTo>
                  <a:cubicBezTo>
                    <a:pt x="26475" y="150"/>
                    <a:pt x="26880" y="118"/>
                    <a:pt x="27287" y="118"/>
                  </a:cubicBezTo>
                  <a:cubicBezTo>
                    <a:pt x="27822" y="118"/>
                    <a:pt x="28359" y="173"/>
                    <a:pt x="28877" y="276"/>
                  </a:cubicBezTo>
                  <a:cubicBezTo>
                    <a:pt x="29424" y="398"/>
                    <a:pt x="30002" y="580"/>
                    <a:pt x="30549" y="854"/>
                  </a:cubicBezTo>
                  <a:cubicBezTo>
                    <a:pt x="30913" y="1006"/>
                    <a:pt x="31096" y="1127"/>
                    <a:pt x="31096" y="1127"/>
                  </a:cubicBezTo>
                  <a:cubicBezTo>
                    <a:pt x="30944" y="1006"/>
                    <a:pt x="30761" y="884"/>
                    <a:pt x="30579" y="823"/>
                  </a:cubicBezTo>
                  <a:cubicBezTo>
                    <a:pt x="30032" y="550"/>
                    <a:pt x="29485" y="337"/>
                    <a:pt x="28907" y="215"/>
                  </a:cubicBezTo>
                  <a:cubicBezTo>
                    <a:pt x="28363" y="70"/>
                    <a:pt x="27808" y="1"/>
                    <a:pt x="2724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0" name="Google Shape;640;p35"/>
            <p:cNvSpPr/>
            <p:nvPr/>
          </p:nvSpPr>
          <p:spPr>
            <a:xfrm>
              <a:off x="3621925" y="1701950"/>
              <a:ext cx="349575" cy="177575"/>
            </a:xfrm>
            <a:custGeom>
              <a:avLst/>
              <a:gdLst/>
              <a:ahLst/>
              <a:cxnLst/>
              <a:rect l="l" t="t" r="r" b="b"/>
              <a:pathLst>
                <a:path w="13983" h="7103" extrusionOk="0">
                  <a:moveTo>
                    <a:pt x="5516" y="1"/>
                  </a:moveTo>
                  <a:cubicBezTo>
                    <a:pt x="4412" y="1"/>
                    <a:pt x="3292" y="213"/>
                    <a:pt x="2219" y="659"/>
                  </a:cubicBezTo>
                  <a:cubicBezTo>
                    <a:pt x="1672" y="932"/>
                    <a:pt x="1094" y="1236"/>
                    <a:pt x="547" y="1631"/>
                  </a:cubicBezTo>
                  <a:cubicBezTo>
                    <a:pt x="395" y="1722"/>
                    <a:pt x="243" y="1844"/>
                    <a:pt x="152" y="1966"/>
                  </a:cubicBezTo>
                  <a:cubicBezTo>
                    <a:pt x="61" y="1996"/>
                    <a:pt x="30" y="2057"/>
                    <a:pt x="0" y="2087"/>
                  </a:cubicBezTo>
                  <a:cubicBezTo>
                    <a:pt x="699" y="1601"/>
                    <a:pt x="1459" y="1175"/>
                    <a:pt x="2280" y="780"/>
                  </a:cubicBezTo>
                  <a:cubicBezTo>
                    <a:pt x="3131" y="446"/>
                    <a:pt x="4043" y="203"/>
                    <a:pt x="5015" y="172"/>
                  </a:cubicBezTo>
                  <a:cubicBezTo>
                    <a:pt x="5192" y="161"/>
                    <a:pt x="5369" y="155"/>
                    <a:pt x="5545" y="155"/>
                  </a:cubicBezTo>
                  <a:cubicBezTo>
                    <a:pt x="7671" y="155"/>
                    <a:pt x="9733" y="992"/>
                    <a:pt x="11277" y="2452"/>
                  </a:cubicBezTo>
                  <a:cubicBezTo>
                    <a:pt x="11946" y="3090"/>
                    <a:pt x="12523" y="3820"/>
                    <a:pt x="12979" y="4671"/>
                  </a:cubicBezTo>
                  <a:cubicBezTo>
                    <a:pt x="13405" y="5431"/>
                    <a:pt x="13709" y="6251"/>
                    <a:pt x="13921" y="7102"/>
                  </a:cubicBezTo>
                  <a:cubicBezTo>
                    <a:pt x="13982" y="7011"/>
                    <a:pt x="13921" y="6981"/>
                    <a:pt x="13921" y="6890"/>
                  </a:cubicBezTo>
                  <a:cubicBezTo>
                    <a:pt x="13891" y="6738"/>
                    <a:pt x="13861" y="6555"/>
                    <a:pt x="13830" y="6403"/>
                  </a:cubicBezTo>
                  <a:cubicBezTo>
                    <a:pt x="13648" y="5795"/>
                    <a:pt x="13435" y="5187"/>
                    <a:pt x="13131" y="4610"/>
                  </a:cubicBezTo>
                  <a:cubicBezTo>
                    <a:pt x="11627" y="1692"/>
                    <a:pt x="8632" y="1"/>
                    <a:pt x="5516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3988950" y="1885575"/>
              <a:ext cx="480275" cy="968125"/>
            </a:xfrm>
            <a:custGeom>
              <a:avLst/>
              <a:gdLst/>
              <a:ahLst/>
              <a:cxnLst/>
              <a:rect l="l" t="t" r="r" b="b"/>
              <a:pathLst>
                <a:path w="19211" h="38725" extrusionOk="0">
                  <a:moveTo>
                    <a:pt x="0" y="1"/>
                  </a:moveTo>
                  <a:lnTo>
                    <a:pt x="0" y="122"/>
                  </a:lnTo>
                  <a:cubicBezTo>
                    <a:pt x="0" y="244"/>
                    <a:pt x="61" y="396"/>
                    <a:pt x="91" y="517"/>
                  </a:cubicBezTo>
                  <a:cubicBezTo>
                    <a:pt x="243" y="973"/>
                    <a:pt x="456" y="1368"/>
                    <a:pt x="821" y="1764"/>
                  </a:cubicBezTo>
                  <a:cubicBezTo>
                    <a:pt x="1338" y="2341"/>
                    <a:pt x="1976" y="2797"/>
                    <a:pt x="2705" y="3101"/>
                  </a:cubicBezTo>
                  <a:cubicBezTo>
                    <a:pt x="3648" y="3466"/>
                    <a:pt x="4651" y="3739"/>
                    <a:pt x="5623" y="3922"/>
                  </a:cubicBezTo>
                  <a:cubicBezTo>
                    <a:pt x="6748" y="4195"/>
                    <a:pt x="7994" y="4530"/>
                    <a:pt x="8967" y="5381"/>
                  </a:cubicBezTo>
                  <a:cubicBezTo>
                    <a:pt x="9514" y="5837"/>
                    <a:pt x="9940" y="6353"/>
                    <a:pt x="10244" y="6961"/>
                  </a:cubicBezTo>
                  <a:cubicBezTo>
                    <a:pt x="10548" y="7599"/>
                    <a:pt x="10791" y="8299"/>
                    <a:pt x="10943" y="9028"/>
                  </a:cubicBezTo>
                  <a:cubicBezTo>
                    <a:pt x="11095" y="9727"/>
                    <a:pt x="11216" y="10487"/>
                    <a:pt x="11247" y="11247"/>
                  </a:cubicBezTo>
                  <a:lnTo>
                    <a:pt x="11368" y="13648"/>
                  </a:lnTo>
                  <a:cubicBezTo>
                    <a:pt x="11459" y="15259"/>
                    <a:pt x="11642" y="16992"/>
                    <a:pt x="12462" y="18542"/>
                  </a:cubicBezTo>
                  <a:cubicBezTo>
                    <a:pt x="12918" y="19302"/>
                    <a:pt x="13465" y="20001"/>
                    <a:pt x="14104" y="20578"/>
                  </a:cubicBezTo>
                  <a:cubicBezTo>
                    <a:pt x="14712" y="21125"/>
                    <a:pt x="15350" y="21673"/>
                    <a:pt x="15928" y="22250"/>
                  </a:cubicBezTo>
                  <a:cubicBezTo>
                    <a:pt x="17022" y="23344"/>
                    <a:pt x="17873" y="24682"/>
                    <a:pt x="18359" y="26171"/>
                  </a:cubicBezTo>
                  <a:cubicBezTo>
                    <a:pt x="18815" y="27478"/>
                    <a:pt x="18998" y="28907"/>
                    <a:pt x="18906" y="30305"/>
                  </a:cubicBezTo>
                  <a:cubicBezTo>
                    <a:pt x="18846" y="30913"/>
                    <a:pt x="18754" y="31551"/>
                    <a:pt x="18542" y="32159"/>
                  </a:cubicBezTo>
                  <a:cubicBezTo>
                    <a:pt x="18359" y="32737"/>
                    <a:pt x="18177" y="33253"/>
                    <a:pt x="17903" y="33800"/>
                  </a:cubicBezTo>
                  <a:cubicBezTo>
                    <a:pt x="17113" y="35442"/>
                    <a:pt x="15897" y="36810"/>
                    <a:pt x="14408" y="37782"/>
                  </a:cubicBezTo>
                  <a:cubicBezTo>
                    <a:pt x="13982" y="38056"/>
                    <a:pt x="13587" y="38269"/>
                    <a:pt x="13162" y="38512"/>
                  </a:cubicBezTo>
                  <a:lnTo>
                    <a:pt x="12827" y="38664"/>
                  </a:lnTo>
                  <a:lnTo>
                    <a:pt x="12766" y="38694"/>
                  </a:lnTo>
                  <a:lnTo>
                    <a:pt x="13131" y="38542"/>
                  </a:lnTo>
                  <a:cubicBezTo>
                    <a:pt x="13587" y="38299"/>
                    <a:pt x="13982" y="38086"/>
                    <a:pt x="14408" y="37813"/>
                  </a:cubicBezTo>
                  <a:cubicBezTo>
                    <a:pt x="15928" y="36840"/>
                    <a:pt x="17143" y="35472"/>
                    <a:pt x="17994" y="33861"/>
                  </a:cubicBezTo>
                  <a:cubicBezTo>
                    <a:pt x="18238" y="33345"/>
                    <a:pt x="18481" y="32767"/>
                    <a:pt x="18663" y="32189"/>
                  </a:cubicBezTo>
                  <a:cubicBezTo>
                    <a:pt x="18846" y="31582"/>
                    <a:pt x="18967" y="30943"/>
                    <a:pt x="19058" y="30305"/>
                  </a:cubicBezTo>
                  <a:cubicBezTo>
                    <a:pt x="19210" y="28846"/>
                    <a:pt x="18998" y="27417"/>
                    <a:pt x="18542" y="26050"/>
                  </a:cubicBezTo>
                  <a:cubicBezTo>
                    <a:pt x="18055" y="24530"/>
                    <a:pt x="17235" y="23162"/>
                    <a:pt x="16080" y="22037"/>
                  </a:cubicBezTo>
                  <a:cubicBezTo>
                    <a:pt x="14955" y="20913"/>
                    <a:pt x="13496" y="19879"/>
                    <a:pt x="12675" y="18390"/>
                  </a:cubicBezTo>
                  <a:cubicBezTo>
                    <a:pt x="11824" y="16931"/>
                    <a:pt x="11642" y="15168"/>
                    <a:pt x="11551" y="13587"/>
                  </a:cubicBezTo>
                  <a:lnTo>
                    <a:pt x="11459" y="11186"/>
                  </a:lnTo>
                  <a:cubicBezTo>
                    <a:pt x="11368" y="10426"/>
                    <a:pt x="11247" y="9666"/>
                    <a:pt x="11095" y="8906"/>
                  </a:cubicBezTo>
                  <a:cubicBezTo>
                    <a:pt x="10943" y="8207"/>
                    <a:pt x="10699" y="7508"/>
                    <a:pt x="10335" y="6840"/>
                  </a:cubicBezTo>
                  <a:cubicBezTo>
                    <a:pt x="10031" y="6232"/>
                    <a:pt x="9636" y="5685"/>
                    <a:pt x="9089" y="5229"/>
                  </a:cubicBezTo>
                  <a:cubicBezTo>
                    <a:pt x="8025" y="4347"/>
                    <a:pt x="6778" y="4043"/>
                    <a:pt x="5684" y="3770"/>
                  </a:cubicBezTo>
                  <a:cubicBezTo>
                    <a:pt x="4681" y="3618"/>
                    <a:pt x="3708" y="3344"/>
                    <a:pt x="2736" y="2979"/>
                  </a:cubicBezTo>
                  <a:cubicBezTo>
                    <a:pt x="2037" y="2706"/>
                    <a:pt x="1368" y="2250"/>
                    <a:pt x="851" y="1733"/>
                  </a:cubicBezTo>
                  <a:cubicBezTo>
                    <a:pt x="547" y="1368"/>
                    <a:pt x="274" y="973"/>
                    <a:pt x="122" y="517"/>
                  </a:cubicBezTo>
                  <a:cubicBezTo>
                    <a:pt x="61" y="213"/>
                    <a:pt x="0" y="1"/>
                    <a:pt x="0" y="1"/>
                  </a:cubicBezTo>
                  <a:close/>
                  <a:moveTo>
                    <a:pt x="12766" y="38694"/>
                  </a:moveTo>
                  <a:lnTo>
                    <a:pt x="12706" y="38725"/>
                  </a:lnTo>
                  <a:cubicBezTo>
                    <a:pt x="12736" y="38725"/>
                    <a:pt x="12766" y="38694"/>
                    <a:pt x="12766" y="38694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2" name="Google Shape;642;p35"/>
            <p:cNvSpPr/>
            <p:nvPr/>
          </p:nvSpPr>
          <p:spPr>
            <a:xfrm>
              <a:off x="3988175" y="1890700"/>
              <a:ext cx="576025" cy="381200"/>
            </a:xfrm>
            <a:custGeom>
              <a:avLst/>
              <a:gdLst/>
              <a:ahLst/>
              <a:cxnLst/>
              <a:rect l="l" t="t" r="r" b="b"/>
              <a:pathLst>
                <a:path w="23041" h="15248" extrusionOk="0">
                  <a:moveTo>
                    <a:pt x="23041" y="15054"/>
                  </a:moveTo>
                  <a:cubicBezTo>
                    <a:pt x="23041" y="15054"/>
                    <a:pt x="22988" y="15054"/>
                    <a:pt x="22956" y="15079"/>
                  </a:cubicBezTo>
                  <a:lnTo>
                    <a:pt x="22956" y="15079"/>
                  </a:lnTo>
                  <a:cubicBezTo>
                    <a:pt x="22984" y="15071"/>
                    <a:pt x="23012" y="15063"/>
                    <a:pt x="23041" y="15054"/>
                  </a:cubicBezTo>
                  <a:close/>
                  <a:moveTo>
                    <a:pt x="8" y="1"/>
                  </a:moveTo>
                  <a:cubicBezTo>
                    <a:pt x="3" y="1"/>
                    <a:pt x="1" y="3"/>
                    <a:pt x="1" y="8"/>
                  </a:cubicBezTo>
                  <a:cubicBezTo>
                    <a:pt x="305" y="251"/>
                    <a:pt x="609" y="525"/>
                    <a:pt x="943" y="707"/>
                  </a:cubicBezTo>
                  <a:cubicBezTo>
                    <a:pt x="1885" y="1285"/>
                    <a:pt x="2919" y="1680"/>
                    <a:pt x="3983" y="1862"/>
                  </a:cubicBezTo>
                  <a:cubicBezTo>
                    <a:pt x="5563" y="2136"/>
                    <a:pt x="7174" y="2349"/>
                    <a:pt x="8785" y="2470"/>
                  </a:cubicBezTo>
                  <a:cubicBezTo>
                    <a:pt x="9697" y="2592"/>
                    <a:pt x="10639" y="2744"/>
                    <a:pt x="11551" y="2987"/>
                  </a:cubicBezTo>
                  <a:cubicBezTo>
                    <a:pt x="12524" y="3261"/>
                    <a:pt x="13466" y="3686"/>
                    <a:pt x="14287" y="4294"/>
                  </a:cubicBezTo>
                  <a:cubicBezTo>
                    <a:pt x="15077" y="4902"/>
                    <a:pt x="15715" y="5692"/>
                    <a:pt x="16141" y="6604"/>
                  </a:cubicBezTo>
                  <a:cubicBezTo>
                    <a:pt x="16536" y="7486"/>
                    <a:pt x="16840" y="8398"/>
                    <a:pt x="17053" y="9309"/>
                  </a:cubicBezTo>
                  <a:cubicBezTo>
                    <a:pt x="17296" y="10130"/>
                    <a:pt x="17539" y="10981"/>
                    <a:pt x="17843" y="11771"/>
                  </a:cubicBezTo>
                  <a:cubicBezTo>
                    <a:pt x="18117" y="12471"/>
                    <a:pt x="18512" y="13139"/>
                    <a:pt x="18998" y="13717"/>
                  </a:cubicBezTo>
                  <a:cubicBezTo>
                    <a:pt x="19728" y="14598"/>
                    <a:pt x="20761" y="15115"/>
                    <a:pt x="21855" y="15237"/>
                  </a:cubicBezTo>
                  <a:cubicBezTo>
                    <a:pt x="20791" y="15115"/>
                    <a:pt x="19788" y="14568"/>
                    <a:pt x="19120" y="13717"/>
                  </a:cubicBezTo>
                  <a:cubicBezTo>
                    <a:pt x="18664" y="13109"/>
                    <a:pt x="18269" y="12471"/>
                    <a:pt x="18025" y="11771"/>
                  </a:cubicBezTo>
                  <a:cubicBezTo>
                    <a:pt x="17721" y="10981"/>
                    <a:pt x="17448" y="10160"/>
                    <a:pt x="17266" y="9309"/>
                  </a:cubicBezTo>
                  <a:cubicBezTo>
                    <a:pt x="17022" y="8398"/>
                    <a:pt x="16718" y="7486"/>
                    <a:pt x="16354" y="6604"/>
                  </a:cubicBezTo>
                  <a:cubicBezTo>
                    <a:pt x="15898" y="5662"/>
                    <a:pt x="15229" y="4872"/>
                    <a:pt x="14408" y="4233"/>
                  </a:cubicBezTo>
                  <a:cubicBezTo>
                    <a:pt x="13557" y="3625"/>
                    <a:pt x="12615" y="3139"/>
                    <a:pt x="11642" y="2896"/>
                  </a:cubicBezTo>
                  <a:cubicBezTo>
                    <a:pt x="10730" y="2622"/>
                    <a:pt x="9758" y="2470"/>
                    <a:pt x="8816" y="2349"/>
                  </a:cubicBezTo>
                  <a:cubicBezTo>
                    <a:pt x="6992" y="2166"/>
                    <a:pt x="5350" y="2106"/>
                    <a:pt x="4043" y="1771"/>
                  </a:cubicBezTo>
                  <a:cubicBezTo>
                    <a:pt x="2980" y="1589"/>
                    <a:pt x="1946" y="1224"/>
                    <a:pt x="1004" y="677"/>
                  </a:cubicBezTo>
                  <a:cubicBezTo>
                    <a:pt x="393" y="288"/>
                    <a:pt x="61" y="1"/>
                    <a:pt x="8" y="1"/>
                  </a:cubicBezTo>
                  <a:close/>
                  <a:moveTo>
                    <a:pt x="22956" y="15079"/>
                  </a:moveTo>
                  <a:cubicBezTo>
                    <a:pt x="22593" y="15180"/>
                    <a:pt x="22250" y="15208"/>
                    <a:pt x="21855" y="15237"/>
                  </a:cubicBezTo>
                  <a:cubicBezTo>
                    <a:pt x="21916" y="15244"/>
                    <a:pt x="21981" y="15248"/>
                    <a:pt x="22049" y="15248"/>
                  </a:cubicBezTo>
                  <a:cubicBezTo>
                    <a:pt x="22252" y="15248"/>
                    <a:pt x="22486" y="15214"/>
                    <a:pt x="22737" y="15145"/>
                  </a:cubicBezTo>
                  <a:cubicBezTo>
                    <a:pt x="22828" y="15115"/>
                    <a:pt x="22919" y="15115"/>
                    <a:pt x="22950" y="15085"/>
                  </a:cubicBezTo>
                  <a:cubicBezTo>
                    <a:pt x="22952" y="15083"/>
                    <a:pt x="22954" y="15081"/>
                    <a:pt x="22956" y="15079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3" name="Google Shape;643;p35"/>
            <p:cNvSpPr/>
            <p:nvPr/>
          </p:nvSpPr>
          <p:spPr>
            <a:xfrm>
              <a:off x="3821775" y="4216150"/>
              <a:ext cx="867825" cy="288025"/>
            </a:xfrm>
            <a:custGeom>
              <a:avLst/>
              <a:gdLst/>
              <a:ahLst/>
              <a:cxnLst/>
              <a:rect l="l" t="t" r="r" b="b"/>
              <a:pathLst>
                <a:path w="34713" h="11521" extrusionOk="0">
                  <a:moveTo>
                    <a:pt x="30913" y="1"/>
                  </a:moveTo>
                  <a:lnTo>
                    <a:pt x="22280" y="3192"/>
                  </a:lnTo>
                  <a:cubicBezTo>
                    <a:pt x="22280" y="3192"/>
                    <a:pt x="18997" y="1885"/>
                    <a:pt x="18329" y="1825"/>
                  </a:cubicBezTo>
                  <a:cubicBezTo>
                    <a:pt x="18305" y="1821"/>
                    <a:pt x="18277" y="1820"/>
                    <a:pt x="18245" y="1820"/>
                  </a:cubicBezTo>
                  <a:cubicBezTo>
                    <a:pt x="17101" y="1820"/>
                    <a:pt x="10908" y="3905"/>
                    <a:pt x="6383" y="5472"/>
                  </a:cubicBezTo>
                  <a:cubicBezTo>
                    <a:pt x="3344" y="6536"/>
                    <a:pt x="1003" y="8481"/>
                    <a:pt x="0" y="11521"/>
                  </a:cubicBezTo>
                  <a:lnTo>
                    <a:pt x="34712" y="11399"/>
                  </a:lnTo>
                  <a:lnTo>
                    <a:pt x="30913" y="1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4" name="Google Shape;644;p35"/>
            <p:cNvSpPr/>
            <p:nvPr/>
          </p:nvSpPr>
          <p:spPr>
            <a:xfrm>
              <a:off x="2722200" y="3878775"/>
              <a:ext cx="457475" cy="743200"/>
            </a:xfrm>
            <a:custGeom>
              <a:avLst/>
              <a:gdLst/>
              <a:ahLst/>
              <a:cxnLst/>
              <a:rect l="l" t="t" r="r" b="b"/>
              <a:pathLst>
                <a:path w="18299" h="29728" extrusionOk="0">
                  <a:moveTo>
                    <a:pt x="2767" y="0"/>
                  </a:moveTo>
                  <a:lnTo>
                    <a:pt x="1" y="1945"/>
                  </a:lnTo>
                  <a:lnTo>
                    <a:pt x="14104" y="27599"/>
                  </a:lnTo>
                  <a:lnTo>
                    <a:pt x="18299" y="29727"/>
                  </a:lnTo>
                  <a:lnTo>
                    <a:pt x="17357" y="25411"/>
                  </a:lnTo>
                  <a:lnTo>
                    <a:pt x="2767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5" name="Google Shape;645;p35"/>
            <p:cNvSpPr/>
            <p:nvPr/>
          </p:nvSpPr>
          <p:spPr>
            <a:xfrm>
              <a:off x="3145450" y="4584700"/>
              <a:ext cx="34225" cy="37275"/>
            </a:xfrm>
            <a:custGeom>
              <a:avLst/>
              <a:gdLst/>
              <a:ahLst/>
              <a:cxnLst/>
              <a:rect l="l" t="t" r="r" b="b"/>
              <a:pathLst>
                <a:path w="1369" h="1491" extrusionOk="0">
                  <a:moveTo>
                    <a:pt x="1065" y="1"/>
                  </a:moveTo>
                  <a:lnTo>
                    <a:pt x="1" y="791"/>
                  </a:lnTo>
                  <a:lnTo>
                    <a:pt x="1369" y="1490"/>
                  </a:lnTo>
                  <a:lnTo>
                    <a:pt x="106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6" name="Google Shape;646;p35"/>
            <p:cNvSpPr/>
            <p:nvPr/>
          </p:nvSpPr>
          <p:spPr>
            <a:xfrm>
              <a:off x="3074800" y="4508225"/>
              <a:ext cx="81325" cy="59100"/>
            </a:xfrm>
            <a:custGeom>
              <a:avLst/>
              <a:gdLst/>
              <a:ahLst/>
              <a:cxnLst/>
              <a:rect l="l" t="t" r="r" b="b"/>
              <a:pathLst>
                <a:path w="3253" h="2364" extrusionOk="0">
                  <a:moveTo>
                    <a:pt x="2724" y="1"/>
                  </a:moveTo>
                  <a:cubicBezTo>
                    <a:pt x="2598" y="1"/>
                    <a:pt x="2466" y="77"/>
                    <a:pt x="2371" y="172"/>
                  </a:cubicBezTo>
                  <a:cubicBezTo>
                    <a:pt x="2297" y="321"/>
                    <a:pt x="2222" y="470"/>
                    <a:pt x="2197" y="652"/>
                  </a:cubicBezTo>
                  <a:lnTo>
                    <a:pt x="2197" y="652"/>
                  </a:lnTo>
                  <a:cubicBezTo>
                    <a:pt x="2125" y="634"/>
                    <a:pt x="2053" y="626"/>
                    <a:pt x="1980" y="626"/>
                  </a:cubicBezTo>
                  <a:cubicBezTo>
                    <a:pt x="1777" y="626"/>
                    <a:pt x="1575" y="693"/>
                    <a:pt x="1398" y="810"/>
                  </a:cubicBezTo>
                  <a:cubicBezTo>
                    <a:pt x="1178" y="975"/>
                    <a:pt x="1008" y="1215"/>
                    <a:pt x="955" y="1484"/>
                  </a:cubicBezTo>
                  <a:lnTo>
                    <a:pt x="955" y="1484"/>
                  </a:lnTo>
                  <a:cubicBezTo>
                    <a:pt x="779" y="1500"/>
                    <a:pt x="607" y="1550"/>
                    <a:pt x="456" y="1601"/>
                  </a:cubicBezTo>
                  <a:cubicBezTo>
                    <a:pt x="304" y="1692"/>
                    <a:pt x="183" y="1783"/>
                    <a:pt x="91" y="1935"/>
                  </a:cubicBezTo>
                  <a:cubicBezTo>
                    <a:pt x="0" y="2209"/>
                    <a:pt x="0" y="2330"/>
                    <a:pt x="31" y="2361"/>
                  </a:cubicBezTo>
                  <a:cubicBezTo>
                    <a:pt x="33" y="2363"/>
                    <a:pt x="35" y="2364"/>
                    <a:pt x="37" y="2364"/>
                  </a:cubicBezTo>
                  <a:cubicBezTo>
                    <a:pt x="62" y="2364"/>
                    <a:pt x="72" y="2195"/>
                    <a:pt x="213" y="2026"/>
                  </a:cubicBezTo>
                  <a:cubicBezTo>
                    <a:pt x="335" y="1905"/>
                    <a:pt x="456" y="1783"/>
                    <a:pt x="547" y="1753"/>
                  </a:cubicBezTo>
                  <a:cubicBezTo>
                    <a:pt x="655" y="1710"/>
                    <a:pt x="793" y="1667"/>
                    <a:pt x="929" y="1667"/>
                  </a:cubicBezTo>
                  <a:cubicBezTo>
                    <a:pt x="985" y="1667"/>
                    <a:pt x="1041" y="1674"/>
                    <a:pt x="1094" y="1692"/>
                  </a:cubicBezTo>
                  <a:lnTo>
                    <a:pt x="1155" y="1692"/>
                  </a:lnTo>
                  <a:lnTo>
                    <a:pt x="1155" y="1601"/>
                  </a:lnTo>
                  <a:cubicBezTo>
                    <a:pt x="1216" y="1388"/>
                    <a:pt x="1368" y="1145"/>
                    <a:pt x="1550" y="993"/>
                  </a:cubicBezTo>
                  <a:cubicBezTo>
                    <a:pt x="1661" y="919"/>
                    <a:pt x="1816" y="879"/>
                    <a:pt x="1975" y="879"/>
                  </a:cubicBezTo>
                  <a:cubicBezTo>
                    <a:pt x="2079" y="879"/>
                    <a:pt x="2184" y="896"/>
                    <a:pt x="2280" y="932"/>
                  </a:cubicBezTo>
                  <a:lnTo>
                    <a:pt x="2371" y="962"/>
                  </a:lnTo>
                  <a:lnTo>
                    <a:pt x="2371" y="841"/>
                  </a:lnTo>
                  <a:cubicBezTo>
                    <a:pt x="2371" y="658"/>
                    <a:pt x="2432" y="506"/>
                    <a:pt x="2523" y="354"/>
                  </a:cubicBezTo>
                  <a:cubicBezTo>
                    <a:pt x="2614" y="233"/>
                    <a:pt x="2736" y="202"/>
                    <a:pt x="2888" y="202"/>
                  </a:cubicBezTo>
                  <a:cubicBezTo>
                    <a:pt x="3047" y="202"/>
                    <a:pt x="3173" y="254"/>
                    <a:pt x="3225" y="254"/>
                  </a:cubicBezTo>
                  <a:cubicBezTo>
                    <a:pt x="3243" y="254"/>
                    <a:pt x="3253" y="248"/>
                    <a:pt x="3253" y="233"/>
                  </a:cubicBezTo>
                  <a:cubicBezTo>
                    <a:pt x="3131" y="172"/>
                    <a:pt x="3040" y="81"/>
                    <a:pt x="2827" y="20"/>
                  </a:cubicBezTo>
                  <a:cubicBezTo>
                    <a:pt x="2794" y="7"/>
                    <a:pt x="2759" y="1"/>
                    <a:pt x="27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7" name="Google Shape;647;p35"/>
            <p:cNvSpPr/>
            <p:nvPr/>
          </p:nvSpPr>
          <p:spPr>
            <a:xfrm>
              <a:off x="2714600" y="3866825"/>
              <a:ext cx="76775" cy="60600"/>
            </a:xfrm>
            <a:custGeom>
              <a:avLst/>
              <a:gdLst/>
              <a:ahLst/>
              <a:cxnLst/>
              <a:rect l="l" t="t" r="r" b="b"/>
              <a:pathLst>
                <a:path w="3071" h="2424" extrusionOk="0">
                  <a:moveTo>
                    <a:pt x="1991" y="0"/>
                  </a:moveTo>
                  <a:cubicBezTo>
                    <a:pt x="1675" y="0"/>
                    <a:pt x="1300" y="106"/>
                    <a:pt x="882" y="417"/>
                  </a:cubicBezTo>
                  <a:cubicBezTo>
                    <a:pt x="213" y="843"/>
                    <a:pt x="1" y="1694"/>
                    <a:pt x="305" y="2423"/>
                  </a:cubicBezTo>
                  <a:lnTo>
                    <a:pt x="3071" y="478"/>
                  </a:lnTo>
                  <a:cubicBezTo>
                    <a:pt x="3071" y="478"/>
                    <a:pt x="2663" y="0"/>
                    <a:pt x="199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8" name="Google Shape;648;p35"/>
            <p:cNvSpPr/>
            <p:nvPr/>
          </p:nvSpPr>
          <p:spPr>
            <a:xfrm>
              <a:off x="2737400" y="3878775"/>
              <a:ext cx="395175" cy="669475"/>
            </a:xfrm>
            <a:custGeom>
              <a:avLst/>
              <a:gdLst/>
              <a:ahLst/>
              <a:cxnLst/>
              <a:rect l="l" t="t" r="r" b="b"/>
              <a:pathLst>
                <a:path w="15807" h="26779" extrusionOk="0">
                  <a:moveTo>
                    <a:pt x="730" y="0"/>
                  </a:moveTo>
                  <a:lnTo>
                    <a:pt x="0" y="730"/>
                  </a:lnTo>
                  <a:lnTo>
                    <a:pt x="14560" y="26779"/>
                  </a:lnTo>
                  <a:cubicBezTo>
                    <a:pt x="14560" y="26779"/>
                    <a:pt x="14582" y="25927"/>
                    <a:pt x="15329" y="25927"/>
                  </a:cubicBezTo>
                  <a:cubicBezTo>
                    <a:pt x="15464" y="25927"/>
                    <a:pt x="15621" y="25954"/>
                    <a:pt x="15806" y="26019"/>
                  </a:cubicBez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9" name="Google Shape;649;p35"/>
            <p:cNvSpPr/>
            <p:nvPr/>
          </p:nvSpPr>
          <p:spPr>
            <a:xfrm>
              <a:off x="2959300" y="4171900"/>
              <a:ext cx="140600" cy="135425"/>
            </a:xfrm>
            <a:custGeom>
              <a:avLst/>
              <a:gdLst/>
              <a:ahLst/>
              <a:cxnLst/>
              <a:rect l="l" t="t" r="r" b="b"/>
              <a:pathLst>
                <a:path w="5624" h="5417" extrusionOk="0">
                  <a:moveTo>
                    <a:pt x="1867" y="1"/>
                  </a:moveTo>
                  <a:cubicBezTo>
                    <a:pt x="1196" y="1"/>
                    <a:pt x="549" y="331"/>
                    <a:pt x="213" y="920"/>
                  </a:cubicBezTo>
                  <a:cubicBezTo>
                    <a:pt x="0" y="1376"/>
                    <a:pt x="0" y="1892"/>
                    <a:pt x="213" y="2318"/>
                  </a:cubicBezTo>
                  <a:cubicBezTo>
                    <a:pt x="395" y="2774"/>
                    <a:pt x="608" y="3199"/>
                    <a:pt x="973" y="3595"/>
                  </a:cubicBezTo>
                  <a:cubicBezTo>
                    <a:pt x="1368" y="4172"/>
                    <a:pt x="1854" y="4658"/>
                    <a:pt x="2432" y="5023"/>
                  </a:cubicBezTo>
                  <a:cubicBezTo>
                    <a:pt x="2783" y="5290"/>
                    <a:pt x="3187" y="5416"/>
                    <a:pt x="3587" y="5416"/>
                  </a:cubicBezTo>
                  <a:cubicBezTo>
                    <a:pt x="4190" y="5416"/>
                    <a:pt x="4783" y="5128"/>
                    <a:pt x="5167" y="4598"/>
                  </a:cubicBezTo>
                  <a:cubicBezTo>
                    <a:pt x="5502" y="4172"/>
                    <a:pt x="5623" y="3595"/>
                    <a:pt x="5502" y="3047"/>
                  </a:cubicBezTo>
                  <a:cubicBezTo>
                    <a:pt x="5319" y="2105"/>
                    <a:pt x="4833" y="1224"/>
                    <a:pt x="4073" y="677"/>
                  </a:cubicBezTo>
                  <a:cubicBezTo>
                    <a:pt x="3435" y="312"/>
                    <a:pt x="2736" y="99"/>
                    <a:pt x="2037" y="8"/>
                  </a:cubicBezTo>
                  <a:cubicBezTo>
                    <a:pt x="1980" y="3"/>
                    <a:pt x="1923" y="1"/>
                    <a:pt x="1867" y="1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0" name="Google Shape;650;p35"/>
            <p:cNvSpPr/>
            <p:nvPr/>
          </p:nvSpPr>
          <p:spPr>
            <a:xfrm>
              <a:off x="2622650" y="4098825"/>
              <a:ext cx="480275" cy="413850"/>
            </a:xfrm>
            <a:custGeom>
              <a:avLst/>
              <a:gdLst/>
              <a:ahLst/>
              <a:cxnLst/>
              <a:rect l="l" t="t" r="r" b="b"/>
              <a:pathLst>
                <a:path w="19211" h="16554" extrusionOk="0">
                  <a:moveTo>
                    <a:pt x="6864" y="1"/>
                  </a:moveTo>
                  <a:cubicBezTo>
                    <a:pt x="6130" y="1"/>
                    <a:pt x="5101" y="247"/>
                    <a:pt x="4621" y="1502"/>
                  </a:cubicBezTo>
                  <a:cubicBezTo>
                    <a:pt x="4621" y="1502"/>
                    <a:pt x="1308" y="3387"/>
                    <a:pt x="1308" y="6396"/>
                  </a:cubicBezTo>
                  <a:cubicBezTo>
                    <a:pt x="487" y="7490"/>
                    <a:pt x="31" y="8858"/>
                    <a:pt x="1" y="10256"/>
                  </a:cubicBezTo>
                  <a:lnTo>
                    <a:pt x="1" y="11411"/>
                  </a:lnTo>
                  <a:cubicBezTo>
                    <a:pt x="1" y="12749"/>
                    <a:pt x="639" y="14025"/>
                    <a:pt x="1733" y="14785"/>
                  </a:cubicBezTo>
                  <a:cubicBezTo>
                    <a:pt x="2584" y="15423"/>
                    <a:pt x="3527" y="15971"/>
                    <a:pt x="4560" y="16335"/>
                  </a:cubicBezTo>
                  <a:cubicBezTo>
                    <a:pt x="5116" y="16468"/>
                    <a:pt x="5672" y="16554"/>
                    <a:pt x="6228" y="16554"/>
                  </a:cubicBezTo>
                  <a:cubicBezTo>
                    <a:pt x="6310" y="16554"/>
                    <a:pt x="6393" y="16552"/>
                    <a:pt x="6475" y="16548"/>
                  </a:cubicBezTo>
                  <a:cubicBezTo>
                    <a:pt x="7022" y="16548"/>
                    <a:pt x="7387" y="16092"/>
                    <a:pt x="7387" y="15575"/>
                  </a:cubicBezTo>
                  <a:cubicBezTo>
                    <a:pt x="7387" y="15454"/>
                    <a:pt x="7356" y="15241"/>
                    <a:pt x="7235" y="15119"/>
                  </a:cubicBezTo>
                  <a:lnTo>
                    <a:pt x="6931" y="14724"/>
                  </a:lnTo>
                  <a:lnTo>
                    <a:pt x="6931" y="14724"/>
                  </a:lnTo>
                  <a:cubicBezTo>
                    <a:pt x="6931" y="14724"/>
                    <a:pt x="8561" y="15857"/>
                    <a:pt x="9899" y="15857"/>
                  </a:cubicBezTo>
                  <a:cubicBezTo>
                    <a:pt x="9964" y="15857"/>
                    <a:pt x="10028" y="15855"/>
                    <a:pt x="10092" y="15849"/>
                  </a:cubicBezTo>
                  <a:cubicBezTo>
                    <a:pt x="10092" y="15849"/>
                    <a:pt x="11916" y="15788"/>
                    <a:pt x="12463" y="14664"/>
                  </a:cubicBezTo>
                  <a:cubicBezTo>
                    <a:pt x="12488" y="14608"/>
                    <a:pt x="12576" y="14588"/>
                    <a:pt x="12710" y="14588"/>
                  </a:cubicBezTo>
                  <a:cubicBezTo>
                    <a:pt x="13126" y="14588"/>
                    <a:pt x="13983" y="14789"/>
                    <a:pt x="14780" y="14789"/>
                  </a:cubicBezTo>
                  <a:cubicBezTo>
                    <a:pt x="15566" y="14789"/>
                    <a:pt x="16293" y="14592"/>
                    <a:pt x="16475" y="13812"/>
                  </a:cubicBezTo>
                  <a:cubicBezTo>
                    <a:pt x="16475" y="13812"/>
                    <a:pt x="16587" y="13821"/>
                    <a:pt x="16763" y="13821"/>
                  </a:cubicBezTo>
                  <a:cubicBezTo>
                    <a:pt x="17326" y="13821"/>
                    <a:pt x="18545" y="13733"/>
                    <a:pt x="18846" y="12992"/>
                  </a:cubicBezTo>
                  <a:cubicBezTo>
                    <a:pt x="19211" y="12050"/>
                    <a:pt x="18755" y="10651"/>
                    <a:pt x="17965" y="9770"/>
                  </a:cubicBezTo>
                  <a:cubicBezTo>
                    <a:pt x="17174" y="8888"/>
                    <a:pt x="7691" y="104"/>
                    <a:pt x="7691" y="104"/>
                  </a:cubicBezTo>
                  <a:cubicBezTo>
                    <a:pt x="7691" y="104"/>
                    <a:pt x="7339" y="1"/>
                    <a:pt x="6864" y="1"/>
                  </a:cubicBez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1" name="Google Shape;651;p35"/>
            <p:cNvSpPr/>
            <p:nvPr/>
          </p:nvSpPr>
          <p:spPr>
            <a:xfrm>
              <a:off x="2792100" y="4219200"/>
              <a:ext cx="243200" cy="221900"/>
            </a:xfrm>
            <a:custGeom>
              <a:avLst/>
              <a:gdLst/>
              <a:ahLst/>
              <a:cxnLst/>
              <a:rect l="l" t="t" r="r" b="b"/>
              <a:pathLst>
                <a:path w="9728" h="8876" extrusionOk="0">
                  <a:moveTo>
                    <a:pt x="1" y="0"/>
                  </a:moveTo>
                  <a:lnTo>
                    <a:pt x="1" y="0"/>
                  </a:lnTo>
                  <a:cubicBezTo>
                    <a:pt x="92" y="92"/>
                    <a:pt x="183" y="244"/>
                    <a:pt x="305" y="365"/>
                  </a:cubicBezTo>
                  <a:cubicBezTo>
                    <a:pt x="548" y="578"/>
                    <a:pt x="852" y="973"/>
                    <a:pt x="1247" y="1399"/>
                  </a:cubicBezTo>
                  <a:cubicBezTo>
                    <a:pt x="2098" y="2280"/>
                    <a:pt x="3223" y="3405"/>
                    <a:pt x="4591" y="4651"/>
                  </a:cubicBezTo>
                  <a:cubicBezTo>
                    <a:pt x="5959" y="5928"/>
                    <a:pt x="7235" y="6931"/>
                    <a:pt x="8177" y="7690"/>
                  </a:cubicBezTo>
                  <a:cubicBezTo>
                    <a:pt x="8664" y="8086"/>
                    <a:pt x="9059" y="8390"/>
                    <a:pt x="9302" y="8572"/>
                  </a:cubicBezTo>
                  <a:cubicBezTo>
                    <a:pt x="9424" y="8694"/>
                    <a:pt x="9576" y="8815"/>
                    <a:pt x="9728" y="8876"/>
                  </a:cubicBezTo>
                  <a:cubicBezTo>
                    <a:pt x="9606" y="8754"/>
                    <a:pt x="9515" y="8663"/>
                    <a:pt x="9363" y="8542"/>
                  </a:cubicBezTo>
                  <a:lnTo>
                    <a:pt x="8238" y="7630"/>
                  </a:lnTo>
                  <a:cubicBezTo>
                    <a:pt x="7357" y="6839"/>
                    <a:pt x="6110" y="5806"/>
                    <a:pt x="4743" y="4560"/>
                  </a:cubicBezTo>
                  <a:cubicBezTo>
                    <a:pt x="3405" y="3283"/>
                    <a:pt x="2220" y="2158"/>
                    <a:pt x="1369" y="1307"/>
                  </a:cubicBezTo>
                  <a:lnTo>
                    <a:pt x="396" y="335"/>
                  </a:lnTo>
                  <a:cubicBezTo>
                    <a:pt x="275" y="213"/>
                    <a:pt x="153" y="92"/>
                    <a:pt x="1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2" name="Google Shape;652;p35"/>
            <p:cNvSpPr/>
            <p:nvPr/>
          </p:nvSpPr>
          <p:spPr>
            <a:xfrm>
              <a:off x="2748800" y="4323300"/>
              <a:ext cx="186200" cy="140625"/>
            </a:xfrm>
            <a:custGeom>
              <a:avLst/>
              <a:gdLst/>
              <a:ahLst/>
              <a:cxnLst/>
              <a:rect l="l" t="t" r="r" b="b"/>
              <a:pathLst>
                <a:path w="7448" h="5625" extrusionOk="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31"/>
                    <a:pt x="1581" y="1338"/>
                    <a:pt x="3648" y="2888"/>
                  </a:cubicBezTo>
                  <a:cubicBezTo>
                    <a:pt x="5659" y="4419"/>
                    <a:pt x="7315" y="5624"/>
                    <a:pt x="7414" y="5624"/>
                  </a:cubicBezTo>
                  <a:cubicBezTo>
                    <a:pt x="7415" y="5624"/>
                    <a:pt x="7416" y="5624"/>
                    <a:pt x="7417" y="5624"/>
                  </a:cubicBezTo>
                  <a:cubicBezTo>
                    <a:pt x="7447" y="5593"/>
                    <a:pt x="5806" y="4286"/>
                    <a:pt x="3769" y="2736"/>
                  </a:cubicBezTo>
                  <a:cubicBezTo>
                    <a:pt x="1728" y="1205"/>
                    <a:pt x="42" y="0"/>
                    <a:pt x="1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3" name="Google Shape;653;p35"/>
            <p:cNvSpPr/>
            <p:nvPr/>
          </p:nvSpPr>
          <p:spPr>
            <a:xfrm>
              <a:off x="2695600" y="4381050"/>
              <a:ext cx="114025" cy="93500"/>
            </a:xfrm>
            <a:custGeom>
              <a:avLst/>
              <a:gdLst/>
              <a:ahLst/>
              <a:cxnLst/>
              <a:rect l="l" t="t" r="r" b="b"/>
              <a:pathLst>
                <a:path w="4561" h="374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35" y="457"/>
                    <a:pt x="578" y="669"/>
                  </a:cubicBezTo>
                  <a:cubicBezTo>
                    <a:pt x="1095" y="1156"/>
                    <a:pt x="1581" y="1612"/>
                    <a:pt x="2159" y="2037"/>
                  </a:cubicBezTo>
                  <a:cubicBezTo>
                    <a:pt x="2797" y="2523"/>
                    <a:pt x="3375" y="2979"/>
                    <a:pt x="3831" y="3283"/>
                  </a:cubicBezTo>
                  <a:cubicBezTo>
                    <a:pt x="4043" y="3435"/>
                    <a:pt x="4287" y="3618"/>
                    <a:pt x="4560" y="3739"/>
                  </a:cubicBezTo>
                  <a:cubicBezTo>
                    <a:pt x="3831" y="3101"/>
                    <a:pt x="3071" y="2432"/>
                    <a:pt x="2280" y="1916"/>
                  </a:cubicBezTo>
                  <a:cubicBezTo>
                    <a:pt x="1642" y="1429"/>
                    <a:pt x="1065" y="913"/>
                    <a:pt x="669" y="578"/>
                  </a:cubicBezTo>
                  <a:cubicBezTo>
                    <a:pt x="457" y="365"/>
                    <a:pt x="213" y="153"/>
                    <a:pt x="1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4" name="Google Shape;654;p35"/>
            <p:cNvSpPr/>
            <p:nvPr/>
          </p:nvSpPr>
          <p:spPr>
            <a:xfrm>
              <a:off x="3734400" y="3005125"/>
              <a:ext cx="772825" cy="525200"/>
            </a:xfrm>
            <a:custGeom>
              <a:avLst/>
              <a:gdLst/>
              <a:ahLst/>
              <a:cxnLst/>
              <a:rect l="l" t="t" r="r" b="b"/>
              <a:pathLst>
                <a:path w="30913" h="21008" extrusionOk="0">
                  <a:moveTo>
                    <a:pt x="3617" y="4946"/>
                  </a:moveTo>
                  <a:lnTo>
                    <a:pt x="3617" y="4946"/>
                  </a:lnTo>
                  <a:cubicBezTo>
                    <a:pt x="3707" y="5103"/>
                    <a:pt x="3801" y="5257"/>
                    <a:pt x="3901" y="5407"/>
                  </a:cubicBezTo>
                  <a:lnTo>
                    <a:pt x="3901" y="5407"/>
                  </a:lnTo>
                  <a:cubicBezTo>
                    <a:pt x="3996" y="5342"/>
                    <a:pt x="4094" y="5279"/>
                    <a:pt x="4194" y="5219"/>
                  </a:cubicBezTo>
                  <a:lnTo>
                    <a:pt x="3617" y="4946"/>
                  </a:lnTo>
                  <a:close/>
                  <a:moveTo>
                    <a:pt x="27866" y="0"/>
                  </a:moveTo>
                  <a:cubicBezTo>
                    <a:pt x="26518" y="0"/>
                    <a:pt x="25974" y="3406"/>
                    <a:pt x="24316" y="4976"/>
                  </a:cubicBezTo>
                  <a:cubicBezTo>
                    <a:pt x="21429" y="7773"/>
                    <a:pt x="17720" y="9505"/>
                    <a:pt x="13738" y="9839"/>
                  </a:cubicBezTo>
                  <a:cubicBezTo>
                    <a:pt x="13471" y="9858"/>
                    <a:pt x="13203" y="9867"/>
                    <a:pt x="12934" y="9867"/>
                  </a:cubicBezTo>
                  <a:cubicBezTo>
                    <a:pt x="9410" y="9867"/>
                    <a:pt x="5807" y="8289"/>
                    <a:pt x="3901" y="5407"/>
                  </a:cubicBezTo>
                  <a:lnTo>
                    <a:pt x="3901" y="5407"/>
                  </a:lnTo>
                  <a:cubicBezTo>
                    <a:pt x="658" y="7616"/>
                    <a:pt x="1" y="12673"/>
                    <a:pt x="2097" y="16010"/>
                  </a:cubicBezTo>
                  <a:cubicBezTo>
                    <a:pt x="4150" y="19307"/>
                    <a:pt x="8185" y="21008"/>
                    <a:pt x="12081" y="21008"/>
                  </a:cubicBezTo>
                  <a:cubicBezTo>
                    <a:pt x="12279" y="21008"/>
                    <a:pt x="12477" y="21003"/>
                    <a:pt x="12675" y="20995"/>
                  </a:cubicBezTo>
                  <a:cubicBezTo>
                    <a:pt x="16717" y="20812"/>
                    <a:pt x="20578" y="19019"/>
                    <a:pt x="23982" y="16739"/>
                  </a:cubicBezTo>
                  <a:cubicBezTo>
                    <a:pt x="25775" y="15523"/>
                    <a:pt x="27508" y="14156"/>
                    <a:pt x="28815" y="12453"/>
                  </a:cubicBezTo>
                  <a:cubicBezTo>
                    <a:pt x="30091" y="10751"/>
                    <a:pt x="30912" y="8563"/>
                    <a:pt x="30669" y="6405"/>
                  </a:cubicBezTo>
                  <a:cubicBezTo>
                    <a:pt x="30517" y="4976"/>
                    <a:pt x="29453" y="326"/>
                    <a:pt x="28055" y="22"/>
                  </a:cubicBezTo>
                  <a:cubicBezTo>
                    <a:pt x="27990" y="7"/>
                    <a:pt x="27927" y="0"/>
                    <a:pt x="27866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5" name="Google Shape;655;p35"/>
            <p:cNvSpPr/>
            <p:nvPr/>
          </p:nvSpPr>
          <p:spPr>
            <a:xfrm>
              <a:off x="3870400" y="3252625"/>
              <a:ext cx="309300" cy="200625"/>
            </a:xfrm>
            <a:custGeom>
              <a:avLst/>
              <a:gdLst/>
              <a:ahLst/>
              <a:cxnLst/>
              <a:rect l="l" t="t" r="r" b="b"/>
              <a:pathLst>
                <a:path w="12372" h="8025" extrusionOk="0">
                  <a:moveTo>
                    <a:pt x="7052" y="0"/>
                  </a:moveTo>
                  <a:cubicBezTo>
                    <a:pt x="7050" y="0"/>
                    <a:pt x="7050" y="1"/>
                    <a:pt x="7052" y="1"/>
                  </a:cubicBezTo>
                  <a:lnTo>
                    <a:pt x="7052" y="1"/>
                  </a:lnTo>
                  <a:lnTo>
                    <a:pt x="7052" y="0"/>
                  </a:lnTo>
                  <a:close/>
                  <a:moveTo>
                    <a:pt x="7052" y="1"/>
                  </a:moveTo>
                  <a:lnTo>
                    <a:pt x="7022" y="61"/>
                  </a:lnTo>
                  <a:lnTo>
                    <a:pt x="6991" y="91"/>
                  </a:lnTo>
                  <a:lnTo>
                    <a:pt x="6900" y="213"/>
                  </a:lnTo>
                  <a:lnTo>
                    <a:pt x="6718" y="426"/>
                  </a:lnTo>
                  <a:lnTo>
                    <a:pt x="6384" y="851"/>
                  </a:lnTo>
                  <a:lnTo>
                    <a:pt x="5684" y="1672"/>
                  </a:lnTo>
                  <a:lnTo>
                    <a:pt x="4404" y="3280"/>
                  </a:lnTo>
                  <a:lnTo>
                    <a:pt x="4404" y="3280"/>
                  </a:lnTo>
                  <a:lnTo>
                    <a:pt x="152" y="2979"/>
                  </a:lnTo>
                  <a:lnTo>
                    <a:pt x="0" y="2979"/>
                  </a:lnTo>
                  <a:lnTo>
                    <a:pt x="61" y="3101"/>
                  </a:lnTo>
                  <a:lnTo>
                    <a:pt x="1824" y="5745"/>
                  </a:lnTo>
                  <a:cubicBezTo>
                    <a:pt x="2007" y="6049"/>
                    <a:pt x="2189" y="6292"/>
                    <a:pt x="2311" y="6474"/>
                  </a:cubicBezTo>
                  <a:cubicBezTo>
                    <a:pt x="2402" y="6535"/>
                    <a:pt x="2432" y="6626"/>
                    <a:pt x="2493" y="6687"/>
                  </a:cubicBezTo>
                  <a:cubicBezTo>
                    <a:pt x="2463" y="6626"/>
                    <a:pt x="2402" y="6505"/>
                    <a:pt x="2371" y="6444"/>
                  </a:cubicBezTo>
                  <a:lnTo>
                    <a:pt x="1915" y="5715"/>
                  </a:lnTo>
                  <a:lnTo>
                    <a:pt x="269" y="3173"/>
                  </a:lnTo>
                  <a:lnTo>
                    <a:pt x="269" y="3173"/>
                  </a:lnTo>
                  <a:lnTo>
                    <a:pt x="4408" y="3496"/>
                  </a:lnTo>
                  <a:lnTo>
                    <a:pt x="4469" y="3496"/>
                  </a:lnTo>
                  <a:lnTo>
                    <a:pt x="4529" y="3465"/>
                  </a:lnTo>
                  <a:lnTo>
                    <a:pt x="5836" y="1824"/>
                  </a:lnTo>
                  <a:lnTo>
                    <a:pt x="6536" y="1003"/>
                  </a:lnTo>
                  <a:lnTo>
                    <a:pt x="6870" y="578"/>
                  </a:lnTo>
                  <a:lnTo>
                    <a:pt x="7052" y="365"/>
                  </a:lnTo>
                  <a:lnTo>
                    <a:pt x="7077" y="332"/>
                  </a:lnTo>
                  <a:lnTo>
                    <a:pt x="7077" y="332"/>
                  </a:lnTo>
                  <a:cubicBezTo>
                    <a:pt x="7448" y="1743"/>
                    <a:pt x="7766" y="3071"/>
                    <a:pt x="8055" y="4316"/>
                  </a:cubicBezTo>
                  <a:lnTo>
                    <a:pt x="8055" y="4347"/>
                  </a:lnTo>
                  <a:lnTo>
                    <a:pt x="8086" y="4347"/>
                  </a:lnTo>
                  <a:lnTo>
                    <a:pt x="11977" y="5809"/>
                  </a:lnTo>
                  <a:lnTo>
                    <a:pt x="11977" y="5809"/>
                  </a:lnTo>
                  <a:lnTo>
                    <a:pt x="9454" y="7386"/>
                  </a:lnTo>
                  <a:lnTo>
                    <a:pt x="8754" y="7842"/>
                  </a:lnTo>
                  <a:cubicBezTo>
                    <a:pt x="8663" y="7903"/>
                    <a:pt x="8602" y="7964"/>
                    <a:pt x="8511" y="8025"/>
                  </a:cubicBezTo>
                  <a:lnTo>
                    <a:pt x="8815" y="7873"/>
                  </a:lnTo>
                  <a:lnTo>
                    <a:pt x="9575" y="7447"/>
                  </a:lnTo>
                  <a:lnTo>
                    <a:pt x="12280" y="5836"/>
                  </a:lnTo>
                  <a:lnTo>
                    <a:pt x="12372" y="5745"/>
                  </a:lnTo>
                  <a:lnTo>
                    <a:pt x="12250" y="5715"/>
                  </a:lnTo>
                  <a:lnTo>
                    <a:pt x="8225" y="4171"/>
                  </a:lnTo>
                  <a:lnTo>
                    <a:pt x="8225" y="4171"/>
                  </a:lnTo>
                  <a:cubicBezTo>
                    <a:pt x="7924" y="2908"/>
                    <a:pt x="7595" y="1499"/>
                    <a:pt x="7265" y="61"/>
                  </a:cubicBezTo>
                  <a:lnTo>
                    <a:pt x="7265" y="61"/>
                  </a:lnTo>
                  <a:cubicBezTo>
                    <a:pt x="7287" y="65"/>
                    <a:pt x="7297" y="67"/>
                    <a:pt x="7300" y="67"/>
                  </a:cubicBezTo>
                  <a:cubicBezTo>
                    <a:pt x="7312" y="67"/>
                    <a:pt x="7070" y="10"/>
                    <a:pt x="7052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6" name="Google Shape;656;p35"/>
            <p:cNvSpPr/>
            <p:nvPr/>
          </p:nvSpPr>
          <p:spPr>
            <a:xfrm>
              <a:off x="3709300" y="3121150"/>
              <a:ext cx="190000" cy="378450"/>
            </a:xfrm>
            <a:custGeom>
              <a:avLst/>
              <a:gdLst/>
              <a:ahLst/>
              <a:cxnLst/>
              <a:rect l="l" t="t" r="r" b="b"/>
              <a:pathLst>
                <a:path w="7600" h="15138" extrusionOk="0">
                  <a:moveTo>
                    <a:pt x="3618" y="1"/>
                  </a:moveTo>
                  <a:cubicBezTo>
                    <a:pt x="3557" y="1"/>
                    <a:pt x="3496" y="31"/>
                    <a:pt x="3435" y="62"/>
                  </a:cubicBezTo>
                  <a:cubicBezTo>
                    <a:pt x="3253" y="153"/>
                    <a:pt x="3101" y="244"/>
                    <a:pt x="2949" y="366"/>
                  </a:cubicBezTo>
                  <a:cubicBezTo>
                    <a:pt x="2402" y="821"/>
                    <a:pt x="1946" y="1369"/>
                    <a:pt x="1612" y="1976"/>
                  </a:cubicBezTo>
                  <a:cubicBezTo>
                    <a:pt x="1034" y="2828"/>
                    <a:pt x="639" y="3800"/>
                    <a:pt x="396" y="4803"/>
                  </a:cubicBezTo>
                  <a:cubicBezTo>
                    <a:pt x="1" y="6749"/>
                    <a:pt x="669" y="8755"/>
                    <a:pt x="2159" y="10092"/>
                  </a:cubicBezTo>
                  <a:cubicBezTo>
                    <a:pt x="2615" y="10487"/>
                    <a:pt x="3131" y="10822"/>
                    <a:pt x="3678" y="11126"/>
                  </a:cubicBezTo>
                  <a:cubicBezTo>
                    <a:pt x="4682" y="11703"/>
                    <a:pt x="5624" y="12159"/>
                    <a:pt x="6262" y="12767"/>
                  </a:cubicBezTo>
                  <a:cubicBezTo>
                    <a:pt x="6779" y="13223"/>
                    <a:pt x="7204" y="13770"/>
                    <a:pt x="7448" y="14439"/>
                  </a:cubicBezTo>
                  <a:cubicBezTo>
                    <a:pt x="7508" y="14651"/>
                    <a:pt x="7539" y="14895"/>
                    <a:pt x="7600" y="15138"/>
                  </a:cubicBezTo>
                  <a:cubicBezTo>
                    <a:pt x="7600" y="14925"/>
                    <a:pt x="7600" y="14651"/>
                    <a:pt x="7539" y="14439"/>
                  </a:cubicBezTo>
                  <a:cubicBezTo>
                    <a:pt x="7326" y="13740"/>
                    <a:pt x="6931" y="13132"/>
                    <a:pt x="6414" y="12676"/>
                  </a:cubicBezTo>
                  <a:cubicBezTo>
                    <a:pt x="5745" y="12068"/>
                    <a:pt x="4803" y="11581"/>
                    <a:pt x="3770" y="11004"/>
                  </a:cubicBezTo>
                  <a:cubicBezTo>
                    <a:pt x="3253" y="10700"/>
                    <a:pt x="2767" y="10366"/>
                    <a:pt x="2311" y="9971"/>
                  </a:cubicBezTo>
                  <a:cubicBezTo>
                    <a:pt x="1794" y="9575"/>
                    <a:pt x="1429" y="9028"/>
                    <a:pt x="1125" y="8451"/>
                  </a:cubicBezTo>
                  <a:cubicBezTo>
                    <a:pt x="517" y="7357"/>
                    <a:pt x="365" y="6080"/>
                    <a:pt x="578" y="4864"/>
                  </a:cubicBezTo>
                  <a:cubicBezTo>
                    <a:pt x="821" y="3861"/>
                    <a:pt x="1216" y="2919"/>
                    <a:pt x="1733" y="2037"/>
                  </a:cubicBezTo>
                  <a:cubicBezTo>
                    <a:pt x="2067" y="1429"/>
                    <a:pt x="2523" y="913"/>
                    <a:pt x="3010" y="457"/>
                  </a:cubicBezTo>
                  <a:cubicBezTo>
                    <a:pt x="3405" y="153"/>
                    <a:pt x="3618" y="1"/>
                    <a:pt x="361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7" name="Google Shape;657;p35"/>
            <p:cNvSpPr/>
            <p:nvPr/>
          </p:nvSpPr>
          <p:spPr>
            <a:xfrm>
              <a:off x="4002625" y="2937275"/>
              <a:ext cx="536500" cy="519550"/>
            </a:xfrm>
            <a:custGeom>
              <a:avLst/>
              <a:gdLst/>
              <a:ahLst/>
              <a:cxnLst/>
              <a:rect l="l" t="t" r="r" b="b"/>
              <a:pathLst>
                <a:path w="21460" h="20782" extrusionOk="0">
                  <a:moveTo>
                    <a:pt x="15928" y="0"/>
                  </a:moveTo>
                  <a:lnTo>
                    <a:pt x="16019" y="30"/>
                  </a:lnTo>
                  <a:lnTo>
                    <a:pt x="16292" y="152"/>
                  </a:lnTo>
                  <a:cubicBezTo>
                    <a:pt x="16627" y="274"/>
                    <a:pt x="16961" y="426"/>
                    <a:pt x="17265" y="608"/>
                  </a:cubicBezTo>
                  <a:cubicBezTo>
                    <a:pt x="17782" y="912"/>
                    <a:pt x="18238" y="1246"/>
                    <a:pt x="18663" y="1672"/>
                  </a:cubicBezTo>
                  <a:cubicBezTo>
                    <a:pt x="19210" y="2219"/>
                    <a:pt x="19666" y="2827"/>
                    <a:pt x="20031" y="3496"/>
                  </a:cubicBezTo>
                  <a:cubicBezTo>
                    <a:pt x="20973" y="5258"/>
                    <a:pt x="21308" y="7265"/>
                    <a:pt x="20973" y="9240"/>
                  </a:cubicBezTo>
                  <a:cubicBezTo>
                    <a:pt x="20730" y="10365"/>
                    <a:pt x="20365" y="11490"/>
                    <a:pt x="19758" y="12493"/>
                  </a:cubicBezTo>
                  <a:cubicBezTo>
                    <a:pt x="19150" y="13617"/>
                    <a:pt x="18359" y="14590"/>
                    <a:pt x="17447" y="15471"/>
                  </a:cubicBezTo>
                  <a:cubicBezTo>
                    <a:pt x="15654" y="17113"/>
                    <a:pt x="13557" y="18450"/>
                    <a:pt x="11277" y="19271"/>
                  </a:cubicBezTo>
                  <a:cubicBezTo>
                    <a:pt x="9423" y="20000"/>
                    <a:pt x="7478" y="20395"/>
                    <a:pt x="5502" y="20608"/>
                  </a:cubicBezTo>
                  <a:cubicBezTo>
                    <a:pt x="4918" y="20648"/>
                    <a:pt x="4329" y="20670"/>
                    <a:pt x="3741" y="20670"/>
                  </a:cubicBezTo>
                  <a:cubicBezTo>
                    <a:pt x="2982" y="20670"/>
                    <a:pt x="2226" y="20633"/>
                    <a:pt x="1490" y="20547"/>
                  </a:cubicBezTo>
                  <a:cubicBezTo>
                    <a:pt x="973" y="20487"/>
                    <a:pt x="608" y="20456"/>
                    <a:pt x="365" y="20395"/>
                  </a:cubicBezTo>
                  <a:lnTo>
                    <a:pt x="122" y="20365"/>
                  </a:lnTo>
                  <a:lnTo>
                    <a:pt x="0" y="20365"/>
                  </a:lnTo>
                  <a:cubicBezTo>
                    <a:pt x="0" y="20395"/>
                    <a:pt x="31" y="20395"/>
                    <a:pt x="61" y="20395"/>
                  </a:cubicBezTo>
                  <a:lnTo>
                    <a:pt x="335" y="20456"/>
                  </a:lnTo>
                  <a:cubicBezTo>
                    <a:pt x="608" y="20517"/>
                    <a:pt x="973" y="20608"/>
                    <a:pt x="1429" y="20639"/>
                  </a:cubicBezTo>
                  <a:cubicBezTo>
                    <a:pt x="2265" y="20734"/>
                    <a:pt x="3113" y="20781"/>
                    <a:pt x="3957" y="20781"/>
                  </a:cubicBezTo>
                  <a:cubicBezTo>
                    <a:pt x="4464" y="20781"/>
                    <a:pt x="4970" y="20764"/>
                    <a:pt x="5472" y="20730"/>
                  </a:cubicBezTo>
                  <a:cubicBezTo>
                    <a:pt x="7478" y="20578"/>
                    <a:pt x="9453" y="20152"/>
                    <a:pt x="11308" y="19423"/>
                  </a:cubicBezTo>
                  <a:cubicBezTo>
                    <a:pt x="12402" y="18997"/>
                    <a:pt x="13466" y="18481"/>
                    <a:pt x="14499" y="17873"/>
                  </a:cubicBezTo>
                  <a:cubicBezTo>
                    <a:pt x="15593" y="17204"/>
                    <a:pt x="16627" y="16414"/>
                    <a:pt x="17539" y="15532"/>
                  </a:cubicBezTo>
                  <a:cubicBezTo>
                    <a:pt x="18451" y="14681"/>
                    <a:pt x="19241" y="13648"/>
                    <a:pt x="19910" y="12553"/>
                  </a:cubicBezTo>
                  <a:cubicBezTo>
                    <a:pt x="20457" y="11490"/>
                    <a:pt x="20882" y="10395"/>
                    <a:pt x="21125" y="9210"/>
                  </a:cubicBezTo>
                  <a:cubicBezTo>
                    <a:pt x="21460" y="7204"/>
                    <a:pt x="21065" y="5137"/>
                    <a:pt x="20092" y="3344"/>
                  </a:cubicBezTo>
                  <a:cubicBezTo>
                    <a:pt x="19697" y="2675"/>
                    <a:pt x="19241" y="2067"/>
                    <a:pt x="18694" y="1520"/>
                  </a:cubicBezTo>
                  <a:cubicBezTo>
                    <a:pt x="18268" y="1155"/>
                    <a:pt x="17782" y="760"/>
                    <a:pt x="17265" y="517"/>
                  </a:cubicBezTo>
                  <a:cubicBezTo>
                    <a:pt x="16931" y="334"/>
                    <a:pt x="16596" y="213"/>
                    <a:pt x="16262" y="91"/>
                  </a:cubicBezTo>
                  <a:lnTo>
                    <a:pt x="1598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8" name="Google Shape;658;p35"/>
            <p:cNvSpPr/>
            <p:nvPr/>
          </p:nvSpPr>
          <p:spPr>
            <a:xfrm>
              <a:off x="4094575" y="3457800"/>
              <a:ext cx="15975" cy="51050"/>
            </a:xfrm>
            <a:custGeom>
              <a:avLst/>
              <a:gdLst/>
              <a:ahLst/>
              <a:cxnLst/>
              <a:rect l="l" t="t" r="r" b="b"/>
              <a:pathLst>
                <a:path w="639" h="2042" extrusionOk="0">
                  <a:moveTo>
                    <a:pt x="0" y="0"/>
                  </a:moveTo>
                  <a:cubicBezTo>
                    <a:pt x="152" y="304"/>
                    <a:pt x="274" y="669"/>
                    <a:pt x="335" y="1003"/>
                  </a:cubicBezTo>
                  <a:cubicBezTo>
                    <a:pt x="335" y="1337"/>
                    <a:pt x="304" y="1672"/>
                    <a:pt x="183" y="2037"/>
                  </a:cubicBezTo>
                  <a:cubicBezTo>
                    <a:pt x="189" y="2040"/>
                    <a:pt x="195" y="2041"/>
                    <a:pt x="202" y="2041"/>
                  </a:cubicBezTo>
                  <a:cubicBezTo>
                    <a:pt x="257" y="2041"/>
                    <a:pt x="317" y="1929"/>
                    <a:pt x="426" y="1793"/>
                  </a:cubicBezTo>
                  <a:cubicBezTo>
                    <a:pt x="639" y="1277"/>
                    <a:pt x="578" y="699"/>
                    <a:pt x="274" y="243"/>
                  </a:cubicBezTo>
                  <a:cubicBezTo>
                    <a:pt x="122" y="6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9" name="Google Shape;659;p35"/>
            <p:cNvSpPr/>
            <p:nvPr/>
          </p:nvSpPr>
          <p:spPr>
            <a:xfrm>
              <a:off x="4380275" y="3359000"/>
              <a:ext cx="56275" cy="80425"/>
            </a:xfrm>
            <a:custGeom>
              <a:avLst/>
              <a:gdLst/>
              <a:ahLst/>
              <a:cxnLst/>
              <a:rect l="l" t="t" r="r" b="b"/>
              <a:pathLst>
                <a:path w="2251" h="3217" extrusionOk="0">
                  <a:moveTo>
                    <a:pt x="305" y="1"/>
                  </a:moveTo>
                  <a:cubicBezTo>
                    <a:pt x="214" y="183"/>
                    <a:pt x="123" y="396"/>
                    <a:pt x="123" y="608"/>
                  </a:cubicBezTo>
                  <a:cubicBezTo>
                    <a:pt x="1" y="1703"/>
                    <a:pt x="609" y="2706"/>
                    <a:pt x="1642" y="3101"/>
                  </a:cubicBezTo>
                  <a:cubicBezTo>
                    <a:pt x="1774" y="3167"/>
                    <a:pt x="1921" y="3217"/>
                    <a:pt x="2073" y="3217"/>
                  </a:cubicBezTo>
                  <a:cubicBezTo>
                    <a:pt x="2131" y="3217"/>
                    <a:pt x="2191" y="3209"/>
                    <a:pt x="2250" y="3192"/>
                  </a:cubicBezTo>
                  <a:cubicBezTo>
                    <a:pt x="2250" y="3162"/>
                    <a:pt x="2037" y="3131"/>
                    <a:pt x="1734" y="2949"/>
                  </a:cubicBezTo>
                  <a:cubicBezTo>
                    <a:pt x="791" y="2523"/>
                    <a:pt x="244" y="1612"/>
                    <a:pt x="275" y="608"/>
                  </a:cubicBezTo>
                  <a:cubicBezTo>
                    <a:pt x="275" y="244"/>
                    <a:pt x="366" y="1"/>
                    <a:pt x="30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0" name="Google Shape;660;p35"/>
            <p:cNvSpPr/>
            <p:nvPr/>
          </p:nvSpPr>
          <p:spPr>
            <a:xfrm>
              <a:off x="3862050" y="3049725"/>
              <a:ext cx="538775" cy="205875"/>
            </a:xfrm>
            <a:custGeom>
              <a:avLst/>
              <a:gdLst/>
              <a:ahLst/>
              <a:cxnLst/>
              <a:rect l="l" t="t" r="r" b="b"/>
              <a:pathLst>
                <a:path w="21551" h="8235" extrusionOk="0">
                  <a:moveTo>
                    <a:pt x="21551" y="1"/>
                  </a:moveTo>
                  <a:cubicBezTo>
                    <a:pt x="21463" y="59"/>
                    <a:pt x="21431" y="146"/>
                    <a:pt x="21402" y="261"/>
                  </a:cubicBezTo>
                  <a:lnTo>
                    <a:pt x="21402" y="261"/>
                  </a:lnTo>
                  <a:cubicBezTo>
                    <a:pt x="21411" y="244"/>
                    <a:pt x="21420" y="228"/>
                    <a:pt x="21429" y="213"/>
                  </a:cubicBezTo>
                  <a:lnTo>
                    <a:pt x="21551" y="1"/>
                  </a:lnTo>
                  <a:close/>
                  <a:moveTo>
                    <a:pt x="21402" y="261"/>
                  </a:moveTo>
                  <a:lnTo>
                    <a:pt x="21402" y="261"/>
                  </a:lnTo>
                  <a:cubicBezTo>
                    <a:pt x="21393" y="278"/>
                    <a:pt x="21383" y="296"/>
                    <a:pt x="21374" y="315"/>
                  </a:cubicBezTo>
                  <a:lnTo>
                    <a:pt x="21374" y="315"/>
                  </a:lnTo>
                  <a:cubicBezTo>
                    <a:pt x="21382" y="301"/>
                    <a:pt x="21391" y="288"/>
                    <a:pt x="21399" y="274"/>
                  </a:cubicBezTo>
                  <a:cubicBezTo>
                    <a:pt x="21400" y="270"/>
                    <a:pt x="21401" y="265"/>
                    <a:pt x="21402" y="261"/>
                  </a:cubicBezTo>
                  <a:close/>
                  <a:moveTo>
                    <a:pt x="21374" y="315"/>
                  </a:moveTo>
                  <a:cubicBezTo>
                    <a:pt x="21286" y="459"/>
                    <a:pt x="21170" y="633"/>
                    <a:pt x="21004" y="882"/>
                  </a:cubicBezTo>
                  <a:cubicBezTo>
                    <a:pt x="18005" y="5428"/>
                    <a:pt x="12975" y="8073"/>
                    <a:pt x="7723" y="8073"/>
                  </a:cubicBezTo>
                  <a:cubicBezTo>
                    <a:pt x="6267" y="8073"/>
                    <a:pt x="4795" y="7870"/>
                    <a:pt x="3344" y="7448"/>
                  </a:cubicBezTo>
                  <a:cubicBezTo>
                    <a:pt x="2493" y="7174"/>
                    <a:pt x="1672" y="6870"/>
                    <a:pt x="882" y="6505"/>
                  </a:cubicBezTo>
                  <a:cubicBezTo>
                    <a:pt x="608" y="6353"/>
                    <a:pt x="365" y="6232"/>
                    <a:pt x="213" y="6140"/>
                  </a:cubicBezTo>
                  <a:lnTo>
                    <a:pt x="0" y="6049"/>
                  </a:lnTo>
                  <a:lnTo>
                    <a:pt x="0" y="6049"/>
                  </a:lnTo>
                  <a:cubicBezTo>
                    <a:pt x="61" y="6110"/>
                    <a:pt x="152" y="6140"/>
                    <a:pt x="213" y="6201"/>
                  </a:cubicBezTo>
                  <a:cubicBezTo>
                    <a:pt x="365" y="6262"/>
                    <a:pt x="578" y="6384"/>
                    <a:pt x="882" y="6536"/>
                  </a:cubicBezTo>
                  <a:cubicBezTo>
                    <a:pt x="1672" y="6931"/>
                    <a:pt x="2462" y="7296"/>
                    <a:pt x="3344" y="7539"/>
                  </a:cubicBezTo>
                  <a:cubicBezTo>
                    <a:pt x="4851" y="8007"/>
                    <a:pt x="6398" y="8235"/>
                    <a:pt x="7933" y="8235"/>
                  </a:cubicBezTo>
                  <a:cubicBezTo>
                    <a:pt x="12276" y="8235"/>
                    <a:pt x="16519" y="6409"/>
                    <a:pt x="19484" y="3040"/>
                  </a:cubicBezTo>
                  <a:cubicBezTo>
                    <a:pt x="20092" y="2341"/>
                    <a:pt x="20639" y="1642"/>
                    <a:pt x="21095" y="882"/>
                  </a:cubicBezTo>
                  <a:cubicBezTo>
                    <a:pt x="21216" y="663"/>
                    <a:pt x="21299" y="464"/>
                    <a:pt x="21374" y="315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1" name="Google Shape;661;p35"/>
            <p:cNvSpPr/>
            <p:nvPr/>
          </p:nvSpPr>
          <p:spPr>
            <a:xfrm>
              <a:off x="4056575" y="3082500"/>
              <a:ext cx="566150" cy="436625"/>
            </a:xfrm>
            <a:custGeom>
              <a:avLst/>
              <a:gdLst/>
              <a:ahLst/>
              <a:cxnLst/>
              <a:rect l="l" t="t" r="r" b="b"/>
              <a:pathLst>
                <a:path w="22646" h="17465" extrusionOk="0">
                  <a:moveTo>
                    <a:pt x="20285" y="0"/>
                  </a:moveTo>
                  <a:cubicBezTo>
                    <a:pt x="20192" y="0"/>
                    <a:pt x="20097" y="18"/>
                    <a:pt x="20001" y="57"/>
                  </a:cubicBezTo>
                  <a:cubicBezTo>
                    <a:pt x="19302" y="301"/>
                    <a:pt x="19271" y="1182"/>
                    <a:pt x="19271" y="1912"/>
                  </a:cubicBezTo>
                  <a:cubicBezTo>
                    <a:pt x="19241" y="6045"/>
                    <a:pt x="16414" y="9814"/>
                    <a:pt x="12858" y="11912"/>
                  </a:cubicBezTo>
                  <a:cubicBezTo>
                    <a:pt x="9271" y="13979"/>
                    <a:pt x="5046" y="14708"/>
                    <a:pt x="912" y="14982"/>
                  </a:cubicBezTo>
                  <a:lnTo>
                    <a:pt x="335" y="15012"/>
                  </a:lnTo>
                  <a:cubicBezTo>
                    <a:pt x="31" y="15286"/>
                    <a:pt x="0" y="15742"/>
                    <a:pt x="274" y="16045"/>
                  </a:cubicBezTo>
                  <a:cubicBezTo>
                    <a:pt x="548" y="16319"/>
                    <a:pt x="882" y="16532"/>
                    <a:pt x="1247" y="16623"/>
                  </a:cubicBezTo>
                  <a:cubicBezTo>
                    <a:pt x="2945" y="17191"/>
                    <a:pt x="4683" y="17464"/>
                    <a:pt x="6399" y="17464"/>
                  </a:cubicBezTo>
                  <a:cubicBezTo>
                    <a:pt x="12025" y="17464"/>
                    <a:pt x="17415" y="14534"/>
                    <a:pt x="20396" y="9480"/>
                  </a:cubicBezTo>
                  <a:cubicBezTo>
                    <a:pt x="21885" y="6988"/>
                    <a:pt x="22645" y="3918"/>
                    <a:pt x="21581" y="1243"/>
                  </a:cubicBezTo>
                  <a:cubicBezTo>
                    <a:pt x="21347" y="644"/>
                    <a:pt x="20845" y="0"/>
                    <a:pt x="20285" y="0"/>
                  </a:cubicBezTo>
                  <a:close/>
                </a:path>
              </a:pathLst>
            </a:custGeom>
            <a:solidFill>
              <a:srgbClr val="263238">
                <a:alpha val="41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2" name="Google Shape;662;p35"/>
            <p:cNvSpPr/>
            <p:nvPr/>
          </p:nvSpPr>
          <p:spPr>
            <a:xfrm>
              <a:off x="548150" y="4501125"/>
              <a:ext cx="6538900" cy="5325"/>
            </a:xfrm>
            <a:custGeom>
              <a:avLst/>
              <a:gdLst/>
              <a:ahLst/>
              <a:cxnLst/>
              <a:rect l="l" t="t" r="r" b="b"/>
              <a:pathLst>
                <a:path w="261556" h="213" extrusionOk="0">
                  <a:moveTo>
                    <a:pt x="130763" y="0"/>
                  </a:moveTo>
                  <a:cubicBezTo>
                    <a:pt x="58543" y="0"/>
                    <a:pt x="0" y="31"/>
                    <a:pt x="0" y="122"/>
                  </a:cubicBezTo>
                  <a:cubicBezTo>
                    <a:pt x="0" y="183"/>
                    <a:pt x="58543" y="213"/>
                    <a:pt x="130763" y="213"/>
                  </a:cubicBezTo>
                  <a:cubicBezTo>
                    <a:pt x="202983" y="213"/>
                    <a:pt x="261555" y="152"/>
                    <a:pt x="261555" y="122"/>
                  </a:cubicBezTo>
                  <a:cubicBezTo>
                    <a:pt x="261555" y="31"/>
                    <a:pt x="202983" y="0"/>
                    <a:pt x="13076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63" name="Google Shape;663;p35"/>
          <p:cNvSpPr/>
          <p:nvPr/>
        </p:nvSpPr>
        <p:spPr>
          <a:xfrm>
            <a:off x="8656667" y="849733"/>
            <a:ext cx="3658400" cy="7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64" name="Google Shape;664;p35"/>
          <p:cNvSpPr txBox="1"/>
          <p:nvPr/>
        </p:nvSpPr>
        <p:spPr>
          <a:xfrm>
            <a:off x="8656667" y="897167"/>
            <a:ext cx="2062000" cy="7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>
              <a:lnSpc>
                <a:spcPct val="125000"/>
              </a:lnSpc>
            </a:pPr>
            <a:r>
              <a:rPr lang="en" sz="2667" b="1">
                <a:solidFill>
                  <a:srgbClr val="FFFFFF"/>
                </a:solidFill>
                <a:latin typeface="Crete Round"/>
                <a:ea typeface="Crete Round"/>
                <a:cs typeface="Crete Round"/>
                <a:sym typeface="Crete Round"/>
              </a:rPr>
              <a:t>6th Grade</a:t>
            </a:r>
            <a:endParaRPr sz="2667" b="1">
              <a:solidFill>
                <a:srgbClr val="FFFFFF"/>
              </a:solidFill>
              <a:latin typeface="Crete Round"/>
              <a:ea typeface="Crete Round"/>
              <a:cs typeface="Crete Round"/>
              <a:sym typeface="Crete Round"/>
            </a:endParaRPr>
          </a:p>
        </p:txBody>
      </p:sp>
    </p:spTree>
  </p:cSld>
  <p:clrMapOvr>
    <a:masterClrMapping/>
  </p:clrMapOvr>
  <p:transition spd="med">
    <p:pull/>
    <p:sndAc>
      <p:stSnd>
        <p:snd r:embed="rId3" name="click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42"/>
          <p:cNvSpPr txBox="1">
            <a:spLocks noGrp="1"/>
          </p:cNvSpPr>
          <p:nvPr>
            <p:ph type="subTitle" idx="1"/>
          </p:nvPr>
        </p:nvSpPr>
        <p:spPr>
          <a:xfrm>
            <a:off x="1032738" y="2294317"/>
            <a:ext cx="3008800" cy="84587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sz="1800" b="1" i="0" u="none" strike="noStrike" baseline="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Substantivos ou palavras substantivadas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73" name="Google Shape;973;p42"/>
          <p:cNvSpPr txBox="1">
            <a:spLocks noGrp="1"/>
          </p:cNvSpPr>
          <p:nvPr>
            <p:ph type="subTitle" idx="2"/>
          </p:nvPr>
        </p:nvSpPr>
        <p:spPr>
          <a:xfrm>
            <a:off x="914400" y="3070959"/>
            <a:ext cx="3008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pt-BR" sz="1800" b="1" i="0" u="none" strike="noStrike" baseline="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Exemplo:</a:t>
            </a:r>
          </a:p>
          <a:p>
            <a:pPr algn="l"/>
            <a:r>
              <a:rPr lang="pt-BR" sz="1800" b="0" i="0" u="none" strike="noStrike" baseline="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Eu anotei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matéria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75" name="Google Shape;975;p42"/>
          <p:cNvSpPr txBox="1">
            <a:spLocks noGrp="1"/>
          </p:cNvSpPr>
          <p:nvPr>
            <p:ph type="subTitle" idx="3"/>
          </p:nvPr>
        </p:nvSpPr>
        <p:spPr>
          <a:xfrm>
            <a:off x="7428427" y="2167876"/>
            <a:ext cx="3008800" cy="47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Pronomes Substantivos</a:t>
            </a:r>
            <a:endParaRPr dirty="0"/>
          </a:p>
        </p:txBody>
      </p:sp>
      <p:sp>
        <p:nvSpPr>
          <p:cNvPr id="976" name="Google Shape;976;p42"/>
          <p:cNvSpPr txBox="1">
            <a:spLocks noGrp="1"/>
          </p:cNvSpPr>
          <p:nvPr>
            <p:ph type="subTitle" idx="4"/>
          </p:nvPr>
        </p:nvSpPr>
        <p:spPr>
          <a:xfrm>
            <a:off x="7288836" y="2737507"/>
            <a:ext cx="3008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Exemplo:</a:t>
            </a:r>
          </a:p>
          <a:p>
            <a:pPr algn="l"/>
            <a:r>
              <a:rPr lang="pt-BR" sz="1800" b="0" i="0" u="none" strike="noStrike" baseline="0" dirty="0">
                <a:solidFill>
                  <a:srgbClr val="333333"/>
                </a:solidFill>
                <a:latin typeface="OpenSans"/>
              </a:rPr>
              <a:t>Eu não quero fazer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isso.</a:t>
            </a:r>
            <a:endParaRPr dirty="0"/>
          </a:p>
        </p:txBody>
      </p:sp>
      <p:sp>
        <p:nvSpPr>
          <p:cNvPr id="977" name="Google Shape;977;p42"/>
          <p:cNvSpPr txBox="1">
            <a:spLocks noGrp="1"/>
          </p:cNvSpPr>
          <p:nvPr>
            <p:ph type="subTitle" idx="5"/>
          </p:nvPr>
        </p:nvSpPr>
        <p:spPr>
          <a:xfrm>
            <a:off x="7447836" y="3798139"/>
            <a:ext cx="3008800" cy="47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Oração Subordinada Substantiva</a:t>
            </a:r>
            <a:endParaRPr dirty="0"/>
          </a:p>
        </p:txBody>
      </p:sp>
      <p:sp>
        <p:nvSpPr>
          <p:cNvPr id="978" name="Google Shape;978;p42"/>
          <p:cNvSpPr txBox="1">
            <a:spLocks noGrp="1"/>
          </p:cNvSpPr>
          <p:nvPr>
            <p:ph type="subTitle" idx="6"/>
          </p:nvPr>
        </p:nvSpPr>
        <p:spPr>
          <a:xfrm>
            <a:off x="7447836" y="4437096"/>
            <a:ext cx="3008800" cy="116686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>
              <a:tabLst>
                <a:tab pos="179388" algn="l"/>
              </a:tabLst>
            </a:pPr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Exemplo:</a:t>
            </a:r>
          </a:p>
          <a:p>
            <a:pPr marL="0" indent="0" algn="l"/>
            <a:r>
              <a:rPr lang="pt-BR" sz="1800" b="0" i="0" u="none" strike="noStrike" baseline="0" dirty="0">
                <a:solidFill>
                  <a:srgbClr val="333333"/>
                </a:solidFill>
                <a:latin typeface="OpenSans"/>
              </a:rPr>
              <a:t>Já percebi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que isso não dará certo.</a:t>
            </a:r>
            <a:endParaRPr lang="en-US" dirty="0"/>
          </a:p>
        </p:txBody>
      </p:sp>
      <p:sp>
        <p:nvSpPr>
          <p:cNvPr id="979" name="Google Shape;979;p42"/>
          <p:cNvSpPr txBox="1">
            <a:spLocks noGrp="1"/>
          </p:cNvSpPr>
          <p:nvPr>
            <p:ph type="subTitle" idx="7"/>
          </p:nvPr>
        </p:nvSpPr>
        <p:spPr>
          <a:xfrm>
            <a:off x="1084824" y="4096138"/>
            <a:ext cx="3008800" cy="47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Pronomes Oblíquos</a:t>
            </a:r>
            <a:endParaRPr dirty="0"/>
          </a:p>
        </p:txBody>
      </p:sp>
      <p:sp>
        <p:nvSpPr>
          <p:cNvPr id="980" name="Google Shape;980;p42"/>
          <p:cNvSpPr txBox="1">
            <a:spLocks noGrp="1"/>
          </p:cNvSpPr>
          <p:nvPr>
            <p:ph type="subTitle" idx="8"/>
          </p:nvPr>
        </p:nvSpPr>
        <p:spPr>
          <a:xfrm>
            <a:off x="971360" y="4498003"/>
            <a:ext cx="3008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Exemplo:</a:t>
            </a:r>
          </a:p>
          <a:p>
            <a:pPr algn="l"/>
            <a:r>
              <a:rPr lang="pt-BR" sz="1800" b="0" i="0" u="none" strike="noStrike" baseline="0" dirty="0">
                <a:solidFill>
                  <a:srgbClr val="333333"/>
                </a:solidFill>
                <a:latin typeface="OpenSans"/>
              </a:rPr>
              <a:t>Deixe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TimesNewRomanPS-BoldMT"/>
              </a:rPr>
              <a:t>-a </a:t>
            </a:r>
            <a:r>
              <a:rPr lang="pt-BR" sz="1800" b="0" i="0" u="none" strike="noStrike" baseline="0" dirty="0">
                <a:solidFill>
                  <a:srgbClr val="333333"/>
                </a:solidFill>
                <a:latin typeface="OpenSans"/>
              </a:rPr>
              <a:t>sozinha</a:t>
            </a:r>
            <a:endParaRPr dirty="0"/>
          </a:p>
        </p:txBody>
      </p:sp>
      <p:grpSp>
        <p:nvGrpSpPr>
          <p:cNvPr id="981" name="Google Shape;981;p42"/>
          <p:cNvGrpSpPr/>
          <p:nvPr/>
        </p:nvGrpSpPr>
        <p:grpSpPr>
          <a:xfrm>
            <a:off x="3985862" y="1289838"/>
            <a:ext cx="3268060" cy="4645359"/>
            <a:chOff x="5252547" y="-155679"/>
            <a:chExt cx="3554815" cy="5052964"/>
          </a:xfrm>
        </p:grpSpPr>
        <p:grpSp>
          <p:nvGrpSpPr>
            <p:cNvPr id="982" name="Google Shape;982;p42"/>
            <p:cNvGrpSpPr/>
            <p:nvPr/>
          </p:nvGrpSpPr>
          <p:grpSpPr>
            <a:xfrm>
              <a:off x="5252547" y="-155679"/>
              <a:ext cx="3554815" cy="5052964"/>
              <a:chOff x="2332675" y="1149550"/>
              <a:chExt cx="2865400" cy="4073000"/>
            </a:xfrm>
          </p:grpSpPr>
          <p:sp>
            <p:nvSpPr>
              <p:cNvPr id="983" name="Google Shape;983;p42"/>
              <p:cNvSpPr/>
              <p:nvPr/>
            </p:nvSpPr>
            <p:spPr>
              <a:xfrm>
                <a:off x="3983850" y="1443150"/>
                <a:ext cx="363625" cy="13273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53095" extrusionOk="0">
                    <a:moveTo>
                      <a:pt x="0" y="0"/>
                    </a:moveTo>
                    <a:lnTo>
                      <a:pt x="3837" y="48468"/>
                    </a:lnTo>
                    <a:cubicBezTo>
                      <a:pt x="3937" y="49736"/>
                      <a:pt x="4070" y="51137"/>
                      <a:pt x="4937" y="52071"/>
                    </a:cubicBezTo>
                    <a:cubicBezTo>
                      <a:pt x="5587" y="52791"/>
                      <a:pt x="6514" y="53095"/>
                      <a:pt x="7480" y="53095"/>
                    </a:cubicBezTo>
                    <a:cubicBezTo>
                      <a:pt x="8349" y="53095"/>
                      <a:pt x="9249" y="52848"/>
                      <a:pt x="10008" y="52438"/>
                    </a:cubicBezTo>
                    <a:cubicBezTo>
                      <a:pt x="12710" y="50937"/>
                      <a:pt x="14077" y="47734"/>
                      <a:pt x="14311" y="44632"/>
                    </a:cubicBezTo>
                    <a:cubicBezTo>
                      <a:pt x="14544" y="41563"/>
                      <a:pt x="13877" y="38494"/>
                      <a:pt x="13443" y="35426"/>
                    </a:cubicBezTo>
                    <a:cubicBezTo>
                      <a:pt x="12643" y="29555"/>
                      <a:pt x="12743" y="23617"/>
                      <a:pt x="12009" y="17713"/>
                    </a:cubicBezTo>
                    <a:cubicBezTo>
                      <a:pt x="11275" y="11842"/>
                      <a:pt x="9574" y="5871"/>
                      <a:pt x="5671" y="14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4" name="Google Shape;984;p42"/>
              <p:cNvSpPr/>
              <p:nvPr/>
            </p:nvSpPr>
            <p:spPr>
              <a:xfrm>
                <a:off x="3563550" y="2481375"/>
                <a:ext cx="614625" cy="223550"/>
              </a:xfrm>
              <a:custGeom>
                <a:avLst/>
                <a:gdLst/>
                <a:ahLst/>
                <a:cxnLst/>
                <a:rect l="l" t="t" r="r" b="b"/>
                <a:pathLst>
                  <a:path w="24585" h="8942" extrusionOk="0">
                    <a:moveTo>
                      <a:pt x="20649" y="1"/>
                    </a:moveTo>
                    <a:lnTo>
                      <a:pt x="2869" y="935"/>
                    </a:lnTo>
                    <a:lnTo>
                      <a:pt x="0" y="1702"/>
                    </a:lnTo>
                    <a:cubicBezTo>
                      <a:pt x="0" y="1702"/>
                      <a:pt x="331" y="8941"/>
                      <a:pt x="11258" y="8941"/>
                    </a:cubicBezTo>
                    <a:cubicBezTo>
                      <a:pt x="11308" y="8941"/>
                      <a:pt x="11358" y="8941"/>
                      <a:pt x="11409" y="8941"/>
                    </a:cubicBezTo>
                    <a:cubicBezTo>
                      <a:pt x="17446" y="8907"/>
                      <a:pt x="24585" y="835"/>
                      <a:pt x="24585" y="835"/>
                    </a:cubicBezTo>
                    <a:lnTo>
                      <a:pt x="20649" y="1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5" name="Google Shape;985;p42"/>
              <p:cNvSpPr/>
              <p:nvPr/>
            </p:nvSpPr>
            <p:spPr>
              <a:xfrm>
                <a:off x="3292525" y="1344275"/>
                <a:ext cx="939850" cy="713500"/>
              </a:xfrm>
              <a:custGeom>
                <a:avLst/>
                <a:gdLst/>
                <a:ahLst/>
                <a:cxnLst/>
                <a:rect l="l" t="t" r="r" b="b"/>
                <a:pathLst>
                  <a:path w="37594" h="28540" extrusionOk="0">
                    <a:moveTo>
                      <a:pt x="18193" y="1"/>
                    </a:moveTo>
                    <a:cubicBezTo>
                      <a:pt x="14087" y="1"/>
                      <a:pt x="10007" y="920"/>
                      <a:pt x="6772" y="3388"/>
                    </a:cubicBezTo>
                    <a:cubicBezTo>
                      <a:pt x="3503" y="5857"/>
                      <a:pt x="1468" y="9759"/>
                      <a:pt x="734" y="13796"/>
                    </a:cubicBezTo>
                    <a:cubicBezTo>
                      <a:pt x="0" y="17865"/>
                      <a:pt x="1935" y="24637"/>
                      <a:pt x="3236" y="28539"/>
                    </a:cubicBezTo>
                    <a:lnTo>
                      <a:pt x="36360" y="25104"/>
                    </a:lnTo>
                    <a:cubicBezTo>
                      <a:pt x="37194" y="23669"/>
                      <a:pt x="37594" y="20500"/>
                      <a:pt x="37494" y="19033"/>
                    </a:cubicBezTo>
                    <a:cubicBezTo>
                      <a:pt x="37394" y="16531"/>
                      <a:pt x="37094" y="14062"/>
                      <a:pt x="36593" y="11661"/>
                    </a:cubicBezTo>
                    <a:cubicBezTo>
                      <a:pt x="36026" y="9226"/>
                      <a:pt x="35025" y="6891"/>
                      <a:pt x="33358" y="5056"/>
                    </a:cubicBezTo>
                    <a:cubicBezTo>
                      <a:pt x="30722" y="2221"/>
                      <a:pt x="26820" y="953"/>
                      <a:pt x="22983" y="386"/>
                    </a:cubicBezTo>
                    <a:cubicBezTo>
                      <a:pt x="21415" y="142"/>
                      <a:pt x="19802" y="1"/>
                      <a:pt x="181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6" name="Google Shape;986;p42"/>
              <p:cNvSpPr/>
              <p:nvPr/>
            </p:nvSpPr>
            <p:spPr>
              <a:xfrm>
                <a:off x="3315875" y="1386450"/>
                <a:ext cx="917350" cy="632950"/>
              </a:xfrm>
              <a:custGeom>
                <a:avLst/>
                <a:gdLst/>
                <a:ahLst/>
                <a:cxnLst/>
                <a:rect l="l" t="t" r="r" b="b"/>
                <a:pathLst>
                  <a:path w="36694" h="25318" extrusionOk="0">
                    <a:moveTo>
                      <a:pt x="16653" y="0"/>
                    </a:moveTo>
                    <a:cubicBezTo>
                      <a:pt x="12048" y="0"/>
                      <a:pt x="8202" y="1688"/>
                      <a:pt x="6305" y="4103"/>
                    </a:cubicBezTo>
                    <a:cubicBezTo>
                      <a:pt x="0" y="12275"/>
                      <a:pt x="1568" y="17946"/>
                      <a:pt x="1568" y="17946"/>
                    </a:cubicBezTo>
                    <a:lnTo>
                      <a:pt x="33157" y="25318"/>
                    </a:lnTo>
                    <a:lnTo>
                      <a:pt x="35059" y="22416"/>
                    </a:lnTo>
                    <a:cubicBezTo>
                      <a:pt x="35059" y="22416"/>
                      <a:pt x="36693" y="8506"/>
                      <a:pt x="27653" y="3169"/>
                    </a:cubicBezTo>
                    <a:cubicBezTo>
                      <a:pt x="23892" y="926"/>
                      <a:pt x="20064" y="0"/>
                      <a:pt x="1665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7" name="Google Shape;987;p42"/>
              <p:cNvSpPr/>
              <p:nvPr/>
            </p:nvSpPr>
            <p:spPr>
              <a:xfrm>
                <a:off x="3354225" y="1457300"/>
                <a:ext cx="751400" cy="1347125"/>
              </a:xfrm>
              <a:custGeom>
                <a:avLst/>
                <a:gdLst/>
                <a:ahLst/>
                <a:cxnLst/>
                <a:rect l="l" t="t" r="r" b="b"/>
                <a:pathLst>
                  <a:path w="30056" h="53885" extrusionOk="0">
                    <a:moveTo>
                      <a:pt x="14591" y="1"/>
                    </a:moveTo>
                    <a:cubicBezTo>
                      <a:pt x="6607" y="1"/>
                      <a:pt x="134" y="6580"/>
                      <a:pt x="68" y="14578"/>
                    </a:cubicBezTo>
                    <a:lnTo>
                      <a:pt x="68" y="14812"/>
                    </a:lnTo>
                    <a:cubicBezTo>
                      <a:pt x="1" y="22751"/>
                      <a:pt x="201" y="23018"/>
                      <a:pt x="468" y="26687"/>
                    </a:cubicBezTo>
                    <a:cubicBezTo>
                      <a:pt x="1035" y="33592"/>
                      <a:pt x="3970" y="39296"/>
                      <a:pt x="9941" y="39896"/>
                    </a:cubicBezTo>
                    <a:lnTo>
                      <a:pt x="10075" y="44433"/>
                    </a:lnTo>
                    <a:cubicBezTo>
                      <a:pt x="10237" y="49709"/>
                      <a:pt x="14543" y="53885"/>
                      <a:pt x="19766" y="53885"/>
                    </a:cubicBezTo>
                    <a:cubicBezTo>
                      <a:pt x="19926" y="53885"/>
                      <a:pt x="20087" y="53881"/>
                      <a:pt x="20249" y="53873"/>
                    </a:cubicBezTo>
                    <a:cubicBezTo>
                      <a:pt x="25419" y="53606"/>
                      <a:pt x="29489" y="49337"/>
                      <a:pt x="29489" y="44166"/>
                    </a:cubicBezTo>
                    <a:lnTo>
                      <a:pt x="29489" y="35327"/>
                    </a:lnTo>
                    <a:cubicBezTo>
                      <a:pt x="29489" y="35327"/>
                      <a:pt x="29355" y="33992"/>
                      <a:pt x="29789" y="30190"/>
                    </a:cubicBezTo>
                    <a:cubicBezTo>
                      <a:pt x="30056" y="27921"/>
                      <a:pt x="30022" y="20282"/>
                      <a:pt x="29922" y="14512"/>
                    </a:cubicBezTo>
                    <a:cubicBezTo>
                      <a:pt x="29855" y="7473"/>
                      <a:pt x="24785" y="1302"/>
                      <a:pt x="17814" y="201"/>
                    </a:cubicBezTo>
                    <a:cubicBezTo>
                      <a:pt x="17180" y="135"/>
                      <a:pt x="16546" y="68"/>
                      <a:pt x="15912" y="35"/>
                    </a:cubicBezTo>
                    <a:cubicBezTo>
                      <a:pt x="15512" y="1"/>
                      <a:pt x="15112" y="1"/>
                      <a:pt x="14711" y="1"/>
                    </a:cubicBezTo>
                    <a:cubicBezTo>
                      <a:pt x="14671" y="1"/>
                      <a:pt x="14631" y="1"/>
                      <a:pt x="14591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8" name="Google Shape;988;p42"/>
              <p:cNvSpPr/>
              <p:nvPr/>
            </p:nvSpPr>
            <p:spPr>
              <a:xfrm>
                <a:off x="4094750" y="1935125"/>
                <a:ext cx="160975" cy="245450"/>
              </a:xfrm>
              <a:custGeom>
                <a:avLst/>
                <a:gdLst/>
                <a:ahLst/>
                <a:cxnLst/>
                <a:rect l="l" t="t" r="r" b="b"/>
                <a:pathLst>
                  <a:path w="6439" h="9818" extrusionOk="0">
                    <a:moveTo>
                      <a:pt x="2340" y="1"/>
                    </a:moveTo>
                    <a:cubicBezTo>
                      <a:pt x="1135" y="1"/>
                      <a:pt x="121" y="342"/>
                      <a:pt x="68" y="369"/>
                    </a:cubicBezTo>
                    <a:cubicBezTo>
                      <a:pt x="68" y="369"/>
                      <a:pt x="1" y="9409"/>
                      <a:pt x="1" y="9575"/>
                    </a:cubicBezTo>
                    <a:cubicBezTo>
                      <a:pt x="1" y="9640"/>
                      <a:pt x="664" y="9817"/>
                      <a:pt x="1564" y="9817"/>
                    </a:cubicBezTo>
                    <a:cubicBezTo>
                      <a:pt x="3469" y="9817"/>
                      <a:pt x="6439" y="9022"/>
                      <a:pt x="6439" y="4672"/>
                    </a:cubicBezTo>
                    <a:cubicBezTo>
                      <a:pt x="6439" y="790"/>
                      <a:pt x="4170" y="1"/>
                      <a:pt x="2340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9" name="Google Shape;989;p42"/>
              <p:cNvSpPr/>
              <p:nvPr/>
            </p:nvSpPr>
            <p:spPr>
              <a:xfrm>
                <a:off x="4143125" y="1985825"/>
                <a:ext cx="72575" cy="139800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5592" extrusionOk="0">
                    <a:moveTo>
                      <a:pt x="1215" y="0"/>
                    </a:moveTo>
                    <a:cubicBezTo>
                      <a:pt x="1023" y="0"/>
                      <a:pt x="839" y="65"/>
                      <a:pt x="701" y="176"/>
                    </a:cubicBezTo>
                    <a:cubicBezTo>
                      <a:pt x="568" y="276"/>
                      <a:pt x="501" y="409"/>
                      <a:pt x="468" y="576"/>
                    </a:cubicBezTo>
                    <a:cubicBezTo>
                      <a:pt x="401" y="843"/>
                      <a:pt x="501" y="943"/>
                      <a:pt x="534" y="943"/>
                    </a:cubicBezTo>
                    <a:cubicBezTo>
                      <a:pt x="568" y="943"/>
                      <a:pt x="534" y="809"/>
                      <a:pt x="634" y="643"/>
                    </a:cubicBezTo>
                    <a:cubicBezTo>
                      <a:pt x="712" y="436"/>
                      <a:pt x="890" y="309"/>
                      <a:pt x="1090" y="309"/>
                    </a:cubicBezTo>
                    <a:cubicBezTo>
                      <a:pt x="1148" y="309"/>
                      <a:pt x="1208" y="320"/>
                      <a:pt x="1268" y="342"/>
                    </a:cubicBezTo>
                    <a:cubicBezTo>
                      <a:pt x="1669" y="442"/>
                      <a:pt x="2002" y="776"/>
                      <a:pt x="2102" y="1176"/>
                    </a:cubicBezTo>
                    <a:cubicBezTo>
                      <a:pt x="2336" y="1677"/>
                      <a:pt x="2436" y="2244"/>
                      <a:pt x="2436" y="2777"/>
                    </a:cubicBezTo>
                    <a:cubicBezTo>
                      <a:pt x="2402" y="3945"/>
                      <a:pt x="1835" y="5046"/>
                      <a:pt x="1168" y="5279"/>
                    </a:cubicBezTo>
                    <a:cubicBezTo>
                      <a:pt x="1018" y="5329"/>
                      <a:pt x="876" y="5354"/>
                      <a:pt x="739" y="5354"/>
                    </a:cubicBezTo>
                    <a:cubicBezTo>
                      <a:pt x="601" y="5354"/>
                      <a:pt x="468" y="5329"/>
                      <a:pt x="334" y="5279"/>
                    </a:cubicBezTo>
                    <a:cubicBezTo>
                      <a:pt x="134" y="5212"/>
                      <a:pt x="34" y="5112"/>
                      <a:pt x="34" y="5112"/>
                    </a:cubicBezTo>
                    <a:lnTo>
                      <a:pt x="34" y="5112"/>
                    </a:lnTo>
                    <a:cubicBezTo>
                      <a:pt x="1" y="5146"/>
                      <a:pt x="34" y="5279"/>
                      <a:pt x="234" y="5379"/>
                    </a:cubicBezTo>
                    <a:cubicBezTo>
                      <a:pt x="441" y="5517"/>
                      <a:pt x="681" y="5592"/>
                      <a:pt x="929" y="5592"/>
                    </a:cubicBezTo>
                    <a:cubicBezTo>
                      <a:pt x="1041" y="5592"/>
                      <a:pt x="1155" y="5577"/>
                      <a:pt x="1268" y="5546"/>
                    </a:cubicBezTo>
                    <a:cubicBezTo>
                      <a:pt x="2202" y="5279"/>
                      <a:pt x="2836" y="4078"/>
                      <a:pt x="2869" y="2777"/>
                    </a:cubicBezTo>
                    <a:cubicBezTo>
                      <a:pt x="2903" y="2177"/>
                      <a:pt x="2769" y="1543"/>
                      <a:pt x="2502" y="1009"/>
                    </a:cubicBezTo>
                    <a:cubicBezTo>
                      <a:pt x="2302" y="476"/>
                      <a:pt x="1869" y="109"/>
                      <a:pt x="1335" y="9"/>
                    </a:cubicBezTo>
                    <a:cubicBezTo>
                      <a:pt x="1295" y="3"/>
                      <a:pt x="1255" y="0"/>
                      <a:pt x="1215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0" name="Google Shape;990;p42"/>
              <p:cNvSpPr/>
              <p:nvPr/>
            </p:nvSpPr>
            <p:spPr>
              <a:xfrm>
                <a:off x="3424275" y="1840850"/>
                <a:ext cx="141800" cy="39875"/>
              </a:xfrm>
              <a:custGeom>
                <a:avLst/>
                <a:gdLst/>
                <a:ahLst/>
                <a:cxnLst/>
                <a:rect l="l" t="t" r="r" b="b"/>
                <a:pathLst>
                  <a:path w="5672" h="1595" extrusionOk="0">
                    <a:moveTo>
                      <a:pt x="2887" y="0"/>
                    </a:moveTo>
                    <a:cubicBezTo>
                      <a:pt x="2837" y="0"/>
                      <a:pt x="2787" y="1"/>
                      <a:pt x="2736" y="4"/>
                    </a:cubicBezTo>
                    <a:cubicBezTo>
                      <a:pt x="1969" y="37"/>
                      <a:pt x="1202" y="304"/>
                      <a:pt x="601" y="804"/>
                    </a:cubicBezTo>
                    <a:cubicBezTo>
                      <a:pt x="134" y="1171"/>
                      <a:pt x="1" y="1505"/>
                      <a:pt x="68" y="1571"/>
                    </a:cubicBezTo>
                    <a:cubicBezTo>
                      <a:pt x="86" y="1587"/>
                      <a:pt x="113" y="1594"/>
                      <a:pt x="146" y="1594"/>
                    </a:cubicBezTo>
                    <a:cubicBezTo>
                      <a:pt x="467" y="1594"/>
                      <a:pt x="1443" y="934"/>
                      <a:pt x="2803" y="904"/>
                    </a:cubicBezTo>
                    <a:cubicBezTo>
                      <a:pt x="2871" y="901"/>
                      <a:pt x="2939" y="900"/>
                      <a:pt x="3006" y="900"/>
                    </a:cubicBezTo>
                    <a:cubicBezTo>
                      <a:pt x="4249" y="900"/>
                      <a:pt x="5207" y="1397"/>
                      <a:pt x="5495" y="1397"/>
                    </a:cubicBezTo>
                    <a:cubicBezTo>
                      <a:pt x="5531" y="1397"/>
                      <a:pt x="5557" y="1389"/>
                      <a:pt x="5571" y="1371"/>
                    </a:cubicBezTo>
                    <a:cubicBezTo>
                      <a:pt x="5672" y="1271"/>
                      <a:pt x="5471" y="938"/>
                      <a:pt x="4971" y="637"/>
                    </a:cubicBezTo>
                    <a:cubicBezTo>
                      <a:pt x="4346" y="231"/>
                      <a:pt x="3633" y="0"/>
                      <a:pt x="288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1" name="Google Shape;991;p42"/>
              <p:cNvSpPr/>
              <p:nvPr/>
            </p:nvSpPr>
            <p:spPr>
              <a:xfrm>
                <a:off x="3775375" y="1845850"/>
                <a:ext cx="140950" cy="39875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1595" extrusionOk="0">
                    <a:moveTo>
                      <a:pt x="2881" y="1"/>
                    </a:moveTo>
                    <a:cubicBezTo>
                      <a:pt x="2833" y="1"/>
                      <a:pt x="2784" y="2"/>
                      <a:pt x="2735" y="4"/>
                    </a:cubicBezTo>
                    <a:cubicBezTo>
                      <a:pt x="1935" y="37"/>
                      <a:pt x="1201" y="304"/>
                      <a:pt x="567" y="771"/>
                    </a:cubicBezTo>
                    <a:cubicBezTo>
                      <a:pt x="134" y="1171"/>
                      <a:pt x="0" y="1505"/>
                      <a:pt x="67" y="1571"/>
                    </a:cubicBezTo>
                    <a:cubicBezTo>
                      <a:pt x="83" y="1587"/>
                      <a:pt x="106" y="1594"/>
                      <a:pt x="137" y="1594"/>
                    </a:cubicBezTo>
                    <a:cubicBezTo>
                      <a:pt x="432" y="1594"/>
                      <a:pt x="1409" y="931"/>
                      <a:pt x="2769" y="871"/>
                    </a:cubicBezTo>
                    <a:cubicBezTo>
                      <a:pt x="2804" y="870"/>
                      <a:pt x="2839" y="870"/>
                      <a:pt x="2873" y="870"/>
                    </a:cubicBezTo>
                    <a:cubicBezTo>
                      <a:pt x="4164" y="870"/>
                      <a:pt x="5166" y="1397"/>
                      <a:pt x="5485" y="1397"/>
                    </a:cubicBezTo>
                    <a:cubicBezTo>
                      <a:pt x="5524" y="1397"/>
                      <a:pt x="5553" y="1389"/>
                      <a:pt x="5571" y="1371"/>
                    </a:cubicBezTo>
                    <a:cubicBezTo>
                      <a:pt x="5638" y="1271"/>
                      <a:pt x="5471" y="938"/>
                      <a:pt x="4970" y="604"/>
                    </a:cubicBezTo>
                    <a:cubicBezTo>
                      <a:pt x="4345" y="229"/>
                      <a:pt x="3603" y="1"/>
                      <a:pt x="288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2" name="Google Shape;992;p42"/>
              <p:cNvSpPr/>
              <p:nvPr/>
            </p:nvSpPr>
            <p:spPr>
              <a:xfrm>
                <a:off x="3780375" y="1747575"/>
                <a:ext cx="145125" cy="52325"/>
              </a:xfrm>
              <a:custGeom>
                <a:avLst/>
                <a:gdLst/>
                <a:ahLst/>
                <a:cxnLst/>
                <a:rect l="l" t="t" r="r" b="b"/>
                <a:pathLst>
                  <a:path w="5805" h="2093" extrusionOk="0">
                    <a:moveTo>
                      <a:pt x="2176" y="1"/>
                    </a:moveTo>
                    <a:cubicBezTo>
                      <a:pt x="1733" y="1"/>
                      <a:pt x="1295" y="69"/>
                      <a:pt x="868" y="199"/>
                    </a:cubicBezTo>
                    <a:cubicBezTo>
                      <a:pt x="267" y="365"/>
                      <a:pt x="0" y="632"/>
                      <a:pt x="34" y="799"/>
                    </a:cubicBezTo>
                    <a:cubicBezTo>
                      <a:pt x="167" y="1199"/>
                      <a:pt x="1435" y="1166"/>
                      <a:pt x="2836" y="1500"/>
                    </a:cubicBezTo>
                    <a:cubicBezTo>
                      <a:pt x="3907" y="1735"/>
                      <a:pt x="4834" y="2093"/>
                      <a:pt x="5347" y="2093"/>
                    </a:cubicBezTo>
                    <a:cubicBezTo>
                      <a:pt x="5489" y="2093"/>
                      <a:pt x="5599" y="2065"/>
                      <a:pt x="5671" y="2000"/>
                    </a:cubicBezTo>
                    <a:cubicBezTo>
                      <a:pt x="5804" y="1867"/>
                      <a:pt x="5704" y="1533"/>
                      <a:pt x="5271" y="1133"/>
                    </a:cubicBezTo>
                    <a:cubicBezTo>
                      <a:pt x="4704" y="599"/>
                      <a:pt x="3970" y="265"/>
                      <a:pt x="3236" y="132"/>
                    </a:cubicBezTo>
                    <a:cubicBezTo>
                      <a:pt x="2882" y="43"/>
                      <a:pt x="2527" y="1"/>
                      <a:pt x="217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3" name="Google Shape;993;p42"/>
              <p:cNvSpPr/>
              <p:nvPr/>
            </p:nvSpPr>
            <p:spPr>
              <a:xfrm>
                <a:off x="3422625" y="1741700"/>
                <a:ext cx="148450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5938" h="1829" extrusionOk="0">
                    <a:moveTo>
                      <a:pt x="4044" y="0"/>
                    </a:moveTo>
                    <a:cubicBezTo>
                      <a:pt x="3498" y="0"/>
                      <a:pt x="2867" y="68"/>
                      <a:pt x="2235" y="200"/>
                    </a:cubicBezTo>
                    <a:cubicBezTo>
                      <a:pt x="834" y="534"/>
                      <a:pt x="0" y="1101"/>
                      <a:pt x="400" y="1501"/>
                    </a:cubicBezTo>
                    <a:cubicBezTo>
                      <a:pt x="619" y="1719"/>
                      <a:pt x="1155" y="1829"/>
                      <a:pt x="1830" y="1829"/>
                    </a:cubicBezTo>
                    <a:cubicBezTo>
                      <a:pt x="2392" y="1829"/>
                      <a:pt x="3051" y="1753"/>
                      <a:pt x="3703" y="1601"/>
                    </a:cubicBezTo>
                    <a:cubicBezTo>
                      <a:pt x="5104" y="1301"/>
                      <a:pt x="5938" y="701"/>
                      <a:pt x="5537" y="334"/>
                    </a:cubicBezTo>
                    <a:cubicBezTo>
                      <a:pt x="5295" y="110"/>
                      <a:pt x="4739" y="0"/>
                      <a:pt x="404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4" name="Google Shape;994;p42"/>
              <p:cNvSpPr/>
              <p:nvPr/>
            </p:nvSpPr>
            <p:spPr>
              <a:xfrm>
                <a:off x="3712825" y="2151900"/>
                <a:ext cx="71700" cy="60525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2421" extrusionOk="0">
                    <a:moveTo>
                      <a:pt x="2686" y="1"/>
                    </a:moveTo>
                    <a:cubicBezTo>
                      <a:pt x="2680" y="1"/>
                      <a:pt x="2675" y="2"/>
                      <a:pt x="2669" y="4"/>
                    </a:cubicBezTo>
                    <a:cubicBezTo>
                      <a:pt x="2502" y="4"/>
                      <a:pt x="2369" y="838"/>
                      <a:pt x="1635" y="1405"/>
                    </a:cubicBezTo>
                    <a:cubicBezTo>
                      <a:pt x="901" y="2005"/>
                      <a:pt x="0" y="1939"/>
                      <a:pt x="0" y="2139"/>
                    </a:cubicBezTo>
                    <a:cubicBezTo>
                      <a:pt x="0" y="2205"/>
                      <a:pt x="201" y="2372"/>
                      <a:pt x="601" y="2406"/>
                    </a:cubicBezTo>
                    <a:cubicBezTo>
                      <a:pt x="679" y="2415"/>
                      <a:pt x="756" y="2420"/>
                      <a:pt x="832" y="2420"/>
                    </a:cubicBezTo>
                    <a:cubicBezTo>
                      <a:pt x="1279" y="2420"/>
                      <a:pt x="1698" y="2257"/>
                      <a:pt x="2069" y="1972"/>
                    </a:cubicBezTo>
                    <a:cubicBezTo>
                      <a:pt x="2469" y="1638"/>
                      <a:pt x="2769" y="1138"/>
                      <a:pt x="2836" y="604"/>
                    </a:cubicBezTo>
                    <a:cubicBezTo>
                      <a:pt x="2867" y="258"/>
                      <a:pt x="2780" y="1"/>
                      <a:pt x="268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5" name="Google Shape;995;p42"/>
              <p:cNvSpPr/>
              <p:nvPr/>
            </p:nvSpPr>
            <p:spPr>
              <a:xfrm>
                <a:off x="3603575" y="2418850"/>
                <a:ext cx="236875" cy="89375"/>
              </a:xfrm>
              <a:custGeom>
                <a:avLst/>
                <a:gdLst/>
                <a:ahLst/>
                <a:cxnLst/>
                <a:rect l="l" t="t" r="r" b="b"/>
                <a:pathLst>
                  <a:path w="9475" h="3575" extrusionOk="0">
                    <a:moveTo>
                      <a:pt x="9474" y="0"/>
                    </a:moveTo>
                    <a:lnTo>
                      <a:pt x="9474" y="0"/>
                    </a:lnTo>
                    <a:cubicBezTo>
                      <a:pt x="7706" y="1368"/>
                      <a:pt x="1" y="1434"/>
                      <a:pt x="1" y="1434"/>
                    </a:cubicBezTo>
                    <a:lnTo>
                      <a:pt x="67" y="3569"/>
                    </a:lnTo>
                    <a:cubicBezTo>
                      <a:pt x="245" y="3573"/>
                      <a:pt x="419" y="3575"/>
                      <a:pt x="591" y="3575"/>
                    </a:cubicBezTo>
                    <a:cubicBezTo>
                      <a:pt x="8261" y="3575"/>
                      <a:pt x="9474" y="0"/>
                      <a:pt x="9474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6" name="Google Shape;996;p42"/>
              <p:cNvSpPr/>
              <p:nvPr/>
            </p:nvSpPr>
            <p:spPr>
              <a:xfrm>
                <a:off x="3462650" y="1932925"/>
                <a:ext cx="67575" cy="61825"/>
              </a:xfrm>
              <a:custGeom>
                <a:avLst/>
                <a:gdLst/>
                <a:ahLst/>
                <a:cxnLst/>
                <a:rect l="l" t="t" r="r" b="b"/>
                <a:pathLst>
                  <a:path w="2703" h="2473" extrusionOk="0">
                    <a:moveTo>
                      <a:pt x="1430" y="0"/>
                    </a:moveTo>
                    <a:cubicBezTo>
                      <a:pt x="1355" y="0"/>
                      <a:pt x="1278" y="8"/>
                      <a:pt x="1201" y="23"/>
                    </a:cubicBezTo>
                    <a:cubicBezTo>
                      <a:pt x="501" y="123"/>
                      <a:pt x="0" y="757"/>
                      <a:pt x="100" y="1458"/>
                    </a:cubicBezTo>
                    <a:cubicBezTo>
                      <a:pt x="191" y="2060"/>
                      <a:pt x="744" y="2473"/>
                      <a:pt x="1342" y="2473"/>
                    </a:cubicBezTo>
                    <a:cubicBezTo>
                      <a:pt x="1406" y="2473"/>
                      <a:pt x="1470" y="2468"/>
                      <a:pt x="1535" y="2458"/>
                    </a:cubicBezTo>
                    <a:cubicBezTo>
                      <a:pt x="2235" y="2358"/>
                      <a:pt x="2702" y="1724"/>
                      <a:pt x="2635" y="1024"/>
                    </a:cubicBezTo>
                    <a:cubicBezTo>
                      <a:pt x="2517" y="434"/>
                      <a:pt x="2008" y="0"/>
                      <a:pt x="143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7" name="Google Shape;997;p42"/>
              <p:cNvSpPr/>
              <p:nvPr/>
            </p:nvSpPr>
            <p:spPr>
              <a:xfrm>
                <a:off x="3791200" y="1937100"/>
                <a:ext cx="67575" cy="61825"/>
              </a:xfrm>
              <a:custGeom>
                <a:avLst/>
                <a:gdLst/>
                <a:ahLst/>
                <a:cxnLst/>
                <a:rect l="l" t="t" r="r" b="b"/>
                <a:pathLst>
                  <a:path w="2703" h="2473" extrusionOk="0">
                    <a:moveTo>
                      <a:pt x="1408" y="0"/>
                    </a:moveTo>
                    <a:cubicBezTo>
                      <a:pt x="1329" y="0"/>
                      <a:pt x="1249" y="8"/>
                      <a:pt x="1168" y="23"/>
                    </a:cubicBezTo>
                    <a:cubicBezTo>
                      <a:pt x="501" y="123"/>
                      <a:pt x="1" y="724"/>
                      <a:pt x="101" y="1424"/>
                    </a:cubicBezTo>
                    <a:cubicBezTo>
                      <a:pt x="192" y="2057"/>
                      <a:pt x="745" y="2472"/>
                      <a:pt x="1344" y="2472"/>
                    </a:cubicBezTo>
                    <a:cubicBezTo>
                      <a:pt x="1407" y="2472"/>
                      <a:pt x="1471" y="2468"/>
                      <a:pt x="1535" y="2458"/>
                    </a:cubicBezTo>
                    <a:cubicBezTo>
                      <a:pt x="2236" y="2358"/>
                      <a:pt x="2703" y="1724"/>
                      <a:pt x="2636" y="1024"/>
                    </a:cubicBezTo>
                    <a:cubicBezTo>
                      <a:pt x="2518" y="434"/>
                      <a:pt x="2009" y="0"/>
                      <a:pt x="140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8" name="Google Shape;998;p42"/>
              <p:cNvSpPr/>
              <p:nvPr/>
            </p:nvSpPr>
            <p:spPr>
              <a:xfrm>
                <a:off x="3606925" y="1963450"/>
                <a:ext cx="70075" cy="135175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5407" extrusionOk="0">
                    <a:moveTo>
                      <a:pt x="2157" y="1"/>
                    </a:moveTo>
                    <a:cubicBezTo>
                      <a:pt x="1968" y="1"/>
                      <a:pt x="1184" y="1511"/>
                      <a:pt x="400" y="3406"/>
                    </a:cubicBezTo>
                    <a:cubicBezTo>
                      <a:pt x="300" y="3672"/>
                      <a:pt x="200" y="3906"/>
                      <a:pt x="100" y="4139"/>
                    </a:cubicBezTo>
                    <a:cubicBezTo>
                      <a:pt x="33" y="4273"/>
                      <a:pt x="0" y="4440"/>
                      <a:pt x="0" y="4640"/>
                    </a:cubicBezTo>
                    <a:cubicBezTo>
                      <a:pt x="33" y="4840"/>
                      <a:pt x="167" y="5007"/>
                      <a:pt x="334" y="5107"/>
                    </a:cubicBezTo>
                    <a:cubicBezTo>
                      <a:pt x="434" y="5173"/>
                      <a:pt x="567" y="5240"/>
                      <a:pt x="701" y="5274"/>
                    </a:cubicBezTo>
                    <a:cubicBezTo>
                      <a:pt x="834" y="5307"/>
                      <a:pt x="934" y="5340"/>
                      <a:pt x="1034" y="5374"/>
                    </a:cubicBezTo>
                    <a:cubicBezTo>
                      <a:pt x="1234" y="5407"/>
                      <a:pt x="1434" y="5407"/>
                      <a:pt x="1635" y="5407"/>
                    </a:cubicBezTo>
                    <a:cubicBezTo>
                      <a:pt x="2402" y="5407"/>
                      <a:pt x="2802" y="5140"/>
                      <a:pt x="2769" y="5073"/>
                    </a:cubicBezTo>
                    <a:cubicBezTo>
                      <a:pt x="2752" y="5023"/>
                      <a:pt x="2635" y="5023"/>
                      <a:pt x="2443" y="5023"/>
                    </a:cubicBezTo>
                    <a:cubicBezTo>
                      <a:pt x="2252" y="5023"/>
                      <a:pt x="1985" y="5023"/>
                      <a:pt x="1668" y="4973"/>
                    </a:cubicBezTo>
                    <a:cubicBezTo>
                      <a:pt x="1501" y="4940"/>
                      <a:pt x="1334" y="4907"/>
                      <a:pt x="1168" y="4873"/>
                    </a:cubicBezTo>
                    <a:cubicBezTo>
                      <a:pt x="1001" y="4807"/>
                      <a:pt x="801" y="4740"/>
                      <a:pt x="667" y="4640"/>
                    </a:cubicBezTo>
                    <a:cubicBezTo>
                      <a:pt x="600" y="4606"/>
                      <a:pt x="600" y="4573"/>
                      <a:pt x="600" y="4573"/>
                    </a:cubicBezTo>
                    <a:cubicBezTo>
                      <a:pt x="634" y="4506"/>
                      <a:pt x="634" y="4440"/>
                      <a:pt x="667" y="4373"/>
                    </a:cubicBezTo>
                    <a:lnTo>
                      <a:pt x="967" y="3639"/>
                    </a:lnTo>
                    <a:cubicBezTo>
                      <a:pt x="1801" y="1704"/>
                      <a:pt x="2335" y="70"/>
                      <a:pt x="2168" y="3"/>
                    </a:cubicBezTo>
                    <a:cubicBezTo>
                      <a:pt x="2165" y="2"/>
                      <a:pt x="2161" y="1"/>
                      <a:pt x="215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9" name="Google Shape;999;p42"/>
              <p:cNvSpPr/>
              <p:nvPr/>
            </p:nvSpPr>
            <p:spPr>
              <a:xfrm>
                <a:off x="3403425" y="1149550"/>
                <a:ext cx="992400" cy="474675"/>
              </a:xfrm>
              <a:custGeom>
                <a:avLst/>
                <a:gdLst/>
                <a:ahLst/>
                <a:cxnLst/>
                <a:rect l="l" t="t" r="r" b="b"/>
                <a:pathLst>
                  <a:path w="39696" h="18987" extrusionOk="0">
                    <a:moveTo>
                      <a:pt x="5321" y="0"/>
                    </a:moveTo>
                    <a:cubicBezTo>
                      <a:pt x="4580" y="0"/>
                      <a:pt x="3853" y="125"/>
                      <a:pt x="3203" y="469"/>
                    </a:cubicBezTo>
                    <a:cubicBezTo>
                      <a:pt x="1469" y="1370"/>
                      <a:pt x="835" y="3538"/>
                      <a:pt x="368" y="5473"/>
                    </a:cubicBezTo>
                    <a:cubicBezTo>
                      <a:pt x="168" y="6207"/>
                      <a:pt x="1" y="7074"/>
                      <a:pt x="401" y="7741"/>
                    </a:cubicBezTo>
                    <a:cubicBezTo>
                      <a:pt x="882" y="8552"/>
                      <a:pt x="1956" y="8714"/>
                      <a:pt x="2920" y="8714"/>
                    </a:cubicBezTo>
                    <a:cubicBezTo>
                      <a:pt x="3027" y="8714"/>
                      <a:pt x="3133" y="8712"/>
                      <a:pt x="3237" y="8709"/>
                    </a:cubicBezTo>
                    <a:cubicBezTo>
                      <a:pt x="8040" y="8609"/>
                      <a:pt x="12810" y="8442"/>
                      <a:pt x="17580" y="8242"/>
                    </a:cubicBezTo>
                    <a:lnTo>
                      <a:pt x="17647" y="8175"/>
                    </a:lnTo>
                    <a:cubicBezTo>
                      <a:pt x="17680" y="8275"/>
                      <a:pt x="17680" y="8408"/>
                      <a:pt x="17747" y="8542"/>
                    </a:cubicBezTo>
                    <a:lnTo>
                      <a:pt x="17680" y="8142"/>
                    </a:lnTo>
                    <a:lnTo>
                      <a:pt x="17680" y="8142"/>
                    </a:lnTo>
                    <a:cubicBezTo>
                      <a:pt x="17847" y="9009"/>
                      <a:pt x="18414" y="9743"/>
                      <a:pt x="19215" y="10143"/>
                    </a:cubicBezTo>
                    <a:cubicBezTo>
                      <a:pt x="19547" y="10289"/>
                      <a:pt x="19900" y="10361"/>
                      <a:pt x="20254" y="10361"/>
                    </a:cubicBezTo>
                    <a:cubicBezTo>
                      <a:pt x="20788" y="10361"/>
                      <a:pt x="21322" y="10197"/>
                      <a:pt x="21783" y="9876"/>
                    </a:cubicBezTo>
                    <a:cubicBezTo>
                      <a:pt x="21850" y="9809"/>
                      <a:pt x="21917" y="9743"/>
                      <a:pt x="22017" y="9676"/>
                    </a:cubicBezTo>
                    <a:cubicBezTo>
                      <a:pt x="26520" y="13312"/>
                      <a:pt x="31357" y="16548"/>
                      <a:pt x="36727" y="18682"/>
                    </a:cubicBezTo>
                    <a:cubicBezTo>
                      <a:pt x="37171" y="18847"/>
                      <a:pt x="37696" y="18987"/>
                      <a:pt x="38174" y="18987"/>
                    </a:cubicBezTo>
                    <a:cubicBezTo>
                      <a:pt x="38666" y="18987"/>
                      <a:pt x="39109" y="18839"/>
                      <a:pt x="39362" y="18416"/>
                    </a:cubicBezTo>
                    <a:cubicBezTo>
                      <a:pt x="39696" y="17849"/>
                      <a:pt x="39496" y="17181"/>
                      <a:pt x="39229" y="16581"/>
                    </a:cubicBezTo>
                    <a:cubicBezTo>
                      <a:pt x="38395" y="14680"/>
                      <a:pt x="37227" y="12778"/>
                      <a:pt x="37328" y="10677"/>
                    </a:cubicBezTo>
                    <a:cubicBezTo>
                      <a:pt x="37394" y="9743"/>
                      <a:pt x="37594" y="8609"/>
                      <a:pt x="36827" y="8075"/>
                    </a:cubicBezTo>
                    <a:cubicBezTo>
                      <a:pt x="36560" y="7908"/>
                      <a:pt x="36227" y="7808"/>
                      <a:pt x="35927" y="7775"/>
                    </a:cubicBezTo>
                    <a:cubicBezTo>
                      <a:pt x="34025" y="7501"/>
                      <a:pt x="32111" y="7364"/>
                      <a:pt x="30199" y="7364"/>
                    </a:cubicBezTo>
                    <a:cubicBezTo>
                      <a:pt x="27682" y="7364"/>
                      <a:pt x="25167" y="7601"/>
                      <a:pt x="22684" y="8075"/>
                    </a:cubicBezTo>
                    <a:cubicBezTo>
                      <a:pt x="22684" y="7875"/>
                      <a:pt x="22650" y="7641"/>
                      <a:pt x="22617" y="7441"/>
                    </a:cubicBezTo>
                    <a:cubicBezTo>
                      <a:pt x="22350" y="6574"/>
                      <a:pt x="21583" y="5907"/>
                      <a:pt x="20682" y="5773"/>
                    </a:cubicBezTo>
                    <a:cubicBezTo>
                      <a:pt x="20586" y="5765"/>
                      <a:pt x="20491" y="5761"/>
                      <a:pt x="20396" y="5761"/>
                    </a:cubicBezTo>
                    <a:cubicBezTo>
                      <a:pt x="19734" y="5761"/>
                      <a:pt x="19106" y="5965"/>
                      <a:pt x="18581" y="6374"/>
                    </a:cubicBezTo>
                    <a:cubicBezTo>
                      <a:pt x="15512" y="3071"/>
                      <a:pt x="11409" y="903"/>
                      <a:pt x="6973" y="169"/>
                    </a:cubicBezTo>
                    <a:cubicBezTo>
                      <a:pt x="6432" y="70"/>
                      <a:pt x="5872" y="0"/>
                      <a:pt x="53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0" name="Google Shape;1000;p42"/>
              <p:cNvSpPr/>
              <p:nvPr/>
            </p:nvSpPr>
            <p:spPr>
              <a:xfrm>
                <a:off x="3306700" y="1385550"/>
                <a:ext cx="818100" cy="645275"/>
              </a:xfrm>
              <a:custGeom>
                <a:avLst/>
                <a:gdLst/>
                <a:ahLst/>
                <a:cxnLst/>
                <a:rect l="l" t="t" r="r" b="b"/>
                <a:pathLst>
                  <a:path w="32724" h="25811" extrusionOk="0">
                    <a:moveTo>
                      <a:pt x="17165" y="0"/>
                    </a:moveTo>
                    <a:cubicBezTo>
                      <a:pt x="13305" y="0"/>
                      <a:pt x="8938" y="1258"/>
                      <a:pt x="6205" y="3372"/>
                    </a:cubicBezTo>
                    <a:cubicBezTo>
                      <a:pt x="0" y="8142"/>
                      <a:pt x="1035" y="16648"/>
                      <a:pt x="1035" y="16681"/>
                    </a:cubicBezTo>
                    <a:cubicBezTo>
                      <a:pt x="1201" y="18382"/>
                      <a:pt x="1802" y="22319"/>
                      <a:pt x="1969" y="24053"/>
                    </a:cubicBezTo>
                    <a:cubicBezTo>
                      <a:pt x="2335" y="21451"/>
                      <a:pt x="3403" y="18616"/>
                      <a:pt x="4003" y="16681"/>
                    </a:cubicBezTo>
                    <a:cubicBezTo>
                      <a:pt x="4704" y="14746"/>
                      <a:pt x="5871" y="12978"/>
                      <a:pt x="7339" y="11544"/>
                    </a:cubicBezTo>
                    <a:cubicBezTo>
                      <a:pt x="8507" y="10443"/>
                      <a:pt x="10174" y="10143"/>
                      <a:pt x="11609" y="9476"/>
                    </a:cubicBezTo>
                    <a:cubicBezTo>
                      <a:pt x="14044" y="8275"/>
                      <a:pt x="15778" y="5940"/>
                      <a:pt x="16212" y="3238"/>
                    </a:cubicBezTo>
                    <a:cubicBezTo>
                      <a:pt x="16679" y="7441"/>
                      <a:pt x="19181" y="11110"/>
                      <a:pt x="22883" y="13112"/>
                    </a:cubicBezTo>
                    <a:cubicBezTo>
                      <a:pt x="23451" y="13379"/>
                      <a:pt x="24018" y="13712"/>
                      <a:pt x="24551" y="14113"/>
                    </a:cubicBezTo>
                    <a:cubicBezTo>
                      <a:pt x="25385" y="14880"/>
                      <a:pt x="25786" y="16014"/>
                      <a:pt x="26119" y="17081"/>
                    </a:cubicBezTo>
                    <a:cubicBezTo>
                      <a:pt x="26820" y="19283"/>
                      <a:pt x="27520" y="21485"/>
                      <a:pt x="28221" y="23686"/>
                    </a:cubicBezTo>
                    <a:cubicBezTo>
                      <a:pt x="28354" y="24220"/>
                      <a:pt x="28588" y="24754"/>
                      <a:pt x="28921" y="25221"/>
                    </a:cubicBezTo>
                    <a:cubicBezTo>
                      <a:pt x="29203" y="25587"/>
                      <a:pt x="29676" y="25811"/>
                      <a:pt x="30158" y="25811"/>
                    </a:cubicBezTo>
                    <a:cubicBezTo>
                      <a:pt x="30246" y="25811"/>
                      <a:pt x="30334" y="25803"/>
                      <a:pt x="30422" y="25788"/>
                    </a:cubicBezTo>
                    <a:cubicBezTo>
                      <a:pt x="31189" y="25554"/>
                      <a:pt x="31456" y="24654"/>
                      <a:pt x="31590" y="23886"/>
                    </a:cubicBezTo>
                    <a:cubicBezTo>
                      <a:pt x="32490" y="19216"/>
                      <a:pt x="32724" y="14179"/>
                      <a:pt x="30756" y="9876"/>
                    </a:cubicBezTo>
                    <a:cubicBezTo>
                      <a:pt x="28888" y="5807"/>
                      <a:pt x="24718" y="1337"/>
                      <a:pt x="20382" y="336"/>
                    </a:cubicBezTo>
                    <a:cubicBezTo>
                      <a:pt x="19389" y="109"/>
                      <a:pt x="18299" y="0"/>
                      <a:pt x="1716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1" name="Google Shape;1001;p42"/>
              <p:cNvSpPr/>
              <p:nvPr/>
            </p:nvSpPr>
            <p:spPr>
              <a:xfrm>
                <a:off x="3849575" y="1308875"/>
                <a:ext cx="116775" cy="99875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3995" extrusionOk="0">
                    <a:moveTo>
                      <a:pt x="701" y="1"/>
                    </a:moveTo>
                    <a:cubicBezTo>
                      <a:pt x="701" y="1"/>
                      <a:pt x="601" y="67"/>
                      <a:pt x="468" y="268"/>
                    </a:cubicBezTo>
                    <a:cubicBezTo>
                      <a:pt x="268" y="501"/>
                      <a:pt x="168" y="801"/>
                      <a:pt x="101" y="1101"/>
                    </a:cubicBezTo>
                    <a:cubicBezTo>
                      <a:pt x="1" y="1535"/>
                      <a:pt x="34" y="2002"/>
                      <a:pt x="168" y="2436"/>
                    </a:cubicBezTo>
                    <a:cubicBezTo>
                      <a:pt x="368" y="2969"/>
                      <a:pt x="768" y="3403"/>
                      <a:pt x="1269" y="3670"/>
                    </a:cubicBezTo>
                    <a:cubicBezTo>
                      <a:pt x="1599" y="3883"/>
                      <a:pt x="1997" y="3995"/>
                      <a:pt x="2402" y="3995"/>
                    </a:cubicBezTo>
                    <a:cubicBezTo>
                      <a:pt x="2569" y="3995"/>
                      <a:pt x="2738" y="3976"/>
                      <a:pt x="2903" y="3937"/>
                    </a:cubicBezTo>
                    <a:cubicBezTo>
                      <a:pt x="3337" y="3837"/>
                      <a:pt x="3737" y="3637"/>
                      <a:pt x="4071" y="3303"/>
                    </a:cubicBezTo>
                    <a:cubicBezTo>
                      <a:pt x="4304" y="3103"/>
                      <a:pt x="4471" y="2836"/>
                      <a:pt x="4571" y="2569"/>
                    </a:cubicBezTo>
                    <a:cubicBezTo>
                      <a:pt x="4638" y="2469"/>
                      <a:pt x="4671" y="2336"/>
                      <a:pt x="4671" y="2236"/>
                    </a:cubicBezTo>
                    <a:lnTo>
                      <a:pt x="4671" y="2236"/>
                    </a:lnTo>
                    <a:cubicBezTo>
                      <a:pt x="4504" y="2603"/>
                      <a:pt x="4271" y="2903"/>
                      <a:pt x="3970" y="3170"/>
                    </a:cubicBezTo>
                    <a:cubicBezTo>
                      <a:pt x="3670" y="3470"/>
                      <a:pt x="3270" y="3670"/>
                      <a:pt x="2870" y="3737"/>
                    </a:cubicBezTo>
                    <a:cubicBezTo>
                      <a:pt x="2745" y="3756"/>
                      <a:pt x="2621" y="3766"/>
                      <a:pt x="2498" y="3766"/>
                    </a:cubicBezTo>
                    <a:cubicBezTo>
                      <a:pt x="1569" y="3766"/>
                      <a:pt x="721" y="3223"/>
                      <a:pt x="368" y="2369"/>
                    </a:cubicBezTo>
                    <a:cubicBezTo>
                      <a:pt x="201" y="1969"/>
                      <a:pt x="168" y="1535"/>
                      <a:pt x="234" y="1101"/>
                    </a:cubicBezTo>
                    <a:cubicBezTo>
                      <a:pt x="335" y="701"/>
                      <a:pt x="468" y="334"/>
                      <a:pt x="70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2" name="Google Shape;1002;p42"/>
              <p:cNvSpPr/>
              <p:nvPr/>
            </p:nvSpPr>
            <p:spPr>
              <a:xfrm>
                <a:off x="3886275" y="1304700"/>
                <a:ext cx="60900" cy="82600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3304" extrusionOk="0">
                    <a:moveTo>
                      <a:pt x="1" y="1"/>
                    </a:moveTo>
                    <a:cubicBezTo>
                      <a:pt x="1" y="34"/>
                      <a:pt x="201" y="134"/>
                      <a:pt x="534" y="334"/>
                    </a:cubicBezTo>
                    <a:cubicBezTo>
                      <a:pt x="935" y="601"/>
                      <a:pt x="1302" y="935"/>
                      <a:pt x="1602" y="1369"/>
                    </a:cubicBezTo>
                    <a:cubicBezTo>
                      <a:pt x="1902" y="1769"/>
                      <a:pt x="2102" y="2202"/>
                      <a:pt x="2236" y="2703"/>
                    </a:cubicBezTo>
                    <a:cubicBezTo>
                      <a:pt x="2236" y="2903"/>
                      <a:pt x="2302" y="3103"/>
                      <a:pt x="2369" y="3303"/>
                    </a:cubicBezTo>
                    <a:cubicBezTo>
                      <a:pt x="2436" y="3103"/>
                      <a:pt x="2436" y="2870"/>
                      <a:pt x="2369" y="2669"/>
                    </a:cubicBezTo>
                    <a:cubicBezTo>
                      <a:pt x="2302" y="2136"/>
                      <a:pt x="2102" y="1669"/>
                      <a:pt x="1769" y="1235"/>
                    </a:cubicBezTo>
                    <a:cubicBezTo>
                      <a:pt x="1468" y="801"/>
                      <a:pt x="1068" y="435"/>
                      <a:pt x="601" y="201"/>
                    </a:cubicBezTo>
                    <a:cubicBezTo>
                      <a:pt x="434" y="101"/>
                      <a:pt x="201" y="34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3" name="Google Shape;1003;p42"/>
              <p:cNvSpPr/>
              <p:nvPr/>
            </p:nvSpPr>
            <p:spPr>
              <a:xfrm>
                <a:off x="3926300" y="1322900"/>
                <a:ext cx="38125" cy="16100"/>
              </a:xfrm>
              <a:custGeom>
                <a:avLst/>
                <a:gdLst/>
                <a:ahLst/>
                <a:cxnLst/>
                <a:rect l="l" t="t" r="r" b="b"/>
                <a:pathLst>
                  <a:path w="1525" h="644" extrusionOk="0">
                    <a:moveTo>
                      <a:pt x="1087" y="0"/>
                    </a:moveTo>
                    <a:cubicBezTo>
                      <a:pt x="963" y="0"/>
                      <a:pt x="819" y="20"/>
                      <a:pt x="668" y="73"/>
                    </a:cubicBezTo>
                    <a:cubicBezTo>
                      <a:pt x="201" y="274"/>
                      <a:pt x="1" y="607"/>
                      <a:pt x="34" y="641"/>
                    </a:cubicBezTo>
                    <a:cubicBezTo>
                      <a:pt x="39" y="643"/>
                      <a:pt x="44" y="644"/>
                      <a:pt x="49" y="644"/>
                    </a:cubicBezTo>
                    <a:cubicBezTo>
                      <a:pt x="132" y="644"/>
                      <a:pt x="361" y="432"/>
                      <a:pt x="735" y="307"/>
                    </a:cubicBezTo>
                    <a:cubicBezTo>
                      <a:pt x="1135" y="140"/>
                      <a:pt x="1502" y="174"/>
                      <a:pt x="1502" y="107"/>
                    </a:cubicBezTo>
                    <a:cubicBezTo>
                      <a:pt x="1524" y="84"/>
                      <a:pt x="1348" y="0"/>
                      <a:pt x="108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4" name="Google Shape;1004;p42"/>
              <p:cNvSpPr/>
              <p:nvPr/>
            </p:nvSpPr>
            <p:spPr>
              <a:xfrm>
                <a:off x="3965500" y="1366125"/>
                <a:ext cx="197675" cy="20325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813" extrusionOk="0">
                    <a:moveTo>
                      <a:pt x="3304" y="0"/>
                    </a:moveTo>
                    <a:cubicBezTo>
                      <a:pt x="2581" y="0"/>
                      <a:pt x="1848" y="44"/>
                      <a:pt x="1135" y="146"/>
                    </a:cubicBezTo>
                    <a:cubicBezTo>
                      <a:pt x="734" y="179"/>
                      <a:pt x="368" y="246"/>
                      <a:pt x="1" y="379"/>
                    </a:cubicBezTo>
                    <a:cubicBezTo>
                      <a:pt x="368" y="379"/>
                      <a:pt x="768" y="346"/>
                      <a:pt x="1168" y="279"/>
                    </a:cubicBezTo>
                    <a:cubicBezTo>
                      <a:pt x="1745" y="238"/>
                      <a:pt x="2323" y="209"/>
                      <a:pt x="2900" y="209"/>
                    </a:cubicBezTo>
                    <a:cubicBezTo>
                      <a:pt x="3257" y="209"/>
                      <a:pt x="3613" y="220"/>
                      <a:pt x="3970" y="246"/>
                    </a:cubicBezTo>
                    <a:cubicBezTo>
                      <a:pt x="4904" y="279"/>
                      <a:pt x="5838" y="413"/>
                      <a:pt x="6739" y="579"/>
                    </a:cubicBezTo>
                    <a:cubicBezTo>
                      <a:pt x="7139" y="679"/>
                      <a:pt x="7506" y="780"/>
                      <a:pt x="7906" y="813"/>
                    </a:cubicBezTo>
                    <a:cubicBezTo>
                      <a:pt x="7539" y="646"/>
                      <a:pt x="7172" y="513"/>
                      <a:pt x="6772" y="446"/>
                    </a:cubicBezTo>
                    <a:cubicBezTo>
                      <a:pt x="5871" y="212"/>
                      <a:pt x="4937" y="79"/>
                      <a:pt x="3970" y="12"/>
                    </a:cubicBezTo>
                    <a:cubicBezTo>
                      <a:pt x="3750" y="4"/>
                      <a:pt x="3527" y="0"/>
                      <a:pt x="330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5" name="Google Shape;1005;p42"/>
              <p:cNvSpPr/>
              <p:nvPr/>
            </p:nvSpPr>
            <p:spPr>
              <a:xfrm>
                <a:off x="3960500" y="1376925"/>
                <a:ext cx="169300" cy="52900"/>
              </a:xfrm>
              <a:custGeom>
                <a:avLst/>
                <a:gdLst/>
                <a:ahLst/>
                <a:cxnLst/>
                <a:rect l="l" t="t" r="r" b="b"/>
                <a:pathLst>
                  <a:path w="6772" h="2116" extrusionOk="0">
                    <a:moveTo>
                      <a:pt x="275" y="1"/>
                    </a:moveTo>
                    <a:cubicBezTo>
                      <a:pt x="182" y="1"/>
                      <a:pt x="90" y="5"/>
                      <a:pt x="0" y="14"/>
                    </a:cubicBezTo>
                    <a:cubicBezTo>
                      <a:pt x="334" y="114"/>
                      <a:pt x="668" y="181"/>
                      <a:pt x="1035" y="214"/>
                    </a:cubicBezTo>
                    <a:cubicBezTo>
                      <a:pt x="2669" y="514"/>
                      <a:pt x="4304" y="1015"/>
                      <a:pt x="5805" y="1715"/>
                    </a:cubicBezTo>
                    <a:cubicBezTo>
                      <a:pt x="6138" y="1849"/>
                      <a:pt x="6438" y="2015"/>
                      <a:pt x="6772" y="2115"/>
                    </a:cubicBezTo>
                    <a:cubicBezTo>
                      <a:pt x="6505" y="1882"/>
                      <a:pt x="6205" y="1715"/>
                      <a:pt x="5905" y="1582"/>
                    </a:cubicBezTo>
                    <a:cubicBezTo>
                      <a:pt x="5137" y="1181"/>
                      <a:pt x="4370" y="848"/>
                      <a:pt x="3536" y="581"/>
                    </a:cubicBezTo>
                    <a:cubicBezTo>
                      <a:pt x="2736" y="348"/>
                      <a:pt x="1902" y="181"/>
                      <a:pt x="1035" y="81"/>
                    </a:cubicBezTo>
                    <a:cubicBezTo>
                      <a:pt x="790" y="32"/>
                      <a:pt x="528" y="1"/>
                      <a:pt x="27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6" name="Google Shape;1006;p42"/>
              <p:cNvSpPr/>
              <p:nvPr/>
            </p:nvSpPr>
            <p:spPr>
              <a:xfrm>
                <a:off x="3405100" y="1222150"/>
                <a:ext cx="447850" cy="147125"/>
              </a:xfrm>
              <a:custGeom>
                <a:avLst/>
                <a:gdLst/>
                <a:ahLst/>
                <a:cxnLst/>
                <a:rect l="l" t="t" r="r" b="b"/>
                <a:pathLst>
                  <a:path w="17914" h="5885" extrusionOk="0">
                    <a:moveTo>
                      <a:pt x="1068" y="1"/>
                    </a:moveTo>
                    <a:cubicBezTo>
                      <a:pt x="1035" y="67"/>
                      <a:pt x="1001" y="134"/>
                      <a:pt x="968" y="234"/>
                    </a:cubicBezTo>
                    <a:cubicBezTo>
                      <a:pt x="901" y="367"/>
                      <a:pt x="835" y="568"/>
                      <a:pt x="734" y="834"/>
                    </a:cubicBezTo>
                    <a:cubicBezTo>
                      <a:pt x="468" y="1635"/>
                      <a:pt x="267" y="2402"/>
                      <a:pt x="101" y="3203"/>
                    </a:cubicBezTo>
                    <a:cubicBezTo>
                      <a:pt x="34" y="3503"/>
                      <a:pt x="1" y="3770"/>
                      <a:pt x="34" y="4037"/>
                    </a:cubicBezTo>
                    <a:cubicBezTo>
                      <a:pt x="34" y="4370"/>
                      <a:pt x="134" y="4671"/>
                      <a:pt x="301" y="4937"/>
                    </a:cubicBezTo>
                    <a:cubicBezTo>
                      <a:pt x="701" y="5471"/>
                      <a:pt x="1335" y="5805"/>
                      <a:pt x="2002" y="5838"/>
                    </a:cubicBezTo>
                    <a:cubicBezTo>
                      <a:pt x="2332" y="5868"/>
                      <a:pt x="2662" y="5885"/>
                      <a:pt x="2989" y="5885"/>
                    </a:cubicBezTo>
                    <a:cubicBezTo>
                      <a:pt x="3389" y="5885"/>
                      <a:pt x="3785" y="5860"/>
                      <a:pt x="4170" y="5805"/>
                    </a:cubicBezTo>
                    <a:lnTo>
                      <a:pt x="6472" y="5671"/>
                    </a:lnTo>
                    <a:cubicBezTo>
                      <a:pt x="9641" y="5504"/>
                      <a:pt x="12476" y="5504"/>
                      <a:pt x="14544" y="5504"/>
                    </a:cubicBezTo>
                    <a:lnTo>
                      <a:pt x="17013" y="5538"/>
                    </a:lnTo>
                    <a:lnTo>
                      <a:pt x="17913" y="5538"/>
                    </a:lnTo>
                    <a:cubicBezTo>
                      <a:pt x="17813" y="5538"/>
                      <a:pt x="17747" y="5504"/>
                      <a:pt x="17680" y="5504"/>
                    </a:cubicBezTo>
                    <a:lnTo>
                      <a:pt x="17013" y="5471"/>
                    </a:lnTo>
                    <a:cubicBezTo>
                      <a:pt x="16412" y="5438"/>
                      <a:pt x="15578" y="5371"/>
                      <a:pt x="14544" y="5371"/>
                    </a:cubicBezTo>
                    <a:cubicBezTo>
                      <a:pt x="13743" y="5345"/>
                      <a:pt x="12822" y="5329"/>
                      <a:pt x="11811" y="5329"/>
                    </a:cubicBezTo>
                    <a:cubicBezTo>
                      <a:pt x="10213" y="5329"/>
                      <a:pt x="8393" y="5369"/>
                      <a:pt x="6472" y="5471"/>
                    </a:cubicBezTo>
                    <a:cubicBezTo>
                      <a:pt x="5671" y="5504"/>
                      <a:pt x="4904" y="5538"/>
                      <a:pt x="4170" y="5605"/>
                    </a:cubicBezTo>
                    <a:cubicBezTo>
                      <a:pt x="3737" y="5646"/>
                      <a:pt x="3292" y="5674"/>
                      <a:pt x="2849" y="5674"/>
                    </a:cubicBezTo>
                    <a:cubicBezTo>
                      <a:pt x="2575" y="5674"/>
                      <a:pt x="2303" y="5663"/>
                      <a:pt x="2035" y="5638"/>
                    </a:cubicBezTo>
                    <a:cubicBezTo>
                      <a:pt x="1402" y="5605"/>
                      <a:pt x="835" y="5304"/>
                      <a:pt x="434" y="4804"/>
                    </a:cubicBezTo>
                    <a:cubicBezTo>
                      <a:pt x="167" y="4337"/>
                      <a:pt x="101" y="3770"/>
                      <a:pt x="267" y="3236"/>
                    </a:cubicBezTo>
                    <a:cubicBezTo>
                      <a:pt x="434" y="2235"/>
                      <a:pt x="668" y="1435"/>
                      <a:pt x="835" y="868"/>
                    </a:cubicBezTo>
                    <a:cubicBezTo>
                      <a:pt x="901" y="601"/>
                      <a:pt x="968" y="367"/>
                      <a:pt x="1001" y="234"/>
                    </a:cubicBezTo>
                    <a:cubicBezTo>
                      <a:pt x="1035" y="167"/>
                      <a:pt x="1068" y="101"/>
                      <a:pt x="106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7" name="Google Shape;1007;p42"/>
              <p:cNvSpPr/>
              <p:nvPr/>
            </p:nvSpPr>
            <p:spPr>
              <a:xfrm>
                <a:off x="3948000" y="1393100"/>
                <a:ext cx="276875" cy="180150"/>
              </a:xfrm>
              <a:custGeom>
                <a:avLst/>
                <a:gdLst/>
                <a:ahLst/>
                <a:cxnLst/>
                <a:rect l="l" t="t" r="r" b="b"/>
                <a:pathLst>
                  <a:path w="11075" h="7206" extrusionOk="0">
                    <a:moveTo>
                      <a:pt x="0" y="1"/>
                    </a:moveTo>
                    <a:cubicBezTo>
                      <a:pt x="100" y="101"/>
                      <a:pt x="234" y="234"/>
                      <a:pt x="367" y="334"/>
                    </a:cubicBezTo>
                    <a:cubicBezTo>
                      <a:pt x="634" y="568"/>
                      <a:pt x="1001" y="868"/>
                      <a:pt x="1468" y="1268"/>
                    </a:cubicBezTo>
                    <a:cubicBezTo>
                      <a:pt x="2402" y="2002"/>
                      <a:pt x="3703" y="3003"/>
                      <a:pt x="5271" y="4004"/>
                    </a:cubicBezTo>
                    <a:cubicBezTo>
                      <a:pt x="6805" y="5004"/>
                      <a:pt x="8239" y="5838"/>
                      <a:pt x="9307" y="6372"/>
                    </a:cubicBezTo>
                    <a:cubicBezTo>
                      <a:pt x="9840" y="6639"/>
                      <a:pt x="10307" y="6872"/>
                      <a:pt x="10608" y="7006"/>
                    </a:cubicBezTo>
                    <a:cubicBezTo>
                      <a:pt x="10741" y="7072"/>
                      <a:pt x="10908" y="7139"/>
                      <a:pt x="11075" y="7206"/>
                    </a:cubicBezTo>
                    <a:cubicBezTo>
                      <a:pt x="10941" y="7106"/>
                      <a:pt x="10808" y="7006"/>
                      <a:pt x="10641" y="6939"/>
                    </a:cubicBezTo>
                    <a:lnTo>
                      <a:pt x="9373" y="6239"/>
                    </a:lnTo>
                    <a:cubicBezTo>
                      <a:pt x="8339" y="5671"/>
                      <a:pt x="6905" y="4838"/>
                      <a:pt x="5371" y="3837"/>
                    </a:cubicBezTo>
                    <a:cubicBezTo>
                      <a:pt x="3836" y="2836"/>
                      <a:pt x="2502" y="1869"/>
                      <a:pt x="1535" y="1135"/>
                    </a:cubicBezTo>
                    <a:lnTo>
                      <a:pt x="400" y="268"/>
                    </a:lnTo>
                    <a:cubicBezTo>
                      <a:pt x="267" y="168"/>
                      <a:pt x="134" y="67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8" name="Google Shape;1008;p42"/>
              <p:cNvSpPr/>
              <p:nvPr/>
            </p:nvSpPr>
            <p:spPr>
              <a:xfrm>
                <a:off x="3662775" y="1282200"/>
                <a:ext cx="1935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2072" extrusionOk="0">
                    <a:moveTo>
                      <a:pt x="1202" y="0"/>
                    </a:moveTo>
                    <a:cubicBezTo>
                      <a:pt x="802" y="0"/>
                      <a:pt x="401" y="34"/>
                      <a:pt x="1" y="134"/>
                    </a:cubicBezTo>
                    <a:cubicBezTo>
                      <a:pt x="401" y="167"/>
                      <a:pt x="802" y="167"/>
                      <a:pt x="1202" y="167"/>
                    </a:cubicBezTo>
                    <a:cubicBezTo>
                      <a:pt x="2136" y="200"/>
                      <a:pt x="3070" y="334"/>
                      <a:pt x="4004" y="567"/>
                    </a:cubicBezTo>
                    <a:cubicBezTo>
                      <a:pt x="4904" y="801"/>
                      <a:pt x="5805" y="1134"/>
                      <a:pt x="6672" y="1535"/>
                    </a:cubicBezTo>
                    <a:cubicBezTo>
                      <a:pt x="7266" y="1847"/>
                      <a:pt x="7684" y="2072"/>
                      <a:pt x="7735" y="2072"/>
                    </a:cubicBezTo>
                    <a:cubicBezTo>
                      <a:pt x="7738" y="2072"/>
                      <a:pt x="7740" y="2071"/>
                      <a:pt x="7740" y="2068"/>
                    </a:cubicBezTo>
                    <a:cubicBezTo>
                      <a:pt x="7440" y="1802"/>
                      <a:pt x="7106" y="1568"/>
                      <a:pt x="6739" y="1401"/>
                    </a:cubicBezTo>
                    <a:cubicBezTo>
                      <a:pt x="5905" y="934"/>
                      <a:pt x="5005" y="601"/>
                      <a:pt x="4071" y="367"/>
                    </a:cubicBezTo>
                    <a:cubicBezTo>
                      <a:pt x="3103" y="134"/>
                      <a:pt x="2169" y="0"/>
                      <a:pt x="120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9" name="Google Shape;1009;p42"/>
              <p:cNvSpPr/>
              <p:nvPr/>
            </p:nvSpPr>
            <p:spPr>
              <a:xfrm>
                <a:off x="3656950" y="1254025"/>
                <a:ext cx="197675" cy="79075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3163" extrusionOk="0">
                    <a:moveTo>
                      <a:pt x="1885" y="0"/>
                    </a:moveTo>
                    <a:cubicBezTo>
                      <a:pt x="1392" y="0"/>
                      <a:pt x="901" y="85"/>
                      <a:pt x="434" y="260"/>
                    </a:cubicBezTo>
                    <a:cubicBezTo>
                      <a:pt x="267" y="293"/>
                      <a:pt x="134" y="393"/>
                      <a:pt x="67" y="527"/>
                    </a:cubicBezTo>
                    <a:cubicBezTo>
                      <a:pt x="0" y="727"/>
                      <a:pt x="101" y="960"/>
                      <a:pt x="301" y="1061"/>
                    </a:cubicBezTo>
                    <a:cubicBezTo>
                      <a:pt x="501" y="1127"/>
                      <a:pt x="701" y="1161"/>
                      <a:pt x="934" y="1161"/>
                    </a:cubicBezTo>
                    <a:cubicBezTo>
                      <a:pt x="3370" y="1194"/>
                      <a:pt x="5738" y="1894"/>
                      <a:pt x="7839" y="3162"/>
                    </a:cubicBezTo>
                    <a:lnTo>
                      <a:pt x="7906" y="2995"/>
                    </a:lnTo>
                    <a:cubicBezTo>
                      <a:pt x="7272" y="2128"/>
                      <a:pt x="6272" y="1594"/>
                      <a:pt x="5304" y="1094"/>
                    </a:cubicBezTo>
                    <a:cubicBezTo>
                      <a:pt x="4570" y="694"/>
                      <a:pt x="3770" y="360"/>
                      <a:pt x="2936" y="127"/>
                    </a:cubicBezTo>
                    <a:cubicBezTo>
                      <a:pt x="2589" y="43"/>
                      <a:pt x="2236" y="0"/>
                      <a:pt x="1885" y="0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0" name="Google Shape;1010;p42"/>
              <p:cNvSpPr/>
              <p:nvPr/>
            </p:nvSpPr>
            <p:spPr>
              <a:xfrm>
                <a:off x="3963825" y="1376325"/>
                <a:ext cx="194350" cy="67275"/>
              </a:xfrm>
              <a:custGeom>
                <a:avLst/>
                <a:gdLst/>
                <a:ahLst/>
                <a:cxnLst/>
                <a:rect l="l" t="t" r="r" b="b"/>
                <a:pathLst>
                  <a:path w="7774" h="2691" extrusionOk="0">
                    <a:moveTo>
                      <a:pt x="1231" y="1"/>
                    </a:moveTo>
                    <a:cubicBezTo>
                      <a:pt x="820" y="1"/>
                      <a:pt x="410" y="13"/>
                      <a:pt x="1" y="38"/>
                    </a:cubicBezTo>
                    <a:lnTo>
                      <a:pt x="101" y="105"/>
                    </a:lnTo>
                    <a:cubicBezTo>
                      <a:pt x="2636" y="472"/>
                      <a:pt x="5105" y="1306"/>
                      <a:pt x="7306" y="2606"/>
                    </a:cubicBezTo>
                    <a:cubicBezTo>
                      <a:pt x="7391" y="2649"/>
                      <a:pt x="7488" y="2691"/>
                      <a:pt x="7574" y="2691"/>
                    </a:cubicBezTo>
                    <a:cubicBezTo>
                      <a:pt x="7624" y="2691"/>
                      <a:pt x="7670" y="2677"/>
                      <a:pt x="7706" y="2640"/>
                    </a:cubicBezTo>
                    <a:cubicBezTo>
                      <a:pt x="7773" y="2573"/>
                      <a:pt x="7773" y="2473"/>
                      <a:pt x="7773" y="2406"/>
                    </a:cubicBezTo>
                    <a:cubicBezTo>
                      <a:pt x="7640" y="1806"/>
                      <a:pt x="7273" y="1272"/>
                      <a:pt x="6739" y="972"/>
                    </a:cubicBezTo>
                    <a:cubicBezTo>
                      <a:pt x="6205" y="672"/>
                      <a:pt x="5605" y="472"/>
                      <a:pt x="5004" y="372"/>
                    </a:cubicBezTo>
                    <a:cubicBezTo>
                      <a:pt x="3770" y="120"/>
                      <a:pt x="2498" y="1"/>
                      <a:pt x="1231" y="1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1" name="Google Shape;1011;p42"/>
              <p:cNvSpPr/>
              <p:nvPr/>
            </p:nvSpPr>
            <p:spPr>
              <a:xfrm>
                <a:off x="3236650" y="4381075"/>
                <a:ext cx="607950" cy="801425"/>
              </a:xfrm>
              <a:custGeom>
                <a:avLst/>
                <a:gdLst/>
                <a:ahLst/>
                <a:cxnLst/>
                <a:rect l="l" t="t" r="r" b="b"/>
                <a:pathLst>
                  <a:path w="24318" h="32057" extrusionOk="0">
                    <a:moveTo>
                      <a:pt x="4470" y="1"/>
                    </a:moveTo>
                    <a:lnTo>
                      <a:pt x="0" y="12376"/>
                    </a:lnTo>
                    <a:lnTo>
                      <a:pt x="12910" y="16512"/>
                    </a:lnTo>
                    <a:cubicBezTo>
                      <a:pt x="12910" y="16512"/>
                      <a:pt x="13043" y="31056"/>
                      <a:pt x="15378" y="32057"/>
                    </a:cubicBezTo>
                    <a:lnTo>
                      <a:pt x="24318" y="7273"/>
                    </a:lnTo>
                    <a:lnTo>
                      <a:pt x="4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2" name="Google Shape;1012;p42"/>
              <p:cNvSpPr/>
              <p:nvPr/>
            </p:nvSpPr>
            <p:spPr>
              <a:xfrm>
                <a:off x="3594400" y="4582175"/>
                <a:ext cx="57575" cy="49775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1991" extrusionOk="0">
                    <a:moveTo>
                      <a:pt x="1164" y="1"/>
                    </a:moveTo>
                    <a:cubicBezTo>
                      <a:pt x="835" y="1"/>
                      <a:pt x="524" y="155"/>
                      <a:pt x="334" y="429"/>
                    </a:cubicBezTo>
                    <a:lnTo>
                      <a:pt x="368" y="329"/>
                    </a:lnTo>
                    <a:lnTo>
                      <a:pt x="368" y="329"/>
                    </a:lnTo>
                    <a:cubicBezTo>
                      <a:pt x="1" y="696"/>
                      <a:pt x="101" y="1497"/>
                      <a:pt x="534" y="1830"/>
                    </a:cubicBezTo>
                    <a:cubicBezTo>
                      <a:pt x="715" y="1939"/>
                      <a:pt x="913" y="1991"/>
                      <a:pt x="1110" y="1991"/>
                    </a:cubicBezTo>
                    <a:cubicBezTo>
                      <a:pt x="1458" y="1991"/>
                      <a:pt x="1801" y="1828"/>
                      <a:pt x="2035" y="1530"/>
                    </a:cubicBezTo>
                    <a:cubicBezTo>
                      <a:pt x="2302" y="1063"/>
                      <a:pt x="2169" y="463"/>
                      <a:pt x="1735" y="163"/>
                    </a:cubicBezTo>
                    <a:cubicBezTo>
                      <a:pt x="1552" y="52"/>
                      <a:pt x="1355" y="1"/>
                      <a:pt x="1164" y="1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3" name="Google Shape;1013;p42"/>
              <p:cNvSpPr/>
              <p:nvPr/>
            </p:nvSpPr>
            <p:spPr>
              <a:xfrm>
                <a:off x="3598575" y="4546200"/>
                <a:ext cx="246025" cy="636300"/>
              </a:xfrm>
              <a:custGeom>
                <a:avLst/>
                <a:gdLst/>
                <a:ahLst/>
                <a:cxnLst/>
                <a:rect l="l" t="t" r="r" b="b"/>
                <a:pathLst>
                  <a:path w="9841" h="25452" extrusionOk="0">
                    <a:moveTo>
                      <a:pt x="7806" y="0"/>
                    </a:moveTo>
                    <a:lnTo>
                      <a:pt x="0" y="24018"/>
                    </a:lnTo>
                    <a:cubicBezTo>
                      <a:pt x="0" y="24018"/>
                      <a:pt x="67" y="25318"/>
                      <a:pt x="901" y="25452"/>
                    </a:cubicBezTo>
                    <a:lnTo>
                      <a:pt x="9841" y="668"/>
                    </a:lnTo>
                    <a:lnTo>
                      <a:pt x="78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4" name="Google Shape;1014;p42"/>
              <p:cNvSpPr/>
              <p:nvPr/>
            </p:nvSpPr>
            <p:spPr>
              <a:xfrm>
                <a:off x="3550200" y="4758225"/>
                <a:ext cx="58400" cy="4487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795" extrusionOk="0">
                    <a:moveTo>
                      <a:pt x="2045" y="0"/>
                    </a:moveTo>
                    <a:cubicBezTo>
                      <a:pt x="1755" y="0"/>
                      <a:pt x="1289" y="108"/>
                      <a:pt x="835" y="459"/>
                    </a:cubicBezTo>
                    <a:cubicBezTo>
                      <a:pt x="134" y="1026"/>
                      <a:pt x="1" y="1793"/>
                      <a:pt x="134" y="1793"/>
                    </a:cubicBezTo>
                    <a:cubicBezTo>
                      <a:pt x="137" y="1794"/>
                      <a:pt x="140" y="1795"/>
                      <a:pt x="143" y="1795"/>
                    </a:cubicBezTo>
                    <a:cubicBezTo>
                      <a:pt x="251" y="1795"/>
                      <a:pt x="551" y="1246"/>
                      <a:pt x="1135" y="793"/>
                    </a:cubicBezTo>
                    <a:cubicBezTo>
                      <a:pt x="1735" y="359"/>
                      <a:pt x="2336" y="192"/>
                      <a:pt x="2336" y="92"/>
                    </a:cubicBezTo>
                    <a:cubicBezTo>
                      <a:pt x="2336" y="41"/>
                      <a:pt x="2224" y="0"/>
                      <a:pt x="204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5" name="Google Shape;1015;p42"/>
              <p:cNvSpPr/>
              <p:nvPr/>
            </p:nvSpPr>
            <p:spPr>
              <a:xfrm>
                <a:off x="3553550" y="4849175"/>
                <a:ext cx="64825" cy="2910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1164" extrusionOk="0">
                    <a:moveTo>
                      <a:pt x="1798" y="1"/>
                    </a:moveTo>
                    <a:cubicBezTo>
                      <a:pt x="1599" y="1"/>
                      <a:pt x="1372" y="34"/>
                      <a:pt x="1134" y="123"/>
                    </a:cubicBezTo>
                    <a:cubicBezTo>
                      <a:pt x="300" y="424"/>
                      <a:pt x="0" y="1124"/>
                      <a:pt x="134" y="1158"/>
                    </a:cubicBezTo>
                    <a:cubicBezTo>
                      <a:pt x="140" y="1162"/>
                      <a:pt x="148" y="1164"/>
                      <a:pt x="157" y="1164"/>
                    </a:cubicBezTo>
                    <a:cubicBezTo>
                      <a:pt x="287" y="1164"/>
                      <a:pt x="676" y="744"/>
                      <a:pt x="1268" y="557"/>
                    </a:cubicBezTo>
                    <a:cubicBezTo>
                      <a:pt x="1935" y="324"/>
                      <a:pt x="2535" y="390"/>
                      <a:pt x="2569" y="257"/>
                    </a:cubicBezTo>
                    <a:cubicBezTo>
                      <a:pt x="2592" y="187"/>
                      <a:pt x="2270" y="1"/>
                      <a:pt x="179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6" name="Google Shape;1016;p42"/>
              <p:cNvSpPr/>
              <p:nvPr/>
            </p:nvSpPr>
            <p:spPr>
              <a:xfrm>
                <a:off x="3558550" y="4932125"/>
                <a:ext cx="64100" cy="16675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667" extrusionOk="0">
                    <a:moveTo>
                      <a:pt x="1439" y="0"/>
                    </a:moveTo>
                    <a:cubicBezTo>
                      <a:pt x="1383" y="0"/>
                      <a:pt x="1326" y="3"/>
                      <a:pt x="1268" y="8"/>
                    </a:cubicBezTo>
                    <a:cubicBezTo>
                      <a:pt x="467" y="74"/>
                      <a:pt x="0" y="541"/>
                      <a:pt x="100" y="642"/>
                    </a:cubicBezTo>
                    <a:cubicBezTo>
                      <a:pt x="112" y="659"/>
                      <a:pt x="137" y="666"/>
                      <a:pt x="173" y="666"/>
                    </a:cubicBezTo>
                    <a:cubicBezTo>
                      <a:pt x="346" y="666"/>
                      <a:pt x="778" y="502"/>
                      <a:pt x="1301" y="475"/>
                    </a:cubicBezTo>
                    <a:cubicBezTo>
                      <a:pt x="1440" y="460"/>
                      <a:pt x="1572" y="455"/>
                      <a:pt x="1694" y="455"/>
                    </a:cubicBezTo>
                    <a:cubicBezTo>
                      <a:pt x="1967" y="455"/>
                      <a:pt x="2193" y="480"/>
                      <a:pt x="2337" y="480"/>
                    </a:cubicBezTo>
                    <a:cubicBezTo>
                      <a:pt x="2425" y="480"/>
                      <a:pt x="2482" y="471"/>
                      <a:pt x="2502" y="441"/>
                    </a:cubicBezTo>
                    <a:cubicBezTo>
                      <a:pt x="2564" y="349"/>
                      <a:pt x="2113" y="0"/>
                      <a:pt x="143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7" name="Google Shape;1017;p42"/>
              <p:cNvSpPr/>
              <p:nvPr/>
            </p:nvSpPr>
            <p:spPr>
              <a:xfrm>
                <a:off x="3475350" y="4708375"/>
                <a:ext cx="35675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2521" extrusionOk="0">
                    <a:moveTo>
                      <a:pt x="1307" y="1"/>
                    </a:moveTo>
                    <a:cubicBezTo>
                      <a:pt x="1126" y="1"/>
                      <a:pt x="621" y="343"/>
                      <a:pt x="326" y="1052"/>
                    </a:cubicBezTo>
                    <a:cubicBezTo>
                      <a:pt x="0" y="1834"/>
                      <a:pt x="152" y="2521"/>
                      <a:pt x="252" y="2521"/>
                    </a:cubicBezTo>
                    <a:cubicBezTo>
                      <a:pt x="255" y="2521"/>
                      <a:pt x="257" y="2521"/>
                      <a:pt x="259" y="2520"/>
                    </a:cubicBezTo>
                    <a:cubicBezTo>
                      <a:pt x="393" y="2520"/>
                      <a:pt x="426" y="1886"/>
                      <a:pt x="726" y="1219"/>
                    </a:cubicBezTo>
                    <a:cubicBezTo>
                      <a:pt x="1027" y="552"/>
                      <a:pt x="1427" y="118"/>
                      <a:pt x="1360" y="18"/>
                    </a:cubicBezTo>
                    <a:cubicBezTo>
                      <a:pt x="1349" y="7"/>
                      <a:pt x="1331" y="1"/>
                      <a:pt x="130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8" name="Google Shape;1018;p42"/>
              <p:cNvSpPr/>
              <p:nvPr/>
            </p:nvSpPr>
            <p:spPr>
              <a:xfrm>
                <a:off x="3834575" y="4420275"/>
                <a:ext cx="607950" cy="802275"/>
              </a:xfrm>
              <a:custGeom>
                <a:avLst/>
                <a:gdLst/>
                <a:ahLst/>
                <a:cxnLst/>
                <a:rect l="l" t="t" r="r" b="b"/>
                <a:pathLst>
                  <a:path w="24318" h="32091" extrusionOk="0">
                    <a:moveTo>
                      <a:pt x="19881" y="0"/>
                    </a:moveTo>
                    <a:lnTo>
                      <a:pt x="1" y="7306"/>
                    </a:lnTo>
                    <a:lnTo>
                      <a:pt x="8940" y="32090"/>
                    </a:lnTo>
                    <a:cubicBezTo>
                      <a:pt x="11275" y="31089"/>
                      <a:pt x="11409" y="16546"/>
                      <a:pt x="11409" y="16546"/>
                    </a:cubicBezTo>
                    <a:lnTo>
                      <a:pt x="24318" y="12409"/>
                    </a:lnTo>
                    <a:lnTo>
                      <a:pt x="198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9" name="Google Shape;1019;p42"/>
              <p:cNvSpPr/>
              <p:nvPr/>
            </p:nvSpPr>
            <p:spPr>
              <a:xfrm>
                <a:off x="4027225" y="4621975"/>
                <a:ext cx="57550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2000" extrusionOk="0">
                    <a:moveTo>
                      <a:pt x="1087" y="1"/>
                    </a:moveTo>
                    <a:cubicBezTo>
                      <a:pt x="909" y="1"/>
                      <a:pt x="730" y="45"/>
                      <a:pt x="567" y="138"/>
                    </a:cubicBezTo>
                    <a:cubicBezTo>
                      <a:pt x="133" y="472"/>
                      <a:pt x="0" y="1072"/>
                      <a:pt x="267" y="1539"/>
                    </a:cubicBezTo>
                    <a:cubicBezTo>
                      <a:pt x="501" y="1838"/>
                      <a:pt x="845" y="2000"/>
                      <a:pt x="1192" y="2000"/>
                    </a:cubicBezTo>
                    <a:cubicBezTo>
                      <a:pt x="1389" y="2000"/>
                      <a:pt x="1587" y="1948"/>
                      <a:pt x="1768" y="1840"/>
                    </a:cubicBezTo>
                    <a:cubicBezTo>
                      <a:pt x="2168" y="1506"/>
                      <a:pt x="2302" y="705"/>
                      <a:pt x="1901" y="338"/>
                    </a:cubicBezTo>
                    <a:lnTo>
                      <a:pt x="1901" y="338"/>
                    </a:lnTo>
                    <a:lnTo>
                      <a:pt x="1968" y="439"/>
                    </a:lnTo>
                    <a:cubicBezTo>
                      <a:pt x="1751" y="156"/>
                      <a:pt x="1420" y="1"/>
                      <a:pt x="1087" y="1"/>
                    </a:cubicBez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0" name="Google Shape;1020;p42"/>
              <p:cNvSpPr/>
              <p:nvPr/>
            </p:nvSpPr>
            <p:spPr>
              <a:xfrm>
                <a:off x="3834575" y="4586225"/>
                <a:ext cx="246025" cy="636325"/>
              </a:xfrm>
              <a:custGeom>
                <a:avLst/>
                <a:gdLst/>
                <a:ahLst/>
                <a:cxnLst/>
                <a:rect l="l" t="t" r="r" b="b"/>
                <a:pathLst>
                  <a:path w="9841" h="25453" extrusionOk="0">
                    <a:moveTo>
                      <a:pt x="2035" y="1"/>
                    </a:moveTo>
                    <a:lnTo>
                      <a:pt x="1" y="668"/>
                    </a:lnTo>
                    <a:lnTo>
                      <a:pt x="8940" y="25452"/>
                    </a:lnTo>
                    <a:cubicBezTo>
                      <a:pt x="9741" y="25285"/>
                      <a:pt x="9841" y="24018"/>
                      <a:pt x="9841" y="24018"/>
                    </a:cubicBezTo>
                    <a:lnTo>
                      <a:pt x="20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1" name="Google Shape;1021;p42"/>
              <p:cNvSpPr/>
              <p:nvPr/>
            </p:nvSpPr>
            <p:spPr>
              <a:xfrm>
                <a:off x="4069750" y="4797400"/>
                <a:ext cx="59225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2369" h="1829" extrusionOk="0">
                    <a:moveTo>
                      <a:pt x="322" y="1"/>
                    </a:moveTo>
                    <a:cubicBezTo>
                      <a:pt x="145" y="1"/>
                      <a:pt x="34" y="42"/>
                      <a:pt x="34" y="93"/>
                    </a:cubicBezTo>
                    <a:cubicBezTo>
                      <a:pt x="0" y="226"/>
                      <a:pt x="634" y="360"/>
                      <a:pt x="1234" y="827"/>
                    </a:cubicBezTo>
                    <a:cubicBezTo>
                      <a:pt x="1818" y="1281"/>
                      <a:pt x="2086" y="1829"/>
                      <a:pt x="2224" y="1829"/>
                    </a:cubicBezTo>
                    <a:cubicBezTo>
                      <a:pt x="2228" y="1829"/>
                      <a:pt x="2231" y="1828"/>
                      <a:pt x="2235" y="1828"/>
                    </a:cubicBezTo>
                    <a:cubicBezTo>
                      <a:pt x="2369" y="1794"/>
                      <a:pt x="2235" y="1027"/>
                      <a:pt x="1501" y="460"/>
                    </a:cubicBezTo>
                    <a:cubicBezTo>
                      <a:pt x="1068" y="109"/>
                      <a:pt x="609" y="1"/>
                      <a:pt x="322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2" name="Google Shape;1022;p42"/>
              <p:cNvSpPr/>
              <p:nvPr/>
            </p:nvSpPr>
            <p:spPr>
              <a:xfrm>
                <a:off x="4060825" y="4889225"/>
                <a:ext cx="639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2559" h="1138" extrusionOk="0">
                    <a:moveTo>
                      <a:pt x="780" y="0"/>
                    </a:moveTo>
                    <a:cubicBezTo>
                      <a:pt x="306" y="0"/>
                      <a:pt x="0" y="186"/>
                      <a:pt x="24" y="256"/>
                    </a:cubicBezTo>
                    <a:cubicBezTo>
                      <a:pt x="57" y="389"/>
                      <a:pt x="624" y="323"/>
                      <a:pt x="1291" y="523"/>
                    </a:cubicBezTo>
                    <a:cubicBezTo>
                      <a:pt x="1895" y="734"/>
                      <a:pt x="2281" y="1137"/>
                      <a:pt x="2422" y="1137"/>
                    </a:cubicBezTo>
                    <a:cubicBezTo>
                      <a:pt x="2437" y="1137"/>
                      <a:pt x="2449" y="1133"/>
                      <a:pt x="2459" y="1123"/>
                    </a:cubicBezTo>
                    <a:cubicBezTo>
                      <a:pt x="2559" y="1090"/>
                      <a:pt x="2259" y="423"/>
                      <a:pt x="1458" y="123"/>
                    </a:cubicBezTo>
                    <a:cubicBezTo>
                      <a:pt x="1210" y="33"/>
                      <a:pt x="980" y="0"/>
                      <a:pt x="78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3" name="Google Shape;1023;p42"/>
              <p:cNvSpPr/>
              <p:nvPr/>
            </p:nvSpPr>
            <p:spPr>
              <a:xfrm>
                <a:off x="4056550" y="4972125"/>
                <a:ext cx="64100" cy="16425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657" extrusionOk="0">
                    <a:moveTo>
                      <a:pt x="1111" y="1"/>
                    </a:moveTo>
                    <a:cubicBezTo>
                      <a:pt x="444" y="1"/>
                      <a:pt x="0" y="317"/>
                      <a:pt x="61" y="409"/>
                    </a:cubicBezTo>
                    <a:cubicBezTo>
                      <a:pt x="73" y="456"/>
                      <a:pt x="145" y="470"/>
                      <a:pt x="262" y="470"/>
                    </a:cubicBezTo>
                    <a:cubicBezTo>
                      <a:pt x="440" y="470"/>
                      <a:pt x="720" y="437"/>
                      <a:pt x="1042" y="437"/>
                    </a:cubicBezTo>
                    <a:cubicBezTo>
                      <a:pt x="1114" y="437"/>
                      <a:pt x="1187" y="439"/>
                      <a:pt x="1262" y="443"/>
                    </a:cubicBezTo>
                    <a:cubicBezTo>
                      <a:pt x="1807" y="500"/>
                      <a:pt x="2229" y="656"/>
                      <a:pt x="2400" y="656"/>
                    </a:cubicBezTo>
                    <a:cubicBezTo>
                      <a:pt x="2428" y="656"/>
                      <a:pt x="2449" y="652"/>
                      <a:pt x="2463" y="643"/>
                    </a:cubicBezTo>
                    <a:cubicBezTo>
                      <a:pt x="2563" y="543"/>
                      <a:pt x="2063" y="76"/>
                      <a:pt x="1295" y="9"/>
                    </a:cubicBezTo>
                    <a:cubicBezTo>
                      <a:pt x="1232" y="3"/>
                      <a:pt x="1171" y="1"/>
                      <a:pt x="111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4" name="Google Shape;1024;p42"/>
              <p:cNvSpPr/>
              <p:nvPr/>
            </p:nvSpPr>
            <p:spPr>
              <a:xfrm>
                <a:off x="4168150" y="4747600"/>
                <a:ext cx="35875" cy="63800"/>
              </a:xfrm>
              <a:custGeom>
                <a:avLst/>
                <a:gdLst/>
                <a:ahLst/>
                <a:cxnLst/>
                <a:rect l="l" t="t" r="r" b="b"/>
                <a:pathLst>
                  <a:path w="1435" h="2552" extrusionOk="0">
                    <a:moveTo>
                      <a:pt x="116" y="1"/>
                    </a:moveTo>
                    <a:cubicBezTo>
                      <a:pt x="94" y="1"/>
                      <a:pt x="78" y="6"/>
                      <a:pt x="67" y="17"/>
                    </a:cubicBezTo>
                    <a:cubicBezTo>
                      <a:pt x="0" y="117"/>
                      <a:pt x="401" y="584"/>
                      <a:pt x="701" y="1251"/>
                    </a:cubicBezTo>
                    <a:cubicBezTo>
                      <a:pt x="1001" y="1918"/>
                      <a:pt x="1034" y="2552"/>
                      <a:pt x="1135" y="2552"/>
                    </a:cubicBezTo>
                    <a:cubicBezTo>
                      <a:pt x="1268" y="2552"/>
                      <a:pt x="1435" y="1851"/>
                      <a:pt x="1101" y="1084"/>
                    </a:cubicBezTo>
                    <a:cubicBezTo>
                      <a:pt x="803" y="370"/>
                      <a:pt x="293" y="1"/>
                      <a:pt x="11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5" name="Google Shape;1025;p42"/>
              <p:cNvSpPr/>
              <p:nvPr/>
            </p:nvSpPr>
            <p:spPr>
              <a:xfrm>
                <a:off x="2332675" y="3829725"/>
                <a:ext cx="1551125" cy="1041725"/>
              </a:xfrm>
              <a:custGeom>
                <a:avLst/>
                <a:gdLst/>
                <a:ahLst/>
                <a:cxnLst/>
                <a:rect l="l" t="t" r="r" b="b"/>
                <a:pathLst>
                  <a:path w="62045" h="41669" extrusionOk="0">
                    <a:moveTo>
                      <a:pt x="10557" y="0"/>
                    </a:moveTo>
                    <a:cubicBezTo>
                      <a:pt x="7654" y="0"/>
                      <a:pt x="923" y="2528"/>
                      <a:pt x="467" y="8478"/>
                    </a:cubicBezTo>
                    <a:cubicBezTo>
                      <a:pt x="0" y="14616"/>
                      <a:pt x="67" y="18919"/>
                      <a:pt x="4504" y="21788"/>
                    </a:cubicBezTo>
                    <a:cubicBezTo>
                      <a:pt x="8940" y="24690"/>
                      <a:pt x="43765" y="41669"/>
                      <a:pt x="43765" y="41669"/>
                    </a:cubicBezTo>
                    <a:lnTo>
                      <a:pt x="48335" y="27492"/>
                    </a:lnTo>
                    <a:lnTo>
                      <a:pt x="55407" y="30160"/>
                    </a:lnTo>
                    <a:lnTo>
                      <a:pt x="62045" y="7311"/>
                    </a:lnTo>
                    <a:lnTo>
                      <a:pt x="41763" y="5976"/>
                    </a:lnTo>
                    <a:cubicBezTo>
                      <a:pt x="41296" y="5976"/>
                      <a:pt x="13577" y="139"/>
                      <a:pt x="10775" y="6"/>
                    </a:cubicBezTo>
                    <a:cubicBezTo>
                      <a:pt x="10705" y="2"/>
                      <a:pt x="10632" y="0"/>
                      <a:pt x="105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6" name="Google Shape;1026;p42"/>
              <p:cNvSpPr/>
              <p:nvPr/>
            </p:nvSpPr>
            <p:spPr>
              <a:xfrm>
                <a:off x="2667900" y="3928475"/>
                <a:ext cx="651325" cy="428450"/>
              </a:xfrm>
              <a:custGeom>
                <a:avLst/>
                <a:gdLst/>
                <a:ahLst/>
                <a:cxnLst/>
                <a:rect l="l" t="t" r="r" b="b"/>
                <a:pathLst>
                  <a:path w="26053" h="17138" extrusionOk="0">
                    <a:moveTo>
                      <a:pt x="151" y="0"/>
                    </a:moveTo>
                    <a:cubicBezTo>
                      <a:pt x="101" y="0"/>
                      <a:pt x="51" y="8"/>
                      <a:pt x="1" y="25"/>
                    </a:cubicBezTo>
                    <a:cubicBezTo>
                      <a:pt x="101" y="25"/>
                      <a:pt x="201" y="58"/>
                      <a:pt x="301" y="58"/>
                    </a:cubicBezTo>
                    <a:cubicBezTo>
                      <a:pt x="501" y="92"/>
                      <a:pt x="835" y="125"/>
                      <a:pt x="1202" y="225"/>
                    </a:cubicBezTo>
                    <a:cubicBezTo>
                      <a:pt x="2303" y="459"/>
                      <a:pt x="3370" y="859"/>
                      <a:pt x="4337" y="1393"/>
                    </a:cubicBezTo>
                    <a:cubicBezTo>
                      <a:pt x="5004" y="1760"/>
                      <a:pt x="5672" y="2193"/>
                      <a:pt x="6305" y="2627"/>
                    </a:cubicBezTo>
                    <a:cubicBezTo>
                      <a:pt x="6973" y="3161"/>
                      <a:pt x="7640" y="3728"/>
                      <a:pt x="8374" y="4295"/>
                    </a:cubicBezTo>
                    <a:cubicBezTo>
                      <a:pt x="9841" y="5496"/>
                      <a:pt x="11442" y="6797"/>
                      <a:pt x="13077" y="8264"/>
                    </a:cubicBezTo>
                    <a:cubicBezTo>
                      <a:pt x="15846" y="10699"/>
                      <a:pt x="18881" y="12901"/>
                      <a:pt x="22083" y="14802"/>
                    </a:cubicBezTo>
                    <a:cubicBezTo>
                      <a:pt x="23284" y="15536"/>
                      <a:pt x="24285" y="16103"/>
                      <a:pt x="24952" y="16537"/>
                    </a:cubicBezTo>
                    <a:lnTo>
                      <a:pt x="25753" y="16970"/>
                    </a:lnTo>
                    <a:cubicBezTo>
                      <a:pt x="25853" y="17037"/>
                      <a:pt x="25953" y="17071"/>
                      <a:pt x="26053" y="17137"/>
                    </a:cubicBezTo>
                    <a:cubicBezTo>
                      <a:pt x="25986" y="17037"/>
                      <a:pt x="25886" y="16970"/>
                      <a:pt x="25786" y="16904"/>
                    </a:cubicBezTo>
                    <a:lnTo>
                      <a:pt x="25019" y="16437"/>
                    </a:lnTo>
                    <a:lnTo>
                      <a:pt x="22150" y="14635"/>
                    </a:lnTo>
                    <a:cubicBezTo>
                      <a:pt x="18981" y="12701"/>
                      <a:pt x="16012" y="10499"/>
                      <a:pt x="13210" y="8064"/>
                    </a:cubicBezTo>
                    <a:cubicBezTo>
                      <a:pt x="11609" y="6630"/>
                      <a:pt x="9975" y="5295"/>
                      <a:pt x="8507" y="4128"/>
                    </a:cubicBezTo>
                    <a:cubicBezTo>
                      <a:pt x="7773" y="3528"/>
                      <a:pt x="7106" y="2960"/>
                      <a:pt x="6405" y="2460"/>
                    </a:cubicBezTo>
                    <a:cubicBezTo>
                      <a:pt x="5772" y="2026"/>
                      <a:pt x="5105" y="1593"/>
                      <a:pt x="4404" y="1259"/>
                    </a:cubicBezTo>
                    <a:cubicBezTo>
                      <a:pt x="3403" y="726"/>
                      <a:pt x="2336" y="325"/>
                      <a:pt x="1235" y="125"/>
                    </a:cubicBezTo>
                    <a:cubicBezTo>
                      <a:pt x="935" y="58"/>
                      <a:pt x="601" y="25"/>
                      <a:pt x="301" y="25"/>
                    </a:cubicBezTo>
                    <a:cubicBezTo>
                      <a:pt x="251" y="8"/>
                      <a:pt x="201" y="0"/>
                      <a:pt x="151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7" name="Google Shape;1027;p42"/>
              <p:cNvSpPr/>
              <p:nvPr/>
            </p:nvSpPr>
            <p:spPr>
              <a:xfrm>
                <a:off x="2804675" y="3904075"/>
                <a:ext cx="99250" cy="150150"/>
              </a:xfrm>
              <a:custGeom>
                <a:avLst/>
                <a:gdLst/>
                <a:ahLst/>
                <a:cxnLst/>
                <a:rect l="l" t="t" r="r" b="b"/>
                <a:pathLst>
                  <a:path w="3970" h="6006" extrusionOk="0">
                    <a:moveTo>
                      <a:pt x="67" y="0"/>
                    </a:moveTo>
                    <a:lnTo>
                      <a:pt x="67" y="0"/>
                    </a:lnTo>
                    <a:cubicBezTo>
                      <a:pt x="0" y="67"/>
                      <a:pt x="1401" y="1001"/>
                      <a:pt x="2569" y="2669"/>
                    </a:cubicBezTo>
                    <a:cubicBezTo>
                      <a:pt x="3725" y="4321"/>
                      <a:pt x="3900" y="6005"/>
                      <a:pt x="3968" y="6005"/>
                    </a:cubicBezTo>
                    <a:cubicBezTo>
                      <a:pt x="3969" y="6005"/>
                      <a:pt x="3969" y="6005"/>
                      <a:pt x="3970" y="6005"/>
                    </a:cubicBezTo>
                    <a:cubicBezTo>
                      <a:pt x="3970" y="5638"/>
                      <a:pt x="3937" y="5271"/>
                      <a:pt x="3837" y="4937"/>
                    </a:cubicBezTo>
                    <a:cubicBezTo>
                      <a:pt x="3603" y="4070"/>
                      <a:pt x="3236" y="3269"/>
                      <a:pt x="2736" y="2535"/>
                    </a:cubicBezTo>
                    <a:cubicBezTo>
                      <a:pt x="2235" y="1802"/>
                      <a:pt x="1635" y="1168"/>
                      <a:pt x="968" y="634"/>
                    </a:cubicBezTo>
                    <a:cubicBezTo>
                      <a:pt x="668" y="367"/>
                      <a:pt x="367" y="167"/>
                      <a:pt x="67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8" name="Google Shape;1028;p42"/>
              <p:cNvSpPr/>
              <p:nvPr/>
            </p:nvSpPr>
            <p:spPr>
              <a:xfrm>
                <a:off x="3638600" y="3835575"/>
                <a:ext cx="1551125" cy="1041725"/>
              </a:xfrm>
              <a:custGeom>
                <a:avLst/>
                <a:gdLst/>
                <a:ahLst/>
                <a:cxnLst/>
                <a:rect l="l" t="t" r="r" b="b"/>
                <a:pathLst>
                  <a:path w="62045" h="41669" extrusionOk="0">
                    <a:moveTo>
                      <a:pt x="51452" y="0"/>
                    </a:moveTo>
                    <a:cubicBezTo>
                      <a:pt x="51378" y="0"/>
                      <a:pt x="51306" y="2"/>
                      <a:pt x="51237" y="5"/>
                    </a:cubicBezTo>
                    <a:cubicBezTo>
                      <a:pt x="48469" y="138"/>
                      <a:pt x="20749" y="5976"/>
                      <a:pt x="20248" y="5976"/>
                    </a:cubicBezTo>
                    <a:lnTo>
                      <a:pt x="1" y="7310"/>
                    </a:lnTo>
                    <a:lnTo>
                      <a:pt x="6639" y="30160"/>
                    </a:lnTo>
                    <a:lnTo>
                      <a:pt x="13710" y="27491"/>
                    </a:lnTo>
                    <a:lnTo>
                      <a:pt x="18247" y="41668"/>
                    </a:lnTo>
                    <a:cubicBezTo>
                      <a:pt x="18247" y="41668"/>
                      <a:pt x="53105" y="24689"/>
                      <a:pt x="57508" y="21821"/>
                    </a:cubicBezTo>
                    <a:cubicBezTo>
                      <a:pt x="61945" y="18919"/>
                      <a:pt x="62045" y="14615"/>
                      <a:pt x="61578" y="8511"/>
                    </a:cubicBezTo>
                    <a:cubicBezTo>
                      <a:pt x="61090" y="2559"/>
                      <a:pt x="54354" y="0"/>
                      <a:pt x="514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9" name="Google Shape;1029;p42"/>
              <p:cNvSpPr/>
              <p:nvPr/>
            </p:nvSpPr>
            <p:spPr>
              <a:xfrm>
                <a:off x="4203175" y="3935750"/>
                <a:ext cx="651325" cy="427000"/>
              </a:xfrm>
              <a:custGeom>
                <a:avLst/>
                <a:gdLst/>
                <a:ahLst/>
                <a:cxnLst/>
                <a:rect l="l" t="t" r="r" b="b"/>
                <a:pathLst>
                  <a:path w="26053" h="17080" extrusionOk="0">
                    <a:moveTo>
                      <a:pt x="25752" y="1"/>
                    </a:moveTo>
                    <a:cubicBezTo>
                      <a:pt x="25419" y="1"/>
                      <a:pt x="25118" y="68"/>
                      <a:pt x="24818" y="101"/>
                    </a:cubicBezTo>
                    <a:cubicBezTo>
                      <a:pt x="23717" y="334"/>
                      <a:pt x="22650" y="701"/>
                      <a:pt x="21649" y="1235"/>
                    </a:cubicBezTo>
                    <a:cubicBezTo>
                      <a:pt x="20949" y="1602"/>
                      <a:pt x="20282" y="2002"/>
                      <a:pt x="19648" y="2469"/>
                    </a:cubicBezTo>
                    <a:cubicBezTo>
                      <a:pt x="18947" y="2936"/>
                      <a:pt x="18280" y="3503"/>
                      <a:pt x="17546" y="4104"/>
                    </a:cubicBezTo>
                    <a:cubicBezTo>
                      <a:pt x="16079" y="5271"/>
                      <a:pt x="14444" y="6572"/>
                      <a:pt x="12843" y="8040"/>
                    </a:cubicBezTo>
                    <a:cubicBezTo>
                      <a:pt x="10041" y="10508"/>
                      <a:pt x="7072" y="12710"/>
                      <a:pt x="3903" y="14645"/>
                    </a:cubicBezTo>
                    <a:lnTo>
                      <a:pt x="1034" y="16413"/>
                    </a:lnTo>
                    <a:lnTo>
                      <a:pt x="234" y="16913"/>
                    </a:lnTo>
                    <a:cubicBezTo>
                      <a:pt x="167" y="16946"/>
                      <a:pt x="67" y="17013"/>
                      <a:pt x="0" y="17080"/>
                    </a:cubicBezTo>
                    <a:cubicBezTo>
                      <a:pt x="67" y="17046"/>
                      <a:pt x="167" y="17013"/>
                      <a:pt x="267" y="16980"/>
                    </a:cubicBezTo>
                    <a:lnTo>
                      <a:pt x="1068" y="16513"/>
                    </a:lnTo>
                    <a:cubicBezTo>
                      <a:pt x="1768" y="16112"/>
                      <a:pt x="2769" y="15545"/>
                      <a:pt x="3970" y="14811"/>
                    </a:cubicBezTo>
                    <a:cubicBezTo>
                      <a:pt x="7172" y="12910"/>
                      <a:pt x="10208" y="10709"/>
                      <a:pt x="12976" y="8240"/>
                    </a:cubicBezTo>
                    <a:cubicBezTo>
                      <a:pt x="14611" y="6806"/>
                      <a:pt x="16212" y="5471"/>
                      <a:pt x="17680" y="4304"/>
                    </a:cubicBezTo>
                    <a:cubicBezTo>
                      <a:pt x="18380" y="3704"/>
                      <a:pt x="19081" y="3103"/>
                      <a:pt x="19748" y="2636"/>
                    </a:cubicBezTo>
                    <a:cubicBezTo>
                      <a:pt x="20382" y="2169"/>
                      <a:pt x="21015" y="1735"/>
                      <a:pt x="21716" y="1369"/>
                    </a:cubicBezTo>
                    <a:cubicBezTo>
                      <a:pt x="22683" y="835"/>
                      <a:pt x="23751" y="435"/>
                      <a:pt x="24851" y="201"/>
                    </a:cubicBezTo>
                    <a:cubicBezTo>
                      <a:pt x="25218" y="134"/>
                      <a:pt x="25552" y="68"/>
                      <a:pt x="25752" y="34"/>
                    </a:cubicBezTo>
                    <a:cubicBezTo>
                      <a:pt x="25852" y="34"/>
                      <a:pt x="25952" y="34"/>
                      <a:pt x="26052" y="1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0" name="Google Shape;1030;p42"/>
              <p:cNvSpPr/>
              <p:nvPr/>
            </p:nvSpPr>
            <p:spPr>
              <a:xfrm>
                <a:off x="4618475" y="3910750"/>
                <a:ext cx="99250" cy="149300"/>
              </a:xfrm>
              <a:custGeom>
                <a:avLst/>
                <a:gdLst/>
                <a:ahLst/>
                <a:cxnLst/>
                <a:rect l="l" t="t" r="r" b="b"/>
                <a:pathLst>
                  <a:path w="3970" h="5972" extrusionOk="0">
                    <a:moveTo>
                      <a:pt x="3903" y="0"/>
                    </a:moveTo>
                    <a:lnTo>
                      <a:pt x="3903" y="0"/>
                    </a:lnTo>
                    <a:cubicBezTo>
                      <a:pt x="3569" y="134"/>
                      <a:pt x="3269" y="334"/>
                      <a:pt x="3002" y="567"/>
                    </a:cubicBezTo>
                    <a:cubicBezTo>
                      <a:pt x="2335" y="1134"/>
                      <a:pt x="1701" y="1768"/>
                      <a:pt x="1234" y="2502"/>
                    </a:cubicBezTo>
                    <a:cubicBezTo>
                      <a:pt x="734" y="3236"/>
                      <a:pt x="367" y="4036"/>
                      <a:pt x="134" y="4904"/>
                    </a:cubicBezTo>
                    <a:cubicBezTo>
                      <a:pt x="34" y="5237"/>
                      <a:pt x="0" y="5604"/>
                      <a:pt x="0" y="5971"/>
                    </a:cubicBezTo>
                    <a:cubicBezTo>
                      <a:pt x="1" y="5971"/>
                      <a:pt x="2" y="5972"/>
                      <a:pt x="2" y="5972"/>
                    </a:cubicBezTo>
                    <a:cubicBezTo>
                      <a:pt x="71" y="5972"/>
                      <a:pt x="278" y="4287"/>
                      <a:pt x="1401" y="2635"/>
                    </a:cubicBezTo>
                    <a:cubicBezTo>
                      <a:pt x="2535" y="968"/>
                      <a:pt x="3970" y="67"/>
                      <a:pt x="3903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1" name="Google Shape;1031;p42"/>
              <p:cNvSpPr/>
              <p:nvPr/>
            </p:nvSpPr>
            <p:spPr>
              <a:xfrm>
                <a:off x="2589525" y="2600625"/>
                <a:ext cx="760575" cy="1181850"/>
              </a:xfrm>
              <a:custGeom>
                <a:avLst/>
                <a:gdLst/>
                <a:ahLst/>
                <a:cxnLst/>
                <a:rect l="l" t="t" r="r" b="b"/>
                <a:pathLst>
                  <a:path w="30423" h="47274" extrusionOk="0">
                    <a:moveTo>
                      <a:pt x="30422" y="1"/>
                    </a:moveTo>
                    <a:cubicBezTo>
                      <a:pt x="30422" y="1"/>
                      <a:pt x="27453" y="1"/>
                      <a:pt x="24751" y="2970"/>
                    </a:cubicBezTo>
                    <a:lnTo>
                      <a:pt x="10174" y="25419"/>
                    </a:lnTo>
                    <a:cubicBezTo>
                      <a:pt x="10174" y="25419"/>
                      <a:pt x="2169" y="29522"/>
                      <a:pt x="1168" y="35026"/>
                    </a:cubicBezTo>
                    <a:cubicBezTo>
                      <a:pt x="200" y="40497"/>
                      <a:pt x="0" y="44433"/>
                      <a:pt x="2736" y="46167"/>
                    </a:cubicBezTo>
                    <a:cubicBezTo>
                      <a:pt x="3236" y="46468"/>
                      <a:pt x="3770" y="46701"/>
                      <a:pt x="4337" y="46868"/>
                    </a:cubicBezTo>
                    <a:cubicBezTo>
                      <a:pt x="5318" y="47141"/>
                      <a:pt x="6313" y="47273"/>
                      <a:pt x="7298" y="47273"/>
                    </a:cubicBezTo>
                    <a:cubicBezTo>
                      <a:pt x="11002" y="47273"/>
                      <a:pt x="14557" y="45406"/>
                      <a:pt x="16612" y="42165"/>
                    </a:cubicBezTo>
                    <a:lnTo>
                      <a:pt x="27020" y="26120"/>
                    </a:lnTo>
                    <a:lnTo>
                      <a:pt x="3042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2" name="Google Shape;1032;p42"/>
              <p:cNvSpPr/>
              <p:nvPr/>
            </p:nvSpPr>
            <p:spPr>
              <a:xfrm>
                <a:off x="2670400" y="3512950"/>
                <a:ext cx="341125" cy="235875"/>
              </a:xfrm>
              <a:custGeom>
                <a:avLst/>
                <a:gdLst/>
                <a:ahLst/>
                <a:cxnLst/>
                <a:rect l="l" t="t" r="r" b="b"/>
                <a:pathLst>
                  <a:path w="13645" h="9435" extrusionOk="0">
                    <a:moveTo>
                      <a:pt x="5371" y="1"/>
                    </a:moveTo>
                    <a:cubicBezTo>
                      <a:pt x="5371" y="1"/>
                      <a:pt x="1" y="2036"/>
                      <a:pt x="368" y="6739"/>
                    </a:cubicBezTo>
                    <a:cubicBezTo>
                      <a:pt x="368" y="6739"/>
                      <a:pt x="1049" y="9435"/>
                      <a:pt x="5159" y="9435"/>
                    </a:cubicBezTo>
                    <a:cubicBezTo>
                      <a:pt x="5505" y="9435"/>
                      <a:pt x="5876" y="9416"/>
                      <a:pt x="6272" y="9374"/>
                    </a:cubicBezTo>
                    <a:lnTo>
                      <a:pt x="12843" y="7473"/>
                    </a:lnTo>
                    <a:lnTo>
                      <a:pt x="13644" y="501"/>
                    </a:lnTo>
                    <a:lnTo>
                      <a:pt x="7840" y="1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3" name="Google Shape;1033;p42"/>
              <p:cNvSpPr/>
              <p:nvPr/>
            </p:nvSpPr>
            <p:spPr>
              <a:xfrm>
                <a:off x="3265825" y="2481375"/>
                <a:ext cx="1184225" cy="1541150"/>
              </a:xfrm>
              <a:custGeom>
                <a:avLst/>
                <a:gdLst/>
                <a:ahLst/>
                <a:cxnLst/>
                <a:rect l="l" t="t" r="r" b="b"/>
                <a:pathLst>
                  <a:path w="47369" h="61646" extrusionOk="0">
                    <a:moveTo>
                      <a:pt x="35827" y="1"/>
                    </a:moveTo>
                    <a:cubicBezTo>
                      <a:pt x="35827" y="1"/>
                      <a:pt x="29807" y="6509"/>
                      <a:pt x="21881" y="6509"/>
                    </a:cubicBezTo>
                    <a:cubicBezTo>
                      <a:pt x="21782" y="6509"/>
                      <a:pt x="21683" y="6508"/>
                      <a:pt x="21583" y="6506"/>
                    </a:cubicBezTo>
                    <a:cubicBezTo>
                      <a:pt x="13477" y="6305"/>
                      <a:pt x="11909" y="1702"/>
                      <a:pt x="11909" y="1702"/>
                    </a:cubicBezTo>
                    <a:lnTo>
                      <a:pt x="1602" y="5138"/>
                    </a:lnTo>
                    <a:lnTo>
                      <a:pt x="1" y="30890"/>
                    </a:lnTo>
                    <a:cubicBezTo>
                      <a:pt x="1" y="30890"/>
                      <a:pt x="34" y="60744"/>
                      <a:pt x="435" y="60744"/>
                    </a:cubicBezTo>
                    <a:cubicBezTo>
                      <a:pt x="802" y="60744"/>
                      <a:pt x="43232" y="61645"/>
                      <a:pt x="43232" y="61645"/>
                    </a:cubicBezTo>
                    <a:lnTo>
                      <a:pt x="42665" y="41697"/>
                    </a:lnTo>
                    <a:lnTo>
                      <a:pt x="47368" y="6339"/>
                    </a:lnTo>
                    <a:lnTo>
                      <a:pt x="3582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4" name="Google Shape;1034;p42"/>
              <p:cNvSpPr/>
              <p:nvPr/>
            </p:nvSpPr>
            <p:spPr>
              <a:xfrm>
                <a:off x="4358275" y="2632325"/>
                <a:ext cx="605475" cy="1282600"/>
              </a:xfrm>
              <a:custGeom>
                <a:avLst/>
                <a:gdLst/>
                <a:ahLst/>
                <a:cxnLst/>
                <a:rect l="l" t="t" r="r" b="b"/>
                <a:pathLst>
                  <a:path w="24219" h="51304" extrusionOk="0">
                    <a:moveTo>
                      <a:pt x="3136" y="1"/>
                    </a:moveTo>
                    <a:cubicBezTo>
                      <a:pt x="3136" y="1"/>
                      <a:pt x="935" y="7573"/>
                      <a:pt x="635" y="11209"/>
                    </a:cubicBezTo>
                    <a:cubicBezTo>
                      <a:pt x="334" y="14878"/>
                      <a:pt x="1" y="27987"/>
                      <a:pt x="1" y="27987"/>
                    </a:cubicBezTo>
                    <a:lnTo>
                      <a:pt x="6372" y="39262"/>
                    </a:lnTo>
                    <a:lnTo>
                      <a:pt x="1969" y="42498"/>
                    </a:lnTo>
                    <a:lnTo>
                      <a:pt x="7573" y="51304"/>
                    </a:lnTo>
                    <a:cubicBezTo>
                      <a:pt x="7573" y="51304"/>
                      <a:pt x="21483" y="46501"/>
                      <a:pt x="22817" y="45066"/>
                    </a:cubicBezTo>
                    <a:cubicBezTo>
                      <a:pt x="23418" y="44366"/>
                      <a:pt x="23751" y="43298"/>
                      <a:pt x="23918" y="42131"/>
                    </a:cubicBezTo>
                    <a:cubicBezTo>
                      <a:pt x="24218" y="39629"/>
                      <a:pt x="23784" y="37060"/>
                      <a:pt x="22650" y="34792"/>
                    </a:cubicBezTo>
                    <a:cubicBezTo>
                      <a:pt x="19848" y="29055"/>
                      <a:pt x="13010" y="14878"/>
                      <a:pt x="11709" y="11309"/>
                    </a:cubicBezTo>
                    <a:cubicBezTo>
                      <a:pt x="8440" y="2169"/>
                      <a:pt x="3136" y="1"/>
                      <a:pt x="31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5" name="Google Shape;1035;p42"/>
              <p:cNvSpPr/>
              <p:nvPr/>
            </p:nvSpPr>
            <p:spPr>
              <a:xfrm>
                <a:off x="3241650" y="2832475"/>
                <a:ext cx="34225" cy="652150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26086" extrusionOk="0">
                    <a:moveTo>
                      <a:pt x="67" y="0"/>
                    </a:moveTo>
                    <a:lnTo>
                      <a:pt x="67" y="0"/>
                    </a:lnTo>
                    <a:cubicBezTo>
                      <a:pt x="1" y="0"/>
                      <a:pt x="234" y="5838"/>
                      <a:pt x="568" y="13043"/>
                    </a:cubicBezTo>
                    <a:cubicBezTo>
                      <a:pt x="935" y="20248"/>
                      <a:pt x="1268" y="26086"/>
                      <a:pt x="1302" y="26086"/>
                    </a:cubicBezTo>
                    <a:cubicBezTo>
                      <a:pt x="1368" y="26052"/>
                      <a:pt x="1135" y="20215"/>
                      <a:pt x="801" y="13010"/>
                    </a:cubicBezTo>
                    <a:cubicBezTo>
                      <a:pt x="434" y="5838"/>
                      <a:pt x="101" y="0"/>
                      <a:pt x="6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6" name="Google Shape;1036;p42"/>
              <p:cNvSpPr/>
              <p:nvPr/>
            </p:nvSpPr>
            <p:spPr>
              <a:xfrm>
                <a:off x="4331600" y="2808275"/>
                <a:ext cx="106775" cy="699700"/>
              </a:xfrm>
              <a:custGeom>
                <a:avLst/>
                <a:gdLst/>
                <a:ahLst/>
                <a:cxnLst/>
                <a:rect l="l" t="t" r="r" b="b"/>
                <a:pathLst>
                  <a:path w="4271" h="27988" extrusionOk="0">
                    <a:moveTo>
                      <a:pt x="4203" y="1"/>
                    </a:moveTo>
                    <a:cubicBezTo>
                      <a:pt x="4137" y="1"/>
                      <a:pt x="3136" y="6239"/>
                      <a:pt x="2035" y="13978"/>
                    </a:cubicBezTo>
                    <a:cubicBezTo>
                      <a:pt x="901" y="21683"/>
                      <a:pt x="0" y="27954"/>
                      <a:pt x="67" y="27988"/>
                    </a:cubicBezTo>
                    <a:cubicBezTo>
                      <a:pt x="134" y="27988"/>
                      <a:pt x="1135" y="21716"/>
                      <a:pt x="2235" y="14011"/>
                    </a:cubicBezTo>
                    <a:cubicBezTo>
                      <a:pt x="3369" y="6272"/>
                      <a:pt x="4270" y="1"/>
                      <a:pt x="420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7" name="Google Shape;1037;p42"/>
              <p:cNvSpPr/>
              <p:nvPr/>
            </p:nvSpPr>
            <p:spPr>
              <a:xfrm>
                <a:off x="2858875" y="3276950"/>
                <a:ext cx="129300" cy="108450"/>
              </a:xfrm>
              <a:custGeom>
                <a:avLst/>
                <a:gdLst/>
                <a:ahLst/>
                <a:cxnLst/>
                <a:rect l="l" t="t" r="r" b="b"/>
                <a:pathLst>
                  <a:path w="5172" h="4338" extrusionOk="0">
                    <a:moveTo>
                      <a:pt x="34" y="1"/>
                    </a:moveTo>
                    <a:lnTo>
                      <a:pt x="34" y="1"/>
                    </a:lnTo>
                    <a:cubicBezTo>
                      <a:pt x="1" y="34"/>
                      <a:pt x="1335" y="735"/>
                      <a:pt x="2769" y="1935"/>
                    </a:cubicBezTo>
                    <a:cubicBezTo>
                      <a:pt x="4185" y="3120"/>
                      <a:pt x="5080" y="4338"/>
                      <a:pt x="5168" y="4338"/>
                    </a:cubicBezTo>
                    <a:cubicBezTo>
                      <a:pt x="5169" y="4338"/>
                      <a:pt x="5170" y="4338"/>
                      <a:pt x="5171" y="4337"/>
                    </a:cubicBezTo>
                    <a:cubicBezTo>
                      <a:pt x="5004" y="4037"/>
                      <a:pt x="4837" y="3737"/>
                      <a:pt x="4604" y="3503"/>
                    </a:cubicBezTo>
                    <a:cubicBezTo>
                      <a:pt x="4104" y="2869"/>
                      <a:pt x="3537" y="2302"/>
                      <a:pt x="2903" y="1769"/>
                    </a:cubicBezTo>
                    <a:cubicBezTo>
                      <a:pt x="2302" y="1268"/>
                      <a:pt x="1635" y="801"/>
                      <a:pt x="935" y="401"/>
                    </a:cubicBezTo>
                    <a:cubicBezTo>
                      <a:pt x="634" y="234"/>
                      <a:pt x="334" y="67"/>
                      <a:pt x="3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8" name="Google Shape;1038;p42"/>
              <p:cNvSpPr/>
              <p:nvPr/>
            </p:nvSpPr>
            <p:spPr>
              <a:xfrm>
                <a:off x="4515050" y="3535075"/>
                <a:ext cx="24855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3052" extrusionOk="0">
                    <a:moveTo>
                      <a:pt x="7811" y="1"/>
                    </a:moveTo>
                    <a:cubicBezTo>
                      <a:pt x="5453" y="1"/>
                      <a:pt x="3174" y="728"/>
                      <a:pt x="1235" y="2051"/>
                    </a:cubicBezTo>
                    <a:cubicBezTo>
                      <a:pt x="902" y="2251"/>
                      <a:pt x="601" y="2485"/>
                      <a:pt x="335" y="2752"/>
                    </a:cubicBezTo>
                    <a:cubicBezTo>
                      <a:pt x="134" y="2918"/>
                      <a:pt x="1" y="3019"/>
                      <a:pt x="34" y="3052"/>
                    </a:cubicBezTo>
                    <a:cubicBezTo>
                      <a:pt x="68" y="3052"/>
                      <a:pt x="501" y="2685"/>
                      <a:pt x="1302" y="2185"/>
                    </a:cubicBezTo>
                    <a:cubicBezTo>
                      <a:pt x="2369" y="1517"/>
                      <a:pt x="3503" y="984"/>
                      <a:pt x="4704" y="650"/>
                    </a:cubicBezTo>
                    <a:cubicBezTo>
                      <a:pt x="5905" y="317"/>
                      <a:pt x="7139" y="150"/>
                      <a:pt x="8407" y="150"/>
                    </a:cubicBezTo>
                    <a:cubicBezTo>
                      <a:pt x="9208" y="150"/>
                      <a:pt x="9763" y="223"/>
                      <a:pt x="9905" y="223"/>
                    </a:cubicBezTo>
                    <a:cubicBezTo>
                      <a:pt x="9929" y="223"/>
                      <a:pt x="9941" y="221"/>
                      <a:pt x="9941" y="217"/>
                    </a:cubicBezTo>
                    <a:cubicBezTo>
                      <a:pt x="9808" y="150"/>
                      <a:pt x="9675" y="116"/>
                      <a:pt x="9541" y="116"/>
                    </a:cubicBezTo>
                    <a:cubicBezTo>
                      <a:pt x="9141" y="50"/>
                      <a:pt x="8774" y="16"/>
                      <a:pt x="8407" y="16"/>
                    </a:cubicBezTo>
                    <a:cubicBezTo>
                      <a:pt x="8208" y="6"/>
                      <a:pt x="8009" y="1"/>
                      <a:pt x="781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9" name="Google Shape;1039;p42"/>
              <p:cNvSpPr/>
              <p:nvPr/>
            </p:nvSpPr>
            <p:spPr>
              <a:xfrm>
                <a:off x="4516725" y="3448750"/>
                <a:ext cx="196825" cy="161850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6474" extrusionOk="0">
                    <a:moveTo>
                      <a:pt x="7873" y="0"/>
                    </a:moveTo>
                    <a:cubicBezTo>
                      <a:pt x="7740" y="0"/>
                      <a:pt x="7606" y="34"/>
                      <a:pt x="7473" y="67"/>
                    </a:cubicBezTo>
                    <a:cubicBezTo>
                      <a:pt x="7106" y="134"/>
                      <a:pt x="6739" y="234"/>
                      <a:pt x="6372" y="367"/>
                    </a:cubicBezTo>
                    <a:cubicBezTo>
                      <a:pt x="5838" y="567"/>
                      <a:pt x="5338" y="801"/>
                      <a:pt x="4837" y="1068"/>
                    </a:cubicBezTo>
                    <a:cubicBezTo>
                      <a:pt x="4237" y="1401"/>
                      <a:pt x="3637" y="1802"/>
                      <a:pt x="3103" y="2235"/>
                    </a:cubicBezTo>
                    <a:cubicBezTo>
                      <a:pt x="2569" y="2669"/>
                      <a:pt x="2069" y="3169"/>
                      <a:pt x="1635" y="3703"/>
                    </a:cubicBezTo>
                    <a:cubicBezTo>
                      <a:pt x="1268" y="4137"/>
                      <a:pt x="935" y="4604"/>
                      <a:pt x="634" y="5071"/>
                    </a:cubicBezTo>
                    <a:cubicBezTo>
                      <a:pt x="468" y="5404"/>
                      <a:pt x="268" y="5738"/>
                      <a:pt x="134" y="6105"/>
                    </a:cubicBezTo>
                    <a:cubicBezTo>
                      <a:pt x="67" y="6205"/>
                      <a:pt x="34" y="6338"/>
                      <a:pt x="1" y="6472"/>
                    </a:cubicBezTo>
                    <a:cubicBezTo>
                      <a:pt x="2" y="6473"/>
                      <a:pt x="3" y="6473"/>
                      <a:pt x="4" y="6473"/>
                    </a:cubicBezTo>
                    <a:cubicBezTo>
                      <a:pt x="48" y="6473"/>
                      <a:pt x="282" y="5947"/>
                      <a:pt x="768" y="5171"/>
                    </a:cubicBezTo>
                    <a:cubicBezTo>
                      <a:pt x="1468" y="4103"/>
                      <a:pt x="2302" y="3169"/>
                      <a:pt x="3236" y="2402"/>
                    </a:cubicBezTo>
                    <a:cubicBezTo>
                      <a:pt x="3770" y="1968"/>
                      <a:pt x="4337" y="1568"/>
                      <a:pt x="4904" y="1234"/>
                    </a:cubicBezTo>
                    <a:cubicBezTo>
                      <a:pt x="5405" y="968"/>
                      <a:pt x="5905" y="734"/>
                      <a:pt x="6405" y="534"/>
                    </a:cubicBezTo>
                    <a:cubicBezTo>
                      <a:pt x="7306" y="167"/>
                      <a:pt x="7873" y="34"/>
                      <a:pt x="787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0" name="Google Shape;1040;p42"/>
              <p:cNvSpPr/>
              <p:nvPr/>
            </p:nvSpPr>
            <p:spPr>
              <a:xfrm>
                <a:off x="4356625" y="2965900"/>
                <a:ext cx="78400" cy="366950"/>
              </a:xfrm>
              <a:custGeom>
                <a:avLst/>
                <a:gdLst/>
                <a:ahLst/>
                <a:cxnLst/>
                <a:rect l="l" t="t" r="r" b="b"/>
                <a:pathLst>
                  <a:path w="3136" h="14678" extrusionOk="0">
                    <a:moveTo>
                      <a:pt x="2168" y="0"/>
                    </a:moveTo>
                    <a:lnTo>
                      <a:pt x="0" y="14678"/>
                    </a:lnTo>
                    <a:cubicBezTo>
                      <a:pt x="1901" y="12910"/>
                      <a:pt x="2802" y="10274"/>
                      <a:pt x="2969" y="7706"/>
                    </a:cubicBezTo>
                    <a:cubicBezTo>
                      <a:pt x="3136" y="5104"/>
                      <a:pt x="2669" y="2536"/>
                      <a:pt x="2168" y="0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1" name="Google Shape;1041;p42"/>
              <p:cNvSpPr/>
              <p:nvPr/>
            </p:nvSpPr>
            <p:spPr>
              <a:xfrm>
                <a:off x="4515900" y="3518350"/>
                <a:ext cx="255200" cy="90525"/>
              </a:xfrm>
              <a:custGeom>
                <a:avLst/>
                <a:gdLst/>
                <a:ahLst/>
                <a:cxnLst/>
                <a:rect l="l" t="t" r="r" b="b"/>
                <a:pathLst>
                  <a:path w="10208" h="3621" extrusionOk="0">
                    <a:moveTo>
                      <a:pt x="6845" y="1"/>
                    </a:moveTo>
                    <a:cubicBezTo>
                      <a:pt x="4177" y="1"/>
                      <a:pt x="1594" y="1300"/>
                      <a:pt x="0" y="3621"/>
                    </a:cubicBezTo>
                    <a:lnTo>
                      <a:pt x="134" y="3554"/>
                    </a:lnTo>
                    <a:cubicBezTo>
                      <a:pt x="2544" y="1654"/>
                      <a:pt x="5534" y="622"/>
                      <a:pt x="8590" y="622"/>
                    </a:cubicBezTo>
                    <a:cubicBezTo>
                      <a:pt x="9128" y="622"/>
                      <a:pt x="9668" y="654"/>
                      <a:pt x="10208" y="719"/>
                    </a:cubicBezTo>
                    <a:cubicBezTo>
                      <a:pt x="9117" y="233"/>
                      <a:pt x="7973" y="1"/>
                      <a:pt x="6845" y="1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2" name="Google Shape;1042;p42"/>
              <p:cNvSpPr/>
              <p:nvPr/>
            </p:nvSpPr>
            <p:spPr>
              <a:xfrm>
                <a:off x="2874725" y="3275075"/>
                <a:ext cx="119275" cy="116975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4679" extrusionOk="0">
                    <a:moveTo>
                      <a:pt x="684" y="1"/>
                    </a:moveTo>
                    <a:cubicBezTo>
                      <a:pt x="417" y="1"/>
                      <a:pt x="167" y="76"/>
                      <a:pt x="0" y="276"/>
                    </a:cubicBezTo>
                    <a:cubicBezTo>
                      <a:pt x="1902" y="1377"/>
                      <a:pt x="3503" y="2878"/>
                      <a:pt x="4771" y="4679"/>
                    </a:cubicBezTo>
                    <a:lnTo>
                      <a:pt x="4771" y="4479"/>
                    </a:lnTo>
                    <a:cubicBezTo>
                      <a:pt x="4470" y="2577"/>
                      <a:pt x="3236" y="976"/>
                      <a:pt x="1468" y="176"/>
                    </a:cubicBezTo>
                    <a:cubicBezTo>
                      <a:pt x="1235" y="76"/>
                      <a:pt x="951" y="1"/>
                      <a:pt x="684" y="1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3" name="Google Shape;1043;p42"/>
              <p:cNvSpPr/>
              <p:nvPr/>
            </p:nvSpPr>
            <p:spPr>
              <a:xfrm>
                <a:off x="2664575" y="3501575"/>
                <a:ext cx="200175" cy="74775"/>
              </a:xfrm>
              <a:custGeom>
                <a:avLst/>
                <a:gdLst/>
                <a:ahLst/>
                <a:cxnLst/>
                <a:rect l="l" t="t" r="r" b="b"/>
                <a:pathLst>
                  <a:path w="8007" h="2991" extrusionOk="0">
                    <a:moveTo>
                      <a:pt x="5125" y="1"/>
                    </a:moveTo>
                    <a:cubicBezTo>
                      <a:pt x="4554" y="1"/>
                      <a:pt x="3978" y="51"/>
                      <a:pt x="3403" y="156"/>
                    </a:cubicBezTo>
                    <a:cubicBezTo>
                      <a:pt x="2335" y="356"/>
                      <a:pt x="1335" y="956"/>
                      <a:pt x="601" y="1790"/>
                    </a:cubicBezTo>
                    <a:cubicBezTo>
                      <a:pt x="401" y="2057"/>
                      <a:pt x="234" y="2357"/>
                      <a:pt x="101" y="2657"/>
                    </a:cubicBezTo>
                    <a:cubicBezTo>
                      <a:pt x="34" y="2757"/>
                      <a:pt x="0" y="2891"/>
                      <a:pt x="0" y="2991"/>
                    </a:cubicBezTo>
                    <a:cubicBezTo>
                      <a:pt x="201" y="2624"/>
                      <a:pt x="434" y="2224"/>
                      <a:pt x="734" y="1890"/>
                    </a:cubicBezTo>
                    <a:cubicBezTo>
                      <a:pt x="1468" y="1123"/>
                      <a:pt x="2402" y="589"/>
                      <a:pt x="3470" y="356"/>
                    </a:cubicBezTo>
                    <a:cubicBezTo>
                      <a:pt x="4116" y="251"/>
                      <a:pt x="4788" y="199"/>
                      <a:pt x="5462" y="199"/>
                    </a:cubicBezTo>
                    <a:cubicBezTo>
                      <a:pt x="5867" y="199"/>
                      <a:pt x="6272" y="218"/>
                      <a:pt x="6672" y="256"/>
                    </a:cubicBezTo>
                    <a:cubicBezTo>
                      <a:pt x="7106" y="322"/>
                      <a:pt x="7573" y="356"/>
                      <a:pt x="8006" y="356"/>
                    </a:cubicBezTo>
                    <a:cubicBezTo>
                      <a:pt x="7906" y="322"/>
                      <a:pt x="7773" y="289"/>
                      <a:pt x="7673" y="289"/>
                    </a:cubicBezTo>
                    <a:cubicBezTo>
                      <a:pt x="7439" y="222"/>
                      <a:pt x="7106" y="156"/>
                      <a:pt x="6672" y="122"/>
                    </a:cubicBezTo>
                    <a:cubicBezTo>
                      <a:pt x="6162" y="43"/>
                      <a:pt x="5645" y="1"/>
                      <a:pt x="512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4" name="Google Shape;1044;p42"/>
              <p:cNvSpPr/>
              <p:nvPr/>
            </p:nvSpPr>
            <p:spPr>
              <a:xfrm>
                <a:off x="3570225" y="2903000"/>
                <a:ext cx="260200" cy="429575"/>
              </a:xfrm>
              <a:custGeom>
                <a:avLst/>
                <a:gdLst/>
                <a:ahLst/>
                <a:cxnLst/>
                <a:rect l="l" t="t" r="r" b="b"/>
                <a:pathLst>
                  <a:path w="10408" h="17183" extrusionOk="0">
                    <a:moveTo>
                      <a:pt x="3375" y="0"/>
                    </a:moveTo>
                    <a:cubicBezTo>
                      <a:pt x="2442" y="0"/>
                      <a:pt x="1538" y="424"/>
                      <a:pt x="934" y="1149"/>
                    </a:cubicBezTo>
                    <a:cubicBezTo>
                      <a:pt x="0" y="2316"/>
                      <a:pt x="301" y="4184"/>
                      <a:pt x="1268" y="5318"/>
                    </a:cubicBezTo>
                    <a:cubicBezTo>
                      <a:pt x="2269" y="6453"/>
                      <a:pt x="3770" y="7053"/>
                      <a:pt x="5271" y="7353"/>
                    </a:cubicBezTo>
                    <a:cubicBezTo>
                      <a:pt x="6738" y="7687"/>
                      <a:pt x="8273" y="7787"/>
                      <a:pt x="9707" y="8254"/>
                    </a:cubicBezTo>
                    <a:cubicBezTo>
                      <a:pt x="8073" y="8621"/>
                      <a:pt x="6405" y="9021"/>
                      <a:pt x="5004" y="9955"/>
                    </a:cubicBezTo>
                    <a:cubicBezTo>
                      <a:pt x="3570" y="10856"/>
                      <a:pt x="2435" y="12390"/>
                      <a:pt x="2469" y="14058"/>
                    </a:cubicBezTo>
                    <a:cubicBezTo>
                      <a:pt x="2500" y="15650"/>
                      <a:pt x="3816" y="17183"/>
                      <a:pt x="5351" y="17183"/>
                    </a:cubicBezTo>
                    <a:cubicBezTo>
                      <a:pt x="5457" y="17183"/>
                      <a:pt x="5563" y="17175"/>
                      <a:pt x="5671" y="17160"/>
                    </a:cubicBezTo>
                    <a:cubicBezTo>
                      <a:pt x="6939" y="16993"/>
                      <a:pt x="7873" y="15893"/>
                      <a:pt x="8540" y="14792"/>
                    </a:cubicBezTo>
                    <a:cubicBezTo>
                      <a:pt x="9774" y="12690"/>
                      <a:pt x="10408" y="10289"/>
                      <a:pt x="10374" y="7820"/>
                    </a:cubicBezTo>
                    <a:lnTo>
                      <a:pt x="10374" y="7820"/>
                    </a:lnTo>
                    <a:lnTo>
                      <a:pt x="10374" y="7854"/>
                    </a:lnTo>
                    <a:cubicBezTo>
                      <a:pt x="10141" y="5118"/>
                      <a:pt x="8707" y="2650"/>
                      <a:pt x="6472" y="1082"/>
                    </a:cubicBezTo>
                    <a:cubicBezTo>
                      <a:pt x="5671" y="482"/>
                      <a:pt x="4670" y="115"/>
                      <a:pt x="3670" y="15"/>
                    </a:cubicBezTo>
                    <a:cubicBezTo>
                      <a:pt x="3571" y="5"/>
                      <a:pt x="3473" y="0"/>
                      <a:pt x="3375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5" name="Google Shape;1045;p42"/>
              <p:cNvSpPr/>
              <p:nvPr/>
            </p:nvSpPr>
            <p:spPr>
              <a:xfrm>
                <a:off x="3574400" y="2901400"/>
                <a:ext cx="256875" cy="433950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7358" extrusionOk="0">
                    <a:moveTo>
                      <a:pt x="3332" y="0"/>
                    </a:moveTo>
                    <a:cubicBezTo>
                      <a:pt x="3122" y="0"/>
                      <a:pt x="2912" y="15"/>
                      <a:pt x="2702" y="45"/>
                    </a:cubicBezTo>
                    <a:cubicBezTo>
                      <a:pt x="1935" y="145"/>
                      <a:pt x="1234" y="512"/>
                      <a:pt x="734" y="1113"/>
                    </a:cubicBezTo>
                    <a:cubicBezTo>
                      <a:pt x="234" y="1747"/>
                      <a:pt x="0" y="2580"/>
                      <a:pt x="134" y="3414"/>
                    </a:cubicBezTo>
                    <a:cubicBezTo>
                      <a:pt x="267" y="4248"/>
                      <a:pt x="634" y="5049"/>
                      <a:pt x="1234" y="5649"/>
                    </a:cubicBezTo>
                    <a:cubicBezTo>
                      <a:pt x="1868" y="6283"/>
                      <a:pt x="2602" y="6750"/>
                      <a:pt x="3436" y="7050"/>
                    </a:cubicBezTo>
                    <a:cubicBezTo>
                      <a:pt x="5104" y="7717"/>
                      <a:pt x="6972" y="7818"/>
                      <a:pt x="8773" y="8218"/>
                    </a:cubicBezTo>
                    <a:cubicBezTo>
                      <a:pt x="8898" y="8249"/>
                      <a:pt x="9016" y="8280"/>
                      <a:pt x="9133" y="8312"/>
                    </a:cubicBezTo>
                    <a:lnTo>
                      <a:pt x="9133" y="8312"/>
                    </a:lnTo>
                    <a:cubicBezTo>
                      <a:pt x="7502" y="8693"/>
                      <a:pt x="5892" y="9162"/>
                      <a:pt x="4537" y="10086"/>
                    </a:cubicBezTo>
                    <a:cubicBezTo>
                      <a:pt x="3836" y="10586"/>
                      <a:pt x="3269" y="11220"/>
                      <a:pt x="2802" y="11954"/>
                    </a:cubicBezTo>
                    <a:cubicBezTo>
                      <a:pt x="2402" y="12654"/>
                      <a:pt x="2168" y="13488"/>
                      <a:pt x="2202" y="14289"/>
                    </a:cubicBezTo>
                    <a:cubicBezTo>
                      <a:pt x="2268" y="15089"/>
                      <a:pt x="2602" y="15857"/>
                      <a:pt x="3169" y="16424"/>
                    </a:cubicBezTo>
                    <a:cubicBezTo>
                      <a:pt x="3669" y="16991"/>
                      <a:pt x="4370" y="17324"/>
                      <a:pt x="5104" y="17358"/>
                    </a:cubicBezTo>
                    <a:cubicBezTo>
                      <a:pt x="5804" y="17358"/>
                      <a:pt x="6505" y="17124"/>
                      <a:pt x="7005" y="16657"/>
                    </a:cubicBezTo>
                    <a:cubicBezTo>
                      <a:pt x="7505" y="16257"/>
                      <a:pt x="7906" y="15757"/>
                      <a:pt x="8239" y="15223"/>
                    </a:cubicBezTo>
                    <a:cubicBezTo>
                      <a:pt x="9207" y="13622"/>
                      <a:pt x="9874" y="11820"/>
                      <a:pt x="10141" y="9952"/>
                    </a:cubicBezTo>
                    <a:cubicBezTo>
                      <a:pt x="10241" y="9285"/>
                      <a:pt x="10274" y="8585"/>
                      <a:pt x="10207" y="7918"/>
                    </a:cubicBezTo>
                    <a:lnTo>
                      <a:pt x="10207" y="7918"/>
                    </a:lnTo>
                    <a:cubicBezTo>
                      <a:pt x="10207" y="7951"/>
                      <a:pt x="10174" y="8018"/>
                      <a:pt x="10174" y="8051"/>
                    </a:cubicBezTo>
                    <a:lnTo>
                      <a:pt x="10174" y="8451"/>
                    </a:lnTo>
                    <a:cubicBezTo>
                      <a:pt x="10174" y="8952"/>
                      <a:pt x="10107" y="9452"/>
                      <a:pt x="10041" y="9952"/>
                    </a:cubicBezTo>
                    <a:cubicBezTo>
                      <a:pt x="9740" y="11787"/>
                      <a:pt x="9073" y="13555"/>
                      <a:pt x="8106" y="15123"/>
                    </a:cubicBezTo>
                    <a:cubicBezTo>
                      <a:pt x="7772" y="15656"/>
                      <a:pt x="7372" y="16123"/>
                      <a:pt x="6905" y="16524"/>
                    </a:cubicBezTo>
                    <a:cubicBezTo>
                      <a:pt x="6405" y="16957"/>
                      <a:pt x="5771" y="17191"/>
                      <a:pt x="5104" y="17191"/>
                    </a:cubicBezTo>
                    <a:cubicBezTo>
                      <a:pt x="3769" y="17124"/>
                      <a:pt x="2502" y="15790"/>
                      <a:pt x="2402" y="14289"/>
                    </a:cubicBezTo>
                    <a:cubicBezTo>
                      <a:pt x="2368" y="13488"/>
                      <a:pt x="2569" y="12721"/>
                      <a:pt x="3002" y="12054"/>
                    </a:cubicBezTo>
                    <a:cubicBezTo>
                      <a:pt x="3403" y="11320"/>
                      <a:pt x="3970" y="10720"/>
                      <a:pt x="4670" y="10253"/>
                    </a:cubicBezTo>
                    <a:cubicBezTo>
                      <a:pt x="6038" y="9285"/>
                      <a:pt x="7806" y="8852"/>
                      <a:pt x="9574" y="8418"/>
                    </a:cubicBezTo>
                    <a:lnTo>
                      <a:pt x="9974" y="8318"/>
                    </a:lnTo>
                    <a:lnTo>
                      <a:pt x="9574" y="8218"/>
                    </a:lnTo>
                    <a:cubicBezTo>
                      <a:pt x="9340" y="8151"/>
                      <a:pt x="9073" y="8084"/>
                      <a:pt x="8806" y="8018"/>
                    </a:cubicBezTo>
                    <a:cubicBezTo>
                      <a:pt x="6972" y="7584"/>
                      <a:pt x="5137" y="7517"/>
                      <a:pt x="3503" y="6850"/>
                    </a:cubicBezTo>
                    <a:cubicBezTo>
                      <a:pt x="2702" y="6550"/>
                      <a:pt x="1968" y="6116"/>
                      <a:pt x="1368" y="5516"/>
                    </a:cubicBezTo>
                    <a:cubicBezTo>
                      <a:pt x="801" y="4915"/>
                      <a:pt x="434" y="4182"/>
                      <a:pt x="334" y="3381"/>
                    </a:cubicBezTo>
                    <a:cubicBezTo>
                      <a:pt x="200" y="2614"/>
                      <a:pt x="400" y="1847"/>
                      <a:pt x="867" y="1213"/>
                    </a:cubicBezTo>
                    <a:cubicBezTo>
                      <a:pt x="1334" y="679"/>
                      <a:pt x="2002" y="312"/>
                      <a:pt x="2702" y="212"/>
                    </a:cubicBezTo>
                    <a:cubicBezTo>
                      <a:pt x="2912" y="182"/>
                      <a:pt x="3119" y="167"/>
                      <a:pt x="3323" y="167"/>
                    </a:cubicBezTo>
                    <a:cubicBezTo>
                      <a:pt x="3800" y="167"/>
                      <a:pt x="4260" y="249"/>
                      <a:pt x="4703" y="412"/>
                    </a:cubicBezTo>
                    <a:cubicBezTo>
                      <a:pt x="5304" y="612"/>
                      <a:pt x="5871" y="913"/>
                      <a:pt x="6371" y="1313"/>
                    </a:cubicBezTo>
                    <a:cubicBezTo>
                      <a:pt x="7272" y="1947"/>
                      <a:pt x="8039" y="2714"/>
                      <a:pt x="8640" y="3648"/>
                    </a:cubicBezTo>
                    <a:cubicBezTo>
                      <a:pt x="9107" y="4315"/>
                      <a:pt x="9474" y="5082"/>
                      <a:pt x="9740" y="5849"/>
                    </a:cubicBezTo>
                    <a:cubicBezTo>
                      <a:pt x="9907" y="6350"/>
                      <a:pt x="10041" y="6850"/>
                      <a:pt x="10107" y="7384"/>
                    </a:cubicBezTo>
                    <a:cubicBezTo>
                      <a:pt x="10141" y="7551"/>
                      <a:pt x="10174" y="7684"/>
                      <a:pt x="10174" y="7784"/>
                    </a:cubicBezTo>
                    <a:cubicBezTo>
                      <a:pt x="10174" y="7818"/>
                      <a:pt x="10174" y="7884"/>
                      <a:pt x="10207" y="7918"/>
                    </a:cubicBezTo>
                    <a:cubicBezTo>
                      <a:pt x="10207" y="7884"/>
                      <a:pt x="10207" y="7818"/>
                      <a:pt x="10207" y="7784"/>
                    </a:cubicBezTo>
                    <a:cubicBezTo>
                      <a:pt x="10207" y="7684"/>
                      <a:pt x="10174" y="7551"/>
                      <a:pt x="10174" y="7384"/>
                    </a:cubicBezTo>
                    <a:cubicBezTo>
                      <a:pt x="10107" y="6850"/>
                      <a:pt x="10007" y="6316"/>
                      <a:pt x="9840" y="5816"/>
                    </a:cubicBezTo>
                    <a:cubicBezTo>
                      <a:pt x="9574" y="5016"/>
                      <a:pt x="9207" y="4282"/>
                      <a:pt x="8773" y="3581"/>
                    </a:cubicBezTo>
                    <a:cubicBezTo>
                      <a:pt x="8139" y="2647"/>
                      <a:pt x="7372" y="1847"/>
                      <a:pt x="6471" y="1179"/>
                    </a:cubicBezTo>
                    <a:cubicBezTo>
                      <a:pt x="5971" y="779"/>
                      <a:pt x="5404" y="479"/>
                      <a:pt x="4770" y="245"/>
                    </a:cubicBezTo>
                    <a:cubicBezTo>
                      <a:pt x="4303" y="82"/>
                      <a:pt x="3820" y="0"/>
                      <a:pt x="333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6" name="Google Shape;1046;p42"/>
              <p:cNvSpPr/>
              <p:nvPr/>
            </p:nvSpPr>
            <p:spPr>
              <a:xfrm>
                <a:off x="3852925" y="2903000"/>
                <a:ext cx="260200" cy="429575"/>
              </a:xfrm>
              <a:custGeom>
                <a:avLst/>
                <a:gdLst/>
                <a:ahLst/>
                <a:cxnLst/>
                <a:rect l="l" t="t" r="r" b="b"/>
                <a:pathLst>
                  <a:path w="10408" h="17183" extrusionOk="0">
                    <a:moveTo>
                      <a:pt x="7033" y="0"/>
                    </a:moveTo>
                    <a:cubicBezTo>
                      <a:pt x="6935" y="0"/>
                      <a:pt x="6837" y="5"/>
                      <a:pt x="6739" y="15"/>
                    </a:cubicBezTo>
                    <a:cubicBezTo>
                      <a:pt x="5704" y="115"/>
                      <a:pt x="4737" y="482"/>
                      <a:pt x="3903" y="1082"/>
                    </a:cubicBezTo>
                    <a:cubicBezTo>
                      <a:pt x="1668" y="2650"/>
                      <a:pt x="234" y="5118"/>
                      <a:pt x="34" y="7854"/>
                    </a:cubicBezTo>
                    <a:lnTo>
                      <a:pt x="34" y="7820"/>
                    </a:lnTo>
                    <a:lnTo>
                      <a:pt x="34" y="7820"/>
                    </a:lnTo>
                    <a:cubicBezTo>
                      <a:pt x="0" y="10289"/>
                      <a:pt x="634" y="12690"/>
                      <a:pt x="1868" y="14792"/>
                    </a:cubicBezTo>
                    <a:cubicBezTo>
                      <a:pt x="2502" y="15893"/>
                      <a:pt x="3436" y="16993"/>
                      <a:pt x="4704" y="17160"/>
                    </a:cubicBezTo>
                    <a:cubicBezTo>
                      <a:pt x="4811" y="17175"/>
                      <a:pt x="4918" y="17183"/>
                      <a:pt x="5024" y="17183"/>
                    </a:cubicBezTo>
                    <a:cubicBezTo>
                      <a:pt x="6563" y="17183"/>
                      <a:pt x="7908" y="15650"/>
                      <a:pt x="7939" y="14058"/>
                    </a:cubicBezTo>
                    <a:cubicBezTo>
                      <a:pt x="7939" y="12390"/>
                      <a:pt x="6805" y="10856"/>
                      <a:pt x="5404" y="9955"/>
                    </a:cubicBezTo>
                    <a:cubicBezTo>
                      <a:pt x="3970" y="9021"/>
                      <a:pt x="2302" y="8621"/>
                      <a:pt x="668" y="8254"/>
                    </a:cubicBezTo>
                    <a:cubicBezTo>
                      <a:pt x="2135" y="7787"/>
                      <a:pt x="3670" y="7687"/>
                      <a:pt x="5137" y="7353"/>
                    </a:cubicBezTo>
                    <a:cubicBezTo>
                      <a:pt x="6605" y="7053"/>
                      <a:pt x="8106" y="6453"/>
                      <a:pt x="9107" y="5318"/>
                    </a:cubicBezTo>
                    <a:cubicBezTo>
                      <a:pt x="10108" y="4184"/>
                      <a:pt x="10408" y="2316"/>
                      <a:pt x="9474" y="1149"/>
                    </a:cubicBezTo>
                    <a:cubicBezTo>
                      <a:pt x="8840" y="424"/>
                      <a:pt x="7960" y="0"/>
                      <a:pt x="7033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7" name="Google Shape;1047;p42"/>
              <p:cNvSpPr/>
              <p:nvPr/>
            </p:nvSpPr>
            <p:spPr>
              <a:xfrm>
                <a:off x="3852100" y="2901400"/>
                <a:ext cx="256025" cy="433950"/>
              </a:xfrm>
              <a:custGeom>
                <a:avLst/>
                <a:gdLst/>
                <a:ahLst/>
                <a:cxnLst/>
                <a:rect l="l" t="t" r="r" b="b"/>
                <a:pathLst>
                  <a:path w="10241" h="17358" extrusionOk="0">
                    <a:moveTo>
                      <a:pt x="6909" y="0"/>
                    </a:moveTo>
                    <a:cubicBezTo>
                      <a:pt x="6421" y="0"/>
                      <a:pt x="5938" y="82"/>
                      <a:pt x="5471" y="245"/>
                    </a:cubicBezTo>
                    <a:cubicBezTo>
                      <a:pt x="4837" y="479"/>
                      <a:pt x="4270" y="779"/>
                      <a:pt x="3769" y="1179"/>
                    </a:cubicBezTo>
                    <a:cubicBezTo>
                      <a:pt x="2869" y="1847"/>
                      <a:pt x="2068" y="2647"/>
                      <a:pt x="1468" y="3581"/>
                    </a:cubicBezTo>
                    <a:cubicBezTo>
                      <a:pt x="1034" y="4282"/>
                      <a:pt x="667" y="5049"/>
                      <a:pt x="400" y="5816"/>
                    </a:cubicBezTo>
                    <a:cubicBezTo>
                      <a:pt x="234" y="6316"/>
                      <a:pt x="133" y="6850"/>
                      <a:pt x="67" y="7384"/>
                    </a:cubicBezTo>
                    <a:cubicBezTo>
                      <a:pt x="33" y="7551"/>
                      <a:pt x="33" y="7684"/>
                      <a:pt x="33" y="7784"/>
                    </a:cubicBezTo>
                    <a:cubicBezTo>
                      <a:pt x="33" y="7818"/>
                      <a:pt x="33" y="7884"/>
                      <a:pt x="33" y="7918"/>
                    </a:cubicBezTo>
                    <a:cubicBezTo>
                      <a:pt x="33" y="7884"/>
                      <a:pt x="67" y="7851"/>
                      <a:pt x="67" y="7784"/>
                    </a:cubicBezTo>
                    <a:cubicBezTo>
                      <a:pt x="67" y="7684"/>
                      <a:pt x="100" y="7551"/>
                      <a:pt x="100" y="7384"/>
                    </a:cubicBezTo>
                    <a:cubicBezTo>
                      <a:pt x="200" y="6850"/>
                      <a:pt x="334" y="6350"/>
                      <a:pt x="500" y="5849"/>
                    </a:cubicBezTo>
                    <a:cubicBezTo>
                      <a:pt x="767" y="5082"/>
                      <a:pt x="1134" y="4315"/>
                      <a:pt x="1568" y="3648"/>
                    </a:cubicBezTo>
                    <a:cubicBezTo>
                      <a:pt x="2202" y="2714"/>
                      <a:pt x="2969" y="1947"/>
                      <a:pt x="3836" y="1313"/>
                    </a:cubicBezTo>
                    <a:cubicBezTo>
                      <a:pt x="4370" y="913"/>
                      <a:pt x="4937" y="646"/>
                      <a:pt x="5504" y="412"/>
                    </a:cubicBezTo>
                    <a:cubicBezTo>
                      <a:pt x="5971" y="249"/>
                      <a:pt x="6438" y="167"/>
                      <a:pt x="6916" y="167"/>
                    </a:cubicBezTo>
                    <a:cubicBezTo>
                      <a:pt x="7121" y="167"/>
                      <a:pt x="7329" y="182"/>
                      <a:pt x="7539" y="212"/>
                    </a:cubicBezTo>
                    <a:cubicBezTo>
                      <a:pt x="8239" y="312"/>
                      <a:pt x="8906" y="679"/>
                      <a:pt x="9373" y="1213"/>
                    </a:cubicBezTo>
                    <a:cubicBezTo>
                      <a:pt x="9840" y="1847"/>
                      <a:pt x="10041" y="2614"/>
                      <a:pt x="9907" y="3381"/>
                    </a:cubicBezTo>
                    <a:cubicBezTo>
                      <a:pt x="9807" y="4182"/>
                      <a:pt x="9440" y="4915"/>
                      <a:pt x="8873" y="5516"/>
                    </a:cubicBezTo>
                    <a:cubicBezTo>
                      <a:pt x="8239" y="6116"/>
                      <a:pt x="7539" y="6583"/>
                      <a:pt x="6738" y="6850"/>
                    </a:cubicBezTo>
                    <a:cubicBezTo>
                      <a:pt x="5104" y="7517"/>
                      <a:pt x="3269" y="7584"/>
                      <a:pt x="1434" y="8018"/>
                    </a:cubicBezTo>
                    <a:cubicBezTo>
                      <a:pt x="1168" y="8084"/>
                      <a:pt x="901" y="8151"/>
                      <a:pt x="667" y="8218"/>
                    </a:cubicBezTo>
                    <a:lnTo>
                      <a:pt x="267" y="8318"/>
                    </a:lnTo>
                    <a:lnTo>
                      <a:pt x="667" y="8418"/>
                    </a:lnTo>
                    <a:cubicBezTo>
                      <a:pt x="2435" y="8852"/>
                      <a:pt x="4170" y="9285"/>
                      <a:pt x="5571" y="10253"/>
                    </a:cubicBezTo>
                    <a:cubicBezTo>
                      <a:pt x="6271" y="10720"/>
                      <a:pt x="6838" y="11353"/>
                      <a:pt x="7239" y="12054"/>
                    </a:cubicBezTo>
                    <a:cubicBezTo>
                      <a:pt x="7672" y="12721"/>
                      <a:pt x="7872" y="13488"/>
                      <a:pt x="7839" y="14289"/>
                    </a:cubicBezTo>
                    <a:cubicBezTo>
                      <a:pt x="7739" y="15790"/>
                      <a:pt x="6471" y="17124"/>
                      <a:pt x="5104" y="17191"/>
                    </a:cubicBezTo>
                    <a:cubicBezTo>
                      <a:pt x="4470" y="17191"/>
                      <a:pt x="3836" y="16957"/>
                      <a:pt x="3336" y="16524"/>
                    </a:cubicBezTo>
                    <a:cubicBezTo>
                      <a:pt x="2869" y="16123"/>
                      <a:pt x="2468" y="15656"/>
                      <a:pt x="2135" y="15123"/>
                    </a:cubicBezTo>
                    <a:cubicBezTo>
                      <a:pt x="1168" y="13555"/>
                      <a:pt x="500" y="11787"/>
                      <a:pt x="200" y="9952"/>
                    </a:cubicBezTo>
                    <a:cubicBezTo>
                      <a:pt x="133" y="9452"/>
                      <a:pt x="67" y="8952"/>
                      <a:pt x="67" y="8451"/>
                    </a:cubicBezTo>
                    <a:lnTo>
                      <a:pt x="67" y="8051"/>
                    </a:lnTo>
                    <a:cubicBezTo>
                      <a:pt x="67" y="8018"/>
                      <a:pt x="67" y="7951"/>
                      <a:pt x="67" y="7918"/>
                    </a:cubicBezTo>
                    <a:lnTo>
                      <a:pt x="67" y="7918"/>
                    </a:lnTo>
                    <a:cubicBezTo>
                      <a:pt x="0" y="8585"/>
                      <a:pt x="0" y="9285"/>
                      <a:pt x="100" y="9952"/>
                    </a:cubicBezTo>
                    <a:cubicBezTo>
                      <a:pt x="367" y="11820"/>
                      <a:pt x="1034" y="13622"/>
                      <a:pt x="2001" y="15223"/>
                    </a:cubicBezTo>
                    <a:cubicBezTo>
                      <a:pt x="2335" y="15757"/>
                      <a:pt x="2735" y="16257"/>
                      <a:pt x="3202" y="16657"/>
                    </a:cubicBezTo>
                    <a:cubicBezTo>
                      <a:pt x="3736" y="17124"/>
                      <a:pt x="4437" y="17358"/>
                      <a:pt x="5137" y="17358"/>
                    </a:cubicBezTo>
                    <a:cubicBezTo>
                      <a:pt x="5871" y="17324"/>
                      <a:pt x="6571" y="16991"/>
                      <a:pt x="7072" y="16424"/>
                    </a:cubicBezTo>
                    <a:cubicBezTo>
                      <a:pt x="7639" y="15857"/>
                      <a:pt x="7972" y="15089"/>
                      <a:pt x="8039" y="14289"/>
                    </a:cubicBezTo>
                    <a:cubicBezTo>
                      <a:pt x="8072" y="13488"/>
                      <a:pt x="7839" y="12654"/>
                      <a:pt x="7439" y="11954"/>
                    </a:cubicBezTo>
                    <a:cubicBezTo>
                      <a:pt x="6972" y="11220"/>
                      <a:pt x="6371" y="10586"/>
                      <a:pt x="5671" y="10086"/>
                    </a:cubicBezTo>
                    <a:cubicBezTo>
                      <a:pt x="4345" y="9161"/>
                      <a:pt x="2734" y="8692"/>
                      <a:pt x="1102" y="8310"/>
                    </a:cubicBezTo>
                    <a:lnTo>
                      <a:pt x="1102" y="8310"/>
                    </a:lnTo>
                    <a:cubicBezTo>
                      <a:pt x="1222" y="8279"/>
                      <a:pt x="1345" y="8249"/>
                      <a:pt x="1468" y="8218"/>
                    </a:cubicBezTo>
                    <a:cubicBezTo>
                      <a:pt x="3269" y="7818"/>
                      <a:pt x="5137" y="7717"/>
                      <a:pt x="6805" y="7050"/>
                    </a:cubicBezTo>
                    <a:cubicBezTo>
                      <a:pt x="7639" y="6750"/>
                      <a:pt x="8373" y="6283"/>
                      <a:pt x="9006" y="5649"/>
                    </a:cubicBezTo>
                    <a:cubicBezTo>
                      <a:pt x="9607" y="5049"/>
                      <a:pt x="9974" y="4248"/>
                      <a:pt x="10107" y="3414"/>
                    </a:cubicBezTo>
                    <a:cubicBezTo>
                      <a:pt x="10241" y="2580"/>
                      <a:pt x="10007" y="1747"/>
                      <a:pt x="9507" y="1113"/>
                    </a:cubicBezTo>
                    <a:cubicBezTo>
                      <a:pt x="9006" y="512"/>
                      <a:pt x="8306" y="145"/>
                      <a:pt x="7539" y="45"/>
                    </a:cubicBezTo>
                    <a:cubicBezTo>
                      <a:pt x="7329" y="15"/>
                      <a:pt x="7118" y="0"/>
                      <a:pt x="690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8" name="Google Shape;1048;p42"/>
              <p:cNvSpPr/>
              <p:nvPr/>
            </p:nvSpPr>
            <p:spPr>
              <a:xfrm>
                <a:off x="3829575" y="3027600"/>
                <a:ext cx="23375" cy="25022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10009" extrusionOk="0">
                    <a:moveTo>
                      <a:pt x="467" y="1"/>
                    </a:moveTo>
                    <a:cubicBezTo>
                      <a:pt x="201" y="1"/>
                      <a:pt x="0" y="201"/>
                      <a:pt x="0" y="468"/>
                    </a:cubicBezTo>
                    <a:lnTo>
                      <a:pt x="0" y="9541"/>
                    </a:lnTo>
                    <a:cubicBezTo>
                      <a:pt x="0" y="9775"/>
                      <a:pt x="201" y="10008"/>
                      <a:pt x="467" y="10008"/>
                    </a:cubicBezTo>
                    <a:cubicBezTo>
                      <a:pt x="734" y="10008"/>
                      <a:pt x="934" y="9775"/>
                      <a:pt x="934" y="9541"/>
                    </a:cubicBezTo>
                    <a:lnTo>
                      <a:pt x="934" y="468"/>
                    </a:lnTo>
                    <a:cubicBezTo>
                      <a:pt x="934" y="201"/>
                      <a:pt x="734" y="1"/>
                      <a:pt x="46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9" name="Google Shape;1049;p42"/>
              <p:cNvSpPr/>
              <p:nvPr/>
            </p:nvSpPr>
            <p:spPr>
              <a:xfrm>
                <a:off x="3829575" y="3026775"/>
                <a:ext cx="24200" cy="251050"/>
              </a:xfrm>
              <a:custGeom>
                <a:avLst/>
                <a:gdLst/>
                <a:ahLst/>
                <a:cxnLst/>
                <a:rect l="l" t="t" r="r" b="b"/>
                <a:pathLst>
                  <a:path w="968" h="10042" extrusionOk="0">
                    <a:moveTo>
                      <a:pt x="0" y="9574"/>
                    </a:moveTo>
                    <a:cubicBezTo>
                      <a:pt x="0" y="9654"/>
                      <a:pt x="17" y="9723"/>
                      <a:pt x="45" y="9781"/>
                    </a:cubicBezTo>
                    <a:lnTo>
                      <a:pt x="45" y="9781"/>
                    </a:lnTo>
                    <a:cubicBezTo>
                      <a:pt x="16" y="9719"/>
                      <a:pt x="0" y="9650"/>
                      <a:pt x="0" y="9574"/>
                    </a:cubicBezTo>
                    <a:close/>
                    <a:moveTo>
                      <a:pt x="484" y="1"/>
                    </a:moveTo>
                    <a:cubicBezTo>
                      <a:pt x="242" y="1"/>
                      <a:pt x="0" y="167"/>
                      <a:pt x="0" y="501"/>
                    </a:cubicBezTo>
                    <a:cubicBezTo>
                      <a:pt x="0" y="234"/>
                      <a:pt x="234" y="34"/>
                      <a:pt x="467" y="34"/>
                    </a:cubicBezTo>
                    <a:cubicBezTo>
                      <a:pt x="734" y="34"/>
                      <a:pt x="934" y="234"/>
                      <a:pt x="934" y="501"/>
                    </a:cubicBezTo>
                    <a:lnTo>
                      <a:pt x="934" y="9574"/>
                    </a:lnTo>
                    <a:cubicBezTo>
                      <a:pt x="934" y="9874"/>
                      <a:pt x="701" y="10024"/>
                      <a:pt x="467" y="10024"/>
                    </a:cubicBezTo>
                    <a:cubicBezTo>
                      <a:pt x="296" y="10024"/>
                      <a:pt x="124" y="9943"/>
                      <a:pt x="45" y="9781"/>
                    </a:cubicBezTo>
                    <a:lnTo>
                      <a:pt x="45" y="9781"/>
                    </a:lnTo>
                    <a:cubicBezTo>
                      <a:pt x="119" y="9938"/>
                      <a:pt x="276" y="10041"/>
                      <a:pt x="467" y="10041"/>
                    </a:cubicBezTo>
                    <a:cubicBezTo>
                      <a:pt x="734" y="10041"/>
                      <a:pt x="968" y="9841"/>
                      <a:pt x="968" y="9574"/>
                    </a:cubicBezTo>
                    <a:lnTo>
                      <a:pt x="968" y="501"/>
                    </a:lnTo>
                    <a:cubicBezTo>
                      <a:pt x="968" y="167"/>
                      <a:pt x="726" y="1"/>
                      <a:pt x="48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0" name="Google Shape;1050;p42"/>
              <p:cNvSpPr/>
              <p:nvPr/>
            </p:nvSpPr>
            <p:spPr>
              <a:xfrm>
                <a:off x="3777025" y="2905850"/>
                <a:ext cx="61750" cy="152650"/>
              </a:xfrm>
              <a:custGeom>
                <a:avLst/>
                <a:gdLst/>
                <a:ahLst/>
                <a:cxnLst/>
                <a:rect l="l" t="t" r="r" b="b"/>
                <a:pathLst>
                  <a:path w="2470" h="6106" extrusionOk="0">
                    <a:moveTo>
                      <a:pt x="1" y="1"/>
                    </a:moveTo>
                    <a:lnTo>
                      <a:pt x="1" y="34"/>
                    </a:lnTo>
                    <a:cubicBezTo>
                      <a:pt x="1369" y="1769"/>
                      <a:pt x="2202" y="3904"/>
                      <a:pt x="2403" y="6105"/>
                    </a:cubicBezTo>
                    <a:cubicBezTo>
                      <a:pt x="2469" y="5772"/>
                      <a:pt x="2469" y="5438"/>
                      <a:pt x="2403" y="5138"/>
                    </a:cubicBezTo>
                    <a:cubicBezTo>
                      <a:pt x="2336" y="4337"/>
                      <a:pt x="2136" y="3537"/>
                      <a:pt x="1836" y="2803"/>
                    </a:cubicBezTo>
                    <a:cubicBezTo>
                      <a:pt x="1535" y="2069"/>
                      <a:pt x="1168" y="1368"/>
                      <a:pt x="668" y="735"/>
                    </a:cubicBezTo>
                    <a:cubicBezTo>
                      <a:pt x="468" y="468"/>
                      <a:pt x="234" y="201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1" name="Google Shape;1051;p42"/>
              <p:cNvSpPr/>
              <p:nvPr/>
            </p:nvSpPr>
            <p:spPr>
              <a:xfrm>
                <a:off x="3843750" y="2907525"/>
                <a:ext cx="61725" cy="138450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5538" extrusionOk="0">
                    <a:moveTo>
                      <a:pt x="2469" y="0"/>
                    </a:moveTo>
                    <a:lnTo>
                      <a:pt x="2469" y="0"/>
                    </a:lnTo>
                    <a:cubicBezTo>
                      <a:pt x="2235" y="167"/>
                      <a:pt x="2002" y="401"/>
                      <a:pt x="1835" y="634"/>
                    </a:cubicBezTo>
                    <a:cubicBezTo>
                      <a:pt x="934" y="1802"/>
                      <a:pt x="334" y="3169"/>
                      <a:pt x="101" y="4637"/>
                    </a:cubicBezTo>
                    <a:cubicBezTo>
                      <a:pt x="0" y="4937"/>
                      <a:pt x="0" y="5238"/>
                      <a:pt x="34" y="5538"/>
                    </a:cubicBezTo>
                    <a:cubicBezTo>
                      <a:pt x="234" y="4537"/>
                      <a:pt x="534" y="3570"/>
                      <a:pt x="901" y="2636"/>
                    </a:cubicBezTo>
                    <a:cubicBezTo>
                      <a:pt x="1368" y="1702"/>
                      <a:pt x="1868" y="834"/>
                      <a:pt x="2469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2" name="Google Shape;1052;p42"/>
              <p:cNvSpPr/>
              <p:nvPr/>
            </p:nvSpPr>
            <p:spPr>
              <a:xfrm>
                <a:off x="3673625" y="2985200"/>
                <a:ext cx="161800" cy="136675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5467" extrusionOk="0">
                    <a:moveTo>
                      <a:pt x="64" y="0"/>
                    </a:moveTo>
                    <a:cubicBezTo>
                      <a:pt x="44" y="0"/>
                      <a:pt x="34" y="8"/>
                      <a:pt x="34" y="29"/>
                    </a:cubicBezTo>
                    <a:cubicBezTo>
                      <a:pt x="1" y="62"/>
                      <a:pt x="468" y="196"/>
                      <a:pt x="1201" y="496"/>
                    </a:cubicBezTo>
                    <a:cubicBezTo>
                      <a:pt x="3036" y="1363"/>
                      <a:pt x="4637" y="2698"/>
                      <a:pt x="5771" y="4399"/>
                    </a:cubicBezTo>
                    <a:cubicBezTo>
                      <a:pt x="6205" y="5033"/>
                      <a:pt x="6439" y="5466"/>
                      <a:pt x="6472" y="5466"/>
                    </a:cubicBezTo>
                    <a:cubicBezTo>
                      <a:pt x="6439" y="5333"/>
                      <a:pt x="6405" y="5233"/>
                      <a:pt x="6338" y="5133"/>
                    </a:cubicBezTo>
                    <a:cubicBezTo>
                      <a:pt x="6205" y="4866"/>
                      <a:pt x="6072" y="4566"/>
                      <a:pt x="5905" y="4299"/>
                    </a:cubicBezTo>
                    <a:cubicBezTo>
                      <a:pt x="4804" y="2531"/>
                      <a:pt x="3170" y="1163"/>
                      <a:pt x="1268" y="363"/>
                    </a:cubicBezTo>
                    <a:cubicBezTo>
                      <a:pt x="968" y="263"/>
                      <a:pt x="668" y="162"/>
                      <a:pt x="368" y="62"/>
                    </a:cubicBezTo>
                    <a:cubicBezTo>
                      <a:pt x="206" y="39"/>
                      <a:pt x="109" y="0"/>
                      <a:pt x="6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3" name="Google Shape;1053;p42"/>
              <p:cNvSpPr/>
              <p:nvPr/>
            </p:nvSpPr>
            <p:spPr>
              <a:xfrm>
                <a:off x="3704475" y="3099325"/>
                <a:ext cx="131800" cy="163475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6539" extrusionOk="0">
                    <a:moveTo>
                      <a:pt x="5271" y="1"/>
                    </a:moveTo>
                    <a:lnTo>
                      <a:pt x="5271" y="1"/>
                    </a:lnTo>
                    <a:cubicBezTo>
                      <a:pt x="5004" y="334"/>
                      <a:pt x="4771" y="668"/>
                      <a:pt x="4537" y="1001"/>
                    </a:cubicBezTo>
                    <a:cubicBezTo>
                      <a:pt x="4137" y="1635"/>
                      <a:pt x="3503" y="2502"/>
                      <a:pt x="2803" y="3403"/>
                    </a:cubicBezTo>
                    <a:cubicBezTo>
                      <a:pt x="2069" y="4304"/>
                      <a:pt x="1368" y="5071"/>
                      <a:pt x="835" y="5638"/>
                    </a:cubicBezTo>
                    <a:cubicBezTo>
                      <a:pt x="535" y="5905"/>
                      <a:pt x="234" y="6205"/>
                      <a:pt x="1" y="6539"/>
                    </a:cubicBezTo>
                    <a:cubicBezTo>
                      <a:pt x="334" y="6305"/>
                      <a:pt x="635" y="6038"/>
                      <a:pt x="935" y="5738"/>
                    </a:cubicBezTo>
                    <a:cubicBezTo>
                      <a:pt x="1669" y="5038"/>
                      <a:pt x="2336" y="4304"/>
                      <a:pt x="2970" y="3536"/>
                    </a:cubicBezTo>
                    <a:cubicBezTo>
                      <a:pt x="3570" y="2769"/>
                      <a:pt x="4170" y="1935"/>
                      <a:pt x="4671" y="1101"/>
                    </a:cubicBezTo>
                    <a:cubicBezTo>
                      <a:pt x="4904" y="768"/>
                      <a:pt x="5104" y="401"/>
                      <a:pt x="527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4" name="Google Shape;1054;p42"/>
              <p:cNvSpPr/>
              <p:nvPr/>
            </p:nvSpPr>
            <p:spPr>
              <a:xfrm>
                <a:off x="3832900" y="2997600"/>
                <a:ext cx="136800" cy="128450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138" extrusionOk="0">
                    <a:moveTo>
                      <a:pt x="5471" y="0"/>
                    </a:moveTo>
                    <a:cubicBezTo>
                      <a:pt x="5138" y="133"/>
                      <a:pt x="4804" y="300"/>
                      <a:pt x="4471" y="534"/>
                    </a:cubicBezTo>
                    <a:cubicBezTo>
                      <a:pt x="3703" y="1001"/>
                      <a:pt x="3003" y="1534"/>
                      <a:pt x="2336" y="2168"/>
                    </a:cubicBezTo>
                    <a:cubicBezTo>
                      <a:pt x="1669" y="2769"/>
                      <a:pt x="1068" y="3469"/>
                      <a:pt x="568" y="4170"/>
                    </a:cubicBezTo>
                    <a:cubicBezTo>
                      <a:pt x="334" y="4470"/>
                      <a:pt x="134" y="4803"/>
                      <a:pt x="1" y="5137"/>
                    </a:cubicBezTo>
                    <a:cubicBezTo>
                      <a:pt x="234" y="4870"/>
                      <a:pt x="468" y="4570"/>
                      <a:pt x="668" y="4270"/>
                    </a:cubicBezTo>
                    <a:cubicBezTo>
                      <a:pt x="1235" y="3569"/>
                      <a:pt x="1835" y="2935"/>
                      <a:pt x="2503" y="2302"/>
                    </a:cubicBezTo>
                    <a:cubicBezTo>
                      <a:pt x="3136" y="1701"/>
                      <a:pt x="3837" y="1168"/>
                      <a:pt x="4571" y="634"/>
                    </a:cubicBezTo>
                    <a:cubicBezTo>
                      <a:pt x="4904" y="467"/>
                      <a:pt x="5205" y="234"/>
                      <a:pt x="547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5" name="Google Shape;1055;p42"/>
              <p:cNvSpPr/>
              <p:nvPr/>
            </p:nvSpPr>
            <p:spPr>
              <a:xfrm>
                <a:off x="3848750" y="3106000"/>
                <a:ext cx="120125" cy="151800"/>
              </a:xfrm>
              <a:custGeom>
                <a:avLst/>
                <a:gdLst/>
                <a:ahLst/>
                <a:cxnLst/>
                <a:rect l="l" t="t" r="r" b="b"/>
                <a:pathLst>
                  <a:path w="4805" h="607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1" y="367"/>
                      <a:pt x="234" y="734"/>
                      <a:pt x="401" y="1101"/>
                    </a:cubicBezTo>
                    <a:cubicBezTo>
                      <a:pt x="1168" y="2802"/>
                      <a:pt x="2369" y="4270"/>
                      <a:pt x="3837" y="5438"/>
                    </a:cubicBezTo>
                    <a:cubicBezTo>
                      <a:pt x="4104" y="5705"/>
                      <a:pt x="4437" y="5905"/>
                      <a:pt x="4804" y="6071"/>
                    </a:cubicBezTo>
                    <a:cubicBezTo>
                      <a:pt x="4537" y="5805"/>
                      <a:pt x="4237" y="5571"/>
                      <a:pt x="3937" y="5338"/>
                    </a:cubicBezTo>
                    <a:cubicBezTo>
                      <a:pt x="2536" y="4137"/>
                      <a:pt x="1402" y="2669"/>
                      <a:pt x="534" y="1035"/>
                    </a:cubicBezTo>
                    <a:cubicBezTo>
                      <a:pt x="368" y="668"/>
                      <a:pt x="201" y="334"/>
                      <a:pt x="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6" name="Google Shape;1056;p42"/>
              <p:cNvSpPr/>
              <p:nvPr/>
            </p:nvSpPr>
            <p:spPr>
              <a:xfrm>
                <a:off x="3584400" y="3399550"/>
                <a:ext cx="537900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1516" h="234" extrusionOk="0">
                    <a:moveTo>
                      <a:pt x="10741" y="0"/>
                    </a:moveTo>
                    <a:cubicBezTo>
                      <a:pt x="4804" y="0"/>
                      <a:pt x="0" y="67"/>
                      <a:pt x="0" y="134"/>
                    </a:cubicBezTo>
                    <a:cubicBezTo>
                      <a:pt x="0" y="167"/>
                      <a:pt x="4804" y="234"/>
                      <a:pt x="10741" y="234"/>
                    </a:cubicBezTo>
                    <a:cubicBezTo>
                      <a:pt x="16679" y="234"/>
                      <a:pt x="21516" y="167"/>
                      <a:pt x="21516" y="134"/>
                    </a:cubicBezTo>
                    <a:cubicBezTo>
                      <a:pt x="21516" y="67"/>
                      <a:pt x="16679" y="0"/>
                      <a:pt x="1074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7" name="Google Shape;1057;p42"/>
              <p:cNvSpPr/>
              <p:nvPr/>
            </p:nvSpPr>
            <p:spPr>
              <a:xfrm>
                <a:off x="3264175" y="2071100"/>
                <a:ext cx="371950" cy="860575"/>
              </a:xfrm>
              <a:custGeom>
                <a:avLst/>
                <a:gdLst/>
                <a:ahLst/>
                <a:cxnLst/>
                <a:rect l="l" t="t" r="r" b="b"/>
                <a:pathLst>
                  <a:path w="14878" h="34423" extrusionOk="0">
                    <a:moveTo>
                      <a:pt x="3903" y="0"/>
                    </a:moveTo>
                    <a:lnTo>
                      <a:pt x="3903" y="0"/>
                    </a:lnTo>
                    <a:cubicBezTo>
                      <a:pt x="1501" y="4337"/>
                      <a:pt x="5771" y="10107"/>
                      <a:pt x="3536" y="14544"/>
                    </a:cubicBezTo>
                    <a:cubicBezTo>
                      <a:pt x="2902" y="15778"/>
                      <a:pt x="1735" y="16912"/>
                      <a:pt x="1735" y="18313"/>
                    </a:cubicBezTo>
                    <a:cubicBezTo>
                      <a:pt x="1768" y="19714"/>
                      <a:pt x="2902" y="20915"/>
                      <a:pt x="2702" y="22249"/>
                    </a:cubicBezTo>
                    <a:cubicBezTo>
                      <a:pt x="2569" y="23317"/>
                      <a:pt x="1668" y="24084"/>
                      <a:pt x="1101" y="24951"/>
                    </a:cubicBezTo>
                    <a:cubicBezTo>
                      <a:pt x="0" y="26719"/>
                      <a:pt x="200" y="29088"/>
                      <a:pt x="1234" y="30889"/>
                    </a:cubicBezTo>
                    <a:cubicBezTo>
                      <a:pt x="2618" y="33268"/>
                      <a:pt x="4995" y="34422"/>
                      <a:pt x="7362" y="34422"/>
                    </a:cubicBezTo>
                    <a:cubicBezTo>
                      <a:pt x="10072" y="34422"/>
                      <a:pt x="12768" y="32909"/>
                      <a:pt x="13944" y="29988"/>
                    </a:cubicBezTo>
                    <a:cubicBezTo>
                      <a:pt x="14878" y="27753"/>
                      <a:pt x="14177" y="25285"/>
                      <a:pt x="14077" y="22883"/>
                    </a:cubicBezTo>
                    <a:cubicBezTo>
                      <a:pt x="13977" y="20381"/>
                      <a:pt x="13643" y="17479"/>
                      <a:pt x="13577" y="15378"/>
                    </a:cubicBezTo>
                    <a:cubicBezTo>
                      <a:pt x="13577" y="15378"/>
                      <a:pt x="6805" y="14644"/>
                      <a:pt x="4937" y="6905"/>
                    </a:cubicBezTo>
                    <a:cubicBezTo>
                      <a:pt x="4503" y="5204"/>
                      <a:pt x="4237" y="3469"/>
                      <a:pt x="4070" y="1735"/>
                    </a:cubicBezTo>
                    <a:cubicBezTo>
                      <a:pt x="3903" y="367"/>
                      <a:pt x="3903" y="0"/>
                      <a:pt x="390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8" name="Google Shape;1058;p42"/>
              <p:cNvSpPr/>
              <p:nvPr/>
            </p:nvSpPr>
            <p:spPr>
              <a:xfrm>
                <a:off x="4187325" y="3698100"/>
                <a:ext cx="348600" cy="264375"/>
              </a:xfrm>
              <a:custGeom>
                <a:avLst/>
                <a:gdLst/>
                <a:ahLst/>
                <a:cxnLst/>
                <a:rect l="l" t="t" r="r" b="b"/>
                <a:pathLst>
                  <a:path w="13944" h="10575" extrusionOk="0">
                    <a:moveTo>
                      <a:pt x="8907" y="0"/>
                    </a:moveTo>
                    <a:lnTo>
                      <a:pt x="1" y="3102"/>
                    </a:lnTo>
                    <a:lnTo>
                      <a:pt x="1368" y="6138"/>
                    </a:lnTo>
                    <a:lnTo>
                      <a:pt x="4771" y="10574"/>
                    </a:lnTo>
                    <a:lnTo>
                      <a:pt x="13944" y="7972"/>
                    </a:lnTo>
                    <a:lnTo>
                      <a:pt x="8907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9" name="Google Shape;1059;p42"/>
              <p:cNvSpPr/>
              <p:nvPr/>
            </p:nvSpPr>
            <p:spPr>
              <a:xfrm>
                <a:off x="2903900" y="3519625"/>
                <a:ext cx="1350175" cy="830625"/>
              </a:xfrm>
              <a:custGeom>
                <a:avLst/>
                <a:gdLst/>
                <a:ahLst/>
                <a:cxnLst/>
                <a:rect l="l" t="t" r="r" b="b"/>
                <a:pathLst>
                  <a:path w="54007" h="33225" extrusionOk="0">
                    <a:moveTo>
                      <a:pt x="1" y="1"/>
                    </a:moveTo>
                    <a:lnTo>
                      <a:pt x="26220" y="33224"/>
                    </a:lnTo>
                    <a:lnTo>
                      <a:pt x="54006" y="30689"/>
                    </a:lnTo>
                    <a:lnTo>
                      <a:pt x="40530" y="13510"/>
                    </a:lnTo>
                    <a:lnTo>
                      <a:pt x="2978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0" name="Google Shape;1060;p42"/>
              <p:cNvSpPr/>
              <p:nvPr/>
            </p:nvSpPr>
            <p:spPr>
              <a:xfrm>
                <a:off x="2862225" y="3525475"/>
                <a:ext cx="1356825" cy="901500"/>
              </a:xfrm>
              <a:custGeom>
                <a:avLst/>
                <a:gdLst/>
                <a:ahLst/>
                <a:cxnLst/>
                <a:rect l="l" t="t" r="r" b="b"/>
                <a:pathLst>
                  <a:path w="54273" h="36060" extrusionOk="0">
                    <a:moveTo>
                      <a:pt x="1868" y="0"/>
                    </a:moveTo>
                    <a:lnTo>
                      <a:pt x="0" y="2469"/>
                    </a:lnTo>
                    <a:lnTo>
                      <a:pt x="26853" y="36059"/>
                    </a:lnTo>
                    <a:lnTo>
                      <a:pt x="52404" y="33591"/>
                    </a:lnTo>
                    <a:lnTo>
                      <a:pt x="54272" y="30589"/>
                    </a:lnTo>
                    <a:lnTo>
                      <a:pt x="27887" y="32990"/>
                    </a:lnTo>
                    <a:lnTo>
                      <a:pt x="1868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1" name="Google Shape;1061;p42"/>
              <p:cNvSpPr/>
              <p:nvPr/>
            </p:nvSpPr>
            <p:spPr>
              <a:xfrm>
                <a:off x="3657775" y="3537100"/>
                <a:ext cx="88425" cy="79300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3172" extrusionOk="0">
                    <a:moveTo>
                      <a:pt x="1622" y="0"/>
                    </a:moveTo>
                    <a:cubicBezTo>
                      <a:pt x="1273" y="0"/>
                      <a:pt x="929" y="101"/>
                      <a:pt x="635" y="302"/>
                    </a:cubicBezTo>
                    <a:cubicBezTo>
                      <a:pt x="134" y="636"/>
                      <a:pt x="1" y="1003"/>
                      <a:pt x="34" y="1003"/>
                    </a:cubicBezTo>
                    <a:cubicBezTo>
                      <a:pt x="234" y="769"/>
                      <a:pt x="468" y="603"/>
                      <a:pt x="701" y="436"/>
                    </a:cubicBezTo>
                    <a:cubicBezTo>
                      <a:pt x="968" y="269"/>
                      <a:pt x="1268" y="202"/>
                      <a:pt x="1602" y="202"/>
                    </a:cubicBezTo>
                    <a:cubicBezTo>
                      <a:pt x="2369" y="236"/>
                      <a:pt x="3036" y="736"/>
                      <a:pt x="3270" y="1470"/>
                    </a:cubicBezTo>
                    <a:cubicBezTo>
                      <a:pt x="3337" y="1770"/>
                      <a:pt x="3337" y="2070"/>
                      <a:pt x="3270" y="2370"/>
                    </a:cubicBezTo>
                    <a:cubicBezTo>
                      <a:pt x="3170" y="2637"/>
                      <a:pt x="3070" y="2904"/>
                      <a:pt x="2903" y="3171"/>
                    </a:cubicBezTo>
                    <a:cubicBezTo>
                      <a:pt x="3170" y="3004"/>
                      <a:pt x="3337" y="2737"/>
                      <a:pt x="3403" y="2437"/>
                    </a:cubicBezTo>
                    <a:cubicBezTo>
                      <a:pt x="3503" y="2104"/>
                      <a:pt x="3537" y="1737"/>
                      <a:pt x="3437" y="1436"/>
                    </a:cubicBezTo>
                    <a:cubicBezTo>
                      <a:pt x="3337" y="1003"/>
                      <a:pt x="3103" y="636"/>
                      <a:pt x="2769" y="402"/>
                    </a:cubicBezTo>
                    <a:cubicBezTo>
                      <a:pt x="2430" y="134"/>
                      <a:pt x="2023" y="0"/>
                      <a:pt x="162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2" name="Google Shape;1062;p42"/>
              <p:cNvSpPr/>
              <p:nvPr/>
            </p:nvSpPr>
            <p:spPr>
              <a:xfrm>
                <a:off x="3695300" y="3573825"/>
                <a:ext cx="93325" cy="79250"/>
              </a:xfrm>
              <a:custGeom>
                <a:avLst/>
                <a:gdLst/>
                <a:ahLst/>
                <a:cxnLst/>
                <a:rect l="l" t="t" r="r" b="b"/>
                <a:pathLst>
                  <a:path w="3733" h="3170" extrusionOk="0">
                    <a:moveTo>
                      <a:pt x="1586" y="0"/>
                    </a:moveTo>
                    <a:cubicBezTo>
                      <a:pt x="1569" y="0"/>
                      <a:pt x="1552" y="0"/>
                      <a:pt x="1535" y="1"/>
                    </a:cubicBezTo>
                    <a:cubicBezTo>
                      <a:pt x="1202" y="1"/>
                      <a:pt x="868" y="101"/>
                      <a:pt x="601" y="301"/>
                    </a:cubicBezTo>
                    <a:cubicBezTo>
                      <a:pt x="334" y="434"/>
                      <a:pt x="101" y="701"/>
                      <a:pt x="1" y="968"/>
                    </a:cubicBezTo>
                    <a:cubicBezTo>
                      <a:pt x="201" y="768"/>
                      <a:pt x="435" y="568"/>
                      <a:pt x="668" y="434"/>
                    </a:cubicBezTo>
                    <a:cubicBezTo>
                      <a:pt x="935" y="268"/>
                      <a:pt x="1235" y="201"/>
                      <a:pt x="1569" y="201"/>
                    </a:cubicBezTo>
                    <a:cubicBezTo>
                      <a:pt x="1936" y="201"/>
                      <a:pt x="2303" y="334"/>
                      <a:pt x="2603" y="568"/>
                    </a:cubicBezTo>
                    <a:cubicBezTo>
                      <a:pt x="2903" y="801"/>
                      <a:pt x="3136" y="1102"/>
                      <a:pt x="3237" y="1469"/>
                    </a:cubicBezTo>
                    <a:cubicBezTo>
                      <a:pt x="3303" y="1769"/>
                      <a:pt x="3303" y="2069"/>
                      <a:pt x="3237" y="2369"/>
                    </a:cubicBezTo>
                    <a:cubicBezTo>
                      <a:pt x="3136" y="2669"/>
                      <a:pt x="3036" y="2936"/>
                      <a:pt x="2870" y="3170"/>
                    </a:cubicBezTo>
                    <a:cubicBezTo>
                      <a:pt x="3136" y="3003"/>
                      <a:pt x="3303" y="2736"/>
                      <a:pt x="3370" y="2436"/>
                    </a:cubicBezTo>
                    <a:cubicBezTo>
                      <a:pt x="3732" y="1218"/>
                      <a:pt x="2827" y="0"/>
                      <a:pt x="158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3" name="Google Shape;1063;p42"/>
              <p:cNvSpPr/>
              <p:nvPr/>
            </p:nvSpPr>
            <p:spPr>
              <a:xfrm>
                <a:off x="3732000" y="3610950"/>
                <a:ext cx="87600" cy="78825"/>
              </a:xfrm>
              <a:custGeom>
                <a:avLst/>
                <a:gdLst/>
                <a:ahLst/>
                <a:cxnLst/>
                <a:rect l="l" t="t" r="r" b="b"/>
                <a:pathLst>
                  <a:path w="3504" h="3153" extrusionOk="0">
                    <a:moveTo>
                      <a:pt x="1585" y="1"/>
                    </a:moveTo>
                    <a:cubicBezTo>
                      <a:pt x="1250" y="1"/>
                      <a:pt x="910" y="91"/>
                      <a:pt x="601" y="284"/>
                    </a:cubicBezTo>
                    <a:cubicBezTo>
                      <a:pt x="101" y="617"/>
                      <a:pt x="1" y="984"/>
                      <a:pt x="1" y="984"/>
                    </a:cubicBezTo>
                    <a:cubicBezTo>
                      <a:pt x="201" y="784"/>
                      <a:pt x="434" y="584"/>
                      <a:pt x="701" y="417"/>
                    </a:cubicBezTo>
                    <a:cubicBezTo>
                      <a:pt x="968" y="284"/>
                      <a:pt x="1268" y="217"/>
                      <a:pt x="1568" y="217"/>
                    </a:cubicBezTo>
                    <a:cubicBezTo>
                      <a:pt x="2336" y="217"/>
                      <a:pt x="3003" y="717"/>
                      <a:pt x="3236" y="1451"/>
                    </a:cubicBezTo>
                    <a:cubicBezTo>
                      <a:pt x="3303" y="1752"/>
                      <a:pt x="3303" y="2085"/>
                      <a:pt x="3236" y="2352"/>
                    </a:cubicBezTo>
                    <a:cubicBezTo>
                      <a:pt x="3136" y="2652"/>
                      <a:pt x="3036" y="2919"/>
                      <a:pt x="2869" y="3153"/>
                    </a:cubicBezTo>
                    <a:cubicBezTo>
                      <a:pt x="3136" y="2986"/>
                      <a:pt x="3336" y="2719"/>
                      <a:pt x="3403" y="2419"/>
                    </a:cubicBezTo>
                    <a:cubicBezTo>
                      <a:pt x="3503" y="2085"/>
                      <a:pt x="3503" y="1752"/>
                      <a:pt x="3436" y="1418"/>
                    </a:cubicBezTo>
                    <a:cubicBezTo>
                      <a:pt x="3199" y="541"/>
                      <a:pt x="2407" y="1"/>
                      <a:pt x="158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4" name="Google Shape;1064;p42"/>
              <p:cNvSpPr/>
              <p:nvPr/>
            </p:nvSpPr>
            <p:spPr>
              <a:xfrm>
                <a:off x="3768700" y="3648325"/>
                <a:ext cx="87575" cy="78975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3159" extrusionOk="0">
                    <a:moveTo>
                      <a:pt x="1622" y="0"/>
                    </a:moveTo>
                    <a:cubicBezTo>
                      <a:pt x="1279" y="0"/>
                      <a:pt x="927" y="92"/>
                      <a:pt x="601" y="290"/>
                    </a:cubicBezTo>
                    <a:cubicBezTo>
                      <a:pt x="134" y="590"/>
                      <a:pt x="0" y="957"/>
                      <a:pt x="0" y="957"/>
                    </a:cubicBezTo>
                    <a:cubicBezTo>
                      <a:pt x="234" y="757"/>
                      <a:pt x="434" y="557"/>
                      <a:pt x="701" y="423"/>
                    </a:cubicBezTo>
                    <a:cubicBezTo>
                      <a:pt x="968" y="257"/>
                      <a:pt x="1268" y="190"/>
                      <a:pt x="1568" y="190"/>
                    </a:cubicBezTo>
                    <a:cubicBezTo>
                      <a:pt x="2335" y="190"/>
                      <a:pt x="3002" y="690"/>
                      <a:pt x="3236" y="1424"/>
                    </a:cubicBezTo>
                    <a:cubicBezTo>
                      <a:pt x="3336" y="1724"/>
                      <a:pt x="3336" y="2058"/>
                      <a:pt x="3236" y="2358"/>
                    </a:cubicBezTo>
                    <a:cubicBezTo>
                      <a:pt x="3169" y="2625"/>
                      <a:pt x="3036" y="2892"/>
                      <a:pt x="2902" y="3159"/>
                    </a:cubicBezTo>
                    <a:cubicBezTo>
                      <a:pt x="3136" y="2958"/>
                      <a:pt x="3336" y="2692"/>
                      <a:pt x="3403" y="2391"/>
                    </a:cubicBezTo>
                    <a:cubicBezTo>
                      <a:pt x="3503" y="2058"/>
                      <a:pt x="3503" y="1724"/>
                      <a:pt x="3436" y="1391"/>
                    </a:cubicBezTo>
                    <a:cubicBezTo>
                      <a:pt x="3201" y="522"/>
                      <a:pt x="2437" y="0"/>
                      <a:pt x="162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5" name="Google Shape;1065;p42"/>
              <p:cNvSpPr/>
              <p:nvPr/>
            </p:nvSpPr>
            <p:spPr>
              <a:xfrm>
                <a:off x="3150750" y="3635550"/>
                <a:ext cx="1235075" cy="814775"/>
              </a:xfrm>
              <a:custGeom>
                <a:avLst/>
                <a:gdLst/>
                <a:ahLst/>
                <a:cxnLst/>
                <a:rect l="l" t="t" r="r" b="b"/>
                <a:pathLst>
                  <a:path w="49403" h="32591" extrusionOk="0">
                    <a:moveTo>
                      <a:pt x="27620" y="0"/>
                    </a:moveTo>
                    <a:lnTo>
                      <a:pt x="868" y="2502"/>
                    </a:lnTo>
                    <a:lnTo>
                      <a:pt x="1" y="4637"/>
                    </a:lnTo>
                    <a:cubicBezTo>
                      <a:pt x="5538" y="12276"/>
                      <a:pt x="21983" y="32323"/>
                      <a:pt x="21983" y="32590"/>
                    </a:cubicBezTo>
                    <a:lnTo>
                      <a:pt x="49403" y="29421"/>
                    </a:lnTo>
                    <a:lnTo>
                      <a:pt x="29922" y="701"/>
                    </a:lnTo>
                    <a:lnTo>
                      <a:pt x="2762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6" name="Google Shape;1066;p42"/>
              <p:cNvSpPr/>
              <p:nvPr/>
            </p:nvSpPr>
            <p:spPr>
              <a:xfrm>
                <a:off x="2856375" y="3335325"/>
                <a:ext cx="420325" cy="277825"/>
              </a:xfrm>
              <a:custGeom>
                <a:avLst/>
                <a:gdLst/>
                <a:ahLst/>
                <a:cxnLst/>
                <a:rect l="l" t="t" r="r" b="b"/>
                <a:pathLst>
                  <a:path w="16813" h="11113" extrusionOk="0">
                    <a:moveTo>
                      <a:pt x="9207" y="1"/>
                    </a:moveTo>
                    <a:cubicBezTo>
                      <a:pt x="8540" y="1"/>
                      <a:pt x="5138" y="2436"/>
                      <a:pt x="5138" y="2436"/>
                    </a:cubicBezTo>
                    <a:lnTo>
                      <a:pt x="4137" y="2436"/>
                    </a:lnTo>
                    <a:cubicBezTo>
                      <a:pt x="4137" y="2436"/>
                      <a:pt x="2135" y="3070"/>
                      <a:pt x="1568" y="3503"/>
                    </a:cubicBezTo>
                    <a:cubicBezTo>
                      <a:pt x="1101" y="3870"/>
                      <a:pt x="301" y="7506"/>
                      <a:pt x="67" y="8573"/>
                    </a:cubicBezTo>
                    <a:cubicBezTo>
                      <a:pt x="34" y="8774"/>
                      <a:pt x="1" y="8874"/>
                      <a:pt x="1" y="8874"/>
                    </a:cubicBezTo>
                    <a:lnTo>
                      <a:pt x="1068" y="8807"/>
                    </a:lnTo>
                    <a:lnTo>
                      <a:pt x="2102" y="7573"/>
                    </a:lnTo>
                    <a:lnTo>
                      <a:pt x="9307" y="7606"/>
                    </a:lnTo>
                    <a:cubicBezTo>
                      <a:pt x="9307" y="7606"/>
                      <a:pt x="9369" y="8311"/>
                      <a:pt x="10401" y="8311"/>
                    </a:cubicBezTo>
                    <a:cubicBezTo>
                      <a:pt x="10446" y="8311"/>
                      <a:pt x="10493" y="8309"/>
                      <a:pt x="10541" y="8307"/>
                    </a:cubicBezTo>
                    <a:cubicBezTo>
                      <a:pt x="11742" y="8240"/>
                      <a:pt x="11609" y="6939"/>
                      <a:pt x="11609" y="6939"/>
                    </a:cubicBezTo>
                    <a:lnTo>
                      <a:pt x="12109" y="6639"/>
                    </a:lnTo>
                    <a:cubicBezTo>
                      <a:pt x="12109" y="6639"/>
                      <a:pt x="12376" y="8140"/>
                      <a:pt x="12409" y="9007"/>
                    </a:cubicBezTo>
                    <a:cubicBezTo>
                      <a:pt x="12610" y="10008"/>
                      <a:pt x="13343" y="10808"/>
                      <a:pt x="14311" y="11075"/>
                    </a:cubicBezTo>
                    <a:cubicBezTo>
                      <a:pt x="14392" y="11100"/>
                      <a:pt x="14476" y="11113"/>
                      <a:pt x="14560" y="11113"/>
                    </a:cubicBezTo>
                    <a:cubicBezTo>
                      <a:pt x="14920" y="11113"/>
                      <a:pt x="15270" y="10887"/>
                      <a:pt x="15378" y="10508"/>
                    </a:cubicBezTo>
                    <a:cubicBezTo>
                      <a:pt x="15506" y="10601"/>
                      <a:pt x="15645" y="10637"/>
                      <a:pt x="15784" y="10637"/>
                    </a:cubicBezTo>
                    <a:cubicBezTo>
                      <a:pt x="16296" y="10637"/>
                      <a:pt x="16813" y="10141"/>
                      <a:pt x="16813" y="10141"/>
                    </a:cubicBezTo>
                    <a:cubicBezTo>
                      <a:pt x="16813" y="10141"/>
                      <a:pt x="16746" y="6305"/>
                      <a:pt x="16379" y="4871"/>
                    </a:cubicBezTo>
                    <a:cubicBezTo>
                      <a:pt x="15979" y="3436"/>
                      <a:pt x="14277" y="3003"/>
                      <a:pt x="14277" y="3003"/>
                    </a:cubicBezTo>
                    <a:cubicBezTo>
                      <a:pt x="14030" y="2393"/>
                      <a:pt x="13205" y="2262"/>
                      <a:pt x="12543" y="2262"/>
                    </a:cubicBezTo>
                    <a:cubicBezTo>
                      <a:pt x="12047" y="2262"/>
                      <a:pt x="11642" y="2336"/>
                      <a:pt x="11642" y="2336"/>
                    </a:cubicBezTo>
                    <a:cubicBezTo>
                      <a:pt x="11676" y="1935"/>
                      <a:pt x="11676" y="1535"/>
                      <a:pt x="11609" y="1168"/>
                    </a:cubicBezTo>
                    <a:cubicBezTo>
                      <a:pt x="11475" y="368"/>
                      <a:pt x="9908" y="1"/>
                      <a:pt x="9207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7" name="Google Shape;1067;p42"/>
              <p:cNvSpPr/>
              <p:nvPr/>
            </p:nvSpPr>
            <p:spPr>
              <a:xfrm>
                <a:off x="3143250" y="3377025"/>
                <a:ext cx="83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335" h="5605" extrusionOk="0">
                    <a:moveTo>
                      <a:pt x="234" y="1"/>
                    </a:moveTo>
                    <a:cubicBezTo>
                      <a:pt x="101" y="935"/>
                      <a:pt x="34" y="1869"/>
                      <a:pt x="67" y="2803"/>
                    </a:cubicBezTo>
                    <a:cubicBezTo>
                      <a:pt x="0" y="3737"/>
                      <a:pt x="34" y="4671"/>
                      <a:pt x="134" y="5605"/>
                    </a:cubicBezTo>
                    <a:cubicBezTo>
                      <a:pt x="234" y="4671"/>
                      <a:pt x="301" y="3737"/>
                      <a:pt x="267" y="2803"/>
                    </a:cubicBezTo>
                    <a:cubicBezTo>
                      <a:pt x="334" y="1869"/>
                      <a:pt x="301" y="935"/>
                      <a:pt x="234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8" name="Google Shape;1068;p42"/>
              <p:cNvSpPr/>
              <p:nvPr/>
            </p:nvSpPr>
            <p:spPr>
              <a:xfrm>
                <a:off x="3207450" y="3402875"/>
                <a:ext cx="37575" cy="195175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7807" extrusionOk="0">
                    <a:moveTo>
                      <a:pt x="34" y="1"/>
                    </a:moveTo>
                    <a:cubicBezTo>
                      <a:pt x="1" y="1"/>
                      <a:pt x="268" y="401"/>
                      <a:pt x="501" y="1068"/>
                    </a:cubicBezTo>
                    <a:cubicBezTo>
                      <a:pt x="835" y="1935"/>
                      <a:pt x="1035" y="2869"/>
                      <a:pt x="1135" y="3803"/>
                    </a:cubicBezTo>
                    <a:cubicBezTo>
                      <a:pt x="1235" y="4737"/>
                      <a:pt x="1302" y="5671"/>
                      <a:pt x="1269" y="6639"/>
                    </a:cubicBezTo>
                    <a:cubicBezTo>
                      <a:pt x="1235" y="7006"/>
                      <a:pt x="1235" y="7406"/>
                      <a:pt x="1269" y="7806"/>
                    </a:cubicBezTo>
                    <a:cubicBezTo>
                      <a:pt x="1369" y="7439"/>
                      <a:pt x="1435" y="7039"/>
                      <a:pt x="1435" y="6639"/>
                    </a:cubicBezTo>
                    <a:cubicBezTo>
                      <a:pt x="1502" y="5671"/>
                      <a:pt x="1469" y="4737"/>
                      <a:pt x="1335" y="3770"/>
                    </a:cubicBezTo>
                    <a:cubicBezTo>
                      <a:pt x="1235" y="2836"/>
                      <a:pt x="1002" y="1902"/>
                      <a:pt x="668" y="1001"/>
                    </a:cubicBezTo>
                    <a:cubicBezTo>
                      <a:pt x="535" y="734"/>
                      <a:pt x="401" y="468"/>
                      <a:pt x="234" y="234"/>
                    </a:cubicBezTo>
                    <a:cubicBezTo>
                      <a:pt x="134" y="67"/>
                      <a:pt x="34" y="1"/>
                      <a:pt x="34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9" name="Google Shape;1069;p42"/>
              <p:cNvSpPr/>
              <p:nvPr/>
            </p:nvSpPr>
            <p:spPr>
              <a:xfrm>
                <a:off x="3049850" y="3410375"/>
                <a:ext cx="38375" cy="117625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4705" extrusionOk="0">
                    <a:moveTo>
                      <a:pt x="1435" y="1"/>
                    </a:moveTo>
                    <a:lnTo>
                      <a:pt x="1268" y="201"/>
                    </a:lnTo>
                    <a:cubicBezTo>
                      <a:pt x="801" y="568"/>
                      <a:pt x="367" y="1002"/>
                      <a:pt x="0" y="1469"/>
                    </a:cubicBezTo>
                    <a:cubicBezTo>
                      <a:pt x="424" y="1186"/>
                      <a:pt x="823" y="880"/>
                      <a:pt x="1198" y="530"/>
                    </a:cubicBezTo>
                    <a:lnTo>
                      <a:pt x="1198" y="530"/>
                    </a:lnTo>
                    <a:cubicBezTo>
                      <a:pt x="1156" y="878"/>
                      <a:pt x="1135" y="1229"/>
                      <a:pt x="1135" y="1602"/>
                    </a:cubicBezTo>
                    <a:cubicBezTo>
                      <a:pt x="1101" y="2336"/>
                      <a:pt x="1135" y="3070"/>
                      <a:pt x="1268" y="3804"/>
                    </a:cubicBezTo>
                    <a:cubicBezTo>
                      <a:pt x="1268" y="4104"/>
                      <a:pt x="1368" y="4404"/>
                      <a:pt x="1468" y="4704"/>
                    </a:cubicBezTo>
                    <a:cubicBezTo>
                      <a:pt x="1535" y="4704"/>
                      <a:pt x="1301" y="3303"/>
                      <a:pt x="1335" y="1602"/>
                    </a:cubicBezTo>
                    <a:cubicBezTo>
                      <a:pt x="1335" y="1132"/>
                      <a:pt x="1364" y="720"/>
                      <a:pt x="1395" y="340"/>
                    </a:cubicBezTo>
                    <a:lnTo>
                      <a:pt x="1395" y="340"/>
                    </a:lnTo>
                    <a:cubicBezTo>
                      <a:pt x="1397" y="338"/>
                      <a:pt x="1399" y="336"/>
                      <a:pt x="1401" y="334"/>
                    </a:cubicBezTo>
                    <a:lnTo>
                      <a:pt x="1396" y="332"/>
                    </a:lnTo>
                    <a:lnTo>
                      <a:pt x="1396" y="332"/>
                    </a:lnTo>
                    <a:cubicBezTo>
                      <a:pt x="1398" y="311"/>
                      <a:pt x="1400" y="289"/>
                      <a:pt x="1401" y="268"/>
                    </a:cubicBezTo>
                    <a:lnTo>
                      <a:pt x="1435" y="1"/>
                    </a:ln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0" name="Google Shape;1070;p42"/>
              <p:cNvSpPr/>
              <p:nvPr/>
            </p:nvSpPr>
            <p:spPr>
              <a:xfrm>
                <a:off x="2941450" y="3399450"/>
                <a:ext cx="8175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5280" extrusionOk="0">
                    <a:moveTo>
                      <a:pt x="1776" y="0"/>
                    </a:moveTo>
                    <a:cubicBezTo>
                      <a:pt x="1740" y="0"/>
                      <a:pt x="1704" y="1"/>
                      <a:pt x="1668" y="4"/>
                    </a:cubicBezTo>
                    <a:cubicBezTo>
                      <a:pt x="1534" y="4"/>
                      <a:pt x="1434" y="38"/>
                      <a:pt x="1334" y="104"/>
                    </a:cubicBezTo>
                    <a:cubicBezTo>
                      <a:pt x="1268" y="138"/>
                      <a:pt x="1234" y="171"/>
                      <a:pt x="1234" y="171"/>
                    </a:cubicBezTo>
                    <a:cubicBezTo>
                      <a:pt x="1368" y="104"/>
                      <a:pt x="1534" y="104"/>
                      <a:pt x="1668" y="71"/>
                    </a:cubicBezTo>
                    <a:cubicBezTo>
                      <a:pt x="2035" y="71"/>
                      <a:pt x="2402" y="271"/>
                      <a:pt x="2635" y="571"/>
                    </a:cubicBezTo>
                    <a:cubicBezTo>
                      <a:pt x="3269" y="1372"/>
                      <a:pt x="2902" y="2873"/>
                      <a:pt x="2802" y="4374"/>
                    </a:cubicBezTo>
                    <a:cubicBezTo>
                      <a:pt x="2769" y="4708"/>
                      <a:pt x="2502" y="4974"/>
                      <a:pt x="2168" y="5041"/>
                    </a:cubicBezTo>
                    <a:cubicBezTo>
                      <a:pt x="2092" y="5067"/>
                      <a:pt x="2013" y="5079"/>
                      <a:pt x="1934" y="5079"/>
                    </a:cubicBezTo>
                    <a:cubicBezTo>
                      <a:pt x="1706" y="5079"/>
                      <a:pt x="1483" y="4973"/>
                      <a:pt x="1334" y="4774"/>
                    </a:cubicBezTo>
                    <a:cubicBezTo>
                      <a:pt x="1168" y="4541"/>
                      <a:pt x="1101" y="4241"/>
                      <a:pt x="1101" y="3940"/>
                    </a:cubicBezTo>
                    <a:cubicBezTo>
                      <a:pt x="1101" y="3640"/>
                      <a:pt x="1101" y="3373"/>
                      <a:pt x="1101" y="3106"/>
                    </a:cubicBezTo>
                    <a:cubicBezTo>
                      <a:pt x="1101" y="2873"/>
                      <a:pt x="1001" y="2639"/>
                      <a:pt x="834" y="2439"/>
                    </a:cubicBezTo>
                    <a:cubicBezTo>
                      <a:pt x="723" y="2329"/>
                      <a:pt x="590" y="2264"/>
                      <a:pt x="434" y="2264"/>
                    </a:cubicBezTo>
                    <a:cubicBezTo>
                      <a:pt x="401" y="2264"/>
                      <a:pt x="368" y="2267"/>
                      <a:pt x="334" y="2272"/>
                    </a:cubicBezTo>
                    <a:cubicBezTo>
                      <a:pt x="200" y="2272"/>
                      <a:pt x="100" y="2339"/>
                      <a:pt x="33" y="2439"/>
                    </a:cubicBezTo>
                    <a:cubicBezTo>
                      <a:pt x="0" y="2506"/>
                      <a:pt x="0" y="2539"/>
                      <a:pt x="0" y="2539"/>
                    </a:cubicBezTo>
                    <a:cubicBezTo>
                      <a:pt x="67" y="2439"/>
                      <a:pt x="200" y="2373"/>
                      <a:pt x="334" y="2373"/>
                    </a:cubicBezTo>
                    <a:cubicBezTo>
                      <a:pt x="356" y="2367"/>
                      <a:pt x="380" y="2364"/>
                      <a:pt x="405" y="2364"/>
                    </a:cubicBezTo>
                    <a:cubicBezTo>
                      <a:pt x="522" y="2364"/>
                      <a:pt x="651" y="2429"/>
                      <a:pt x="734" y="2539"/>
                    </a:cubicBezTo>
                    <a:cubicBezTo>
                      <a:pt x="867" y="2706"/>
                      <a:pt x="934" y="2906"/>
                      <a:pt x="934" y="3106"/>
                    </a:cubicBezTo>
                    <a:cubicBezTo>
                      <a:pt x="934" y="3373"/>
                      <a:pt x="934" y="3640"/>
                      <a:pt x="934" y="3940"/>
                    </a:cubicBezTo>
                    <a:cubicBezTo>
                      <a:pt x="901" y="4274"/>
                      <a:pt x="1001" y="4607"/>
                      <a:pt x="1201" y="4908"/>
                    </a:cubicBezTo>
                    <a:cubicBezTo>
                      <a:pt x="1301" y="5074"/>
                      <a:pt x="1468" y="5175"/>
                      <a:pt x="1635" y="5241"/>
                    </a:cubicBezTo>
                    <a:cubicBezTo>
                      <a:pt x="1737" y="5267"/>
                      <a:pt x="1841" y="5279"/>
                      <a:pt x="1945" y="5279"/>
                    </a:cubicBezTo>
                    <a:cubicBezTo>
                      <a:pt x="2248" y="5279"/>
                      <a:pt x="2545" y="5173"/>
                      <a:pt x="2769" y="4974"/>
                    </a:cubicBezTo>
                    <a:cubicBezTo>
                      <a:pt x="2902" y="4808"/>
                      <a:pt x="3002" y="4607"/>
                      <a:pt x="3036" y="4407"/>
                    </a:cubicBezTo>
                    <a:cubicBezTo>
                      <a:pt x="3102" y="3607"/>
                      <a:pt x="3169" y="2906"/>
                      <a:pt x="3202" y="2239"/>
                    </a:cubicBezTo>
                    <a:cubicBezTo>
                      <a:pt x="3269" y="1605"/>
                      <a:pt x="3102" y="1005"/>
                      <a:pt x="2769" y="505"/>
                    </a:cubicBezTo>
                    <a:cubicBezTo>
                      <a:pt x="2524" y="168"/>
                      <a:pt x="2167" y="0"/>
                      <a:pt x="1776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1" name="Google Shape;1071;p42"/>
              <p:cNvSpPr/>
              <p:nvPr/>
            </p:nvSpPr>
            <p:spPr>
              <a:xfrm>
                <a:off x="3007325" y="4220125"/>
                <a:ext cx="756400" cy="767000"/>
              </a:xfrm>
              <a:custGeom>
                <a:avLst/>
                <a:gdLst/>
                <a:ahLst/>
                <a:cxnLst/>
                <a:rect l="l" t="t" r="r" b="b"/>
                <a:pathLst>
                  <a:path w="30256" h="30680" extrusionOk="0">
                    <a:moveTo>
                      <a:pt x="8773" y="1"/>
                    </a:moveTo>
                    <a:cubicBezTo>
                      <a:pt x="5971" y="4471"/>
                      <a:pt x="3603" y="9207"/>
                      <a:pt x="1668" y="14144"/>
                    </a:cubicBezTo>
                    <a:cubicBezTo>
                      <a:pt x="801" y="16346"/>
                      <a:pt x="0" y="18714"/>
                      <a:pt x="567" y="21016"/>
                    </a:cubicBezTo>
                    <a:cubicBezTo>
                      <a:pt x="1168" y="23451"/>
                      <a:pt x="3136" y="25285"/>
                      <a:pt x="5604" y="25752"/>
                    </a:cubicBezTo>
                    <a:cubicBezTo>
                      <a:pt x="6027" y="25823"/>
                      <a:pt x="6455" y="25850"/>
                      <a:pt x="6885" y="25850"/>
                    </a:cubicBezTo>
                    <a:cubicBezTo>
                      <a:pt x="8359" y="25850"/>
                      <a:pt x="9862" y="25529"/>
                      <a:pt x="11312" y="25529"/>
                    </a:cubicBezTo>
                    <a:cubicBezTo>
                      <a:pt x="12039" y="25529"/>
                      <a:pt x="12753" y="25610"/>
                      <a:pt x="13443" y="25853"/>
                    </a:cubicBezTo>
                    <a:cubicBezTo>
                      <a:pt x="14677" y="26286"/>
                      <a:pt x="15678" y="27187"/>
                      <a:pt x="16712" y="27954"/>
                    </a:cubicBezTo>
                    <a:cubicBezTo>
                      <a:pt x="19288" y="29737"/>
                      <a:pt x="22344" y="30680"/>
                      <a:pt x="25453" y="30680"/>
                    </a:cubicBezTo>
                    <a:cubicBezTo>
                      <a:pt x="26008" y="30680"/>
                      <a:pt x="26564" y="30650"/>
                      <a:pt x="27120" y="30589"/>
                    </a:cubicBezTo>
                    <a:cubicBezTo>
                      <a:pt x="28487" y="30422"/>
                      <a:pt x="30122" y="29755"/>
                      <a:pt x="30255" y="28388"/>
                    </a:cubicBezTo>
                    <a:cubicBezTo>
                      <a:pt x="26619" y="27587"/>
                      <a:pt x="22883" y="26753"/>
                      <a:pt x="19914" y="24552"/>
                    </a:cubicBezTo>
                    <a:cubicBezTo>
                      <a:pt x="18680" y="23584"/>
                      <a:pt x="17546" y="22383"/>
                      <a:pt x="16078" y="21816"/>
                    </a:cubicBezTo>
                    <a:cubicBezTo>
                      <a:pt x="14477" y="21183"/>
                      <a:pt x="9440" y="21016"/>
                      <a:pt x="7839" y="20415"/>
                    </a:cubicBezTo>
                    <a:cubicBezTo>
                      <a:pt x="4870" y="19315"/>
                      <a:pt x="5638" y="16579"/>
                      <a:pt x="7072" y="12943"/>
                    </a:cubicBezTo>
                    <a:cubicBezTo>
                      <a:pt x="8239" y="10008"/>
                      <a:pt x="9841" y="7206"/>
                      <a:pt x="12476" y="5471"/>
                    </a:cubicBezTo>
                    <a:lnTo>
                      <a:pt x="877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2" name="Google Shape;1072;p42"/>
              <p:cNvSpPr/>
              <p:nvPr/>
            </p:nvSpPr>
            <p:spPr>
              <a:xfrm>
                <a:off x="3088200" y="4272675"/>
                <a:ext cx="676350" cy="691450"/>
              </a:xfrm>
              <a:custGeom>
                <a:avLst/>
                <a:gdLst/>
                <a:ahLst/>
                <a:cxnLst/>
                <a:rect l="l" t="t" r="r" b="b"/>
                <a:pathLst>
                  <a:path w="27054" h="27658" extrusionOk="0">
                    <a:moveTo>
                      <a:pt x="6205" y="0"/>
                    </a:moveTo>
                    <a:cubicBezTo>
                      <a:pt x="3937" y="3269"/>
                      <a:pt x="2169" y="6838"/>
                      <a:pt x="935" y="10608"/>
                    </a:cubicBezTo>
                    <a:cubicBezTo>
                      <a:pt x="468" y="11875"/>
                      <a:pt x="201" y="13210"/>
                      <a:pt x="101" y="14544"/>
                    </a:cubicBezTo>
                    <a:cubicBezTo>
                      <a:pt x="1" y="15878"/>
                      <a:pt x="401" y="17213"/>
                      <a:pt x="1135" y="18347"/>
                    </a:cubicBezTo>
                    <a:cubicBezTo>
                      <a:pt x="2503" y="20148"/>
                      <a:pt x="5004" y="20281"/>
                      <a:pt x="7206" y="20682"/>
                    </a:cubicBezTo>
                    <a:cubicBezTo>
                      <a:pt x="9107" y="21015"/>
                      <a:pt x="9841" y="20882"/>
                      <a:pt x="12076" y="21816"/>
                    </a:cubicBezTo>
                    <a:cubicBezTo>
                      <a:pt x="14211" y="22750"/>
                      <a:pt x="16046" y="24384"/>
                      <a:pt x="18080" y="25452"/>
                    </a:cubicBezTo>
                    <a:cubicBezTo>
                      <a:pt x="18080" y="25452"/>
                      <a:pt x="21857" y="27657"/>
                      <a:pt x="25251" y="27657"/>
                    </a:cubicBezTo>
                    <a:cubicBezTo>
                      <a:pt x="25590" y="27657"/>
                      <a:pt x="25925" y="27635"/>
                      <a:pt x="26253" y="27587"/>
                    </a:cubicBezTo>
                    <a:cubicBezTo>
                      <a:pt x="26253" y="27587"/>
                      <a:pt x="27054" y="26886"/>
                      <a:pt x="26987" y="26286"/>
                    </a:cubicBezTo>
                    <a:cubicBezTo>
                      <a:pt x="26987" y="26286"/>
                      <a:pt x="21483" y="25018"/>
                      <a:pt x="20315" y="24418"/>
                    </a:cubicBezTo>
                    <a:cubicBezTo>
                      <a:pt x="19115" y="23817"/>
                      <a:pt x="17380" y="23050"/>
                      <a:pt x="16012" y="21916"/>
                    </a:cubicBezTo>
                    <a:cubicBezTo>
                      <a:pt x="14645" y="20815"/>
                      <a:pt x="13677" y="19247"/>
                      <a:pt x="9141" y="19047"/>
                    </a:cubicBezTo>
                    <a:cubicBezTo>
                      <a:pt x="8607" y="19014"/>
                      <a:pt x="7640" y="18847"/>
                      <a:pt x="6606" y="18714"/>
                    </a:cubicBezTo>
                    <a:cubicBezTo>
                      <a:pt x="4504" y="18480"/>
                      <a:pt x="3003" y="17880"/>
                      <a:pt x="2669" y="16279"/>
                    </a:cubicBezTo>
                    <a:cubicBezTo>
                      <a:pt x="2136" y="13677"/>
                      <a:pt x="5171" y="8039"/>
                      <a:pt x="5171" y="8039"/>
                    </a:cubicBezTo>
                    <a:cubicBezTo>
                      <a:pt x="5171" y="8039"/>
                      <a:pt x="8173" y="3703"/>
                      <a:pt x="9341" y="3436"/>
                    </a:cubicBezTo>
                    <a:lnTo>
                      <a:pt x="620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3" name="Google Shape;1073;p42"/>
              <p:cNvSpPr/>
              <p:nvPr/>
            </p:nvSpPr>
            <p:spPr>
              <a:xfrm>
                <a:off x="3084050" y="4271825"/>
                <a:ext cx="660475" cy="693650"/>
              </a:xfrm>
              <a:custGeom>
                <a:avLst/>
                <a:gdLst/>
                <a:ahLst/>
                <a:cxnLst/>
                <a:rect l="l" t="t" r="r" b="b"/>
                <a:pathLst>
                  <a:path w="26419" h="27746" extrusionOk="0">
                    <a:moveTo>
                      <a:pt x="6371" y="1"/>
                    </a:moveTo>
                    <a:lnTo>
                      <a:pt x="6371" y="1"/>
                    </a:lnTo>
                    <a:cubicBezTo>
                      <a:pt x="6338" y="34"/>
                      <a:pt x="6305" y="68"/>
                      <a:pt x="6305" y="101"/>
                    </a:cubicBezTo>
                    <a:lnTo>
                      <a:pt x="6371" y="1"/>
                    </a:lnTo>
                    <a:close/>
                    <a:moveTo>
                      <a:pt x="6305" y="101"/>
                    </a:moveTo>
                    <a:lnTo>
                      <a:pt x="6071" y="401"/>
                    </a:lnTo>
                    <a:cubicBezTo>
                      <a:pt x="5904" y="635"/>
                      <a:pt x="5637" y="1035"/>
                      <a:pt x="5304" y="1502"/>
                    </a:cubicBezTo>
                    <a:cubicBezTo>
                      <a:pt x="4337" y="2936"/>
                      <a:pt x="3503" y="4404"/>
                      <a:pt x="2802" y="5938"/>
                    </a:cubicBezTo>
                    <a:cubicBezTo>
                      <a:pt x="1701" y="8207"/>
                      <a:pt x="901" y="10608"/>
                      <a:pt x="367" y="13077"/>
                    </a:cubicBezTo>
                    <a:cubicBezTo>
                      <a:pt x="0" y="14545"/>
                      <a:pt x="100" y="16079"/>
                      <a:pt x="634" y="17480"/>
                    </a:cubicBezTo>
                    <a:cubicBezTo>
                      <a:pt x="767" y="17847"/>
                      <a:pt x="967" y="18214"/>
                      <a:pt x="1201" y="18514"/>
                    </a:cubicBezTo>
                    <a:cubicBezTo>
                      <a:pt x="1468" y="18848"/>
                      <a:pt x="1768" y="19148"/>
                      <a:pt x="2102" y="19348"/>
                    </a:cubicBezTo>
                    <a:cubicBezTo>
                      <a:pt x="2802" y="19782"/>
                      <a:pt x="3569" y="20082"/>
                      <a:pt x="4370" y="20249"/>
                    </a:cubicBezTo>
                    <a:lnTo>
                      <a:pt x="5104" y="20449"/>
                    </a:lnTo>
                    <a:cubicBezTo>
                      <a:pt x="6672" y="20649"/>
                      <a:pt x="8206" y="20916"/>
                      <a:pt x="9674" y="21216"/>
                    </a:cubicBezTo>
                    <a:cubicBezTo>
                      <a:pt x="10408" y="21383"/>
                      <a:pt x="11108" y="21550"/>
                      <a:pt x="11809" y="21750"/>
                    </a:cubicBezTo>
                    <a:cubicBezTo>
                      <a:pt x="12142" y="21850"/>
                      <a:pt x="12442" y="21983"/>
                      <a:pt x="12776" y="22150"/>
                    </a:cubicBezTo>
                    <a:cubicBezTo>
                      <a:pt x="13076" y="22317"/>
                      <a:pt x="13376" y="22484"/>
                      <a:pt x="13677" y="22650"/>
                    </a:cubicBezTo>
                    <a:cubicBezTo>
                      <a:pt x="14844" y="23351"/>
                      <a:pt x="15911" y="24085"/>
                      <a:pt x="16946" y="24752"/>
                    </a:cubicBezTo>
                    <a:cubicBezTo>
                      <a:pt x="17880" y="25386"/>
                      <a:pt x="18880" y="25919"/>
                      <a:pt x="19914" y="26353"/>
                    </a:cubicBezTo>
                    <a:cubicBezTo>
                      <a:pt x="21415" y="27020"/>
                      <a:pt x="23017" y="27454"/>
                      <a:pt x="24618" y="27721"/>
                    </a:cubicBezTo>
                    <a:cubicBezTo>
                      <a:pt x="24835" y="27737"/>
                      <a:pt x="25060" y="27746"/>
                      <a:pt x="25285" y="27746"/>
                    </a:cubicBezTo>
                    <a:cubicBezTo>
                      <a:pt x="25510" y="27746"/>
                      <a:pt x="25735" y="27737"/>
                      <a:pt x="25952" y="27721"/>
                    </a:cubicBezTo>
                    <a:cubicBezTo>
                      <a:pt x="26119" y="27687"/>
                      <a:pt x="26252" y="27654"/>
                      <a:pt x="26419" y="27621"/>
                    </a:cubicBezTo>
                    <a:cubicBezTo>
                      <a:pt x="26419" y="27612"/>
                      <a:pt x="26407" y="27608"/>
                      <a:pt x="26384" y="27608"/>
                    </a:cubicBezTo>
                    <a:cubicBezTo>
                      <a:pt x="26322" y="27608"/>
                      <a:pt x="26181" y="27638"/>
                      <a:pt x="25985" y="27687"/>
                    </a:cubicBezTo>
                    <a:cubicBezTo>
                      <a:pt x="25869" y="27696"/>
                      <a:pt x="25753" y="27700"/>
                      <a:pt x="25637" y="27700"/>
                    </a:cubicBezTo>
                    <a:cubicBezTo>
                      <a:pt x="25319" y="27700"/>
                      <a:pt x="25002" y="27669"/>
                      <a:pt x="24684" y="27621"/>
                    </a:cubicBezTo>
                    <a:cubicBezTo>
                      <a:pt x="23083" y="27354"/>
                      <a:pt x="21515" y="26887"/>
                      <a:pt x="20014" y="26220"/>
                    </a:cubicBezTo>
                    <a:cubicBezTo>
                      <a:pt x="18980" y="25786"/>
                      <a:pt x="18013" y="25252"/>
                      <a:pt x="17079" y="24585"/>
                    </a:cubicBezTo>
                    <a:cubicBezTo>
                      <a:pt x="16045" y="23951"/>
                      <a:pt x="14977" y="23217"/>
                      <a:pt x="13810" y="22484"/>
                    </a:cubicBezTo>
                    <a:cubicBezTo>
                      <a:pt x="13510" y="22317"/>
                      <a:pt x="13210" y="22117"/>
                      <a:pt x="12909" y="21950"/>
                    </a:cubicBezTo>
                    <a:cubicBezTo>
                      <a:pt x="12576" y="21783"/>
                      <a:pt x="12242" y="21650"/>
                      <a:pt x="11909" y="21550"/>
                    </a:cubicBezTo>
                    <a:cubicBezTo>
                      <a:pt x="11208" y="21316"/>
                      <a:pt x="10508" y="21149"/>
                      <a:pt x="9774" y="20983"/>
                    </a:cubicBezTo>
                    <a:cubicBezTo>
                      <a:pt x="8306" y="20682"/>
                      <a:pt x="6772" y="20415"/>
                      <a:pt x="5170" y="20215"/>
                    </a:cubicBezTo>
                    <a:lnTo>
                      <a:pt x="4437" y="20015"/>
                    </a:lnTo>
                    <a:cubicBezTo>
                      <a:pt x="3669" y="19848"/>
                      <a:pt x="2902" y="19582"/>
                      <a:pt x="2235" y="19148"/>
                    </a:cubicBezTo>
                    <a:cubicBezTo>
                      <a:pt x="1901" y="18948"/>
                      <a:pt x="1635" y="18681"/>
                      <a:pt x="1401" y="18381"/>
                    </a:cubicBezTo>
                    <a:cubicBezTo>
                      <a:pt x="1168" y="18080"/>
                      <a:pt x="1001" y="17747"/>
                      <a:pt x="834" y="17380"/>
                    </a:cubicBezTo>
                    <a:cubicBezTo>
                      <a:pt x="300" y="16012"/>
                      <a:pt x="234" y="14511"/>
                      <a:pt x="601" y="13077"/>
                    </a:cubicBezTo>
                    <a:cubicBezTo>
                      <a:pt x="1101" y="10642"/>
                      <a:pt x="1901" y="8273"/>
                      <a:pt x="2936" y="6005"/>
                    </a:cubicBezTo>
                    <a:cubicBezTo>
                      <a:pt x="3636" y="4471"/>
                      <a:pt x="4437" y="2970"/>
                      <a:pt x="5371" y="1569"/>
                    </a:cubicBezTo>
                    <a:cubicBezTo>
                      <a:pt x="5704" y="1068"/>
                      <a:pt x="5938" y="668"/>
                      <a:pt x="6104" y="401"/>
                    </a:cubicBezTo>
                    <a:lnTo>
                      <a:pt x="6305" y="10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4" name="Google Shape;1074;p42"/>
              <p:cNvSpPr/>
              <p:nvPr/>
            </p:nvSpPr>
            <p:spPr>
              <a:xfrm>
                <a:off x="3199950" y="3709750"/>
                <a:ext cx="1998125" cy="1413600"/>
              </a:xfrm>
              <a:custGeom>
                <a:avLst/>
                <a:gdLst/>
                <a:ahLst/>
                <a:cxnLst/>
                <a:rect l="l" t="t" r="r" b="b"/>
                <a:pathLst>
                  <a:path w="79925" h="56544" extrusionOk="0">
                    <a:moveTo>
                      <a:pt x="23342" y="1"/>
                    </a:moveTo>
                    <a:cubicBezTo>
                      <a:pt x="22699" y="1"/>
                      <a:pt x="22060" y="80"/>
                      <a:pt x="21449" y="268"/>
                    </a:cubicBezTo>
                    <a:cubicBezTo>
                      <a:pt x="17180" y="1569"/>
                      <a:pt x="12943" y="4805"/>
                      <a:pt x="12310" y="12176"/>
                    </a:cubicBezTo>
                    <a:cubicBezTo>
                      <a:pt x="11809" y="18014"/>
                      <a:pt x="13844" y="23685"/>
                      <a:pt x="13844" y="23685"/>
                    </a:cubicBezTo>
                    <a:lnTo>
                      <a:pt x="735" y="13044"/>
                    </a:lnTo>
                    <a:lnTo>
                      <a:pt x="735" y="13044"/>
                    </a:lnTo>
                    <a:cubicBezTo>
                      <a:pt x="735" y="13044"/>
                      <a:pt x="1" y="19248"/>
                      <a:pt x="1802" y="22584"/>
                    </a:cubicBezTo>
                    <a:cubicBezTo>
                      <a:pt x="2202" y="23384"/>
                      <a:pt x="4838" y="26020"/>
                      <a:pt x="8440" y="29055"/>
                    </a:cubicBezTo>
                    <a:cubicBezTo>
                      <a:pt x="15945" y="35426"/>
                      <a:pt x="26887" y="44099"/>
                      <a:pt x="26887" y="44099"/>
                    </a:cubicBezTo>
                    <a:cubicBezTo>
                      <a:pt x="26887" y="44099"/>
                      <a:pt x="46567" y="55841"/>
                      <a:pt x="50604" y="56508"/>
                    </a:cubicBezTo>
                    <a:cubicBezTo>
                      <a:pt x="50749" y="56532"/>
                      <a:pt x="50916" y="56544"/>
                      <a:pt x="51104" y="56544"/>
                    </a:cubicBezTo>
                    <a:cubicBezTo>
                      <a:pt x="56175" y="56544"/>
                      <a:pt x="76088" y="48169"/>
                      <a:pt x="76088" y="48169"/>
                    </a:cubicBezTo>
                    <a:cubicBezTo>
                      <a:pt x="76088" y="48169"/>
                      <a:pt x="79924" y="40030"/>
                      <a:pt x="79591" y="37628"/>
                    </a:cubicBezTo>
                    <a:cubicBezTo>
                      <a:pt x="79257" y="35226"/>
                      <a:pt x="50604" y="13978"/>
                      <a:pt x="47735" y="12343"/>
                    </a:cubicBezTo>
                    <a:cubicBezTo>
                      <a:pt x="44833" y="10742"/>
                      <a:pt x="30389" y="2303"/>
                      <a:pt x="30389" y="2303"/>
                    </a:cubicBezTo>
                    <a:cubicBezTo>
                      <a:pt x="30389" y="2303"/>
                      <a:pt x="26806" y="1"/>
                      <a:pt x="233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5" name="Google Shape;1075;p42"/>
              <p:cNvSpPr/>
              <p:nvPr/>
            </p:nvSpPr>
            <p:spPr>
              <a:xfrm>
                <a:off x="4451675" y="4871425"/>
                <a:ext cx="59250" cy="23602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9441" extrusionOk="0">
                    <a:moveTo>
                      <a:pt x="2369" y="1"/>
                    </a:moveTo>
                    <a:cubicBezTo>
                      <a:pt x="2336" y="1"/>
                      <a:pt x="2236" y="101"/>
                      <a:pt x="2102" y="301"/>
                    </a:cubicBezTo>
                    <a:cubicBezTo>
                      <a:pt x="1869" y="568"/>
                      <a:pt x="1669" y="868"/>
                      <a:pt x="1502" y="1168"/>
                    </a:cubicBezTo>
                    <a:cubicBezTo>
                      <a:pt x="901" y="2202"/>
                      <a:pt x="468" y="3336"/>
                      <a:pt x="234" y="4471"/>
                    </a:cubicBezTo>
                    <a:cubicBezTo>
                      <a:pt x="101" y="5138"/>
                      <a:pt x="34" y="5771"/>
                      <a:pt x="1" y="6439"/>
                    </a:cubicBezTo>
                    <a:cubicBezTo>
                      <a:pt x="1" y="6972"/>
                      <a:pt x="34" y="7506"/>
                      <a:pt x="134" y="8006"/>
                    </a:cubicBezTo>
                    <a:cubicBezTo>
                      <a:pt x="168" y="8373"/>
                      <a:pt x="234" y="8740"/>
                      <a:pt x="334" y="9074"/>
                    </a:cubicBezTo>
                    <a:cubicBezTo>
                      <a:pt x="368" y="9207"/>
                      <a:pt x="401" y="9341"/>
                      <a:pt x="468" y="9441"/>
                    </a:cubicBezTo>
                    <a:cubicBezTo>
                      <a:pt x="501" y="9441"/>
                      <a:pt x="368" y="8907"/>
                      <a:pt x="268" y="8006"/>
                    </a:cubicBezTo>
                    <a:cubicBezTo>
                      <a:pt x="201" y="7473"/>
                      <a:pt x="201" y="6972"/>
                      <a:pt x="201" y="6439"/>
                    </a:cubicBezTo>
                    <a:cubicBezTo>
                      <a:pt x="234" y="5805"/>
                      <a:pt x="334" y="5171"/>
                      <a:pt x="434" y="4537"/>
                    </a:cubicBezTo>
                    <a:cubicBezTo>
                      <a:pt x="701" y="3403"/>
                      <a:pt x="1102" y="2269"/>
                      <a:pt x="1635" y="1268"/>
                    </a:cubicBezTo>
                    <a:cubicBezTo>
                      <a:pt x="2069" y="468"/>
                      <a:pt x="2369" y="1"/>
                      <a:pt x="236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6" name="Google Shape;1076;p42"/>
              <p:cNvSpPr/>
              <p:nvPr/>
            </p:nvSpPr>
            <p:spPr>
              <a:xfrm>
                <a:off x="3546025" y="4301850"/>
                <a:ext cx="326925" cy="297750"/>
              </a:xfrm>
              <a:custGeom>
                <a:avLst/>
                <a:gdLst/>
                <a:ahLst/>
                <a:cxnLst/>
                <a:rect l="l" t="t" r="r" b="b"/>
                <a:pathLst>
                  <a:path w="13077" h="1191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34" y="167"/>
                      <a:pt x="301" y="334"/>
                      <a:pt x="468" y="501"/>
                    </a:cubicBezTo>
                    <a:lnTo>
                      <a:pt x="1802" y="1835"/>
                    </a:lnTo>
                    <a:cubicBezTo>
                      <a:pt x="2970" y="2936"/>
                      <a:pt x="4538" y="4504"/>
                      <a:pt x="6305" y="6172"/>
                    </a:cubicBezTo>
                    <a:cubicBezTo>
                      <a:pt x="8073" y="7840"/>
                      <a:pt x="9741" y="9307"/>
                      <a:pt x="11009" y="10308"/>
                    </a:cubicBezTo>
                    <a:cubicBezTo>
                      <a:pt x="11609" y="10842"/>
                      <a:pt x="12143" y="11242"/>
                      <a:pt x="12477" y="11509"/>
                    </a:cubicBezTo>
                    <a:cubicBezTo>
                      <a:pt x="12677" y="11642"/>
                      <a:pt x="12843" y="11776"/>
                      <a:pt x="13077" y="11909"/>
                    </a:cubicBezTo>
                    <a:cubicBezTo>
                      <a:pt x="12910" y="11742"/>
                      <a:pt x="12743" y="11576"/>
                      <a:pt x="12543" y="11442"/>
                    </a:cubicBezTo>
                    <a:lnTo>
                      <a:pt x="11109" y="10175"/>
                    </a:lnTo>
                    <a:cubicBezTo>
                      <a:pt x="9875" y="9174"/>
                      <a:pt x="8240" y="7673"/>
                      <a:pt x="6472" y="6005"/>
                    </a:cubicBezTo>
                    <a:lnTo>
                      <a:pt x="1936" y="1702"/>
                    </a:lnTo>
                    <a:cubicBezTo>
                      <a:pt x="1335" y="1168"/>
                      <a:pt x="868" y="735"/>
                      <a:pt x="535" y="434"/>
                    </a:cubicBezTo>
                    <a:cubicBezTo>
                      <a:pt x="368" y="268"/>
                      <a:pt x="168" y="101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7" name="Google Shape;1077;p42"/>
              <p:cNvSpPr/>
              <p:nvPr/>
            </p:nvSpPr>
            <p:spPr>
              <a:xfrm>
                <a:off x="3802050" y="4456975"/>
                <a:ext cx="199325" cy="296900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1876" extrusionOk="0">
                    <a:moveTo>
                      <a:pt x="7973" y="0"/>
                    </a:moveTo>
                    <a:cubicBezTo>
                      <a:pt x="7806" y="100"/>
                      <a:pt x="7639" y="200"/>
                      <a:pt x="7506" y="334"/>
                    </a:cubicBezTo>
                    <a:cubicBezTo>
                      <a:pt x="7339" y="434"/>
                      <a:pt x="7172" y="567"/>
                      <a:pt x="6972" y="734"/>
                    </a:cubicBezTo>
                    <a:cubicBezTo>
                      <a:pt x="6772" y="901"/>
                      <a:pt x="6539" y="1101"/>
                      <a:pt x="6305" y="1334"/>
                    </a:cubicBezTo>
                    <a:cubicBezTo>
                      <a:pt x="5004" y="2502"/>
                      <a:pt x="3870" y="3803"/>
                      <a:pt x="2903" y="5204"/>
                    </a:cubicBezTo>
                    <a:cubicBezTo>
                      <a:pt x="1902" y="6638"/>
                      <a:pt x="1101" y="8173"/>
                      <a:pt x="534" y="9807"/>
                    </a:cubicBezTo>
                    <a:cubicBezTo>
                      <a:pt x="434" y="10074"/>
                      <a:pt x="334" y="10341"/>
                      <a:pt x="267" y="10641"/>
                    </a:cubicBezTo>
                    <a:cubicBezTo>
                      <a:pt x="201" y="10841"/>
                      <a:pt x="134" y="11075"/>
                      <a:pt x="101" y="11308"/>
                    </a:cubicBezTo>
                    <a:cubicBezTo>
                      <a:pt x="34" y="11475"/>
                      <a:pt x="1" y="11675"/>
                      <a:pt x="1" y="11875"/>
                    </a:cubicBezTo>
                    <a:cubicBezTo>
                      <a:pt x="34" y="11875"/>
                      <a:pt x="201" y="11075"/>
                      <a:pt x="668" y="9841"/>
                    </a:cubicBezTo>
                    <a:cubicBezTo>
                      <a:pt x="1302" y="8239"/>
                      <a:pt x="2102" y="6738"/>
                      <a:pt x="3069" y="5337"/>
                    </a:cubicBezTo>
                    <a:cubicBezTo>
                      <a:pt x="4070" y="3936"/>
                      <a:pt x="5171" y="2635"/>
                      <a:pt x="6405" y="1434"/>
                    </a:cubicBezTo>
                    <a:cubicBezTo>
                      <a:pt x="6639" y="1201"/>
                      <a:pt x="6839" y="1001"/>
                      <a:pt x="7039" y="834"/>
                    </a:cubicBezTo>
                    <a:cubicBezTo>
                      <a:pt x="7239" y="634"/>
                      <a:pt x="7406" y="500"/>
                      <a:pt x="7539" y="367"/>
                    </a:cubicBezTo>
                    <a:cubicBezTo>
                      <a:pt x="7706" y="267"/>
                      <a:pt x="7840" y="134"/>
                      <a:pt x="797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8" name="Google Shape;1078;p42"/>
              <p:cNvSpPr/>
              <p:nvPr/>
            </p:nvSpPr>
            <p:spPr>
              <a:xfrm>
                <a:off x="4510050" y="4639575"/>
                <a:ext cx="661350" cy="231925"/>
              </a:xfrm>
              <a:custGeom>
                <a:avLst/>
                <a:gdLst/>
                <a:ahLst/>
                <a:cxnLst/>
                <a:rect l="l" t="t" r="r" b="b"/>
                <a:pathLst>
                  <a:path w="26454" h="9277" extrusionOk="0">
                    <a:moveTo>
                      <a:pt x="26418" y="1"/>
                    </a:moveTo>
                    <a:cubicBezTo>
                      <a:pt x="26289" y="1"/>
                      <a:pt x="20422" y="1991"/>
                      <a:pt x="13177" y="4538"/>
                    </a:cubicBezTo>
                    <a:cubicBezTo>
                      <a:pt x="5905" y="7106"/>
                      <a:pt x="1" y="9208"/>
                      <a:pt x="34" y="9275"/>
                    </a:cubicBezTo>
                    <a:cubicBezTo>
                      <a:pt x="34" y="9276"/>
                      <a:pt x="36" y="9276"/>
                      <a:pt x="39" y="9276"/>
                    </a:cubicBezTo>
                    <a:cubicBezTo>
                      <a:pt x="224" y="9276"/>
                      <a:pt x="6088" y="7266"/>
                      <a:pt x="13244" y="4738"/>
                    </a:cubicBezTo>
                    <a:cubicBezTo>
                      <a:pt x="20549" y="2170"/>
                      <a:pt x="26453" y="68"/>
                      <a:pt x="26420" y="1"/>
                    </a:cubicBezTo>
                    <a:cubicBezTo>
                      <a:pt x="26419" y="1"/>
                      <a:pt x="26419" y="1"/>
                      <a:pt x="2641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9" name="Google Shape;1079;p42"/>
              <p:cNvSpPr/>
              <p:nvPr/>
            </p:nvSpPr>
            <p:spPr>
              <a:xfrm>
                <a:off x="3573550" y="3757250"/>
                <a:ext cx="876500" cy="760625"/>
              </a:xfrm>
              <a:custGeom>
                <a:avLst/>
                <a:gdLst/>
                <a:ahLst/>
                <a:cxnLst/>
                <a:rect l="l" t="t" r="r" b="b"/>
                <a:pathLst>
                  <a:path w="35060" h="30425" extrusionOk="0">
                    <a:moveTo>
                      <a:pt x="9563" y="1"/>
                    </a:moveTo>
                    <a:cubicBezTo>
                      <a:pt x="8866" y="1"/>
                      <a:pt x="8170" y="77"/>
                      <a:pt x="7473" y="236"/>
                    </a:cubicBezTo>
                    <a:cubicBezTo>
                      <a:pt x="6305" y="503"/>
                      <a:pt x="5204" y="1037"/>
                      <a:pt x="4237" y="1770"/>
                    </a:cubicBezTo>
                    <a:cubicBezTo>
                      <a:pt x="2369" y="3271"/>
                      <a:pt x="1035" y="5340"/>
                      <a:pt x="501" y="7675"/>
                    </a:cubicBezTo>
                    <a:cubicBezTo>
                      <a:pt x="1" y="9843"/>
                      <a:pt x="101" y="12111"/>
                      <a:pt x="801" y="14213"/>
                    </a:cubicBezTo>
                    <a:cubicBezTo>
                      <a:pt x="1402" y="16114"/>
                      <a:pt x="2302" y="17915"/>
                      <a:pt x="3503" y="19516"/>
                    </a:cubicBezTo>
                    <a:cubicBezTo>
                      <a:pt x="4037" y="20250"/>
                      <a:pt x="4637" y="20917"/>
                      <a:pt x="5238" y="21585"/>
                    </a:cubicBezTo>
                    <a:cubicBezTo>
                      <a:pt x="5805" y="22252"/>
                      <a:pt x="6372" y="22852"/>
                      <a:pt x="6906" y="23419"/>
                    </a:cubicBezTo>
                    <a:cubicBezTo>
                      <a:pt x="9074" y="25754"/>
                      <a:pt x="10942" y="27522"/>
                      <a:pt x="12276" y="28690"/>
                    </a:cubicBezTo>
                    <a:cubicBezTo>
                      <a:pt x="12943" y="29257"/>
                      <a:pt x="13477" y="29690"/>
                      <a:pt x="13811" y="29991"/>
                    </a:cubicBezTo>
                    <a:lnTo>
                      <a:pt x="14244" y="30324"/>
                    </a:lnTo>
                    <a:cubicBezTo>
                      <a:pt x="14278" y="30358"/>
                      <a:pt x="14344" y="30391"/>
                      <a:pt x="14378" y="30424"/>
                    </a:cubicBezTo>
                    <a:cubicBezTo>
                      <a:pt x="14344" y="30391"/>
                      <a:pt x="14311" y="30324"/>
                      <a:pt x="14244" y="30291"/>
                    </a:cubicBezTo>
                    <a:lnTo>
                      <a:pt x="13844" y="29957"/>
                    </a:lnTo>
                    <a:cubicBezTo>
                      <a:pt x="13477" y="29657"/>
                      <a:pt x="12977" y="29190"/>
                      <a:pt x="12310" y="28623"/>
                    </a:cubicBezTo>
                    <a:cubicBezTo>
                      <a:pt x="10975" y="27422"/>
                      <a:pt x="9141" y="25654"/>
                      <a:pt x="7006" y="23319"/>
                    </a:cubicBezTo>
                    <a:cubicBezTo>
                      <a:pt x="6472" y="22752"/>
                      <a:pt x="5905" y="22152"/>
                      <a:pt x="5338" y="21484"/>
                    </a:cubicBezTo>
                    <a:cubicBezTo>
                      <a:pt x="4771" y="20817"/>
                      <a:pt x="4170" y="20150"/>
                      <a:pt x="3637" y="19416"/>
                    </a:cubicBezTo>
                    <a:cubicBezTo>
                      <a:pt x="2436" y="17815"/>
                      <a:pt x="1535" y="16047"/>
                      <a:pt x="968" y="14146"/>
                    </a:cubicBezTo>
                    <a:cubicBezTo>
                      <a:pt x="301" y="12078"/>
                      <a:pt x="201" y="9843"/>
                      <a:pt x="668" y="7741"/>
                    </a:cubicBezTo>
                    <a:cubicBezTo>
                      <a:pt x="1202" y="5440"/>
                      <a:pt x="2503" y="3405"/>
                      <a:pt x="4337" y="1937"/>
                    </a:cubicBezTo>
                    <a:cubicBezTo>
                      <a:pt x="5271" y="1203"/>
                      <a:pt x="6339" y="703"/>
                      <a:pt x="7506" y="436"/>
                    </a:cubicBezTo>
                    <a:cubicBezTo>
                      <a:pt x="8183" y="293"/>
                      <a:pt x="8885" y="225"/>
                      <a:pt x="9589" y="225"/>
                    </a:cubicBezTo>
                    <a:cubicBezTo>
                      <a:pt x="10030" y="225"/>
                      <a:pt x="10472" y="251"/>
                      <a:pt x="10909" y="303"/>
                    </a:cubicBezTo>
                    <a:cubicBezTo>
                      <a:pt x="13077" y="670"/>
                      <a:pt x="15112" y="1470"/>
                      <a:pt x="16946" y="2704"/>
                    </a:cubicBezTo>
                    <a:cubicBezTo>
                      <a:pt x="18714" y="3772"/>
                      <a:pt x="20315" y="4973"/>
                      <a:pt x="21883" y="6007"/>
                    </a:cubicBezTo>
                    <a:cubicBezTo>
                      <a:pt x="22650" y="6507"/>
                      <a:pt x="23417" y="6974"/>
                      <a:pt x="24151" y="7441"/>
                    </a:cubicBezTo>
                    <a:lnTo>
                      <a:pt x="26286" y="8742"/>
                    </a:lnTo>
                    <a:lnTo>
                      <a:pt x="32691" y="12645"/>
                    </a:lnTo>
                    <a:lnTo>
                      <a:pt x="34425" y="13679"/>
                    </a:lnTo>
                    <a:lnTo>
                      <a:pt x="34892" y="13946"/>
                    </a:lnTo>
                    <a:cubicBezTo>
                      <a:pt x="34959" y="13979"/>
                      <a:pt x="34992" y="14012"/>
                      <a:pt x="35059" y="14046"/>
                    </a:cubicBezTo>
                    <a:lnTo>
                      <a:pt x="34926" y="13946"/>
                    </a:lnTo>
                    <a:lnTo>
                      <a:pt x="34459" y="13679"/>
                    </a:lnTo>
                    <a:lnTo>
                      <a:pt x="32757" y="12578"/>
                    </a:lnTo>
                    <a:lnTo>
                      <a:pt x="26386" y="8609"/>
                    </a:lnTo>
                    <a:lnTo>
                      <a:pt x="24251" y="7308"/>
                    </a:lnTo>
                    <a:cubicBezTo>
                      <a:pt x="23518" y="6841"/>
                      <a:pt x="22750" y="6407"/>
                      <a:pt x="21983" y="5873"/>
                    </a:cubicBezTo>
                    <a:cubicBezTo>
                      <a:pt x="20449" y="4839"/>
                      <a:pt x="18848" y="3638"/>
                      <a:pt x="17080" y="2538"/>
                    </a:cubicBezTo>
                    <a:cubicBezTo>
                      <a:pt x="15245" y="1303"/>
                      <a:pt x="13143" y="469"/>
                      <a:pt x="10975" y="103"/>
                    </a:cubicBezTo>
                    <a:cubicBezTo>
                      <a:pt x="10505" y="35"/>
                      <a:pt x="10034" y="1"/>
                      <a:pt x="956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0" name="Google Shape;1080;p42"/>
              <p:cNvSpPr/>
              <p:nvPr/>
            </p:nvSpPr>
            <p:spPr>
              <a:xfrm>
                <a:off x="3706150" y="3706950"/>
                <a:ext cx="743900" cy="350600"/>
              </a:xfrm>
              <a:custGeom>
                <a:avLst/>
                <a:gdLst/>
                <a:ahLst/>
                <a:cxnLst/>
                <a:rect l="l" t="t" r="r" b="b"/>
                <a:pathLst>
                  <a:path w="29756" h="14024" extrusionOk="0">
                    <a:moveTo>
                      <a:pt x="3444" y="0"/>
                    </a:moveTo>
                    <a:cubicBezTo>
                      <a:pt x="2687" y="0"/>
                      <a:pt x="1931" y="105"/>
                      <a:pt x="1201" y="313"/>
                    </a:cubicBezTo>
                    <a:cubicBezTo>
                      <a:pt x="768" y="447"/>
                      <a:pt x="367" y="613"/>
                      <a:pt x="1" y="847"/>
                    </a:cubicBezTo>
                    <a:cubicBezTo>
                      <a:pt x="401" y="680"/>
                      <a:pt x="834" y="513"/>
                      <a:pt x="1235" y="413"/>
                    </a:cubicBezTo>
                    <a:cubicBezTo>
                      <a:pt x="1929" y="215"/>
                      <a:pt x="2636" y="123"/>
                      <a:pt x="3340" y="123"/>
                    </a:cubicBezTo>
                    <a:cubicBezTo>
                      <a:pt x="3819" y="123"/>
                      <a:pt x="4298" y="165"/>
                      <a:pt x="4771" y="247"/>
                    </a:cubicBezTo>
                    <a:cubicBezTo>
                      <a:pt x="5605" y="413"/>
                      <a:pt x="6372" y="647"/>
                      <a:pt x="7139" y="980"/>
                    </a:cubicBezTo>
                    <a:cubicBezTo>
                      <a:pt x="7940" y="1314"/>
                      <a:pt x="8807" y="1714"/>
                      <a:pt x="9707" y="2181"/>
                    </a:cubicBezTo>
                    <a:cubicBezTo>
                      <a:pt x="10608" y="2648"/>
                      <a:pt x="11509" y="3149"/>
                      <a:pt x="12443" y="3716"/>
                    </a:cubicBezTo>
                    <a:cubicBezTo>
                      <a:pt x="13377" y="4249"/>
                      <a:pt x="14344" y="4850"/>
                      <a:pt x="15345" y="5450"/>
                    </a:cubicBezTo>
                    <a:cubicBezTo>
                      <a:pt x="19314" y="7819"/>
                      <a:pt x="22984" y="9887"/>
                      <a:pt x="25552" y="11455"/>
                    </a:cubicBezTo>
                    <a:cubicBezTo>
                      <a:pt x="26853" y="12222"/>
                      <a:pt x="27887" y="12889"/>
                      <a:pt x="28621" y="13323"/>
                    </a:cubicBezTo>
                    <a:lnTo>
                      <a:pt x="29455" y="13856"/>
                    </a:lnTo>
                    <a:cubicBezTo>
                      <a:pt x="29555" y="13923"/>
                      <a:pt x="29655" y="13990"/>
                      <a:pt x="29755" y="14023"/>
                    </a:cubicBezTo>
                    <a:cubicBezTo>
                      <a:pt x="29655" y="13956"/>
                      <a:pt x="29555" y="13890"/>
                      <a:pt x="29455" y="13823"/>
                    </a:cubicBezTo>
                    <a:cubicBezTo>
                      <a:pt x="29288" y="13689"/>
                      <a:pt x="29021" y="13489"/>
                      <a:pt x="28654" y="13256"/>
                    </a:cubicBezTo>
                    <a:cubicBezTo>
                      <a:pt x="27954" y="12789"/>
                      <a:pt x="26920" y="12122"/>
                      <a:pt x="25619" y="11321"/>
                    </a:cubicBezTo>
                    <a:cubicBezTo>
                      <a:pt x="23050" y="9720"/>
                      <a:pt x="19414" y="7618"/>
                      <a:pt x="15445" y="5250"/>
                    </a:cubicBezTo>
                    <a:lnTo>
                      <a:pt x="12543" y="3516"/>
                    </a:lnTo>
                    <a:cubicBezTo>
                      <a:pt x="11609" y="2948"/>
                      <a:pt x="10675" y="2448"/>
                      <a:pt x="9774" y="2014"/>
                    </a:cubicBezTo>
                    <a:cubicBezTo>
                      <a:pt x="8874" y="1547"/>
                      <a:pt x="8006" y="1147"/>
                      <a:pt x="7172" y="814"/>
                    </a:cubicBezTo>
                    <a:cubicBezTo>
                      <a:pt x="6405" y="480"/>
                      <a:pt x="5605" y="247"/>
                      <a:pt x="4804" y="113"/>
                    </a:cubicBezTo>
                    <a:cubicBezTo>
                      <a:pt x="4354" y="38"/>
                      <a:pt x="3899" y="0"/>
                      <a:pt x="344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1" name="Google Shape;1081;p42"/>
              <p:cNvSpPr/>
              <p:nvPr/>
            </p:nvSpPr>
            <p:spPr>
              <a:xfrm>
                <a:off x="3912975" y="3734775"/>
                <a:ext cx="410300" cy="287925"/>
              </a:xfrm>
              <a:custGeom>
                <a:avLst/>
                <a:gdLst/>
                <a:ahLst/>
                <a:cxnLst/>
                <a:rect l="l" t="t" r="r" b="b"/>
                <a:pathLst>
                  <a:path w="16412" h="11517" extrusionOk="0">
                    <a:moveTo>
                      <a:pt x="6772" y="1"/>
                    </a:moveTo>
                    <a:lnTo>
                      <a:pt x="300" y="2503"/>
                    </a:lnTo>
                    <a:cubicBezTo>
                      <a:pt x="300" y="2503"/>
                      <a:pt x="0" y="3103"/>
                      <a:pt x="967" y="3737"/>
                    </a:cubicBezTo>
                    <a:cubicBezTo>
                      <a:pt x="1368" y="3994"/>
                      <a:pt x="1891" y="4068"/>
                      <a:pt x="2357" y="4068"/>
                    </a:cubicBezTo>
                    <a:cubicBezTo>
                      <a:pt x="2980" y="4068"/>
                      <a:pt x="3503" y="3937"/>
                      <a:pt x="3503" y="3937"/>
                    </a:cubicBezTo>
                    <a:lnTo>
                      <a:pt x="3503" y="3937"/>
                    </a:lnTo>
                    <a:lnTo>
                      <a:pt x="2268" y="8740"/>
                    </a:lnTo>
                    <a:cubicBezTo>
                      <a:pt x="2268" y="8740"/>
                      <a:pt x="2268" y="10041"/>
                      <a:pt x="3503" y="10041"/>
                    </a:cubicBezTo>
                    <a:cubicBezTo>
                      <a:pt x="3535" y="10043"/>
                      <a:pt x="3567" y="10044"/>
                      <a:pt x="3599" y="10044"/>
                    </a:cubicBezTo>
                    <a:cubicBezTo>
                      <a:pt x="4264" y="10044"/>
                      <a:pt x="4890" y="9717"/>
                      <a:pt x="5304" y="9207"/>
                    </a:cubicBezTo>
                    <a:lnTo>
                      <a:pt x="5304" y="9207"/>
                    </a:lnTo>
                    <a:cubicBezTo>
                      <a:pt x="5170" y="10075"/>
                      <a:pt x="5604" y="10909"/>
                      <a:pt x="6371" y="11309"/>
                    </a:cubicBezTo>
                    <a:cubicBezTo>
                      <a:pt x="6574" y="11451"/>
                      <a:pt x="6799" y="11516"/>
                      <a:pt x="7017" y="11516"/>
                    </a:cubicBezTo>
                    <a:cubicBezTo>
                      <a:pt x="7518" y="11516"/>
                      <a:pt x="7990" y="11176"/>
                      <a:pt x="8106" y="10642"/>
                    </a:cubicBezTo>
                    <a:cubicBezTo>
                      <a:pt x="8106" y="10642"/>
                      <a:pt x="8860" y="11516"/>
                      <a:pt x="9421" y="11516"/>
                    </a:cubicBezTo>
                    <a:cubicBezTo>
                      <a:pt x="9450" y="11516"/>
                      <a:pt x="9479" y="11514"/>
                      <a:pt x="9507" y="11509"/>
                    </a:cubicBezTo>
                    <a:cubicBezTo>
                      <a:pt x="10074" y="11442"/>
                      <a:pt x="12843" y="7406"/>
                      <a:pt x="12843" y="7406"/>
                    </a:cubicBezTo>
                    <a:lnTo>
                      <a:pt x="13777" y="7973"/>
                    </a:lnTo>
                    <a:lnTo>
                      <a:pt x="15745" y="9074"/>
                    </a:lnTo>
                    <a:cubicBezTo>
                      <a:pt x="16212" y="8040"/>
                      <a:pt x="16412" y="6906"/>
                      <a:pt x="16345" y="5738"/>
                    </a:cubicBezTo>
                    <a:cubicBezTo>
                      <a:pt x="16190" y="4123"/>
                      <a:pt x="14791" y="2509"/>
                      <a:pt x="13065" y="2509"/>
                    </a:cubicBezTo>
                    <a:cubicBezTo>
                      <a:pt x="12937" y="2509"/>
                      <a:pt x="12807" y="2518"/>
                      <a:pt x="12676" y="2536"/>
                    </a:cubicBezTo>
                    <a:cubicBezTo>
                      <a:pt x="12676" y="2536"/>
                      <a:pt x="11275" y="1268"/>
                      <a:pt x="10274" y="1102"/>
                    </a:cubicBezTo>
                    <a:cubicBezTo>
                      <a:pt x="10107" y="1075"/>
                      <a:pt x="9956" y="1063"/>
                      <a:pt x="9820" y="1063"/>
                    </a:cubicBezTo>
                    <a:cubicBezTo>
                      <a:pt x="9111" y="1063"/>
                      <a:pt x="8806" y="1368"/>
                      <a:pt x="8806" y="1368"/>
                    </a:cubicBezTo>
                    <a:cubicBezTo>
                      <a:pt x="8473" y="535"/>
                      <a:pt x="7672" y="1"/>
                      <a:pt x="6772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2" name="Google Shape;1082;p42"/>
              <p:cNvSpPr/>
              <p:nvPr/>
            </p:nvSpPr>
            <p:spPr>
              <a:xfrm>
                <a:off x="3914625" y="3732175"/>
                <a:ext cx="408650" cy="292425"/>
              </a:xfrm>
              <a:custGeom>
                <a:avLst/>
                <a:gdLst/>
                <a:ahLst/>
                <a:cxnLst/>
                <a:rect l="l" t="t" r="r" b="b"/>
                <a:pathLst>
                  <a:path w="16346" h="11697" extrusionOk="0">
                    <a:moveTo>
                      <a:pt x="6791" y="0"/>
                    </a:moveTo>
                    <a:cubicBezTo>
                      <a:pt x="6752" y="0"/>
                      <a:pt x="6712" y="2"/>
                      <a:pt x="6672" y="5"/>
                    </a:cubicBezTo>
                    <a:lnTo>
                      <a:pt x="6639" y="5"/>
                    </a:lnTo>
                    <a:lnTo>
                      <a:pt x="1635" y="1906"/>
                    </a:lnTo>
                    <a:lnTo>
                      <a:pt x="134" y="2507"/>
                    </a:lnTo>
                    <a:lnTo>
                      <a:pt x="101" y="2507"/>
                    </a:lnTo>
                    <a:lnTo>
                      <a:pt x="101" y="2540"/>
                    </a:lnTo>
                    <a:cubicBezTo>
                      <a:pt x="1" y="2940"/>
                      <a:pt x="134" y="3340"/>
                      <a:pt x="434" y="3607"/>
                    </a:cubicBezTo>
                    <a:cubicBezTo>
                      <a:pt x="701" y="3874"/>
                      <a:pt x="1035" y="4041"/>
                      <a:pt x="1368" y="4141"/>
                    </a:cubicBezTo>
                    <a:cubicBezTo>
                      <a:pt x="1719" y="4224"/>
                      <a:pt x="2069" y="4266"/>
                      <a:pt x="2419" y="4266"/>
                    </a:cubicBezTo>
                    <a:cubicBezTo>
                      <a:pt x="2711" y="4266"/>
                      <a:pt x="3002" y="4237"/>
                      <a:pt x="3293" y="4180"/>
                    </a:cubicBezTo>
                    <a:lnTo>
                      <a:pt x="3293" y="4180"/>
                    </a:lnTo>
                    <a:cubicBezTo>
                      <a:pt x="2874" y="5850"/>
                      <a:pt x="2457" y="7425"/>
                      <a:pt x="2102" y="8844"/>
                    </a:cubicBezTo>
                    <a:cubicBezTo>
                      <a:pt x="2102" y="9245"/>
                      <a:pt x="2269" y="9612"/>
                      <a:pt x="2536" y="9912"/>
                    </a:cubicBezTo>
                    <a:cubicBezTo>
                      <a:pt x="2799" y="10116"/>
                      <a:pt x="3112" y="10218"/>
                      <a:pt x="3433" y="10218"/>
                    </a:cubicBezTo>
                    <a:cubicBezTo>
                      <a:pt x="3478" y="10218"/>
                      <a:pt x="3524" y="10216"/>
                      <a:pt x="3570" y="10212"/>
                    </a:cubicBezTo>
                    <a:cubicBezTo>
                      <a:pt x="4187" y="10212"/>
                      <a:pt x="4752" y="9953"/>
                      <a:pt x="5152" y="9527"/>
                    </a:cubicBezTo>
                    <a:lnTo>
                      <a:pt x="5152" y="9527"/>
                    </a:lnTo>
                    <a:cubicBezTo>
                      <a:pt x="5142" y="9943"/>
                      <a:pt x="5249" y="10351"/>
                      <a:pt x="5471" y="10712"/>
                    </a:cubicBezTo>
                    <a:cubicBezTo>
                      <a:pt x="5672" y="11079"/>
                      <a:pt x="6038" y="11380"/>
                      <a:pt x="6439" y="11546"/>
                    </a:cubicBezTo>
                    <a:cubicBezTo>
                      <a:pt x="6606" y="11646"/>
                      <a:pt x="6797" y="11696"/>
                      <a:pt x="6989" y="11696"/>
                    </a:cubicBezTo>
                    <a:cubicBezTo>
                      <a:pt x="7181" y="11696"/>
                      <a:pt x="7373" y="11646"/>
                      <a:pt x="7540" y="11546"/>
                    </a:cubicBezTo>
                    <a:cubicBezTo>
                      <a:pt x="7788" y="11360"/>
                      <a:pt x="7979" y="11116"/>
                      <a:pt x="8058" y="10841"/>
                    </a:cubicBezTo>
                    <a:lnTo>
                      <a:pt x="8058" y="10841"/>
                    </a:lnTo>
                    <a:cubicBezTo>
                      <a:pt x="8319" y="11146"/>
                      <a:pt x="8663" y="11392"/>
                      <a:pt x="9007" y="11580"/>
                    </a:cubicBezTo>
                    <a:cubicBezTo>
                      <a:pt x="9107" y="11613"/>
                      <a:pt x="9207" y="11646"/>
                      <a:pt x="9341" y="11646"/>
                    </a:cubicBezTo>
                    <a:lnTo>
                      <a:pt x="9441" y="11646"/>
                    </a:lnTo>
                    <a:cubicBezTo>
                      <a:pt x="9307" y="11646"/>
                      <a:pt x="9141" y="11613"/>
                      <a:pt x="9007" y="11546"/>
                    </a:cubicBezTo>
                    <a:cubicBezTo>
                      <a:pt x="8640" y="11346"/>
                      <a:pt x="8340" y="11079"/>
                      <a:pt x="8073" y="10746"/>
                    </a:cubicBezTo>
                    <a:lnTo>
                      <a:pt x="8007" y="10679"/>
                    </a:lnTo>
                    <a:lnTo>
                      <a:pt x="7973" y="10779"/>
                    </a:lnTo>
                    <a:cubicBezTo>
                      <a:pt x="7906" y="11046"/>
                      <a:pt x="7706" y="11279"/>
                      <a:pt x="7473" y="11480"/>
                    </a:cubicBezTo>
                    <a:cubicBezTo>
                      <a:pt x="7323" y="11563"/>
                      <a:pt x="7148" y="11605"/>
                      <a:pt x="6972" y="11605"/>
                    </a:cubicBezTo>
                    <a:cubicBezTo>
                      <a:pt x="6797" y="11605"/>
                      <a:pt x="6622" y="11563"/>
                      <a:pt x="6472" y="11480"/>
                    </a:cubicBezTo>
                    <a:cubicBezTo>
                      <a:pt x="6105" y="11313"/>
                      <a:pt x="5772" y="11013"/>
                      <a:pt x="5571" y="10679"/>
                    </a:cubicBezTo>
                    <a:cubicBezTo>
                      <a:pt x="5338" y="10279"/>
                      <a:pt x="5238" y="9812"/>
                      <a:pt x="5305" y="9345"/>
                    </a:cubicBezTo>
                    <a:lnTo>
                      <a:pt x="5371" y="9045"/>
                    </a:lnTo>
                    <a:lnTo>
                      <a:pt x="5171" y="9278"/>
                    </a:lnTo>
                    <a:cubicBezTo>
                      <a:pt x="5171" y="9278"/>
                      <a:pt x="5171" y="9278"/>
                      <a:pt x="5171" y="9278"/>
                    </a:cubicBezTo>
                    <a:lnTo>
                      <a:pt x="5171" y="9278"/>
                    </a:lnTo>
                    <a:cubicBezTo>
                      <a:pt x="4771" y="9778"/>
                      <a:pt x="4170" y="10079"/>
                      <a:pt x="3570" y="10079"/>
                    </a:cubicBezTo>
                    <a:cubicBezTo>
                      <a:pt x="3528" y="10083"/>
                      <a:pt x="3485" y="10085"/>
                      <a:pt x="3443" y="10085"/>
                    </a:cubicBezTo>
                    <a:cubicBezTo>
                      <a:pt x="3153" y="10085"/>
                      <a:pt x="2869" y="9986"/>
                      <a:pt x="2636" y="9812"/>
                    </a:cubicBezTo>
                    <a:cubicBezTo>
                      <a:pt x="2410" y="9553"/>
                      <a:pt x="2278" y="9232"/>
                      <a:pt x="2270" y="8909"/>
                    </a:cubicBezTo>
                    <a:lnTo>
                      <a:pt x="2270" y="8909"/>
                    </a:lnTo>
                    <a:cubicBezTo>
                      <a:pt x="2636" y="7442"/>
                      <a:pt x="3070" y="5808"/>
                      <a:pt x="3537" y="4108"/>
                    </a:cubicBezTo>
                    <a:lnTo>
                      <a:pt x="3570" y="3941"/>
                    </a:lnTo>
                    <a:lnTo>
                      <a:pt x="3403" y="3974"/>
                    </a:lnTo>
                    <a:cubicBezTo>
                      <a:pt x="3086" y="4058"/>
                      <a:pt x="2761" y="4099"/>
                      <a:pt x="2436" y="4099"/>
                    </a:cubicBezTo>
                    <a:cubicBezTo>
                      <a:pt x="2111" y="4099"/>
                      <a:pt x="1785" y="4058"/>
                      <a:pt x="1469" y="3974"/>
                    </a:cubicBezTo>
                    <a:cubicBezTo>
                      <a:pt x="1135" y="3874"/>
                      <a:pt x="868" y="3707"/>
                      <a:pt x="635" y="3507"/>
                    </a:cubicBezTo>
                    <a:cubicBezTo>
                      <a:pt x="370" y="3309"/>
                      <a:pt x="269" y="2979"/>
                      <a:pt x="333" y="2681"/>
                    </a:cubicBezTo>
                    <a:lnTo>
                      <a:pt x="333" y="2681"/>
                    </a:lnTo>
                    <a:lnTo>
                      <a:pt x="1702" y="2140"/>
                    </a:lnTo>
                    <a:lnTo>
                      <a:pt x="6672" y="205"/>
                    </a:lnTo>
                    <a:lnTo>
                      <a:pt x="6672" y="205"/>
                    </a:lnTo>
                    <a:cubicBezTo>
                      <a:pt x="7094" y="212"/>
                      <a:pt x="7515" y="344"/>
                      <a:pt x="7840" y="572"/>
                    </a:cubicBezTo>
                    <a:cubicBezTo>
                      <a:pt x="8173" y="805"/>
                      <a:pt x="8440" y="1139"/>
                      <a:pt x="8607" y="1539"/>
                    </a:cubicBezTo>
                    <a:lnTo>
                      <a:pt x="8674" y="1673"/>
                    </a:lnTo>
                    <a:lnTo>
                      <a:pt x="8774" y="1573"/>
                    </a:lnTo>
                    <a:cubicBezTo>
                      <a:pt x="9036" y="1368"/>
                      <a:pt x="9350" y="1266"/>
                      <a:pt x="9648" y="1266"/>
                    </a:cubicBezTo>
                    <a:cubicBezTo>
                      <a:pt x="9691" y="1266"/>
                      <a:pt x="9733" y="1268"/>
                      <a:pt x="9774" y="1272"/>
                    </a:cubicBezTo>
                    <a:cubicBezTo>
                      <a:pt x="10141" y="1272"/>
                      <a:pt x="10508" y="1372"/>
                      <a:pt x="10809" y="1539"/>
                    </a:cubicBezTo>
                    <a:cubicBezTo>
                      <a:pt x="11409" y="1873"/>
                      <a:pt x="11976" y="2273"/>
                      <a:pt x="12510" y="2740"/>
                    </a:cubicBezTo>
                    <a:lnTo>
                      <a:pt x="12543" y="2773"/>
                    </a:lnTo>
                    <a:lnTo>
                      <a:pt x="12576" y="2773"/>
                    </a:lnTo>
                    <a:cubicBezTo>
                      <a:pt x="12717" y="2751"/>
                      <a:pt x="12857" y="2741"/>
                      <a:pt x="12996" y="2741"/>
                    </a:cubicBezTo>
                    <a:cubicBezTo>
                      <a:pt x="13486" y="2741"/>
                      <a:pt x="13962" y="2873"/>
                      <a:pt x="14378" y="3107"/>
                    </a:cubicBezTo>
                    <a:cubicBezTo>
                      <a:pt x="15312" y="3674"/>
                      <a:pt x="15946" y="4575"/>
                      <a:pt x="16146" y="5609"/>
                    </a:cubicBezTo>
                    <a:cubicBezTo>
                      <a:pt x="16212" y="6042"/>
                      <a:pt x="16246" y="6443"/>
                      <a:pt x="16212" y="6876"/>
                    </a:cubicBezTo>
                    <a:cubicBezTo>
                      <a:pt x="16146" y="7443"/>
                      <a:pt x="16046" y="8044"/>
                      <a:pt x="15845" y="8611"/>
                    </a:cubicBezTo>
                    <a:cubicBezTo>
                      <a:pt x="15779" y="8811"/>
                      <a:pt x="15712" y="8944"/>
                      <a:pt x="15679" y="9045"/>
                    </a:cubicBezTo>
                    <a:cubicBezTo>
                      <a:pt x="15679" y="9078"/>
                      <a:pt x="15645" y="9145"/>
                      <a:pt x="15645" y="9178"/>
                    </a:cubicBezTo>
                    <a:cubicBezTo>
                      <a:pt x="15679" y="9145"/>
                      <a:pt x="15679" y="9111"/>
                      <a:pt x="15712" y="9045"/>
                    </a:cubicBezTo>
                    <a:cubicBezTo>
                      <a:pt x="15745" y="8978"/>
                      <a:pt x="15812" y="8844"/>
                      <a:pt x="15912" y="8644"/>
                    </a:cubicBezTo>
                    <a:cubicBezTo>
                      <a:pt x="16112" y="8077"/>
                      <a:pt x="16246" y="7477"/>
                      <a:pt x="16312" y="6910"/>
                    </a:cubicBezTo>
                    <a:cubicBezTo>
                      <a:pt x="16346" y="6476"/>
                      <a:pt x="16346" y="6042"/>
                      <a:pt x="16279" y="5609"/>
                    </a:cubicBezTo>
                    <a:cubicBezTo>
                      <a:pt x="16179" y="5108"/>
                      <a:pt x="16012" y="4608"/>
                      <a:pt x="15712" y="4174"/>
                    </a:cubicBezTo>
                    <a:cubicBezTo>
                      <a:pt x="15412" y="3674"/>
                      <a:pt x="14978" y="3274"/>
                      <a:pt x="14478" y="2974"/>
                    </a:cubicBezTo>
                    <a:cubicBezTo>
                      <a:pt x="14005" y="2696"/>
                      <a:pt x="13440" y="2557"/>
                      <a:pt x="12898" y="2557"/>
                    </a:cubicBezTo>
                    <a:cubicBezTo>
                      <a:pt x="12798" y="2557"/>
                      <a:pt x="12699" y="2561"/>
                      <a:pt x="12602" y="2571"/>
                    </a:cubicBezTo>
                    <a:lnTo>
                      <a:pt x="12602" y="2571"/>
                    </a:lnTo>
                    <a:cubicBezTo>
                      <a:pt x="12080" y="2117"/>
                      <a:pt x="11526" y="1697"/>
                      <a:pt x="10909" y="1372"/>
                    </a:cubicBezTo>
                    <a:cubicBezTo>
                      <a:pt x="10742" y="1306"/>
                      <a:pt x="10575" y="1239"/>
                      <a:pt x="10375" y="1172"/>
                    </a:cubicBezTo>
                    <a:cubicBezTo>
                      <a:pt x="10208" y="1106"/>
                      <a:pt x="10008" y="1106"/>
                      <a:pt x="9808" y="1072"/>
                    </a:cubicBezTo>
                    <a:cubicBezTo>
                      <a:pt x="9767" y="1069"/>
                      <a:pt x="9727" y="1067"/>
                      <a:pt x="9686" y="1067"/>
                    </a:cubicBezTo>
                    <a:cubicBezTo>
                      <a:pt x="9367" y="1067"/>
                      <a:pt x="9036" y="1168"/>
                      <a:pt x="8758" y="1353"/>
                    </a:cubicBezTo>
                    <a:lnTo>
                      <a:pt x="8758" y="1353"/>
                    </a:lnTo>
                    <a:cubicBezTo>
                      <a:pt x="8590" y="971"/>
                      <a:pt x="8336" y="647"/>
                      <a:pt x="7973" y="405"/>
                    </a:cubicBezTo>
                    <a:cubicBezTo>
                      <a:pt x="7638" y="161"/>
                      <a:pt x="7218" y="0"/>
                      <a:pt x="6791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3" name="Google Shape;1083;p42"/>
              <p:cNvSpPr/>
              <p:nvPr/>
            </p:nvSpPr>
            <p:spPr>
              <a:xfrm>
                <a:off x="3997200" y="3783150"/>
                <a:ext cx="122600" cy="59225"/>
              </a:xfrm>
              <a:custGeom>
                <a:avLst/>
                <a:gdLst/>
                <a:ahLst/>
                <a:cxnLst/>
                <a:rect l="l" t="t" r="r" b="b"/>
                <a:pathLst>
                  <a:path w="4904" h="2369" extrusionOk="0">
                    <a:moveTo>
                      <a:pt x="4904" y="1"/>
                    </a:moveTo>
                    <a:cubicBezTo>
                      <a:pt x="3936" y="167"/>
                      <a:pt x="3036" y="434"/>
                      <a:pt x="2135" y="734"/>
                    </a:cubicBezTo>
                    <a:lnTo>
                      <a:pt x="1068" y="1101"/>
                    </a:lnTo>
                    <a:cubicBezTo>
                      <a:pt x="767" y="1168"/>
                      <a:pt x="467" y="1301"/>
                      <a:pt x="234" y="1535"/>
                    </a:cubicBezTo>
                    <a:cubicBezTo>
                      <a:pt x="134" y="1702"/>
                      <a:pt x="67" y="1935"/>
                      <a:pt x="34" y="2135"/>
                    </a:cubicBezTo>
                    <a:cubicBezTo>
                      <a:pt x="34" y="2269"/>
                      <a:pt x="0" y="2369"/>
                      <a:pt x="34" y="2369"/>
                    </a:cubicBezTo>
                    <a:cubicBezTo>
                      <a:pt x="34" y="2369"/>
                      <a:pt x="67" y="2302"/>
                      <a:pt x="134" y="2169"/>
                    </a:cubicBezTo>
                    <a:cubicBezTo>
                      <a:pt x="167" y="1969"/>
                      <a:pt x="267" y="1802"/>
                      <a:pt x="367" y="1635"/>
                    </a:cubicBezTo>
                    <a:cubicBezTo>
                      <a:pt x="601" y="1468"/>
                      <a:pt x="867" y="1335"/>
                      <a:pt x="1134" y="1268"/>
                    </a:cubicBezTo>
                    <a:lnTo>
                      <a:pt x="2202" y="968"/>
                    </a:lnTo>
                    <a:cubicBezTo>
                      <a:pt x="3136" y="701"/>
                      <a:pt x="4003" y="367"/>
                      <a:pt x="4904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4" name="Google Shape;1084;p42"/>
              <p:cNvSpPr/>
              <p:nvPr/>
            </p:nvSpPr>
            <p:spPr>
              <a:xfrm>
                <a:off x="4047225" y="3823175"/>
                <a:ext cx="116775" cy="140975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5639" extrusionOk="0">
                    <a:moveTo>
                      <a:pt x="4671" y="1"/>
                    </a:moveTo>
                    <a:cubicBezTo>
                      <a:pt x="4304" y="1"/>
                      <a:pt x="3903" y="67"/>
                      <a:pt x="3536" y="167"/>
                    </a:cubicBezTo>
                    <a:cubicBezTo>
                      <a:pt x="3069" y="268"/>
                      <a:pt x="2669" y="401"/>
                      <a:pt x="2269" y="601"/>
                    </a:cubicBezTo>
                    <a:cubicBezTo>
                      <a:pt x="1769" y="868"/>
                      <a:pt x="1368" y="1235"/>
                      <a:pt x="1068" y="1669"/>
                    </a:cubicBezTo>
                    <a:cubicBezTo>
                      <a:pt x="901" y="1935"/>
                      <a:pt x="801" y="2202"/>
                      <a:pt x="734" y="2469"/>
                    </a:cubicBezTo>
                    <a:cubicBezTo>
                      <a:pt x="701" y="2736"/>
                      <a:pt x="634" y="2969"/>
                      <a:pt x="568" y="3203"/>
                    </a:cubicBezTo>
                    <a:cubicBezTo>
                      <a:pt x="468" y="3670"/>
                      <a:pt x="368" y="4104"/>
                      <a:pt x="267" y="4471"/>
                    </a:cubicBezTo>
                    <a:cubicBezTo>
                      <a:pt x="167" y="4837"/>
                      <a:pt x="67" y="5238"/>
                      <a:pt x="1" y="5638"/>
                    </a:cubicBezTo>
                    <a:cubicBezTo>
                      <a:pt x="167" y="5271"/>
                      <a:pt x="334" y="4904"/>
                      <a:pt x="401" y="4504"/>
                    </a:cubicBezTo>
                    <a:cubicBezTo>
                      <a:pt x="534" y="4137"/>
                      <a:pt x="634" y="3737"/>
                      <a:pt x="768" y="3270"/>
                    </a:cubicBezTo>
                    <a:lnTo>
                      <a:pt x="935" y="2536"/>
                    </a:lnTo>
                    <a:cubicBezTo>
                      <a:pt x="1001" y="2269"/>
                      <a:pt x="1101" y="2002"/>
                      <a:pt x="1235" y="1802"/>
                    </a:cubicBezTo>
                    <a:cubicBezTo>
                      <a:pt x="1502" y="1368"/>
                      <a:pt x="1902" y="1035"/>
                      <a:pt x="2369" y="768"/>
                    </a:cubicBezTo>
                    <a:cubicBezTo>
                      <a:pt x="2736" y="568"/>
                      <a:pt x="3136" y="434"/>
                      <a:pt x="3536" y="301"/>
                    </a:cubicBezTo>
                    <a:cubicBezTo>
                      <a:pt x="3937" y="234"/>
                      <a:pt x="4304" y="134"/>
                      <a:pt x="4671" y="1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5" name="Google Shape;1085;p42"/>
              <p:cNvSpPr/>
              <p:nvPr/>
            </p:nvSpPr>
            <p:spPr>
              <a:xfrm>
                <a:off x="4113100" y="3863825"/>
                <a:ext cx="100100" cy="1370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5480" extrusionOk="0">
                    <a:moveTo>
                      <a:pt x="3809" y="0"/>
                    </a:moveTo>
                    <a:cubicBezTo>
                      <a:pt x="3507" y="0"/>
                      <a:pt x="3205" y="60"/>
                      <a:pt x="2903" y="143"/>
                    </a:cubicBezTo>
                    <a:cubicBezTo>
                      <a:pt x="2503" y="243"/>
                      <a:pt x="2136" y="409"/>
                      <a:pt x="1802" y="643"/>
                    </a:cubicBezTo>
                    <a:cubicBezTo>
                      <a:pt x="1402" y="977"/>
                      <a:pt x="1102" y="1377"/>
                      <a:pt x="901" y="1844"/>
                    </a:cubicBezTo>
                    <a:cubicBezTo>
                      <a:pt x="735" y="2311"/>
                      <a:pt x="601" y="2778"/>
                      <a:pt x="535" y="3278"/>
                    </a:cubicBezTo>
                    <a:cubicBezTo>
                      <a:pt x="434" y="3712"/>
                      <a:pt x="401" y="4112"/>
                      <a:pt x="334" y="4446"/>
                    </a:cubicBezTo>
                    <a:cubicBezTo>
                      <a:pt x="201" y="5079"/>
                      <a:pt x="1" y="5480"/>
                      <a:pt x="34" y="5480"/>
                    </a:cubicBezTo>
                    <a:cubicBezTo>
                      <a:pt x="234" y="5180"/>
                      <a:pt x="401" y="4846"/>
                      <a:pt x="468" y="4479"/>
                    </a:cubicBezTo>
                    <a:cubicBezTo>
                      <a:pt x="635" y="3812"/>
                      <a:pt x="701" y="2878"/>
                      <a:pt x="1102" y="1944"/>
                    </a:cubicBezTo>
                    <a:cubicBezTo>
                      <a:pt x="1268" y="1477"/>
                      <a:pt x="1569" y="1110"/>
                      <a:pt x="1936" y="810"/>
                    </a:cubicBezTo>
                    <a:cubicBezTo>
                      <a:pt x="2236" y="576"/>
                      <a:pt x="2603" y="409"/>
                      <a:pt x="2970" y="309"/>
                    </a:cubicBezTo>
                    <a:cubicBezTo>
                      <a:pt x="3603" y="109"/>
                      <a:pt x="4004" y="43"/>
                      <a:pt x="4004" y="9"/>
                    </a:cubicBezTo>
                    <a:cubicBezTo>
                      <a:pt x="3939" y="3"/>
                      <a:pt x="3874" y="0"/>
                      <a:pt x="3809" y="0"/>
                    </a:cubicBezTo>
                    <a:close/>
                  </a:path>
                </a:pathLst>
              </a:custGeom>
              <a:solidFill>
                <a:srgbClr val="EB996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6" name="Google Shape;1086;p42"/>
              <p:cNvSpPr/>
              <p:nvPr/>
            </p:nvSpPr>
            <p:spPr>
              <a:xfrm>
                <a:off x="3988025" y="4091200"/>
                <a:ext cx="1127500" cy="704475"/>
              </a:xfrm>
              <a:custGeom>
                <a:avLst/>
                <a:gdLst/>
                <a:ahLst/>
                <a:cxnLst/>
                <a:rect l="l" t="t" r="r" b="b"/>
                <a:pathLst>
                  <a:path w="45100" h="28179" extrusionOk="0">
                    <a:moveTo>
                      <a:pt x="21020" y="0"/>
                    </a:moveTo>
                    <a:cubicBezTo>
                      <a:pt x="20484" y="0"/>
                      <a:pt x="19944" y="89"/>
                      <a:pt x="19414" y="288"/>
                    </a:cubicBezTo>
                    <a:cubicBezTo>
                      <a:pt x="15111" y="1955"/>
                      <a:pt x="5938" y="7493"/>
                      <a:pt x="2302" y="10161"/>
                    </a:cubicBezTo>
                    <a:cubicBezTo>
                      <a:pt x="1268" y="10928"/>
                      <a:pt x="534" y="12029"/>
                      <a:pt x="234" y="13263"/>
                    </a:cubicBezTo>
                    <a:lnTo>
                      <a:pt x="0" y="14231"/>
                    </a:lnTo>
                    <a:cubicBezTo>
                      <a:pt x="0" y="14231"/>
                      <a:pt x="19114" y="27941"/>
                      <a:pt x="21682" y="28174"/>
                    </a:cubicBezTo>
                    <a:cubicBezTo>
                      <a:pt x="21716" y="28177"/>
                      <a:pt x="21753" y="28179"/>
                      <a:pt x="21793" y="28179"/>
                    </a:cubicBezTo>
                    <a:cubicBezTo>
                      <a:pt x="24740" y="28179"/>
                      <a:pt x="43932" y="19768"/>
                      <a:pt x="43932" y="19768"/>
                    </a:cubicBezTo>
                    <a:cubicBezTo>
                      <a:pt x="43932" y="19768"/>
                      <a:pt x="45099" y="16733"/>
                      <a:pt x="43231" y="15131"/>
                    </a:cubicBezTo>
                    <a:cubicBezTo>
                      <a:pt x="35359" y="8360"/>
                      <a:pt x="30255" y="5458"/>
                      <a:pt x="24751" y="1355"/>
                    </a:cubicBezTo>
                    <a:cubicBezTo>
                      <a:pt x="23700" y="566"/>
                      <a:pt x="22374" y="0"/>
                      <a:pt x="210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7" name="Google Shape;1087;p42"/>
              <p:cNvSpPr/>
              <p:nvPr/>
            </p:nvSpPr>
            <p:spPr>
              <a:xfrm>
                <a:off x="4503375" y="4689625"/>
                <a:ext cx="25050" cy="106775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4271" extrusionOk="0">
                    <a:moveTo>
                      <a:pt x="668" y="1"/>
                    </a:moveTo>
                    <a:lnTo>
                      <a:pt x="668" y="1"/>
                    </a:lnTo>
                    <a:cubicBezTo>
                      <a:pt x="501" y="168"/>
                      <a:pt x="401" y="368"/>
                      <a:pt x="335" y="601"/>
                    </a:cubicBezTo>
                    <a:cubicBezTo>
                      <a:pt x="134" y="1102"/>
                      <a:pt x="1" y="1635"/>
                      <a:pt x="1" y="2202"/>
                    </a:cubicBezTo>
                    <a:cubicBezTo>
                      <a:pt x="1" y="2769"/>
                      <a:pt x="168" y="3337"/>
                      <a:pt x="501" y="3804"/>
                    </a:cubicBezTo>
                    <a:cubicBezTo>
                      <a:pt x="768" y="4137"/>
                      <a:pt x="1002" y="4271"/>
                      <a:pt x="1002" y="4271"/>
                    </a:cubicBezTo>
                    <a:cubicBezTo>
                      <a:pt x="902" y="4070"/>
                      <a:pt x="768" y="3904"/>
                      <a:pt x="635" y="3703"/>
                    </a:cubicBezTo>
                    <a:cubicBezTo>
                      <a:pt x="368" y="3270"/>
                      <a:pt x="234" y="2736"/>
                      <a:pt x="234" y="2202"/>
                    </a:cubicBezTo>
                    <a:cubicBezTo>
                      <a:pt x="234" y="1669"/>
                      <a:pt x="335" y="1135"/>
                      <a:pt x="501" y="635"/>
                    </a:cubicBezTo>
                    <a:cubicBezTo>
                      <a:pt x="568" y="434"/>
                      <a:pt x="635" y="201"/>
                      <a:pt x="66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8" name="Google Shape;1088;p42"/>
              <p:cNvSpPr/>
              <p:nvPr/>
            </p:nvSpPr>
            <p:spPr>
              <a:xfrm>
                <a:off x="4520075" y="4482825"/>
                <a:ext cx="544575" cy="206825"/>
              </a:xfrm>
              <a:custGeom>
                <a:avLst/>
                <a:gdLst/>
                <a:ahLst/>
                <a:cxnLst/>
                <a:rect l="l" t="t" r="r" b="b"/>
                <a:pathLst>
                  <a:path w="21783" h="8273" extrusionOk="0">
                    <a:moveTo>
                      <a:pt x="21782" y="0"/>
                    </a:moveTo>
                    <a:cubicBezTo>
                      <a:pt x="21716" y="0"/>
                      <a:pt x="21616" y="34"/>
                      <a:pt x="21549" y="67"/>
                    </a:cubicBezTo>
                    <a:lnTo>
                      <a:pt x="20915" y="300"/>
                    </a:lnTo>
                    <a:lnTo>
                      <a:pt x="18580" y="1201"/>
                    </a:lnTo>
                    <a:lnTo>
                      <a:pt x="10908" y="4170"/>
                    </a:lnTo>
                    <a:cubicBezTo>
                      <a:pt x="7906" y="5337"/>
                      <a:pt x="5170" y="6371"/>
                      <a:pt x="3202" y="7105"/>
                    </a:cubicBezTo>
                    <a:lnTo>
                      <a:pt x="834" y="7939"/>
                    </a:lnTo>
                    <a:lnTo>
                      <a:pt x="200" y="8173"/>
                    </a:lnTo>
                    <a:cubicBezTo>
                      <a:pt x="134" y="8173"/>
                      <a:pt x="67" y="8206"/>
                      <a:pt x="0" y="8273"/>
                    </a:cubicBezTo>
                    <a:cubicBezTo>
                      <a:pt x="67" y="8239"/>
                      <a:pt x="134" y="8239"/>
                      <a:pt x="200" y="8206"/>
                    </a:cubicBezTo>
                    <a:lnTo>
                      <a:pt x="867" y="8006"/>
                    </a:lnTo>
                    <a:cubicBezTo>
                      <a:pt x="1434" y="7839"/>
                      <a:pt x="2235" y="7572"/>
                      <a:pt x="3236" y="7205"/>
                    </a:cubicBezTo>
                    <a:cubicBezTo>
                      <a:pt x="5237" y="6538"/>
                      <a:pt x="7972" y="5538"/>
                      <a:pt x="10975" y="4370"/>
                    </a:cubicBezTo>
                    <a:cubicBezTo>
                      <a:pt x="13977" y="3203"/>
                      <a:pt x="16679" y="2135"/>
                      <a:pt x="18647" y="1335"/>
                    </a:cubicBezTo>
                    <a:lnTo>
                      <a:pt x="20948" y="367"/>
                    </a:lnTo>
                    <a:lnTo>
                      <a:pt x="21582" y="100"/>
                    </a:lnTo>
                    <a:cubicBezTo>
                      <a:pt x="21649" y="67"/>
                      <a:pt x="21716" y="34"/>
                      <a:pt x="2178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9" name="Google Shape;1089;p42"/>
              <p:cNvSpPr/>
              <p:nvPr/>
            </p:nvSpPr>
            <p:spPr>
              <a:xfrm>
                <a:off x="4011375" y="4381075"/>
                <a:ext cx="500375" cy="308575"/>
              </a:xfrm>
              <a:custGeom>
                <a:avLst/>
                <a:gdLst/>
                <a:ahLst/>
                <a:cxnLst/>
                <a:rect l="l" t="t" r="r" b="b"/>
                <a:pathLst>
                  <a:path w="20015" h="12343" extrusionOk="0">
                    <a:moveTo>
                      <a:pt x="0" y="1"/>
                    </a:moveTo>
                    <a:cubicBezTo>
                      <a:pt x="0" y="1"/>
                      <a:pt x="67" y="67"/>
                      <a:pt x="167" y="167"/>
                    </a:cubicBezTo>
                    <a:cubicBezTo>
                      <a:pt x="300" y="267"/>
                      <a:pt x="467" y="401"/>
                      <a:pt x="701" y="601"/>
                    </a:cubicBezTo>
                    <a:cubicBezTo>
                      <a:pt x="1168" y="1001"/>
                      <a:pt x="1835" y="1535"/>
                      <a:pt x="2702" y="2135"/>
                    </a:cubicBezTo>
                    <a:cubicBezTo>
                      <a:pt x="4470" y="3336"/>
                      <a:pt x="7039" y="4804"/>
                      <a:pt x="9741" y="6572"/>
                    </a:cubicBezTo>
                    <a:cubicBezTo>
                      <a:pt x="12476" y="8373"/>
                      <a:pt x="14944" y="9974"/>
                      <a:pt x="16846" y="10975"/>
                    </a:cubicBezTo>
                    <a:cubicBezTo>
                      <a:pt x="17579" y="11342"/>
                      <a:pt x="18347" y="11709"/>
                      <a:pt x="19114" y="12043"/>
                    </a:cubicBezTo>
                    <a:cubicBezTo>
                      <a:pt x="19414" y="12143"/>
                      <a:pt x="19614" y="12209"/>
                      <a:pt x="19781" y="12276"/>
                    </a:cubicBezTo>
                    <a:cubicBezTo>
                      <a:pt x="19848" y="12309"/>
                      <a:pt x="19914" y="12309"/>
                      <a:pt x="20015" y="12343"/>
                    </a:cubicBezTo>
                    <a:cubicBezTo>
                      <a:pt x="20015" y="12343"/>
                      <a:pt x="19714" y="12209"/>
                      <a:pt x="19147" y="11943"/>
                    </a:cubicBezTo>
                    <a:cubicBezTo>
                      <a:pt x="18614" y="11709"/>
                      <a:pt x="17846" y="11342"/>
                      <a:pt x="16912" y="10842"/>
                    </a:cubicBezTo>
                    <a:cubicBezTo>
                      <a:pt x="15044" y="9808"/>
                      <a:pt x="12576" y="8207"/>
                      <a:pt x="9874" y="6405"/>
                    </a:cubicBezTo>
                    <a:cubicBezTo>
                      <a:pt x="7139" y="4604"/>
                      <a:pt x="4570" y="3170"/>
                      <a:pt x="2802" y="2002"/>
                    </a:cubicBezTo>
                    <a:cubicBezTo>
                      <a:pt x="1902" y="1402"/>
                      <a:pt x="1234" y="901"/>
                      <a:pt x="767" y="534"/>
                    </a:cubicBezTo>
                    <a:lnTo>
                      <a:pt x="200" y="134"/>
                    </a:lnTo>
                    <a:cubicBezTo>
                      <a:pt x="67" y="34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0" name="Google Shape;1090;p42"/>
              <p:cNvSpPr/>
              <p:nvPr/>
            </p:nvSpPr>
            <p:spPr>
              <a:xfrm>
                <a:off x="4138125" y="4358550"/>
                <a:ext cx="73400" cy="64775"/>
              </a:xfrm>
              <a:custGeom>
                <a:avLst/>
                <a:gdLst/>
                <a:ahLst/>
                <a:cxnLst/>
                <a:rect l="l" t="t" r="r" b="b"/>
                <a:pathLst>
                  <a:path w="2936" h="2591" extrusionOk="0">
                    <a:moveTo>
                      <a:pt x="568" y="1"/>
                    </a:moveTo>
                    <a:lnTo>
                      <a:pt x="1" y="435"/>
                    </a:lnTo>
                    <a:cubicBezTo>
                      <a:pt x="434" y="1035"/>
                      <a:pt x="901" y="1635"/>
                      <a:pt x="1435" y="2136"/>
                    </a:cubicBezTo>
                    <a:cubicBezTo>
                      <a:pt x="1602" y="2336"/>
                      <a:pt x="1835" y="2469"/>
                      <a:pt x="2102" y="2569"/>
                    </a:cubicBezTo>
                    <a:cubicBezTo>
                      <a:pt x="2151" y="2583"/>
                      <a:pt x="2202" y="2590"/>
                      <a:pt x="2255" y="2590"/>
                    </a:cubicBezTo>
                    <a:cubicBezTo>
                      <a:pt x="2455" y="2590"/>
                      <a:pt x="2671" y="2494"/>
                      <a:pt x="2803" y="2336"/>
                    </a:cubicBezTo>
                    <a:cubicBezTo>
                      <a:pt x="2936" y="2102"/>
                      <a:pt x="2903" y="1836"/>
                      <a:pt x="2736" y="1602"/>
                    </a:cubicBezTo>
                    <a:cubicBezTo>
                      <a:pt x="2602" y="1402"/>
                      <a:pt x="2402" y="1202"/>
                      <a:pt x="2169" y="1102"/>
                    </a:cubicBezTo>
                    <a:lnTo>
                      <a:pt x="568" y="1"/>
                    </a:lnTo>
                    <a:close/>
                  </a:path>
                </a:pathLst>
              </a:custGeom>
              <a:solidFill>
                <a:srgbClr val="FF5A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1" name="Google Shape;1091;p42"/>
              <p:cNvSpPr/>
              <p:nvPr/>
            </p:nvSpPr>
            <p:spPr>
              <a:xfrm>
                <a:off x="4064750" y="4117550"/>
                <a:ext cx="531225" cy="306075"/>
              </a:xfrm>
              <a:custGeom>
                <a:avLst/>
                <a:gdLst/>
                <a:ahLst/>
                <a:cxnLst/>
                <a:rect l="l" t="t" r="r" b="b"/>
                <a:pathLst>
                  <a:path w="21249" h="12243" extrusionOk="0">
                    <a:moveTo>
                      <a:pt x="21249" y="1"/>
                    </a:moveTo>
                    <a:cubicBezTo>
                      <a:pt x="21182" y="1"/>
                      <a:pt x="21082" y="34"/>
                      <a:pt x="21015" y="67"/>
                    </a:cubicBezTo>
                    <a:lnTo>
                      <a:pt x="20348" y="334"/>
                    </a:lnTo>
                    <a:cubicBezTo>
                      <a:pt x="19781" y="601"/>
                      <a:pt x="18980" y="968"/>
                      <a:pt x="17980" y="1435"/>
                    </a:cubicBezTo>
                    <a:cubicBezTo>
                      <a:pt x="15945" y="2402"/>
                      <a:pt x="13176" y="3737"/>
                      <a:pt x="10207" y="5405"/>
                    </a:cubicBezTo>
                    <a:cubicBezTo>
                      <a:pt x="8740" y="6205"/>
                      <a:pt x="7339" y="7039"/>
                      <a:pt x="6071" y="7840"/>
                    </a:cubicBezTo>
                    <a:cubicBezTo>
                      <a:pt x="4837" y="8640"/>
                      <a:pt x="3736" y="9374"/>
                      <a:pt x="2835" y="10008"/>
                    </a:cubicBezTo>
                    <a:cubicBezTo>
                      <a:pt x="2368" y="10341"/>
                      <a:pt x="1968" y="10642"/>
                      <a:pt x="1635" y="10909"/>
                    </a:cubicBezTo>
                    <a:cubicBezTo>
                      <a:pt x="1268" y="11209"/>
                      <a:pt x="967" y="11409"/>
                      <a:pt x="734" y="11609"/>
                    </a:cubicBezTo>
                    <a:lnTo>
                      <a:pt x="167" y="12076"/>
                    </a:lnTo>
                    <a:cubicBezTo>
                      <a:pt x="100" y="12109"/>
                      <a:pt x="67" y="12176"/>
                      <a:pt x="0" y="12243"/>
                    </a:cubicBezTo>
                    <a:cubicBezTo>
                      <a:pt x="0" y="12243"/>
                      <a:pt x="67" y="12209"/>
                      <a:pt x="200" y="12109"/>
                    </a:cubicBezTo>
                    <a:lnTo>
                      <a:pt x="801" y="11709"/>
                    </a:lnTo>
                    <a:cubicBezTo>
                      <a:pt x="1034" y="11509"/>
                      <a:pt x="1334" y="11275"/>
                      <a:pt x="1701" y="11042"/>
                    </a:cubicBezTo>
                    <a:cubicBezTo>
                      <a:pt x="2068" y="10775"/>
                      <a:pt x="2469" y="10475"/>
                      <a:pt x="2936" y="10141"/>
                    </a:cubicBezTo>
                    <a:cubicBezTo>
                      <a:pt x="3836" y="9508"/>
                      <a:pt x="4937" y="8774"/>
                      <a:pt x="6205" y="8006"/>
                    </a:cubicBezTo>
                    <a:cubicBezTo>
                      <a:pt x="7439" y="7273"/>
                      <a:pt x="8840" y="6439"/>
                      <a:pt x="10307" y="5605"/>
                    </a:cubicBezTo>
                    <a:cubicBezTo>
                      <a:pt x="13276" y="3970"/>
                      <a:pt x="16045" y="2603"/>
                      <a:pt x="18046" y="1602"/>
                    </a:cubicBezTo>
                    <a:lnTo>
                      <a:pt x="20381" y="434"/>
                    </a:lnTo>
                    <a:lnTo>
                      <a:pt x="21048" y="134"/>
                    </a:lnTo>
                    <a:cubicBezTo>
                      <a:pt x="21115" y="67"/>
                      <a:pt x="21182" y="34"/>
                      <a:pt x="2124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2" name="Google Shape;1092;p42"/>
              <p:cNvSpPr/>
              <p:nvPr/>
            </p:nvSpPr>
            <p:spPr>
              <a:xfrm>
                <a:off x="3963825" y="4535350"/>
                <a:ext cx="520400" cy="339450"/>
              </a:xfrm>
              <a:custGeom>
                <a:avLst/>
                <a:gdLst/>
                <a:ahLst/>
                <a:cxnLst/>
                <a:rect l="l" t="t" r="r" b="b"/>
                <a:pathLst>
                  <a:path w="20816" h="1357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" y="67"/>
                      <a:pt x="68" y="168"/>
                      <a:pt x="101" y="234"/>
                    </a:cubicBezTo>
                    <a:cubicBezTo>
                      <a:pt x="234" y="434"/>
                      <a:pt x="368" y="668"/>
                      <a:pt x="501" y="868"/>
                    </a:cubicBezTo>
                    <a:cubicBezTo>
                      <a:pt x="1035" y="1602"/>
                      <a:pt x="1635" y="2269"/>
                      <a:pt x="2369" y="2836"/>
                    </a:cubicBezTo>
                    <a:cubicBezTo>
                      <a:pt x="3403" y="3670"/>
                      <a:pt x="4537" y="4404"/>
                      <a:pt x="5738" y="5038"/>
                    </a:cubicBezTo>
                    <a:cubicBezTo>
                      <a:pt x="7173" y="5772"/>
                      <a:pt x="8574" y="6605"/>
                      <a:pt x="9941" y="7539"/>
                    </a:cubicBezTo>
                    <a:cubicBezTo>
                      <a:pt x="11342" y="8540"/>
                      <a:pt x="12610" y="9608"/>
                      <a:pt x="13844" y="10508"/>
                    </a:cubicBezTo>
                    <a:cubicBezTo>
                      <a:pt x="14878" y="11342"/>
                      <a:pt x="16046" y="12043"/>
                      <a:pt x="17247" y="12643"/>
                    </a:cubicBezTo>
                    <a:cubicBezTo>
                      <a:pt x="18080" y="13010"/>
                      <a:pt x="18948" y="13310"/>
                      <a:pt x="19815" y="13477"/>
                    </a:cubicBezTo>
                    <a:cubicBezTo>
                      <a:pt x="20082" y="13510"/>
                      <a:pt x="20315" y="13544"/>
                      <a:pt x="20549" y="13577"/>
                    </a:cubicBezTo>
                    <a:lnTo>
                      <a:pt x="20816" y="13577"/>
                    </a:lnTo>
                    <a:cubicBezTo>
                      <a:pt x="20816" y="13544"/>
                      <a:pt x="20482" y="13510"/>
                      <a:pt x="19848" y="13377"/>
                    </a:cubicBezTo>
                    <a:cubicBezTo>
                      <a:pt x="18981" y="13210"/>
                      <a:pt x="18114" y="12877"/>
                      <a:pt x="17313" y="12476"/>
                    </a:cubicBezTo>
                    <a:cubicBezTo>
                      <a:pt x="16112" y="11909"/>
                      <a:pt x="14978" y="11175"/>
                      <a:pt x="13944" y="10341"/>
                    </a:cubicBezTo>
                    <a:cubicBezTo>
                      <a:pt x="12743" y="9441"/>
                      <a:pt x="11476" y="8373"/>
                      <a:pt x="10075" y="7339"/>
                    </a:cubicBezTo>
                    <a:cubicBezTo>
                      <a:pt x="8707" y="6439"/>
                      <a:pt x="7273" y="5605"/>
                      <a:pt x="5805" y="4838"/>
                    </a:cubicBezTo>
                    <a:cubicBezTo>
                      <a:pt x="4638" y="4237"/>
                      <a:pt x="3503" y="3537"/>
                      <a:pt x="2436" y="2703"/>
                    </a:cubicBezTo>
                    <a:cubicBezTo>
                      <a:pt x="1735" y="2169"/>
                      <a:pt x="1102" y="1535"/>
                      <a:pt x="568" y="801"/>
                    </a:cubicBezTo>
                    <a:cubicBezTo>
                      <a:pt x="201" y="30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3" name="Google Shape;1093;p42"/>
              <p:cNvSpPr/>
              <p:nvPr/>
            </p:nvSpPr>
            <p:spPr>
              <a:xfrm>
                <a:off x="3223300" y="4211800"/>
                <a:ext cx="176000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7040" h="8607" extrusionOk="0">
                    <a:moveTo>
                      <a:pt x="34" y="0"/>
                    </a:moveTo>
                    <a:cubicBezTo>
                      <a:pt x="1" y="134"/>
                      <a:pt x="1" y="300"/>
                      <a:pt x="34" y="434"/>
                    </a:cubicBezTo>
                    <a:cubicBezTo>
                      <a:pt x="34" y="601"/>
                      <a:pt x="67" y="801"/>
                      <a:pt x="134" y="967"/>
                    </a:cubicBezTo>
                    <a:cubicBezTo>
                      <a:pt x="168" y="1201"/>
                      <a:pt x="234" y="1401"/>
                      <a:pt x="334" y="1635"/>
                    </a:cubicBezTo>
                    <a:cubicBezTo>
                      <a:pt x="901" y="2869"/>
                      <a:pt x="1669" y="4003"/>
                      <a:pt x="2669" y="4937"/>
                    </a:cubicBezTo>
                    <a:cubicBezTo>
                      <a:pt x="3637" y="5871"/>
                      <a:pt x="4671" y="6738"/>
                      <a:pt x="5705" y="7572"/>
                    </a:cubicBezTo>
                    <a:lnTo>
                      <a:pt x="6672" y="8339"/>
                    </a:lnTo>
                    <a:cubicBezTo>
                      <a:pt x="6772" y="8439"/>
                      <a:pt x="6906" y="8540"/>
                      <a:pt x="7039" y="8606"/>
                    </a:cubicBezTo>
                    <a:cubicBezTo>
                      <a:pt x="6972" y="8473"/>
                      <a:pt x="6872" y="8373"/>
                      <a:pt x="6739" y="8273"/>
                    </a:cubicBezTo>
                    <a:cubicBezTo>
                      <a:pt x="6539" y="8073"/>
                      <a:pt x="6239" y="7806"/>
                      <a:pt x="5838" y="7472"/>
                    </a:cubicBezTo>
                    <a:cubicBezTo>
                      <a:pt x="5071" y="6805"/>
                      <a:pt x="3970" y="5871"/>
                      <a:pt x="2836" y="4770"/>
                    </a:cubicBezTo>
                    <a:cubicBezTo>
                      <a:pt x="1869" y="3870"/>
                      <a:pt x="1068" y="2769"/>
                      <a:pt x="501" y="1568"/>
                    </a:cubicBezTo>
                    <a:cubicBezTo>
                      <a:pt x="301" y="1068"/>
                      <a:pt x="134" y="534"/>
                      <a:pt x="3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4" name="Google Shape;1094;p42"/>
              <p:cNvSpPr/>
              <p:nvPr/>
            </p:nvSpPr>
            <p:spPr>
              <a:xfrm>
                <a:off x="4474200" y="4311650"/>
                <a:ext cx="184325" cy="158675"/>
              </a:xfrm>
              <a:custGeom>
                <a:avLst/>
                <a:gdLst/>
                <a:ahLst/>
                <a:cxnLst/>
                <a:rect l="l" t="t" r="r" b="b"/>
                <a:pathLst>
                  <a:path w="7373" h="6347" extrusionOk="0">
                    <a:moveTo>
                      <a:pt x="3928" y="1"/>
                    </a:moveTo>
                    <a:cubicBezTo>
                      <a:pt x="3875" y="1"/>
                      <a:pt x="3823" y="4"/>
                      <a:pt x="3770" y="9"/>
                    </a:cubicBezTo>
                    <a:cubicBezTo>
                      <a:pt x="3436" y="9"/>
                      <a:pt x="3136" y="543"/>
                      <a:pt x="3103" y="910"/>
                    </a:cubicBezTo>
                    <a:cubicBezTo>
                      <a:pt x="3069" y="1477"/>
                      <a:pt x="3169" y="2044"/>
                      <a:pt x="3436" y="2544"/>
                    </a:cubicBezTo>
                    <a:cubicBezTo>
                      <a:pt x="3036" y="2277"/>
                      <a:pt x="2602" y="2044"/>
                      <a:pt x="2135" y="1910"/>
                    </a:cubicBezTo>
                    <a:cubicBezTo>
                      <a:pt x="1893" y="1830"/>
                      <a:pt x="1638" y="1785"/>
                      <a:pt x="1386" y="1785"/>
                    </a:cubicBezTo>
                    <a:cubicBezTo>
                      <a:pt x="1222" y="1785"/>
                      <a:pt x="1059" y="1804"/>
                      <a:pt x="901" y="1844"/>
                    </a:cubicBezTo>
                    <a:cubicBezTo>
                      <a:pt x="467" y="1944"/>
                      <a:pt x="167" y="2277"/>
                      <a:pt x="34" y="2678"/>
                    </a:cubicBezTo>
                    <a:cubicBezTo>
                      <a:pt x="0" y="3111"/>
                      <a:pt x="167" y="3511"/>
                      <a:pt x="501" y="3778"/>
                    </a:cubicBezTo>
                    <a:cubicBezTo>
                      <a:pt x="834" y="4045"/>
                      <a:pt x="1201" y="4245"/>
                      <a:pt x="1602" y="4379"/>
                    </a:cubicBezTo>
                    <a:cubicBezTo>
                      <a:pt x="3503" y="5079"/>
                      <a:pt x="5438" y="5713"/>
                      <a:pt x="7372" y="6347"/>
                    </a:cubicBezTo>
                    <a:cubicBezTo>
                      <a:pt x="7072" y="4045"/>
                      <a:pt x="6272" y="1910"/>
                      <a:pt x="4670" y="276"/>
                    </a:cubicBezTo>
                    <a:cubicBezTo>
                      <a:pt x="4474" y="79"/>
                      <a:pt x="4207" y="1"/>
                      <a:pt x="3928" y="1"/>
                    </a:cubicBezTo>
                    <a:close/>
                  </a:path>
                </a:pathLst>
              </a:custGeom>
              <a:solidFill>
                <a:srgbClr val="FF5A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5" name="Google Shape;1095;p42"/>
              <p:cNvSpPr/>
              <p:nvPr/>
            </p:nvSpPr>
            <p:spPr>
              <a:xfrm>
                <a:off x="3679475" y="4878925"/>
                <a:ext cx="351925" cy="91925"/>
              </a:xfrm>
              <a:custGeom>
                <a:avLst/>
                <a:gdLst/>
                <a:ahLst/>
                <a:cxnLst/>
                <a:rect l="l" t="t" r="r" b="b"/>
                <a:pathLst>
                  <a:path w="14077" h="3677" extrusionOk="0">
                    <a:moveTo>
                      <a:pt x="12242" y="1"/>
                    </a:moveTo>
                    <a:cubicBezTo>
                      <a:pt x="12242" y="1"/>
                      <a:pt x="12109" y="368"/>
                      <a:pt x="10408" y="1402"/>
                    </a:cubicBezTo>
                    <a:cubicBezTo>
                      <a:pt x="9796" y="1780"/>
                      <a:pt x="8499" y="1906"/>
                      <a:pt x="7041" y="1906"/>
                    </a:cubicBezTo>
                    <a:cubicBezTo>
                      <a:pt x="4125" y="1906"/>
                      <a:pt x="567" y="1402"/>
                      <a:pt x="567" y="1402"/>
                    </a:cubicBezTo>
                    <a:lnTo>
                      <a:pt x="0" y="3170"/>
                    </a:lnTo>
                    <a:cubicBezTo>
                      <a:pt x="0" y="3170"/>
                      <a:pt x="3115" y="3677"/>
                      <a:pt x="6423" y="3677"/>
                    </a:cubicBezTo>
                    <a:cubicBezTo>
                      <a:pt x="7604" y="3677"/>
                      <a:pt x="8810" y="3612"/>
                      <a:pt x="9907" y="3437"/>
                    </a:cubicBezTo>
                    <a:cubicBezTo>
                      <a:pt x="11542" y="3170"/>
                      <a:pt x="13009" y="2303"/>
                      <a:pt x="14077" y="1035"/>
                    </a:cubicBezTo>
                    <a:lnTo>
                      <a:pt x="1224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6" name="Google Shape;1096;p42"/>
              <p:cNvSpPr/>
              <p:nvPr/>
            </p:nvSpPr>
            <p:spPr>
              <a:xfrm>
                <a:off x="3804550" y="4911875"/>
                <a:ext cx="51725" cy="71750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2870" extrusionOk="0">
                    <a:moveTo>
                      <a:pt x="1018" y="0"/>
                    </a:moveTo>
                    <a:cubicBezTo>
                      <a:pt x="901" y="0"/>
                      <a:pt x="785" y="17"/>
                      <a:pt x="668" y="51"/>
                    </a:cubicBezTo>
                    <a:cubicBezTo>
                      <a:pt x="401" y="117"/>
                      <a:pt x="167" y="317"/>
                      <a:pt x="67" y="584"/>
                    </a:cubicBezTo>
                    <a:cubicBezTo>
                      <a:pt x="1" y="851"/>
                      <a:pt x="1" y="1118"/>
                      <a:pt x="1" y="1385"/>
                    </a:cubicBezTo>
                    <a:lnTo>
                      <a:pt x="1" y="2152"/>
                    </a:lnTo>
                    <a:cubicBezTo>
                      <a:pt x="1" y="2319"/>
                      <a:pt x="67" y="2452"/>
                      <a:pt x="134" y="2586"/>
                    </a:cubicBezTo>
                    <a:cubicBezTo>
                      <a:pt x="201" y="2686"/>
                      <a:pt x="334" y="2786"/>
                      <a:pt x="468" y="2819"/>
                    </a:cubicBezTo>
                    <a:cubicBezTo>
                      <a:pt x="584" y="2853"/>
                      <a:pt x="701" y="2869"/>
                      <a:pt x="818" y="2869"/>
                    </a:cubicBezTo>
                    <a:cubicBezTo>
                      <a:pt x="935" y="2869"/>
                      <a:pt x="1051" y="2853"/>
                      <a:pt x="1168" y="2819"/>
                    </a:cubicBezTo>
                    <a:cubicBezTo>
                      <a:pt x="1368" y="2786"/>
                      <a:pt x="1535" y="2719"/>
                      <a:pt x="1735" y="2619"/>
                    </a:cubicBezTo>
                    <a:cubicBezTo>
                      <a:pt x="1869" y="2552"/>
                      <a:pt x="2002" y="2386"/>
                      <a:pt x="2035" y="2219"/>
                    </a:cubicBezTo>
                    <a:cubicBezTo>
                      <a:pt x="2069" y="2085"/>
                      <a:pt x="2069" y="1952"/>
                      <a:pt x="2069" y="1852"/>
                    </a:cubicBezTo>
                    <a:cubicBezTo>
                      <a:pt x="2035" y="1652"/>
                      <a:pt x="2002" y="1552"/>
                      <a:pt x="2002" y="1552"/>
                    </a:cubicBezTo>
                    <a:cubicBezTo>
                      <a:pt x="1969" y="1652"/>
                      <a:pt x="1969" y="1785"/>
                      <a:pt x="2002" y="1885"/>
                    </a:cubicBezTo>
                    <a:cubicBezTo>
                      <a:pt x="2002" y="2152"/>
                      <a:pt x="1869" y="2419"/>
                      <a:pt x="1669" y="2519"/>
                    </a:cubicBezTo>
                    <a:cubicBezTo>
                      <a:pt x="1502" y="2619"/>
                      <a:pt x="1302" y="2652"/>
                      <a:pt x="1135" y="2686"/>
                    </a:cubicBezTo>
                    <a:cubicBezTo>
                      <a:pt x="1052" y="2700"/>
                      <a:pt x="969" y="2708"/>
                      <a:pt x="886" y="2708"/>
                    </a:cubicBezTo>
                    <a:cubicBezTo>
                      <a:pt x="769" y="2708"/>
                      <a:pt x="652" y="2691"/>
                      <a:pt x="534" y="2652"/>
                    </a:cubicBezTo>
                    <a:cubicBezTo>
                      <a:pt x="101" y="2519"/>
                      <a:pt x="234" y="1919"/>
                      <a:pt x="234" y="1418"/>
                    </a:cubicBezTo>
                    <a:cubicBezTo>
                      <a:pt x="201" y="1151"/>
                      <a:pt x="234" y="918"/>
                      <a:pt x="268" y="684"/>
                    </a:cubicBezTo>
                    <a:cubicBezTo>
                      <a:pt x="334" y="451"/>
                      <a:pt x="501" y="317"/>
                      <a:pt x="701" y="251"/>
                    </a:cubicBezTo>
                    <a:cubicBezTo>
                      <a:pt x="801" y="217"/>
                      <a:pt x="901" y="201"/>
                      <a:pt x="1001" y="201"/>
                    </a:cubicBezTo>
                    <a:cubicBezTo>
                      <a:pt x="1101" y="201"/>
                      <a:pt x="1202" y="217"/>
                      <a:pt x="1302" y="251"/>
                    </a:cubicBezTo>
                    <a:cubicBezTo>
                      <a:pt x="1468" y="251"/>
                      <a:pt x="1635" y="351"/>
                      <a:pt x="1735" y="484"/>
                    </a:cubicBezTo>
                    <a:cubicBezTo>
                      <a:pt x="1769" y="618"/>
                      <a:pt x="1802" y="784"/>
                      <a:pt x="1835" y="918"/>
                    </a:cubicBezTo>
                    <a:cubicBezTo>
                      <a:pt x="1869" y="1051"/>
                      <a:pt x="1869" y="1151"/>
                      <a:pt x="1902" y="1251"/>
                    </a:cubicBezTo>
                    <a:cubicBezTo>
                      <a:pt x="1935" y="1452"/>
                      <a:pt x="2002" y="1552"/>
                      <a:pt x="2002" y="1552"/>
                    </a:cubicBezTo>
                    <a:cubicBezTo>
                      <a:pt x="2002" y="1452"/>
                      <a:pt x="2002" y="1351"/>
                      <a:pt x="2002" y="1251"/>
                    </a:cubicBezTo>
                    <a:cubicBezTo>
                      <a:pt x="1969" y="1151"/>
                      <a:pt x="1969" y="1018"/>
                      <a:pt x="1969" y="884"/>
                    </a:cubicBezTo>
                    <a:cubicBezTo>
                      <a:pt x="1969" y="718"/>
                      <a:pt x="1935" y="551"/>
                      <a:pt x="1869" y="417"/>
                    </a:cubicBezTo>
                    <a:cubicBezTo>
                      <a:pt x="1835" y="317"/>
                      <a:pt x="1735" y="251"/>
                      <a:pt x="1669" y="184"/>
                    </a:cubicBezTo>
                    <a:cubicBezTo>
                      <a:pt x="1568" y="117"/>
                      <a:pt x="1468" y="84"/>
                      <a:pt x="1368" y="51"/>
                    </a:cubicBezTo>
                    <a:cubicBezTo>
                      <a:pt x="1252" y="17"/>
                      <a:pt x="1135" y="0"/>
                      <a:pt x="101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7" name="Google Shape;1097;p42"/>
              <p:cNvSpPr/>
              <p:nvPr/>
            </p:nvSpPr>
            <p:spPr>
              <a:xfrm>
                <a:off x="4595950" y="4806050"/>
                <a:ext cx="455350" cy="165475"/>
              </a:xfrm>
              <a:custGeom>
                <a:avLst/>
                <a:gdLst/>
                <a:ahLst/>
                <a:cxnLst/>
                <a:rect l="l" t="t" r="r" b="b"/>
                <a:pathLst>
                  <a:path w="18214" h="6619" extrusionOk="0">
                    <a:moveTo>
                      <a:pt x="17075" y="0"/>
                    </a:moveTo>
                    <a:cubicBezTo>
                      <a:pt x="16963" y="0"/>
                      <a:pt x="16853" y="15"/>
                      <a:pt x="16746" y="47"/>
                    </a:cubicBezTo>
                    <a:cubicBezTo>
                      <a:pt x="10808" y="948"/>
                      <a:pt x="2903" y="2949"/>
                      <a:pt x="1" y="6619"/>
                    </a:cubicBezTo>
                    <a:cubicBezTo>
                      <a:pt x="4971" y="4017"/>
                      <a:pt x="10408" y="2449"/>
                      <a:pt x="16012" y="2082"/>
                    </a:cubicBezTo>
                    <a:cubicBezTo>
                      <a:pt x="16579" y="2082"/>
                      <a:pt x="17113" y="1949"/>
                      <a:pt x="17613" y="1648"/>
                    </a:cubicBezTo>
                    <a:cubicBezTo>
                      <a:pt x="18047" y="1281"/>
                      <a:pt x="18214" y="514"/>
                      <a:pt x="17780" y="181"/>
                    </a:cubicBezTo>
                    <a:cubicBezTo>
                      <a:pt x="17553" y="67"/>
                      <a:pt x="17311" y="0"/>
                      <a:pt x="17075" y="0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098" name="Google Shape;1098;p42"/>
            <p:cNvGrpSpPr/>
            <p:nvPr/>
          </p:nvGrpSpPr>
          <p:grpSpPr>
            <a:xfrm rot="-965271">
              <a:off x="6481578" y="3077532"/>
              <a:ext cx="191239" cy="147782"/>
              <a:chOff x="5592681" y="-339543"/>
              <a:chExt cx="191246" cy="147788"/>
            </a:xfrm>
          </p:grpSpPr>
          <p:sp>
            <p:nvSpPr>
              <p:cNvPr id="1099" name="Google Shape;1099;p42"/>
              <p:cNvSpPr/>
              <p:nvPr/>
            </p:nvSpPr>
            <p:spPr>
              <a:xfrm>
                <a:off x="5592681" y="-339543"/>
                <a:ext cx="85859" cy="147788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3193" extrusionOk="0">
                    <a:moveTo>
                      <a:pt x="1003" y="1"/>
                    </a:moveTo>
                    <a:cubicBezTo>
                      <a:pt x="395" y="1"/>
                      <a:pt x="31" y="335"/>
                      <a:pt x="31" y="821"/>
                    </a:cubicBezTo>
                    <a:cubicBezTo>
                      <a:pt x="31" y="1247"/>
                      <a:pt x="335" y="1520"/>
                      <a:pt x="821" y="1703"/>
                    </a:cubicBezTo>
                    <a:cubicBezTo>
                      <a:pt x="1246" y="1855"/>
                      <a:pt x="1398" y="2007"/>
                      <a:pt x="1398" y="2311"/>
                    </a:cubicBezTo>
                    <a:cubicBezTo>
                      <a:pt x="1398" y="2615"/>
                      <a:pt x="1155" y="2858"/>
                      <a:pt x="760" y="2858"/>
                    </a:cubicBezTo>
                    <a:cubicBezTo>
                      <a:pt x="487" y="2858"/>
                      <a:pt x="213" y="2767"/>
                      <a:pt x="31" y="2645"/>
                    </a:cubicBezTo>
                    <a:lnTo>
                      <a:pt x="0" y="3010"/>
                    </a:lnTo>
                    <a:cubicBezTo>
                      <a:pt x="183" y="3101"/>
                      <a:pt x="487" y="3192"/>
                      <a:pt x="791" y="3192"/>
                    </a:cubicBezTo>
                    <a:cubicBezTo>
                      <a:pt x="1490" y="3192"/>
                      <a:pt x="1854" y="2767"/>
                      <a:pt x="1854" y="2311"/>
                    </a:cubicBezTo>
                    <a:cubicBezTo>
                      <a:pt x="1854" y="1855"/>
                      <a:pt x="1581" y="1581"/>
                      <a:pt x="1064" y="1399"/>
                    </a:cubicBezTo>
                    <a:cubicBezTo>
                      <a:pt x="639" y="1216"/>
                      <a:pt x="456" y="1095"/>
                      <a:pt x="456" y="791"/>
                    </a:cubicBezTo>
                    <a:cubicBezTo>
                      <a:pt x="456" y="609"/>
                      <a:pt x="608" y="335"/>
                      <a:pt x="1003" y="335"/>
                    </a:cubicBezTo>
                    <a:cubicBezTo>
                      <a:pt x="1277" y="335"/>
                      <a:pt x="1459" y="457"/>
                      <a:pt x="1581" y="487"/>
                    </a:cubicBezTo>
                    <a:lnTo>
                      <a:pt x="1702" y="153"/>
                    </a:lnTo>
                    <a:cubicBezTo>
                      <a:pt x="1550" y="61"/>
                      <a:pt x="1307" y="1"/>
                      <a:pt x="10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0" name="Google Shape;1100;p42"/>
              <p:cNvSpPr/>
              <p:nvPr/>
            </p:nvSpPr>
            <p:spPr>
              <a:xfrm>
                <a:off x="5738846" y="-332508"/>
                <a:ext cx="45082" cy="136494"/>
              </a:xfrm>
              <a:custGeom>
                <a:avLst/>
                <a:gdLst/>
                <a:ahLst/>
                <a:cxnLst/>
                <a:rect l="l" t="t" r="r" b="b"/>
                <a:pathLst>
                  <a:path w="974" h="2949" extrusionOk="0">
                    <a:moveTo>
                      <a:pt x="639" y="1"/>
                    </a:moveTo>
                    <a:lnTo>
                      <a:pt x="0" y="335"/>
                    </a:lnTo>
                    <a:lnTo>
                      <a:pt x="61" y="639"/>
                    </a:lnTo>
                    <a:lnTo>
                      <a:pt x="608" y="365"/>
                    </a:lnTo>
                    <a:lnTo>
                      <a:pt x="608" y="2949"/>
                    </a:lnTo>
                    <a:lnTo>
                      <a:pt x="973" y="2949"/>
                    </a:lnTo>
                    <a:lnTo>
                      <a:pt x="97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101" name="Google Shape;1101;p42"/>
            <p:cNvGrpSpPr/>
            <p:nvPr/>
          </p:nvGrpSpPr>
          <p:grpSpPr>
            <a:xfrm rot="-265730">
              <a:off x="6691889" y="2848591"/>
              <a:ext cx="205823" cy="68597"/>
              <a:chOff x="4136575" y="3327817"/>
              <a:chExt cx="247567" cy="82500"/>
            </a:xfrm>
          </p:grpSpPr>
          <p:sp>
            <p:nvSpPr>
              <p:cNvPr id="1102" name="Google Shape;1102;p42"/>
              <p:cNvSpPr/>
              <p:nvPr/>
            </p:nvSpPr>
            <p:spPr>
              <a:xfrm>
                <a:off x="4136575" y="3327817"/>
                <a:ext cx="82500" cy="82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3" name="Google Shape;1103;p42"/>
              <p:cNvSpPr/>
              <p:nvPr/>
            </p:nvSpPr>
            <p:spPr>
              <a:xfrm>
                <a:off x="4219108" y="3327817"/>
                <a:ext cx="82500" cy="82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4" name="Google Shape;1104;p42"/>
              <p:cNvSpPr/>
              <p:nvPr/>
            </p:nvSpPr>
            <p:spPr>
              <a:xfrm>
                <a:off x="4301642" y="3327817"/>
                <a:ext cx="82500" cy="82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105" name="Google Shape;1105;p42"/>
          <p:cNvSpPr/>
          <p:nvPr/>
        </p:nvSpPr>
        <p:spPr>
          <a:xfrm>
            <a:off x="8656667" y="849733"/>
            <a:ext cx="3658400" cy="7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06" name="Google Shape;1106;p42"/>
          <p:cNvSpPr txBox="1"/>
          <p:nvPr/>
        </p:nvSpPr>
        <p:spPr>
          <a:xfrm>
            <a:off x="8656667" y="897167"/>
            <a:ext cx="2062000" cy="7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>
              <a:lnSpc>
                <a:spcPct val="125000"/>
              </a:lnSpc>
            </a:pPr>
            <a:r>
              <a:rPr lang="en" sz="2667" b="1">
                <a:solidFill>
                  <a:srgbClr val="FFFFFF"/>
                </a:solidFill>
                <a:latin typeface="Crete Round"/>
                <a:ea typeface="Crete Round"/>
                <a:cs typeface="Crete Round"/>
                <a:sym typeface="Crete Round"/>
              </a:rPr>
              <a:t>6th Grade</a:t>
            </a:r>
            <a:endParaRPr sz="2667" b="1">
              <a:solidFill>
                <a:srgbClr val="FFFFFF"/>
              </a:solidFill>
              <a:latin typeface="Crete Round"/>
              <a:ea typeface="Crete Round"/>
              <a:cs typeface="Crete Round"/>
              <a:sym typeface="Crete Round"/>
            </a:endParaRPr>
          </a:p>
        </p:txBody>
      </p:sp>
      <p:grpSp>
        <p:nvGrpSpPr>
          <p:cNvPr id="1107" name="Google Shape;1107;p42"/>
          <p:cNvGrpSpPr/>
          <p:nvPr/>
        </p:nvGrpSpPr>
        <p:grpSpPr>
          <a:xfrm>
            <a:off x="11031298" y="133792"/>
            <a:ext cx="1160997" cy="2164691"/>
            <a:chOff x="7218025" y="424475"/>
            <a:chExt cx="953200" cy="1777250"/>
          </a:xfrm>
        </p:grpSpPr>
        <p:sp>
          <p:nvSpPr>
            <p:cNvPr id="1108" name="Google Shape;1108;p42"/>
            <p:cNvSpPr/>
            <p:nvPr/>
          </p:nvSpPr>
          <p:spPr>
            <a:xfrm flipH="1">
              <a:off x="7622475" y="424475"/>
              <a:ext cx="172650" cy="1420325"/>
            </a:xfrm>
            <a:custGeom>
              <a:avLst/>
              <a:gdLst/>
              <a:ahLst/>
              <a:cxnLst/>
              <a:rect l="l" t="t" r="r" b="b"/>
              <a:pathLst>
                <a:path w="6906" h="56813" extrusionOk="0">
                  <a:moveTo>
                    <a:pt x="5771" y="0"/>
                  </a:moveTo>
                  <a:cubicBezTo>
                    <a:pt x="5137" y="0"/>
                    <a:pt x="4403" y="34"/>
                    <a:pt x="3736" y="34"/>
                  </a:cubicBezTo>
                  <a:cubicBezTo>
                    <a:pt x="3169" y="34"/>
                    <a:pt x="2702" y="534"/>
                    <a:pt x="2669" y="1101"/>
                  </a:cubicBezTo>
                  <a:cubicBezTo>
                    <a:pt x="2535" y="3670"/>
                    <a:pt x="2402" y="6238"/>
                    <a:pt x="2435" y="8773"/>
                  </a:cubicBezTo>
                  <a:cubicBezTo>
                    <a:pt x="2402" y="10108"/>
                    <a:pt x="2335" y="11409"/>
                    <a:pt x="2268" y="12743"/>
                  </a:cubicBezTo>
                  <a:cubicBezTo>
                    <a:pt x="2102" y="16112"/>
                    <a:pt x="1935" y="19548"/>
                    <a:pt x="1735" y="22917"/>
                  </a:cubicBezTo>
                  <a:cubicBezTo>
                    <a:pt x="1368" y="29755"/>
                    <a:pt x="1068" y="36627"/>
                    <a:pt x="701" y="43465"/>
                  </a:cubicBezTo>
                  <a:cubicBezTo>
                    <a:pt x="501" y="47368"/>
                    <a:pt x="234" y="51237"/>
                    <a:pt x="34" y="55106"/>
                  </a:cubicBezTo>
                  <a:cubicBezTo>
                    <a:pt x="0" y="55707"/>
                    <a:pt x="534" y="56441"/>
                    <a:pt x="1101" y="56541"/>
                  </a:cubicBezTo>
                  <a:lnTo>
                    <a:pt x="2602" y="56774"/>
                  </a:lnTo>
                  <a:cubicBezTo>
                    <a:pt x="2724" y="56800"/>
                    <a:pt x="2846" y="56813"/>
                    <a:pt x="2966" y="56813"/>
                  </a:cubicBezTo>
                  <a:cubicBezTo>
                    <a:pt x="3304" y="56813"/>
                    <a:pt x="3623" y="56713"/>
                    <a:pt x="3870" y="56541"/>
                  </a:cubicBezTo>
                  <a:cubicBezTo>
                    <a:pt x="3892" y="56542"/>
                    <a:pt x="3915" y="56543"/>
                    <a:pt x="3938" y="56543"/>
                  </a:cubicBezTo>
                  <a:cubicBezTo>
                    <a:pt x="4415" y="56543"/>
                    <a:pt x="4873" y="56210"/>
                    <a:pt x="4937" y="55573"/>
                  </a:cubicBezTo>
                  <a:cubicBezTo>
                    <a:pt x="5171" y="53806"/>
                    <a:pt x="5104" y="52038"/>
                    <a:pt x="5204" y="50270"/>
                  </a:cubicBezTo>
                  <a:cubicBezTo>
                    <a:pt x="5237" y="48535"/>
                    <a:pt x="5337" y="46734"/>
                    <a:pt x="5404" y="44966"/>
                  </a:cubicBezTo>
                  <a:cubicBezTo>
                    <a:pt x="5537" y="41430"/>
                    <a:pt x="5704" y="37894"/>
                    <a:pt x="5771" y="34392"/>
                  </a:cubicBezTo>
                  <a:cubicBezTo>
                    <a:pt x="6038" y="27287"/>
                    <a:pt x="6271" y="20181"/>
                    <a:pt x="6505" y="13076"/>
                  </a:cubicBezTo>
                  <a:cubicBezTo>
                    <a:pt x="6605" y="9073"/>
                    <a:pt x="6772" y="5104"/>
                    <a:pt x="6872" y="1101"/>
                  </a:cubicBezTo>
                  <a:cubicBezTo>
                    <a:pt x="6905" y="501"/>
                    <a:pt x="6371" y="0"/>
                    <a:pt x="577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09" name="Google Shape;1109;p42"/>
            <p:cNvSpPr/>
            <p:nvPr/>
          </p:nvSpPr>
          <p:spPr>
            <a:xfrm flipH="1">
              <a:off x="7218025" y="929750"/>
              <a:ext cx="953200" cy="1271975"/>
            </a:xfrm>
            <a:custGeom>
              <a:avLst/>
              <a:gdLst/>
              <a:ahLst/>
              <a:cxnLst/>
              <a:rect l="l" t="t" r="r" b="b"/>
              <a:pathLst>
                <a:path w="38128" h="50879" extrusionOk="0">
                  <a:moveTo>
                    <a:pt x="30162" y="0"/>
                  </a:moveTo>
                  <a:cubicBezTo>
                    <a:pt x="29982" y="0"/>
                    <a:pt x="29802" y="1"/>
                    <a:pt x="29621" y="4"/>
                  </a:cubicBezTo>
                  <a:cubicBezTo>
                    <a:pt x="28787" y="4"/>
                    <a:pt x="28187" y="671"/>
                    <a:pt x="28120" y="1505"/>
                  </a:cubicBezTo>
                  <a:cubicBezTo>
                    <a:pt x="28020" y="3206"/>
                    <a:pt x="27887" y="4907"/>
                    <a:pt x="27853" y="6642"/>
                  </a:cubicBezTo>
                  <a:cubicBezTo>
                    <a:pt x="27853" y="7409"/>
                    <a:pt x="27720" y="8243"/>
                    <a:pt x="27853" y="9044"/>
                  </a:cubicBezTo>
                  <a:cubicBezTo>
                    <a:pt x="27687" y="12079"/>
                    <a:pt x="27453" y="15081"/>
                    <a:pt x="27253" y="18150"/>
                  </a:cubicBezTo>
                  <a:cubicBezTo>
                    <a:pt x="26919" y="23320"/>
                    <a:pt x="26519" y="28491"/>
                    <a:pt x="26052" y="33661"/>
                  </a:cubicBezTo>
                  <a:cubicBezTo>
                    <a:pt x="25919" y="35096"/>
                    <a:pt x="25785" y="36530"/>
                    <a:pt x="25685" y="37998"/>
                  </a:cubicBezTo>
                  <a:cubicBezTo>
                    <a:pt x="25585" y="38765"/>
                    <a:pt x="25485" y="39532"/>
                    <a:pt x="25418" y="40266"/>
                  </a:cubicBezTo>
                  <a:cubicBezTo>
                    <a:pt x="25385" y="40600"/>
                    <a:pt x="25318" y="41000"/>
                    <a:pt x="25285" y="41333"/>
                  </a:cubicBezTo>
                  <a:cubicBezTo>
                    <a:pt x="25285" y="41433"/>
                    <a:pt x="25251" y="41567"/>
                    <a:pt x="25251" y="41700"/>
                  </a:cubicBezTo>
                  <a:lnTo>
                    <a:pt x="24885" y="41700"/>
                  </a:lnTo>
                  <a:cubicBezTo>
                    <a:pt x="24518" y="41700"/>
                    <a:pt x="24117" y="41667"/>
                    <a:pt x="23750" y="41667"/>
                  </a:cubicBezTo>
                  <a:lnTo>
                    <a:pt x="21482" y="41534"/>
                  </a:lnTo>
                  <a:cubicBezTo>
                    <a:pt x="19948" y="41400"/>
                    <a:pt x="18413" y="41333"/>
                    <a:pt x="16879" y="41200"/>
                  </a:cubicBezTo>
                  <a:cubicBezTo>
                    <a:pt x="14210" y="41033"/>
                    <a:pt x="11575" y="40766"/>
                    <a:pt x="8906" y="40533"/>
                  </a:cubicBezTo>
                  <a:cubicBezTo>
                    <a:pt x="9273" y="35696"/>
                    <a:pt x="9607" y="30893"/>
                    <a:pt x="9974" y="26089"/>
                  </a:cubicBezTo>
                  <a:cubicBezTo>
                    <a:pt x="10408" y="20919"/>
                    <a:pt x="10808" y="15748"/>
                    <a:pt x="11208" y="10578"/>
                  </a:cubicBezTo>
                  <a:cubicBezTo>
                    <a:pt x="11408" y="7709"/>
                    <a:pt x="11775" y="4807"/>
                    <a:pt x="11608" y="1905"/>
                  </a:cubicBezTo>
                  <a:cubicBezTo>
                    <a:pt x="11608" y="1738"/>
                    <a:pt x="11575" y="1638"/>
                    <a:pt x="11475" y="1505"/>
                  </a:cubicBezTo>
                  <a:cubicBezTo>
                    <a:pt x="11283" y="1058"/>
                    <a:pt x="10908" y="702"/>
                    <a:pt x="10437" y="702"/>
                  </a:cubicBezTo>
                  <a:cubicBezTo>
                    <a:pt x="10416" y="702"/>
                    <a:pt x="10395" y="703"/>
                    <a:pt x="10374" y="704"/>
                  </a:cubicBezTo>
                  <a:cubicBezTo>
                    <a:pt x="8506" y="804"/>
                    <a:pt x="6605" y="871"/>
                    <a:pt x="4737" y="1005"/>
                  </a:cubicBezTo>
                  <a:cubicBezTo>
                    <a:pt x="4003" y="1038"/>
                    <a:pt x="3503" y="1538"/>
                    <a:pt x="3403" y="2339"/>
                  </a:cubicBezTo>
                  <a:cubicBezTo>
                    <a:pt x="3236" y="4407"/>
                    <a:pt x="3169" y="6475"/>
                    <a:pt x="3069" y="8543"/>
                  </a:cubicBezTo>
                  <a:cubicBezTo>
                    <a:pt x="3002" y="10678"/>
                    <a:pt x="2769" y="12746"/>
                    <a:pt x="2602" y="14881"/>
                  </a:cubicBezTo>
                  <a:cubicBezTo>
                    <a:pt x="2335" y="19017"/>
                    <a:pt x="2002" y="23187"/>
                    <a:pt x="1668" y="27323"/>
                  </a:cubicBezTo>
                  <a:cubicBezTo>
                    <a:pt x="1368" y="31493"/>
                    <a:pt x="1034" y="35696"/>
                    <a:pt x="701" y="39866"/>
                  </a:cubicBezTo>
                  <a:cubicBezTo>
                    <a:pt x="601" y="40900"/>
                    <a:pt x="534" y="41934"/>
                    <a:pt x="400" y="43001"/>
                  </a:cubicBezTo>
                  <a:cubicBezTo>
                    <a:pt x="267" y="44002"/>
                    <a:pt x="67" y="45069"/>
                    <a:pt x="33" y="46070"/>
                  </a:cubicBezTo>
                  <a:cubicBezTo>
                    <a:pt x="0" y="47271"/>
                    <a:pt x="901" y="47938"/>
                    <a:pt x="2002" y="48172"/>
                  </a:cubicBezTo>
                  <a:cubicBezTo>
                    <a:pt x="3002" y="48372"/>
                    <a:pt x="4003" y="48572"/>
                    <a:pt x="5004" y="48739"/>
                  </a:cubicBezTo>
                  <a:cubicBezTo>
                    <a:pt x="13176" y="50073"/>
                    <a:pt x="21415" y="50507"/>
                    <a:pt x="29688" y="50773"/>
                  </a:cubicBezTo>
                  <a:cubicBezTo>
                    <a:pt x="30518" y="50773"/>
                    <a:pt x="31401" y="50879"/>
                    <a:pt x="32290" y="50879"/>
                  </a:cubicBezTo>
                  <a:cubicBezTo>
                    <a:pt x="32401" y="50879"/>
                    <a:pt x="32512" y="50877"/>
                    <a:pt x="32623" y="50874"/>
                  </a:cubicBezTo>
                  <a:cubicBezTo>
                    <a:pt x="33891" y="50840"/>
                    <a:pt x="34558" y="50040"/>
                    <a:pt x="34692" y="48839"/>
                  </a:cubicBezTo>
                  <a:cubicBezTo>
                    <a:pt x="34892" y="46771"/>
                    <a:pt x="34958" y="44702"/>
                    <a:pt x="35125" y="42601"/>
                  </a:cubicBezTo>
                  <a:cubicBezTo>
                    <a:pt x="35425" y="38431"/>
                    <a:pt x="35759" y="34228"/>
                    <a:pt x="36059" y="30059"/>
                  </a:cubicBezTo>
                  <a:cubicBezTo>
                    <a:pt x="36626" y="21719"/>
                    <a:pt x="37227" y="13380"/>
                    <a:pt x="37860" y="5041"/>
                  </a:cubicBezTo>
                  <a:lnTo>
                    <a:pt x="38094" y="1905"/>
                  </a:lnTo>
                  <a:cubicBezTo>
                    <a:pt x="38127" y="1371"/>
                    <a:pt x="37627" y="671"/>
                    <a:pt x="36993" y="538"/>
                  </a:cubicBezTo>
                  <a:cubicBezTo>
                    <a:pt x="34734" y="197"/>
                    <a:pt x="32475" y="0"/>
                    <a:pt x="30162" y="0"/>
                  </a:cubicBezTo>
                  <a:close/>
                </a:path>
              </a:pathLst>
            </a:custGeom>
            <a:solidFill>
              <a:srgbClr val="FFB39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54D9EF-9245-9D3C-3772-F02A561C3794}"/>
              </a:ext>
            </a:extLst>
          </p:cNvPr>
          <p:cNvSpPr txBox="1"/>
          <p:nvPr/>
        </p:nvSpPr>
        <p:spPr>
          <a:xfrm>
            <a:off x="1200026" y="626194"/>
            <a:ext cx="64654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u="none" strike="noStrike" baseline="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objeto direto pode ser representado por:</a:t>
            </a:r>
            <a:endParaRPr lang="pt-BR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p:transition spd="med">
    <p:pull/>
    <p:sndAc>
      <p:stSnd>
        <p:snd r:embed="rId3" name="click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BAE5E6D-0CF5-D0E1-D458-08B4A5A16823}"/>
              </a:ext>
            </a:extLst>
          </p:cNvPr>
          <p:cNvSpPr txBox="1"/>
          <p:nvPr/>
        </p:nvSpPr>
        <p:spPr>
          <a:xfrm>
            <a:off x="1295400" y="914400"/>
            <a:ext cx="64654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Objeto direto preposicionado</a:t>
            </a:r>
            <a:endParaRPr lang="pt-BR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D8BF2ED-80CC-7F88-6A3A-A7DEF25D1BC5}"/>
              </a:ext>
            </a:extLst>
          </p:cNvPr>
          <p:cNvSpPr txBox="1"/>
          <p:nvPr/>
        </p:nvSpPr>
        <p:spPr>
          <a:xfrm>
            <a:off x="1143000" y="2133600"/>
            <a:ext cx="990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Esse é um tipo de objeto direto que </a:t>
            </a:r>
            <a:r>
              <a:rPr lang="pt-BR" sz="36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utiliza </a:t>
            </a:r>
            <a:r>
              <a:rPr lang="pt-BR" sz="36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de preposição. Ela é utilizada nas seguintes situações:</a:t>
            </a:r>
          </a:p>
          <a:p>
            <a:pPr algn="l"/>
            <a:r>
              <a:rPr lang="pt-BR" sz="36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Exemplo:</a:t>
            </a:r>
          </a:p>
          <a:p>
            <a:pPr algn="l"/>
            <a:endParaRPr lang="pt-BR" sz="3600" b="1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36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Para </a:t>
            </a:r>
            <a:r>
              <a:rPr lang="pt-BR" sz="36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seu gabinete o presidente foi.</a:t>
            </a:r>
            <a:endParaRPr lang="pt-BR" sz="36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122824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70C53331-3B7F-3C2E-105D-6C5FF0B77E71}"/>
              </a:ext>
            </a:extLst>
          </p:cNvPr>
          <p:cNvSpPr txBox="1"/>
          <p:nvPr/>
        </p:nvSpPr>
        <p:spPr>
          <a:xfrm>
            <a:off x="990600" y="838200"/>
            <a:ext cx="65498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latin typeface="Roboto" panose="02000000000000000000" pitchFamily="2" charset="0"/>
                <a:ea typeface="Roboto" panose="02000000000000000000" pitchFamily="2" charset="0"/>
              </a:rPr>
              <a:t>Objeto Direto Pleonástico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76516D9-2EB3-BF11-8A60-1D2361A9F87C}"/>
              </a:ext>
            </a:extLst>
          </p:cNvPr>
          <p:cNvSpPr txBox="1"/>
          <p:nvPr/>
        </p:nvSpPr>
        <p:spPr>
          <a:xfrm>
            <a:off x="1143000" y="1600200"/>
            <a:ext cx="99059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É o objeto direto que para enfatizar a mensagem, é repetido, causando</a:t>
            </a:r>
          </a:p>
          <a:p>
            <a:pPr algn="l"/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um </a:t>
            </a:r>
            <a:r>
              <a:rPr lang="pt-BR" sz="3200" b="0" i="0" u="none" strike="noStrike" baseline="0" dirty="0">
                <a:solidFill>
                  <a:srgbClr val="5891E7"/>
                </a:solidFill>
                <a:latin typeface="Nunito" pitchFamily="2" charset="0"/>
              </a:rPr>
              <a:t>pleonasmo </a:t>
            </a:r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na frase. Por isso recebe o nome de </a:t>
            </a: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objeto direto pleonástico.</a:t>
            </a:r>
          </a:p>
          <a:p>
            <a:pPr algn="l"/>
            <a:endParaRPr lang="pt-BR" sz="3200" b="1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Exemplo:</a:t>
            </a:r>
          </a:p>
          <a:p>
            <a:pPr algn="l"/>
            <a:endParaRPr lang="pt-BR" sz="3200" b="1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As lições de </a:t>
            </a:r>
            <a:r>
              <a:rPr lang="pt-BR" sz="3200" b="0" i="0" u="none" strike="noStrike" baseline="0" dirty="0" err="1">
                <a:solidFill>
                  <a:srgbClr val="333333"/>
                </a:solidFill>
                <a:latin typeface="Nunito" pitchFamily="2" charset="0"/>
              </a:rPr>
              <a:t>de</a:t>
            </a:r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 casa, </a:t>
            </a: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às </a:t>
            </a:r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fiz ontem de tarde.</a:t>
            </a:r>
          </a:p>
          <a:p>
            <a:pPr algn="l"/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No caso, </a:t>
            </a: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“às” </a:t>
            </a:r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substitui o objeto </a:t>
            </a: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“lições de casa”.</a:t>
            </a:r>
            <a:endParaRPr lang="pt-BR" sz="48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522019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4"/>
          <p:cNvSpPr txBox="1">
            <a:spLocks noGrp="1"/>
          </p:cNvSpPr>
          <p:nvPr>
            <p:ph type="title"/>
          </p:nvPr>
        </p:nvSpPr>
        <p:spPr>
          <a:xfrm>
            <a:off x="4284967" y="2697600"/>
            <a:ext cx="6956000" cy="125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OBJETO INDIRETO</a:t>
            </a:r>
            <a:endParaRPr dirty="0"/>
          </a:p>
        </p:txBody>
      </p:sp>
      <p:grpSp>
        <p:nvGrpSpPr>
          <p:cNvPr id="1169" name="Google Shape;1169;p44"/>
          <p:cNvGrpSpPr/>
          <p:nvPr/>
        </p:nvGrpSpPr>
        <p:grpSpPr>
          <a:xfrm>
            <a:off x="1226400" y="1658234"/>
            <a:ext cx="5754133" cy="4480433"/>
            <a:chOff x="229900" y="1699425"/>
            <a:chExt cx="4315600" cy="3360325"/>
          </a:xfrm>
        </p:grpSpPr>
        <p:sp>
          <p:nvSpPr>
            <p:cNvPr id="1170" name="Google Shape;1170;p44"/>
            <p:cNvSpPr/>
            <p:nvPr/>
          </p:nvSpPr>
          <p:spPr>
            <a:xfrm>
              <a:off x="1252550" y="1984325"/>
              <a:ext cx="283550" cy="558150"/>
            </a:xfrm>
            <a:custGeom>
              <a:avLst/>
              <a:gdLst/>
              <a:ahLst/>
              <a:cxnLst/>
              <a:rect l="l" t="t" r="r" b="b"/>
              <a:pathLst>
                <a:path w="11342" h="22326" extrusionOk="0">
                  <a:moveTo>
                    <a:pt x="6460" y="0"/>
                  </a:moveTo>
                  <a:cubicBezTo>
                    <a:pt x="4361" y="0"/>
                    <a:pt x="2266" y="618"/>
                    <a:pt x="467" y="1837"/>
                  </a:cubicBezTo>
                  <a:lnTo>
                    <a:pt x="0" y="2137"/>
                  </a:lnTo>
                  <a:lnTo>
                    <a:pt x="167" y="18615"/>
                  </a:lnTo>
                  <a:cubicBezTo>
                    <a:pt x="200" y="20550"/>
                    <a:pt x="1701" y="22151"/>
                    <a:pt x="3636" y="22318"/>
                  </a:cubicBezTo>
                  <a:cubicBezTo>
                    <a:pt x="3717" y="22323"/>
                    <a:pt x="3797" y="22326"/>
                    <a:pt x="3876" y="22326"/>
                  </a:cubicBezTo>
                  <a:cubicBezTo>
                    <a:pt x="5876" y="22326"/>
                    <a:pt x="7576" y="20736"/>
                    <a:pt x="7672" y="18715"/>
                  </a:cubicBezTo>
                  <a:cubicBezTo>
                    <a:pt x="7739" y="16681"/>
                    <a:pt x="7806" y="14612"/>
                    <a:pt x="7806" y="14612"/>
                  </a:cubicBezTo>
                  <a:cubicBezTo>
                    <a:pt x="7806" y="14612"/>
                    <a:pt x="10908" y="14312"/>
                    <a:pt x="11141" y="11277"/>
                  </a:cubicBezTo>
                  <a:cubicBezTo>
                    <a:pt x="11342" y="8208"/>
                    <a:pt x="11242" y="1136"/>
                    <a:pt x="11242" y="1136"/>
                  </a:cubicBezTo>
                  <a:cubicBezTo>
                    <a:pt x="9736" y="376"/>
                    <a:pt x="8096" y="0"/>
                    <a:pt x="6460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171" name="Google Shape;1171;p44"/>
            <p:cNvGrpSpPr/>
            <p:nvPr/>
          </p:nvGrpSpPr>
          <p:grpSpPr>
            <a:xfrm>
              <a:off x="229900" y="1699425"/>
              <a:ext cx="4315600" cy="3360325"/>
              <a:chOff x="229900" y="1699425"/>
              <a:chExt cx="4315600" cy="3360325"/>
            </a:xfrm>
          </p:grpSpPr>
          <p:sp>
            <p:nvSpPr>
              <p:cNvPr id="1172" name="Google Shape;1172;p44"/>
              <p:cNvSpPr/>
              <p:nvPr/>
            </p:nvSpPr>
            <p:spPr>
              <a:xfrm>
                <a:off x="229900" y="5049900"/>
                <a:ext cx="4315600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172624" h="234" extrusionOk="0">
                    <a:moveTo>
                      <a:pt x="86295" y="0"/>
                    </a:moveTo>
                    <a:cubicBezTo>
                      <a:pt x="38628" y="0"/>
                      <a:pt x="1" y="67"/>
                      <a:pt x="1" y="100"/>
                    </a:cubicBezTo>
                    <a:cubicBezTo>
                      <a:pt x="1" y="167"/>
                      <a:pt x="38628" y="234"/>
                      <a:pt x="86295" y="234"/>
                    </a:cubicBezTo>
                    <a:cubicBezTo>
                      <a:pt x="133963" y="234"/>
                      <a:pt x="172624" y="167"/>
                      <a:pt x="172624" y="100"/>
                    </a:cubicBezTo>
                    <a:cubicBezTo>
                      <a:pt x="172624" y="67"/>
                      <a:pt x="133963" y="0"/>
                      <a:pt x="8629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3" name="Google Shape;1173;p44"/>
              <p:cNvSpPr/>
              <p:nvPr/>
            </p:nvSpPr>
            <p:spPr>
              <a:xfrm>
                <a:off x="813650" y="1776725"/>
                <a:ext cx="1526125" cy="1541125"/>
              </a:xfrm>
              <a:custGeom>
                <a:avLst/>
                <a:gdLst/>
                <a:ahLst/>
                <a:cxnLst/>
                <a:rect l="l" t="t" r="r" b="b"/>
                <a:pathLst>
                  <a:path w="61045" h="61645" extrusionOk="0">
                    <a:moveTo>
                      <a:pt x="57542" y="0"/>
                    </a:moveTo>
                    <a:lnTo>
                      <a:pt x="1" y="57208"/>
                    </a:lnTo>
                    <a:lnTo>
                      <a:pt x="4204" y="61644"/>
                    </a:lnTo>
                    <a:cubicBezTo>
                      <a:pt x="4204" y="61644"/>
                      <a:pt x="55240" y="11208"/>
                      <a:pt x="61044" y="3202"/>
                    </a:cubicBezTo>
                    <a:lnTo>
                      <a:pt x="5754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4" name="Google Shape;1174;p44"/>
              <p:cNvSpPr/>
              <p:nvPr/>
            </p:nvSpPr>
            <p:spPr>
              <a:xfrm>
                <a:off x="495100" y="2733000"/>
                <a:ext cx="804750" cy="851725"/>
              </a:xfrm>
              <a:custGeom>
                <a:avLst/>
                <a:gdLst/>
                <a:ahLst/>
                <a:cxnLst/>
                <a:rect l="l" t="t" r="r" b="b"/>
                <a:pathLst>
                  <a:path w="32190" h="34069" extrusionOk="0">
                    <a:moveTo>
                      <a:pt x="31535" y="0"/>
                    </a:moveTo>
                    <a:cubicBezTo>
                      <a:pt x="30489" y="0"/>
                      <a:pt x="24581" y="5485"/>
                      <a:pt x="19881" y="9550"/>
                    </a:cubicBezTo>
                    <a:cubicBezTo>
                      <a:pt x="15411" y="13419"/>
                      <a:pt x="400" y="27129"/>
                      <a:pt x="67" y="32566"/>
                    </a:cubicBezTo>
                    <a:cubicBezTo>
                      <a:pt x="0" y="33367"/>
                      <a:pt x="601" y="34034"/>
                      <a:pt x="1401" y="34067"/>
                    </a:cubicBezTo>
                    <a:cubicBezTo>
                      <a:pt x="1441" y="34068"/>
                      <a:pt x="1482" y="34068"/>
                      <a:pt x="1524" y="34068"/>
                    </a:cubicBezTo>
                    <a:cubicBezTo>
                      <a:pt x="3918" y="34068"/>
                      <a:pt x="10058" y="33077"/>
                      <a:pt x="18647" y="24194"/>
                    </a:cubicBezTo>
                    <a:lnTo>
                      <a:pt x="26352" y="17255"/>
                    </a:lnTo>
                    <a:lnTo>
                      <a:pt x="20448" y="11551"/>
                    </a:lnTo>
                    <a:cubicBezTo>
                      <a:pt x="20448" y="11551"/>
                      <a:pt x="32190" y="644"/>
                      <a:pt x="31656" y="43"/>
                    </a:cubicBezTo>
                    <a:cubicBezTo>
                      <a:pt x="31629" y="14"/>
                      <a:pt x="31588" y="0"/>
                      <a:pt x="315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5" name="Google Shape;1175;p44"/>
              <p:cNvSpPr/>
              <p:nvPr/>
            </p:nvSpPr>
            <p:spPr>
              <a:xfrm>
                <a:off x="499250" y="2733825"/>
                <a:ext cx="80060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32024" h="34036" extrusionOk="0">
                    <a:moveTo>
                      <a:pt x="31368" y="0"/>
                    </a:moveTo>
                    <a:cubicBezTo>
                      <a:pt x="30317" y="0"/>
                      <a:pt x="24412" y="5423"/>
                      <a:pt x="19715" y="9517"/>
                    </a:cubicBezTo>
                    <a:cubicBezTo>
                      <a:pt x="19348" y="9851"/>
                      <a:pt x="18881" y="10251"/>
                      <a:pt x="18347" y="10718"/>
                    </a:cubicBezTo>
                    <a:lnTo>
                      <a:pt x="24185" y="16355"/>
                    </a:lnTo>
                    <a:lnTo>
                      <a:pt x="16513" y="23327"/>
                    </a:lnTo>
                    <a:cubicBezTo>
                      <a:pt x="8574" y="31499"/>
                      <a:pt x="2736" y="33000"/>
                      <a:pt x="1" y="33201"/>
                    </a:cubicBezTo>
                    <a:cubicBezTo>
                      <a:pt x="234" y="33668"/>
                      <a:pt x="701" y="34001"/>
                      <a:pt x="1235" y="34034"/>
                    </a:cubicBezTo>
                    <a:cubicBezTo>
                      <a:pt x="1275" y="34035"/>
                      <a:pt x="1316" y="34035"/>
                      <a:pt x="1358" y="34035"/>
                    </a:cubicBezTo>
                    <a:cubicBezTo>
                      <a:pt x="3752" y="34035"/>
                      <a:pt x="9892" y="33044"/>
                      <a:pt x="18481" y="24161"/>
                    </a:cubicBezTo>
                    <a:lnTo>
                      <a:pt x="26186" y="17222"/>
                    </a:lnTo>
                    <a:lnTo>
                      <a:pt x="20282" y="11518"/>
                    </a:lnTo>
                    <a:cubicBezTo>
                      <a:pt x="20282" y="11518"/>
                      <a:pt x="32024" y="611"/>
                      <a:pt x="31490" y="43"/>
                    </a:cubicBezTo>
                    <a:cubicBezTo>
                      <a:pt x="31462" y="14"/>
                      <a:pt x="31421" y="0"/>
                      <a:pt x="31368" y="0"/>
                    </a:cubicBezTo>
                    <a:close/>
                  </a:path>
                </a:pathLst>
              </a:custGeom>
              <a:solidFill>
                <a:srgbClr val="263238">
                  <a:alpha val="4118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6" name="Google Shape;1176;p44"/>
              <p:cNvSpPr/>
              <p:nvPr/>
            </p:nvSpPr>
            <p:spPr>
              <a:xfrm>
                <a:off x="1133050" y="1936825"/>
                <a:ext cx="1046600" cy="1049950"/>
              </a:xfrm>
              <a:custGeom>
                <a:avLst/>
                <a:gdLst/>
                <a:ahLst/>
                <a:cxnLst/>
                <a:rect l="l" t="t" r="r" b="b"/>
                <a:pathLst>
                  <a:path w="41864" h="41998" extrusionOk="0">
                    <a:moveTo>
                      <a:pt x="40162" y="1"/>
                    </a:moveTo>
                    <a:lnTo>
                      <a:pt x="0" y="40263"/>
                    </a:lnTo>
                    <a:lnTo>
                      <a:pt x="1635" y="41997"/>
                    </a:lnTo>
                    <a:lnTo>
                      <a:pt x="41864" y="1568"/>
                    </a:lnTo>
                    <a:lnTo>
                      <a:pt x="4016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7" name="Google Shape;1177;p44"/>
              <p:cNvSpPr/>
              <p:nvPr/>
            </p:nvSpPr>
            <p:spPr>
              <a:xfrm>
                <a:off x="2131250" y="1699425"/>
                <a:ext cx="302750" cy="276625"/>
              </a:xfrm>
              <a:custGeom>
                <a:avLst/>
                <a:gdLst/>
                <a:ahLst/>
                <a:cxnLst/>
                <a:rect l="l" t="t" r="r" b="b"/>
                <a:pathLst>
                  <a:path w="12110" h="11065" extrusionOk="0">
                    <a:moveTo>
                      <a:pt x="10867" y="0"/>
                    </a:moveTo>
                    <a:cubicBezTo>
                      <a:pt x="9506" y="0"/>
                      <a:pt x="4838" y="3092"/>
                      <a:pt x="4838" y="3092"/>
                    </a:cubicBezTo>
                    <a:lnTo>
                      <a:pt x="5838" y="4093"/>
                    </a:lnTo>
                    <a:lnTo>
                      <a:pt x="1" y="9730"/>
                    </a:lnTo>
                    <a:lnTo>
                      <a:pt x="1969" y="11064"/>
                    </a:lnTo>
                    <a:lnTo>
                      <a:pt x="7273" y="5460"/>
                    </a:lnTo>
                    <a:lnTo>
                      <a:pt x="8307" y="6361"/>
                    </a:lnTo>
                    <a:cubicBezTo>
                      <a:pt x="8307" y="6361"/>
                      <a:pt x="12109" y="323"/>
                      <a:pt x="11042" y="23"/>
                    </a:cubicBezTo>
                    <a:cubicBezTo>
                      <a:pt x="10992" y="8"/>
                      <a:pt x="10933" y="0"/>
                      <a:pt x="1086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8" name="Google Shape;1178;p44"/>
              <p:cNvSpPr/>
              <p:nvPr/>
            </p:nvSpPr>
            <p:spPr>
              <a:xfrm>
                <a:off x="1213925" y="1910100"/>
                <a:ext cx="469550" cy="480725"/>
              </a:xfrm>
              <a:custGeom>
                <a:avLst/>
                <a:gdLst/>
                <a:ahLst/>
                <a:cxnLst/>
                <a:rect l="l" t="t" r="r" b="b"/>
                <a:pathLst>
                  <a:path w="18782" h="19229" extrusionOk="0">
                    <a:moveTo>
                      <a:pt x="7039" y="1"/>
                    </a:moveTo>
                    <a:cubicBezTo>
                      <a:pt x="6581" y="1"/>
                      <a:pt x="6123" y="25"/>
                      <a:pt x="5672" y="69"/>
                    </a:cubicBezTo>
                    <a:lnTo>
                      <a:pt x="5672" y="102"/>
                    </a:lnTo>
                    <a:cubicBezTo>
                      <a:pt x="5623" y="101"/>
                      <a:pt x="5575" y="100"/>
                      <a:pt x="5527" y="100"/>
                    </a:cubicBezTo>
                    <a:cubicBezTo>
                      <a:pt x="3716" y="100"/>
                      <a:pt x="2080" y="1309"/>
                      <a:pt x="1235" y="2771"/>
                    </a:cubicBezTo>
                    <a:cubicBezTo>
                      <a:pt x="368" y="4272"/>
                      <a:pt x="201" y="6007"/>
                      <a:pt x="101" y="7674"/>
                    </a:cubicBezTo>
                    <a:cubicBezTo>
                      <a:pt x="1" y="11010"/>
                      <a:pt x="68" y="14312"/>
                      <a:pt x="335" y="17648"/>
                    </a:cubicBezTo>
                    <a:cubicBezTo>
                      <a:pt x="335" y="17882"/>
                      <a:pt x="401" y="18149"/>
                      <a:pt x="535" y="18349"/>
                    </a:cubicBezTo>
                    <a:cubicBezTo>
                      <a:pt x="768" y="18515"/>
                      <a:pt x="1068" y="18616"/>
                      <a:pt x="1369" y="18649"/>
                    </a:cubicBezTo>
                    <a:cubicBezTo>
                      <a:pt x="4219" y="19037"/>
                      <a:pt x="7094" y="19229"/>
                      <a:pt x="9974" y="19229"/>
                    </a:cubicBezTo>
                    <a:cubicBezTo>
                      <a:pt x="12790" y="19229"/>
                      <a:pt x="15610" y="19045"/>
                      <a:pt x="18414" y="18682"/>
                    </a:cubicBezTo>
                    <a:cubicBezTo>
                      <a:pt x="18781" y="17982"/>
                      <a:pt x="18247" y="17181"/>
                      <a:pt x="17647" y="16681"/>
                    </a:cubicBezTo>
                    <a:cubicBezTo>
                      <a:pt x="17046" y="16147"/>
                      <a:pt x="16313" y="15680"/>
                      <a:pt x="16112" y="14946"/>
                    </a:cubicBezTo>
                    <a:cubicBezTo>
                      <a:pt x="15746" y="13812"/>
                      <a:pt x="16880" y="12578"/>
                      <a:pt x="16446" y="11477"/>
                    </a:cubicBezTo>
                    <a:cubicBezTo>
                      <a:pt x="16112" y="10643"/>
                      <a:pt x="15012" y="10210"/>
                      <a:pt x="14611" y="9376"/>
                    </a:cubicBezTo>
                    <a:cubicBezTo>
                      <a:pt x="13978" y="8008"/>
                      <a:pt x="15645" y="6340"/>
                      <a:pt x="14912" y="5006"/>
                    </a:cubicBezTo>
                    <a:cubicBezTo>
                      <a:pt x="14511" y="4305"/>
                      <a:pt x="13611" y="4005"/>
                      <a:pt x="13044" y="3405"/>
                    </a:cubicBezTo>
                    <a:cubicBezTo>
                      <a:pt x="12510" y="2904"/>
                      <a:pt x="12310" y="2204"/>
                      <a:pt x="11876" y="1637"/>
                    </a:cubicBezTo>
                    <a:cubicBezTo>
                      <a:pt x="11076" y="769"/>
                      <a:pt x="9975" y="236"/>
                      <a:pt x="8807" y="136"/>
                    </a:cubicBezTo>
                    <a:cubicBezTo>
                      <a:pt x="8225" y="42"/>
                      <a:pt x="7631" y="1"/>
                      <a:pt x="7039" y="1"/>
                    </a:cubicBezTo>
                    <a:close/>
                  </a:path>
                </a:pathLst>
              </a:custGeom>
              <a:solidFill>
                <a:srgbClr val="FF5A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9" name="Google Shape;1179;p44"/>
              <p:cNvSpPr/>
              <p:nvPr/>
            </p:nvSpPr>
            <p:spPr>
              <a:xfrm>
                <a:off x="1096350" y="2000200"/>
                <a:ext cx="260225" cy="381150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15246" extrusionOk="0">
                    <a:moveTo>
                      <a:pt x="6005" y="1"/>
                    </a:moveTo>
                    <a:cubicBezTo>
                      <a:pt x="5204" y="368"/>
                      <a:pt x="4871" y="1302"/>
                      <a:pt x="4737" y="2202"/>
                    </a:cubicBezTo>
                    <a:cubicBezTo>
                      <a:pt x="4637" y="3070"/>
                      <a:pt x="4671" y="3970"/>
                      <a:pt x="4304" y="4771"/>
                    </a:cubicBezTo>
                    <a:cubicBezTo>
                      <a:pt x="3937" y="5571"/>
                      <a:pt x="3103" y="6272"/>
                      <a:pt x="2903" y="7206"/>
                    </a:cubicBezTo>
                    <a:cubicBezTo>
                      <a:pt x="2602" y="8407"/>
                      <a:pt x="3403" y="9808"/>
                      <a:pt x="2703" y="10775"/>
                    </a:cubicBezTo>
                    <a:cubicBezTo>
                      <a:pt x="2236" y="11442"/>
                      <a:pt x="1335" y="11576"/>
                      <a:pt x="768" y="12143"/>
                    </a:cubicBezTo>
                    <a:cubicBezTo>
                      <a:pt x="1" y="12910"/>
                      <a:pt x="67" y="14144"/>
                      <a:pt x="201" y="15245"/>
                    </a:cubicBezTo>
                    <a:lnTo>
                      <a:pt x="10408" y="15145"/>
                    </a:lnTo>
                    <a:lnTo>
                      <a:pt x="6005" y="1"/>
                    </a:lnTo>
                    <a:close/>
                  </a:path>
                </a:pathLst>
              </a:custGeom>
              <a:solidFill>
                <a:srgbClr val="FF5A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0" name="Google Shape;1180;p44"/>
              <p:cNvSpPr/>
              <p:nvPr/>
            </p:nvSpPr>
            <p:spPr>
              <a:xfrm>
                <a:off x="1044650" y="1895775"/>
                <a:ext cx="271050" cy="231975"/>
              </a:xfrm>
              <a:custGeom>
                <a:avLst/>
                <a:gdLst/>
                <a:ahLst/>
                <a:cxnLst/>
                <a:rect l="l" t="t" r="r" b="b"/>
                <a:pathLst>
                  <a:path w="10842" h="9279" extrusionOk="0">
                    <a:moveTo>
                      <a:pt x="7241" y="1"/>
                    </a:moveTo>
                    <a:cubicBezTo>
                      <a:pt x="6689" y="1"/>
                      <a:pt x="6125" y="150"/>
                      <a:pt x="5604" y="475"/>
                    </a:cubicBezTo>
                    <a:cubicBezTo>
                      <a:pt x="3970" y="1476"/>
                      <a:pt x="3403" y="3878"/>
                      <a:pt x="1568" y="4445"/>
                    </a:cubicBezTo>
                    <a:cubicBezTo>
                      <a:pt x="1101" y="4578"/>
                      <a:pt x="501" y="4611"/>
                      <a:pt x="267" y="5078"/>
                    </a:cubicBezTo>
                    <a:cubicBezTo>
                      <a:pt x="0" y="5512"/>
                      <a:pt x="334" y="6113"/>
                      <a:pt x="801" y="6346"/>
                    </a:cubicBezTo>
                    <a:cubicBezTo>
                      <a:pt x="1118" y="6459"/>
                      <a:pt x="1466" y="6526"/>
                      <a:pt x="1824" y="6526"/>
                    </a:cubicBezTo>
                    <a:cubicBezTo>
                      <a:pt x="1852" y="6526"/>
                      <a:pt x="1880" y="6526"/>
                      <a:pt x="1908" y="6525"/>
                    </a:cubicBezTo>
                    <a:lnTo>
                      <a:pt x="1908" y="6525"/>
                    </a:lnTo>
                    <a:cubicBezTo>
                      <a:pt x="1461" y="6673"/>
                      <a:pt x="1165" y="7124"/>
                      <a:pt x="1268" y="7614"/>
                    </a:cubicBezTo>
                    <a:cubicBezTo>
                      <a:pt x="1418" y="8152"/>
                      <a:pt x="1916" y="8530"/>
                      <a:pt x="2474" y="8530"/>
                    </a:cubicBezTo>
                    <a:cubicBezTo>
                      <a:pt x="2539" y="8530"/>
                      <a:pt x="2604" y="8525"/>
                      <a:pt x="2669" y="8514"/>
                    </a:cubicBezTo>
                    <a:cubicBezTo>
                      <a:pt x="3234" y="8389"/>
                      <a:pt x="3711" y="7968"/>
                      <a:pt x="3932" y="7418"/>
                    </a:cubicBezTo>
                    <a:lnTo>
                      <a:pt x="3932" y="7418"/>
                    </a:lnTo>
                    <a:cubicBezTo>
                      <a:pt x="3711" y="8020"/>
                      <a:pt x="3492" y="8649"/>
                      <a:pt x="3303" y="9248"/>
                    </a:cubicBezTo>
                    <a:cubicBezTo>
                      <a:pt x="3414" y="9268"/>
                      <a:pt x="3523" y="9278"/>
                      <a:pt x="3630" y="9278"/>
                    </a:cubicBezTo>
                    <a:cubicBezTo>
                      <a:pt x="4754" y="9278"/>
                      <a:pt x="5696" y="8218"/>
                      <a:pt x="6305" y="7213"/>
                    </a:cubicBezTo>
                    <a:cubicBezTo>
                      <a:pt x="6939" y="6079"/>
                      <a:pt x="7539" y="4778"/>
                      <a:pt x="8707" y="4278"/>
                    </a:cubicBezTo>
                    <a:cubicBezTo>
                      <a:pt x="9240" y="4078"/>
                      <a:pt x="9841" y="4011"/>
                      <a:pt x="10308" y="3677"/>
                    </a:cubicBezTo>
                    <a:cubicBezTo>
                      <a:pt x="10775" y="3311"/>
                      <a:pt x="10842" y="2443"/>
                      <a:pt x="10308" y="2276"/>
                    </a:cubicBezTo>
                    <a:lnTo>
                      <a:pt x="10308" y="2543"/>
                    </a:lnTo>
                    <a:cubicBezTo>
                      <a:pt x="10019" y="1003"/>
                      <a:pt x="8671" y="1"/>
                      <a:pt x="7241" y="1"/>
                    </a:cubicBezTo>
                    <a:close/>
                  </a:path>
                </a:pathLst>
              </a:custGeom>
              <a:solidFill>
                <a:srgbClr val="FF5A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1" name="Google Shape;1181;p44"/>
              <p:cNvSpPr/>
              <p:nvPr/>
            </p:nvSpPr>
            <p:spPr>
              <a:xfrm>
                <a:off x="1593375" y="4336050"/>
                <a:ext cx="303575" cy="658000"/>
              </a:xfrm>
              <a:custGeom>
                <a:avLst/>
                <a:gdLst/>
                <a:ahLst/>
                <a:cxnLst/>
                <a:rect l="l" t="t" r="r" b="b"/>
                <a:pathLst>
                  <a:path w="12143" h="26320" extrusionOk="0">
                    <a:moveTo>
                      <a:pt x="9074" y="0"/>
                    </a:moveTo>
                    <a:lnTo>
                      <a:pt x="0" y="2135"/>
                    </a:lnTo>
                    <a:lnTo>
                      <a:pt x="5238" y="26319"/>
                    </a:lnTo>
                    <a:lnTo>
                      <a:pt x="12142" y="26152"/>
                    </a:lnTo>
                    <a:lnTo>
                      <a:pt x="9074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2" name="Google Shape;1182;p44"/>
              <p:cNvSpPr/>
              <p:nvPr/>
            </p:nvSpPr>
            <p:spPr>
              <a:xfrm>
                <a:off x="862850" y="2705700"/>
                <a:ext cx="259375" cy="320275"/>
              </a:xfrm>
              <a:custGeom>
                <a:avLst/>
                <a:gdLst/>
                <a:ahLst/>
                <a:cxnLst/>
                <a:rect l="l" t="t" r="r" b="b"/>
                <a:pathLst>
                  <a:path w="10375" h="12811" extrusionOk="0">
                    <a:moveTo>
                      <a:pt x="4537" y="1"/>
                    </a:moveTo>
                    <a:cubicBezTo>
                      <a:pt x="4537" y="1"/>
                      <a:pt x="4437" y="168"/>
                      <a:pt x="4237" y="468"/>
                    </a:cubicBezTo>
                    <a:cubicBezTo>
                      <a:pt x="3136" y="2236"/>
                      <a:pt x="1" y="8574"/>
                      <a:pt x="2636" y="12810"/>
                    </a:cubicBezTo>
                    <a:lnTo>
                      <a:pt x="9241" y="6973"/>
                    </a:lnTo>
                    <a:lnTo>
                      <a:pt x="10375" y="4371"/>
                    </a:lnTo>
                    <a:lnTo>
                      <a:pt x="4537" y="1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3" name="Google Shape;1183;p44"/>
              <p:cNvSpPr/>
              <p:nvPr/>
            </p:nvSpPr>
            <p:spPr>
              <a:xfrm>
                <a:off x="1016300" y="3901575"/>
                <a:ext cx="297725" cy="107327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42931" extrusionOk="0">
                    <a:moveTo>
                      <a:pt x="2235" y="0"/>
                    </a:moveTo>
                    <a:lnTo>
                      <a:pt x="0" y="41263"/>
                    </a:lnTo>
                    <a:lnTo>
                      <a:pt x="6805" y="42931"/>
                    </a:lnTo>
                    <a:lnTo>
                      <a:pt x="11909" y="868"/>
                    </a:lnTo>
                    <a:lnTo>
                      <a:pt x="2235" y="0"/>
                    </a:ln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4" name="Google Shape;1184;p44"/>
              <p:cNvSpPr/>
              <p:nvPr/>
            </p:nvSpPr>
            <p:spPr>
              <a:xfrm>
                <a:off x="939575" y="2381325"/>
                <a:ext cx="884000" cy="817275"/>
              </a:xfrm>
              <a:custGeom>
                <a:avLst/>
                <a:gdLst/>
                <a:ahLst/>
                <a:cxnLst/>
                <a:rect l="l" t="t" r="r" b="b"/>
                <a:pathLst>
                  <a:path w="35360" h="32691" extrusionOk="0">
                    <a:moveTo>
                      <a:pt x="33458" y="0"/>
                    </a:moveTo>
                    <a:cubicBezTo>
                      <a:pt x="29088" y="734"/>
                      <a:pt x="21649" y="1668"/>
                      <a:pt x="21649" y="1668"/>
                    </a:cubicBezTo>
                    <a:lnTo>
                      <a:pt x="12176" y="1568"/>
                    </a:lnTo>
                    <a:cubicBezTo>
                      <a:pt x="10108" y="1601"/>
                      <a:pt x="8140" y="2335"/>
                      <a:pt x="6538" y="3669"/>
                    </a:cubicBezTo>
                    <a:cubicBezTo>
                      <a:pt x="6105" y="4036"/>
                      <a:pt x="2469" y="8840"/>
                      <a:pt x="0" y="13610"/>
                    </a:cubicBezTo>
                    <a:lnTo>
                      <a:pt x="7639" y="19114"/>
                    </a:lnTo>
                    <a:lnTo>
                      <a:pt x="8907" y="16912"/>
                    </a:lnTo>
                    <a:lnTo>
                      <a:pt x="8907" y="17046"/>
                    </a:lnTo>
                    <a:cubicBezTo>
                      <a:pt x="9007" y="17813"/>
                      <a:pt x="9240" y="19080"/>
                      <a:pt x="9441" y="19848"/>
                    </a:cubicBezTo>
                    <a:cubicBezTo>
                      <a:pt x="10008" y="22283"/>
                      <a:pt x="10341" y="25485"/>
                      <a:pt x="9074" y="27586"/>
                    </a:cubicBezTo>
                    <a:cubicBezTo>
                      <a:pt x="9074" y="27586"/>
                      <a:pt x="7372" y="30122"/>
                      <a:pt x="7439" y="32690"/>
                    </a:cubicBezTo>
                    <a:lnTo>
                      <a:pt x="29388" y="32457"/>
                    </a:lnTo>
                    <a:lnTo>
                      <a:pt x="28688" y="30122"/>
                    </a:lnTo>
                    <a:cubicBezTo>
                      <a:pt x="28688" y="30122"/>
                      <a:pt x="26553" y="23017"/>
                      <a:pt x="26553" y="22850"/>
                    </a:cubicBezTo>
                    <a:lnTo>
                      <a:pt x="25218" y="18647"/>
                    </a:lnTo>
                    <a:lnTo>
                      <a:pt x="25752" y="11241"/>
                    </a:lnTo>
                    <a:lnTo>
                      <a:pt x="35359" y="8940"/>
                    </a:lnTo>
                    <a:lnTo>
                      <a:pt x="3345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5" name="Google Shape;1185;p44"/>
              <p:cNvSpPr/>
              <p:nvPr/>
            </p:nvSpPr>
            <p:spPr>
              <a:xfrm>
                <a:off x="1064675" y="2408000"/>
                <a:ext cx="716350" cy="148400"/>
              </a:xfrm>
              <a:custGeom>
                <a:avLst/>
                <a:gdLst/>
                <a:ahLst/>
                <a:cxnLst/>
                <a:rect l="l" t="t" r="r" b="b"/>
                <a:pathLst>
                  <a:path w="28654" h="5936" extrusionOk="0">
                    <a:moveTo>
                      <a:pt x="28654" y="0"/>
                    </a:moveTo>
                    <a:cubicBezTo>
                      <a:pt x="28654" y="0"/>
                      <a:pt x="28620" y="0"/>
                      <a:pt x="28587" y="34"/>
                    </a:cubicBezTo>
                    <a:cubicBezTo>
                      <a:pt x="28520" y="67"/>
                      <a:pt x="28420" y="101"/>
                      <a:pt x="28354" y="134"/>
                    </a:cubicBezTo>
                    <a:cubicBezTo>
                      <a:pt x="28087" y="267"/>
                      <a:pt x="27853" y="467"/>
                      <a:pt x="27620" y="668"/>
                    </a:cubicBezTo>
                    <a:cubicBezTo>
                      <a:pt x="27253" y="968"/>
                      <a:pt x="26886" y="1301"/>
                      <a:pt x="26586" y="1635"/>
                    </a:cubicBezTo>
                    <a:cubicBezTo>
                      <a:pt x="26152" y="2102"/>
                      <a:pt x="25685" y="2536"/>
                      <a:pt x="25185" y="2903"/>
                    </a:cubicBezTo>
                    <a:cubicBezTo>
                      <a:pt x="23817" y="3870"/>
                      <a:pt x="22249" y="4437"/>
                      <a:pt x="20615" y="4537"/>
                    </a:cubicBezTo>
                    <a:cubicBezTo>
                      <a:pt x="20417" y="4551"/>
                      <a:pt x="20220" y="4557"/>
                      <a:pt x="20023" y="4557"/>
                    </a:cubicBezTo>
                    <a:cubicBezTo>
                      <a:pt x="19254" y="4557"/>
                      <a:pt x="18489" y="4456"/>
                      <a:pt x="17746" y="4270"/>
                    </a:cubicBezTo>
                    <a:cubicBezTo>
                      <a:pt x="16779" y="4003"/>
                      <a:pt x="15845" y="3570"/>
                      <a:pt x="14777" y="3269"/>
                    </a:cubicBezTo>
                    <a:cubicBezTo>
                      <a:pt x="14277" y="3103"/>
                      <a:pt x="13743" y="3003"/>
                      <a:pt x="13209" y="3003"/>
                    </a:cubicBezTo>
                    <a:cubicBezTo>
                      <a:pt x="12676" y="3003"/>
                      <a:pt x="12142" y="3069"/>
                      <a:pt x="11642" y="3169"/>
                    </a:cubicBezTo>
                    <a:cubicBezTo>
                      <a:pt x="10674" y="3470"/>
                      <a:pt x="9774" y="3837"/>
                      <a:pt x="8906" y="4270"/>
                    </a:cubicBezTo>
                    <a:cubicBezTo>
                      <a:pt x="8139" y="4704"/>
                      <a:pt x="7339" y="5037"/>
                      <a:pt x="6505" y="5371"/>
                    </a:cubicBezTo>
                    <a:cubicBezTo>
                      <a:pt x="5721" y="5652"/>
                      <a:pt x="4899" y="5795"/>
                      <a:pt x="4078" y="5795"/>
                    </a:cubicBezTo>
                    <a:cubicBezTo>
                      <a:pt x="3045" y="5795"/>
                      <a:pt x="2015" y="5569"/>
                      <a:pt x="1067" y="5104"/>
                    </a:cubicBezTo>
                    <a:cubicBezTo>
                      <a:pt x="371" y="4819"/>
                      <a:pt x="35" y="4535"/>
                      <a:pt x="3" y="4535"/>
                    </a:cubicBezTo>
                    <a:cubicBezTo>
                      <a:pt x="1" y="4535"/>
                      <a:pt x="0" y="4535"/>
                      <a:pt x="0" y="4537"/>
                    </a:cubicBezTo>
                    <a:cubicBezTo>
                      <a:pt x="67" y="4604"/>
                      <a:pt x="133" y="4670"/>
                      <a:pt x="234" y="4737"/>
                    </a:cubicBezTo>
                    <a:cubicBezTo>
                      <a:pt x="500" y="4904"/>
                      <a:pt x="734" y="5071"/>
                      <a:pt x="1034" y="5204"/>
                    </a:cubicBezTo>
                    <a:cubicBezTo>
                      <a:pt x="2020" y="5687"/>
                      <a:pt x="3106" y="5935"/>
                      <a:pt x="4202" y="5935"/>
                    </a:cubicBezTo>
                    <a:cubicBezTo>
                      <a:pt x="4998" y="5935"/>
                      <a:pt x="5799" y="5804"/>
                      <a:pt x="6571" y="5538"/>
                    </a:cubicBezTo>
                    <a:cubicBezTo>
                      <a:pt x="7405" y="5238"/>
                      <a:pt x="8206" y="4871"/>
                      <a:pt x="9006" y="4470"/>
                    </a:cubicBezTo>
                    <a:cubicBezTo>
                      <a:pt x="9840" y="4003"/>
                      <a:pt x="10741" y="3670"/>
                      <a:pt x="11675" y="3403"/>
                    </a:cubicBezTo>
                    <a:cubicBezTo>
                      <a:pt x="12175" y="3269"/>
                      <a:pt x="12676" y="3203"/>
                      <a:pt x="13176" y="3203"/>
                    </a:cubicBezTo>
                    <a:cubicBezTo>
                      <a:pt x="13710" y="3236"/>
                      <a:pt x="14210" y="3336"/>
                      <a:pt x="14744" y="3470"/>
                    </a:cubicBezTo>
                    <a:cubicBezTo>
                      <a:pt x="15745" y="3770"/>
                      <a:pt x="16712" y="4203"/>
                      <a:pt x="17713" y="4470"/>
                    </a:cubicBezTo>
                    <a:cubicBezTo>
                      <a:pt x="18426" y="4674"/>
                      <a:pt x="19179" y="4761"/>
                      <a:pt x="19925" y="4761"/>
                    </a:cubicBezTo>
                    <a:cubicBezTo>
                      <a:pt x="20156" y="4761"/>
                      <a:pt x="20386" y="4753"/>
                      <a:pt x="20615" y="4737"/>
                    </a:cubicBezTo>
                    <a:cubicBezTo>
                      <a:pt x="22283" y="4604"/>
                      <a:pt x="23884" y="4037"/>
                      <a:pt x="25251" y="3036"/>
                    </a:cubicBezTo>
                    <a:cubicBezTo>
                      <a:pt x="25752" y="2636"/>
                      <a:pt x="26219" y="2202"/>
                      <a:pt x="26652" y="1735"/>
                    </a:cubicBezTo>
                    <a:cubicBezTo>
                      <a:pt x="27019" y="1301"/>
                      <a:pt x="27353" y="968"/>
                      <a:pt x="27653" y="701"/>
                    </a:cubicBezTo>
                    <a:cubicBezTo>
                      <a:pt x="27953" y="434"/>
                      <a:pt x="28287" y="201"/>
                      <a:pt x="2865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6" name="Google Shape;1186;p44"/>
              <p:cNvSpPr/>
              <p:nvPr/>
            </p:nvSpPr>
            <p:spPr>
              <a:xfrm>
                <a:off x="1005450" y="2609800"/>
                <a:ext cx="566275" cy="130450"/>
              </a:xfrm>
              <a:custGeom>
                <a:avLst/>
                <a:gdLst/>
                <a:ahLst/>
                <a:cxnLst/>
                <a:rect l="l" t="t" r="r" b="b"/>
                <a:pathLst>
                  <a:path w="22651" h="521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" y="68"/>
                      <a:pt x="67" y="168"/>
                      <a:pt x="134" y="234"/>
                    </a:cubicBezTo>
                    <a:cubicBezTo>
                      <a:pt x="201" y="401"/>
                      <a:pt x="334" y="601"/>
                      <a:pt x="501" y="902"/>
                    </a:cubicBezTo>
                    <a:cubicBezTo>
                      <a:pt x="968" y="1702"/>
                      <a:pt x="1535" y="2436"/>
                      <a:pt x="2136" y="3136"/>
                    </a:cubicBezTo>
                    <a:cubicBezTo>
                      <a:pt x="2569" y="3603"/>
                      <a:pt x="3070" y="4037"/>
                      <a:pt x="3637" y="4404"/>
                    </a:cubicBezTo>
                    <a:cubicBezTo>
                      <a:pt x="4270" y="4804"/>
                      <a:pt x="4971" y="5071"/>
                      <a:pt x="5705" y="5171"/>
                    </a:cubicBezTo>
                    <a:cubicBezTo>
                      <a:pt x="5963" y="5202"/>
                      <a:pt x="6221" y="5217"/>
                      <a:pt x="6478" y="5217"/>
                    </a:cubicBezTo>
                    <a:cubicBezTo>
                      <a:pt x="7052" y="5217"/>
                      <a:pt x="7620" y="5143"/>
                      <a:pt x="8173" y="5004"/>
                    </a:cubicBezTo>
                    <a:cubicBezTo>
                      <a:pt x="9007" y="4771"/>
                      <a:pt x="9841" y="4471"/>
                      <a:pt x="10642" y="4137"/>
                    </a:cubicBezTo>
                    <a:cubicBezTo>
                      <a:pt x="12276" y="3437"/>
                      <a:pt x="13877" y="2770"/>
                      <a:pt x="15412" y="2736"/>
                    </a:cubicBezTo>
                    <a:cubicBezTo>
                      <a:pt x="15482" y="2733"/>
                      <a:pt x="15554" y="2731"/>
                      <a:pt x="15625" y="2731"/>
                    </a:cubicBezTo>
                    <a:cubicBezTo>
                      <a:pt x="16259" y="2731"/>
                      <a:pt x="16910" y="2863"/>
                      <a:pt x="17480" y="3103"/>
                    </a:cubicBezTo>
                    <a:cubicBezTo>
                      <a:pt x="18047" y="3403"/>
                      <a:pt x="18614" y="3737"/>
                      <a:pt x="19114" y="4104"/>
                    </a:cubicBezTo>
                    <a:cubicBezTo>
                      <a:pt x="19548" y="4404"/>
                      <a:pt x="20048" y="4638"/>
                      <a:pt x="20549" y="4804"/>
                    </a:cubicBezTo>
                    <a:cubicBezTo>
                      <a:pt x="20807" y="4869"/>
                      <a:pt x="21066" y="4906"/>
                      <a:pt x="21324" y="4906"/>
                    </a:cubicBezTo>
                    <a:cubicBezTo>
                      <a:pt x="21466" y="4906"/>
                      <a:pt x="21608" y="4895"/>
                      <a:pt x="21750" y="4871"/>
                    </a:cubicBezTo>
                    <a:cubicBezTo>
                      <a:pt x="22016" y="4804"/>
                      <a:pt x="22250" y="4704"/>
                      <a:pt x="22450" y="4571"/>
                    </a:cubicBezTo>
                    <a:cubicBezTo>
                      <a:pt x="22517" y="4504"/>
                      <a:pt x="22583" y="4437"/>
                      <a:pt x="22650" y="4371"/>
                    </a:cubicBezTo>
                    <a:lnTo>
                      <a:pt x="22650" y="4371"/>
                    </a:lnTo>
                    <a:cubicBezTo>
                      <a:pt x="22383" y="4571"/>
                      <a:pt x="22083" y="4704"/>
                      <a:pt x="21750" y="4771"/>
                    </a:cubicBezTo>
                    <a:cubicBezTo>
                      <a:pt x="21649" y="4779"/>
                      <a:pt x="21549" y="4784"/>
                      <a:pt x="21450" y="4784"/>
                    </a:cubicBezTo>
                    <a:cubicBezTo>
                      <a:pt x="21151" y="4784"/>
                      <a:pt x="20857" y="4746"/>
                      <a:pt x="20582" y="4671"/>
                    </a:cubicBezTo>
                    <a:cubicBezTo>
                      <a:pt x="20082" y="4504"/>
                      <a:pt x="19615" y="4271"/>
                      <a:pt x="19214" y="3970"/>
                    </a:cubicBezTo>
                    <a:cubicBezTo>
                      <a:pt x="18681" y="3570"/>
                      <a:pt x="18147" y="3237"/>
                      <a:pt x="17580" y="2936"/>
                    </a:cubicBezTo>
                    <a:cubicBezTo>
                      <a:pt x="16983" y="2680"/>
                      <a:pt x="16361" y="2521"/>
                      <a:pt x="15716" y="2521"/>
                    </a:cubicBezTo>
                    <a:cubicBezTo>
                      <a:pt x="15604" y="2521"/>
                      <a:pt x="15491" y="2526"/>
                      <a:pt x="15378" y="2536"/>
                    </a:cubicBezTo>
                    <a:cubicBezTo>
                      <a:pt x="13811" y="2569"/>
                      <a:pt x="12176" y="3203"/>
                      <a:pt x="10542" y="3904"/>
                    </a:cubicBezTo>
                    <a:cubicBezTo>
                      <a:pt x="9741" y="4271"/>
                      <a:pt x="8940" y="4537"/>
                      <a:pt x="8106" y="4771"/>
                    </a:cubicBezTo>
                    <a:cubicBezTo>
                      <a:pt x="7531" y="4921"/>
                      <a:pt x="6937" y="4996"/>
                      <a:pt x="6338" y="4996"/>
                    </a:cubicBezTo>
                    <a:cubicBezTo>
                      <a:pt x="6138" y="4996"/>
                      <a:pt x="5938" y="4988"/>
                      <a:pt x="5738" y="4971"/>
                    </a:cubicBezTo>
                    <a:cubicBezTo>
                      <a:pt x="5004" y="4871"/>
                      <a:pt x="4337" y="4604"/>
                      <a:pt x="3703" y="4237"/>
                    </a:cubicBezTo>
                    <a:cubicBezTo>
                      <a:pt x="3170" y="3904"/>
                      <a:pt x="2703" y="3503"/>
                      <a:pt x="2269" y="3036"/>
                    </a:cubicBezTo>
                    <a:cubicBezTo>
                      <a:pt x="1635" y="2369"/>
                      <a:pt x="1068" y="1635"/>
                      <a:pt x="601" y="835"/>
                    </a:cubicBezTo>
                    <a:lnTo>
                      <a:pt x="167" y="201"/>
                    </a:lnTo>
                    <a:cubicBezTo>
                      <a:pt x="134" y="134"/>
                      <a:pt x="67" y="68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7" name="Google Shape;1187;p44"/>
              <p:cNvSpPr/>
              <p:nvPr/>
            </p:nvSpPr>
            <p:spPr>
              <a:xfrm>
                <a:off x="1188925" y="2861350"/>
                <a:ext cx="390300" cy="62475"/>
              </a:xfrm>
              <a:custGeom>
                <a:avLst/>
                <a:gdLst/>
                <a:ahLst/>
                <a:cxnLst/>
                <a:rect l="l" t="t" r="r" b="b"/>
                <a:pathLst>
                  <a:path w="15612" h="2499" extrusionOk="0">
                    <a:moveTo>
                      <a:pt x="4984" y="0"/>
                    </a:moveTo>
                    <a:cubicBezTo>
                      <a:pt x="4846" y="0"/>
                      <a:pt x="4708" y="4"/>
                      <a:pt x="4570" y="13"/>
                    </a:cubicBezTo>
                    <a:cubicBezTo>
                      <a:pt x="3670" y="46"/>
                      <a:pt x="2769" y="280"/>
                      <a:pt x="1968" y="680"/>
                    </a:cubicBezTo>
                    <a:cubicBezTo>
                      <a:pt x="1401" y="947"/>
                      <a:pt x="901" y="1280"/>
                      <a:pt x="467" y="1681"/>
                    </a:cubicBezTo>
                    <a:cubicBezTo>
                      <a:pt x="334" y="1814"/>
                      <a:pt x="200" y="1914"/>
                      <a:pt x="100" y="2048"/>
                    </a:cubicBezTo>
                    <a:cubicBezTo>
                      <a:pt x="34" y="2114"/>
                      <a:pt x="0" y="2181"/>
                      <a:pt x="0" y="2181"/>
                    </a:cubicBezTo>
                    <a:cubicBezTo>
                      <a:pt x="601" y="1614"/>
                      <a:pt x="1301" y="1180"/>
                      <a:pt x="2035" y="813"/>
                    </a:cubicBezTo>
                    <a:cubicBezTo>
                      <a:pt x="2836" y="446"/>
                      <a:pt x="3703" y="246"/>
                      <a:pt x="4570" y="213"/>
                    </a:cubicBezTo>
                    <a:cubicBezTo>
                      <a:pt x="4649" y="211"/>
                      <a:pt x="4727" y="209"/>
                      <a:pt x="4806" y="209"/>
                    </a:cubicBezTo>
                    <a:cubicBezTo>
                      <a:pt x="5823" y="209"/>
                      <a:pt x="6810" y="411"/>
                      <a:pt x="7739" y="813"/>
                    </a:cubicBezTo>
                    <a:cubicBezTo>
                      <a:pt x="8807" y="1247"/>
                      <a:pt x="9807" y="1781"/>
                      <a:pt x="10775" y="2114"/>
                    </a:cubicBezTo>
                    <a:cubicBezTo>
                      <a:pt x="11468" y="2364"/>
                      <a:pt x="12207" y="2498"/>
                      <a:pt x="12973" y="2498"/>
                    </a:cubicBezTo>
                    <a:cubicBezTo>
                      <a:pt x="13128" y="2498"/>
                      <a:pt x="13285" y="2493"/>
                      <a:pt x="13443" y="2481"/>
                    </a:cubicBezTo>
                    <a:cubicBezTo>
                      <a:pt x="14044" y="2415"/>
                      <a:pt x="14644" y="2214"/>
                      <a:pt x="15144" y="1847"/>
                    </a:cubicBezTo>
                    <a:cubicBezTo>
                      <a:pt x="15278" y="1747"/>
                      <a:pt x="15411" y="1647"/>
                      <a:pt x="15511" y="1547"/>
                    </a:cubicBezTo>
                    <a:cubicBezTo>
                      <a:pt x="15611" y="1447"/>
                      <a:pt x="15611" y="1414"/>
                      <a:pt x="15611" y="1414"/>
                    </a:cubicBezTo>
                    <a:lnTo>
                      <a:pt x="15611" y="1414"/>
                    </a:lnTo>
                    <a:cubicBezTo>
                      <a:pt x="15611" y="1414"/>
                      <a:pt x="15478" y="1547"/>
                      <a:pt x="15078" y="1781"/>
                    </a:cubicBezTo>
                    <a:cubicBezTo>
                      <a:pt x="14577" y="2081"/>
                      <a:pt x="14010" y="2281"/>
                      <a:pt x="13410" y="2314"/>
                    </a:cubicBezTo>
                    <a:cubicBezTo>
                      <a:pt x="13323" y="2318"/>
                      <a:pt x="13236" y="2319"/>
                      <a:pt x="13149" y="2319"/>
                    </a:cubicBezTo>
                    <a:cubicBezTo>
                      <a:pt x="12363" y="2319"/>
                      <a:pt x="11562" y="2184"/>
                      <a:pt x="10841" y="1914"/>
                    </a:cubicBezTo>
                    <a:cubicBezTo>
                      <a:pt x="9907" y="1581"/>
                      <a:pt x="8907" y="1047"/>
                      <a:pt x="7806" y="613"/>
                    </a:cubicBezTo>
                    <a:cubicBezTo>
                      <a:pt x="6930" y="205"/>
                      <a:pt x="5952" y="0"/>
                      <a:pt x="498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8" name="Google Shape;1188;p44"/>
              <p:cNvSpPr/>
              <p:nvPr/>
            </p:nvSpPr>
            <p:spPr>
              <a:xfrm>
                <a:off x="1178900" y="3039525"/>
                <a:ext cx="459525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18381" h="2263" extrusionOk="0">
                    <a:moveTo>
                      <a:pt x="15083" y="1"/>
                    </a:moveTo>
                    <a:cubicBezTo>
                      <a:pt x="14304" y="1"/>
                      <a:pt x="13514" y="93"/>
                      <a:pt x="12743" y="324"/>
                    </a:cubicBezTo>
                    <a:cubicBezTo>
                      <a:pt x="11609" y="591"/>
                      <a:pt x="10442" y="1058"/>
                      <a:pt x="9174" y="1459"/>
                    </a:cubicBezTo>
                    <a:cubicBezTo>
                      <a:pt x="8007" y="1859"/>
                      <a:pt x="6772" y="2059"/>
                      <a:pt x="5538" y="2059"/>
                    </a:cubicBezTo>
                    <a:cubicBezTo>
                      <a:pt x="3837" y="2026"/>
                      <a:pt x="2169" y="1625"/>
                      <a:pt x="668" y="858"/>
                    </a:cubicBezTo>
                    <a:cubicBezTo>
                      <a:pt x="235" y="658"/>
                      <a:pt x="1" y="525"/>
                      <a:pt x="1" y="525"/>
                    </a:cubicBezTo>
                    <a:lnTo>
                      <a:pt x="1" y="525"/>
                    </a:lnTo>
                    <a:cubicBezTo>
                      <a:pt x="34" y="591"/>
                      <a:pt x="101" y="625"/>
                      <a:pt x="134" y="658"/>
                    </a:cubicBezTo>
                    <a:cubicBezTo>
                      <a:pt x="268" y="725"/>
                      <a:pt x="401" y="825"/>
                      <a:pt x="635" y="958"/>
                    </a:cubicBezTo>
                    <a:cubicBezTo>
                      <a:pt x="1235" y="1292"/>
                      <a:pt x="1869" y="1559"/>
                      <a:pt x="2536" y="1792"/>
                    </a:cubicBezTo>
                    <a:cubicBezTo>
                      <a:pt x="3503" y="2092"/>
                      <a:pt x="4504" y="2259"/>
                      <a:pt x="5538" y="2259"/>
                    </a:cubicBezTo>
                    <a:cubicBezTo>
                      <a:pt x="5627" y="2262"/>
                      <a:pt x="5716" y="2263"/>
                      <a:pt x="5805" y="2263"/>
                    </a:cubicBezTo>
                    <a:cubicBezTo>
                      <a:pt x="6954" y="2263"/>
                      <a:pt x="8126" y="2064"/>
                      <a:pt x="9241" y="1692"/>
                    </a:cubicBezTo>
                    <a:cubicBezTo>
                      <a:pt x="10508" y="1292"/>
                      <a:pt x="11676" y="791"/>
                      <a:pt x="12777" y="525"/>
                    </a:cubicBezTo>
                    <a:cubicBezTo>
                      <a:pt x="13554" y="283"/>
                      <a:pt x="14354" y="171"/>
                      <a:pt x="15174" y="171"/>
                    </a:cubicBezTo>
                    <a:cubicBezTo>
                      <a:pt x="15374" y="171"/>
                      <a:pt x="15576" y="178"/>
                      <a:pt x="15779" y="191"/>
                    </a:cubicBezTo>
                    <a:cubicBezTo>
                      <a:pt x="16446" y="224"/>
                      <a:pt x="17113" y="425"/>
                      <a:pt x="17714" y="725"/>
                    </a:cubicBezTo>
                    <a:cubicBezTo>
                      <a:pt x="18147" y="925"/>
                      <a:pt x="18381" y="1092"/>
                      <a:pt x="18381" y="1092"/>
                    </a:cubicBezTo>
                    <a:cubicBezTo>
                      <a:pt x="18381" y="1092"/>
                      <a:pt x="18314" y="1025"/>
                      <a:pt x="18247" y="958"/>
                    </a:cubicBezTo>
                    <a:cubicBezTo>
                      <a:pt x="18081" y="825"/>
                      <a:pt x="17947" y="725"/>
                      <a:pt x="17780" y="625"/>
                    </a:cubicBezTo>
                    <a:cubicBezTo>
                      <a:pt x="17147" y="291"/>
                      <a:pt x="16479" y="91"/>
                      <a:pt x="15779" y="24"/>
                    </a:cubicBezTo>
                    <a:cubicBezTo>
                      <a:pt x="15549" y="9"/>
                      <a:pt x="15317" y="1"/>
                      <a:pt x="1508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9" name="Google Shape;1189;p44"/>
              <p:cNvSpPr/>
              <p:nvPr/>
            </p:nvSpPr>
            <p:spPr>
              <a:xfrm>
                <a:off x="1021300" y="3177725"/>
                <a:ext cx="815600" cy="1215050"/>
              </a:xfrm>
              <a:custGeom>
                <a:avLst/>
                <a:gdLst/>
                <a:ahLst/>
                <a:cxnLst/>
                <a:rect l="l" t="t" r="r" b="b"/>
                <a:pathLst>
                  <a:path w="32624" h="48602" extrusionOk="0">
                    <a:moveTo>
                      <a:pt x="4203" y="0"/>
                    </a:moveTo>
                    <a:lnTo>
                      <a:pt x="0" y="48201"/>
                    </a:lnTo>
                    <a:lnTo>
                      <a:pt x="10408" y="48235"/>
                    </a:lnTo>
                    <a:lnTo>
                      <a:pt x="15512" y="9607"/>
                    </a:lnTo>
                    <a:lnTo>
                      <a:pt x="22216" y="48602"/>
                    </a:lnTo>
                    <a:lnTo>
                      <a:pt x="32624" y="46667"/>
                    </a:lnTo>
                    <a:lnTo>
                      <a:pt x="26253" y="400"/>
                    </a:lnTo>
                    <a:lnTo>
                      <a:pt x="42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0" name="Google Shape;1190;p44"/>
              <p:cNvSpPr/>
              <p:nvPr/>
            </p:nvSpPr>
            <p:spPr>
              <a:xfrm>
                <a:off x="1197250" y="3386150"/>
                <a:ext cx="397825" cy="47650"/>
              </a:xfrm>
              <a:custGeom>
                <a:avLst/>
                <a:gdLst/>
                <a:ahLst/>
                <a:cxnLst/>
                <a:rect l="l" t="t" r="r" b="b"/>
                <a:pathLst>
                  <a:path w="15913" h="1906" extrusionOk="0">
                    <a:moveTo>
                      <a:pt x="15893" y="0"/>
                    </a:moveTo>
                    <a:cubicBezTo>
                      <a:pt x="15609" y="0"/>
                      <a:pt x="12157" y="357"/>
                      <a:pt x="7940" y="836"/>
                    </a:cubicBezTo>
                    <a:cubicBezTo>
                      <a:pt x="3537" y="1370"/>
                      <a:pt x="1" y="1837"/>
                      <a:pt x="1" y="1904"/>
                    </a:cubicBezTo>
                    <a:cubicBezTo>
                      <a:pt x="1" y="1905"/>
                      <a:pt x="7" y="1906"/>
                      <a:pt x="20" y="1906"/>
                    </a:cubicBezTo>
                    <a:cubicBezTo>
                      <a:pt x="304" y="1906"/>
                      <a:pt x="3756" y="1549"/>
                      <a:pt x="7973" y="1070"/>
                    </a:cubicBezTo>
                    <a:cubicBezTo>
                      <a:pt x="12376" y="536"/>
                      <a:pt x="15912" y="69"/>
                      <a:pt x="15912" y="2"/>
                    </a:cubicBezTo>
                    <a:cubicBezTo>
                      <a:pt x="15912" y="1"/>
                      <a:pt x="15906" y="0"/>
                      <a:pt x="15893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1" name="Google Shape;1191;p44"/>
              <p:cNvSpPr/>
              <p:nvPr/>
            </p:nvSpPr>
            <p:spPr>
              <a:xfrm>
                <a:off x="1724300" y="4988175"/>
                <a:ext cx="362775" cy="70475"/>
              </a:xfrm>
              <a:custGeom>
                <a:avLst/>
                <a:gdLst/>
                <a:ahLst/>
                <a:cxnLst/>
                <a:rect l="l" t="t" r="r" b="b"/>
                <a:pathLst>
                  <a:path w="14511" h="2819" extrusionOk="0">
                    <a:moveTo>
                      <a:pt x="7806" y="1"/>
                    </a:moveTo>
                    <a:lnTo>
                      <a:pt x="1" y="234"/>
                    </a:lnTo>
                    <a:lnTo>
                      <a:pt x="67" y="2769"/>
                    </a:lnTo>
                    <a:lnTo>
                      <a:pt x="534" y="2769"/>
                    </a:lnTo>
                    <a:cubicBezTo>
                      <a:pt x="1326" y="2794"/>
                      <a:pt x="3003" y="2818"/>
                      <a:pt x="4881" y="2818"/>
                    </a:cubicBezTo>
                    <a:cubicBezTo>
                      <a:pt x="8146" y="2818"/>
                      <a:pt x="12020" y="2744"/>
                      <a:pt x="12910" y="2469"/>
                    </a:cubicBezTo>
                    <a:cubicBezTo>
                      <a:pt x="14511" y="2002"/>
                      <a:pt x="7839" y="768"/>
                      <a:pt x="7839" y="768"/>
                    </a:cubicBezTo>
                    <a:lnTo>
                      <a:pt x="780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2" name="Google Shape;1192;p44"/>
              <p:cNvSpPr/>
              <p:nvPr/>
            </p:nvSpPr>
            <p:spPr>
              <a:xfrm>
                <a:off x="1724300" y="5003675"/>
                <a:ext cx="71750" cy="51250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050" extrusionOk="0">
                    <a:moveTo>
                      <a:pt x="274" y="0"/>
                    </a:moveTo>
                    <a:cubicBezTo>
                      <a:pt x="182" y="0"/>
                      <a:pt x="91" y="5"/>
                      <a:pt x="1" y="14"/>
                    </a:cubicBezTo>
                    <a:lnTo>
                      <a:pt x="67" y="2049"/>
                    </a:lnTo>
                    <a:lnTo>
                      <a:pt x="2869" y="2016"/>
                    </a:lnTo>
                    <a:cubicBezTo>
                      <a:pt x="2736" y="1382"/>
                      <a:pt x="2369" y="848"/>
                      <a:pt x="1835" y="515"/>
                    </a:cubicBezTo>
                    <a:cubicBezTo>
                      <a:pt x="1378" y="172"/>
                      <a:pt x="822" y="0"/>
                      <a:pt x="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3" name="Google Shape;1193;p44"/>
              <p:cNvSpPr/>
              <p:nvPr/>
            </p:nvSpPr>
            <p:spPr>
              <a:xfrm>
                <a:off x="1725975" y="5024875"/>
                <a:ext cx="334425" cy="34875"/>
              </a:xfrm>
              <a:custGeom>
                <a:avLst/>
                <a:gdLst/>
                <a:ahLst/>
                <a:cxnLst/>
                <a:rect l="l" t="t" r="r" b="b"/>
                <a:pathLst>
                  <a:path w="13377" h="1395" extrusionOk="0">
                    <a:moveTo>
                      <a:pt x="11041" y="0"/>
                    </a:moveTo>
                    <a:cubicBezTo>
                      <a:pt x="10574" y="34"/>
                      <a:pt x="10408" y="968"/>
                      <a:pt x="10408" y="968"/>
                    </a:cubicBezTo>
                    <a:lnTo>
                      <a:pt x="0" y="1168"/>
                    </a:lnTo>
                    <a:lnTo>
                      <a:pt x="0" y="1301"/>
                    </a:lnTo>
                    <a:cubicBezTo>
                      <a:pt x="1093" y="1366"/>
                      <a:pt x="2570" y="1395"/>
                      <a:pt x="4140" y="1395"/>
                    </a:cubicBezTo>
                    <a:cubicBezTo>
                      <a:pt x="8228" y="1395"/>
                      <a:pt x="12941" y="1200"/>
                      <a:pt x="13110" y="934"/>
                    </a:cubicBezTo>
                    <a:cubicBezTo>
                      <a:pt x="13376" y="567"/>
                      <a:pt x="11041" y="0"/>
                      <a:pt x="110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4" name="Google Shape;1194;p44"/>
              <p:cNvSpPr/>
              <p:nvPr/>
            </p:nvSpPr>
            <p:spPr>
              <a:xfrm>
                <a:off x="1722625" y="5045725"/>
                <a:ext cx="327775" cy="9200"/>
              </a:xfrm>
              <a:custGeom>
                <a:avLst/>
                <a:gdLst/>
                <a:ahLst/>
                <a:cxnLst/>
                <a:rect l="l" t="t" r="r" b="b"/>
                <a:pathLst>
                  <a:path w="13111" h="368" extrusionOk="0">
                    <a:moveTo>
                      <a:pt x="12710" y="0"/>
                    </a:moveTo>
                    <a:lnTo>
                      <a:pt x="11309" y="67"/>
                    </a:lnTo>
                    <a:cubicBezTo>
                      <a:pt x="10108" y="100"/>
                      <a:pt x="8440" y="167"/>
                      <a:pt x="6606" y="234"/>
                    </a:cubicBezTo>
                    <a:cubicBezTo>
                      <a:pt x="4804" y="267"/>
                      <a:pt x="3136" y="267"/>
                      <a:pt x="1936" y="301"/>
                    </a:cubicBezTo>
                    <a:lnTo>
                      <a:pt x="134" y="301"/>
                    </a:lnTo>
                    <a:lnTo>
                      <a:pt x="1" y="334"/>
                    </a:lnTo>
                    <a:lnTo>
                      <a:pt x="535" y="334"/>
                    </a:lnTo>
                    <a:lnTo>
                      <a:pt x="1936" y="367"/>
                    </a:lnTo>
                    <a:cubicBezTo>
                      <a:pt x="3136" y="367"/>
                      <a:pt x="4804" y="367"/>
                      <a:pt x="6639" y="301"/>
                    </a:cubicBezTo>
                    <a:cubicBezTo>
                      <a:pt x="8440" y="267"/>
                      <a:pt x="10108" y="200"/>
                      <a:pt x="11309" y="134"/>
                    </a:cubicBezTo>
                    <a:lnTo>
                      <a:pt x="12710" y="34"/>
                    </a:lnTo>
                    <a:lnTo>
                      <a:pt x="1311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5" name="Google Shape;1195;p44"/>
              <p:cNvSpPr/>
              <p:nvPr/>
            </p:nvSpPr>
            <p:spPr>
              <a:xfrm>
                <a:off x="1984475" y="5023200"/>
                <a:ext cx="183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735" h="1135" extrusionOk="0">
                    <a:moveTo>
                      <a:pt x="735" y="1"/>
                    </a:moveTo>
                    <a:cubicBezTo>
                      <a:pt x="501" y="67"/>
                      <a:pt x="301" y="234"/>
                      <a:pt x="201" y="468"/>
                    </a:cubicBezTo>
                    <a:cubicBezTo>
                      <a:pt x="34" y="668"/>
                      <a:pt x="1" y="901"/>
                      <a:pt x="34" y="1135"/>
                    </a:cubicBezTo>
                    <a:cubicBezTo>
                      <a:pt x="101" y="935"/>
                      <a:pt x="168" y="701"/>
                      <a:pt x="301" y="501"/>
                    </a:cubicBezTo>
                    <a:cubicBezTo>
                      <a:pt x="401" y="301"/>
                      <a:pt x="568" y="134"/>
                      <a:pt x="735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6" name="Google Shape;1196;p44"/>
              <p:cNvSpPr/>
              <p:nvPr/>
            </p:nvSpPr>
            <p:spPr>
              <a:xfrm>
                <a:off x="1926950" y="5010700"/>
                <a:ext cx="10850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601" extrusionOk="0">
                    <a:moveTo>
                      <a:pt x="401" y="0"/>
                    </a:moveTo>
                    <a:cubicBezTo>
                      <a:pt x="367" y="0"/>
                      <a:pt x="267" y="100"/>
                      <a:pt x="167" y="301"/>
                    </a:cubicBezTo>
                    <a:cubicBezTo>
                      <a:pt x="67" y="467"/>
                      <a:pt x="0" y="601"/>
                      <a:pt x="0" y="601"/>
                    </a:cubicBezTo>
                    <a:cubicBezTo>
                      <a:pt x="0" y="601"/>
                      <a:pt x="134" y="501"/>
                      <a:pt x="234" y="334"/>
                    </a:cubicBezTo>
                    <a:cubicBezTo>
                      <a:pt x="367" y="167"/>
                      <a:pt x="434" y="0"/>
                      <a:pt x="40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7" name="Google Shape;1197;p44"/>
              <p:cNvSpPr/>
              <p:nvPr/>
            </p:nvSpPr>
            <p:spPr>
              <a:xfrm>
                <a:off x="1911100" y="5008025"/>
                <a:ext cx="125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41" extrusionOk="0">
                    <a:moveTo>
                      <a:pt x="461" y="1"/>
                    </a:moveTo>
                    <a:cubicBezTo>
                      <a:pt x="432" y="1"/>
                      <a:pt x="316" y="87"/>
                      <a:pt x="201" y="174"/>
                    </a:cubicBezTo>
                    <a:cubicBezTo>
                      <a:pt x="67" y="307"/>
                      <a:pt x="1" y="408"/>
                      <a:pt x="1" y="441"/>
                    </a:cubicBezTo>
                    <a:cubicBezTo>
                      <a:pt x="1" y="441"/>
                      <a:pt x="134" y="374"/>
                      <a:pt x="267" y="241"/>
                    </a:cubicBezTo>
                    <a:cubicBezTo>
                      <a:pt x="401" y="141"/>
                      <a:pt x="501" y="41"/>
                      <a:pt x="468" y="7"/>
                    </a:cubicBezTo>
                    <a:cubicBezTo>
                      <a:pt x="468" y="3"/>
                      <a:pt x="465" y="1"/>
                      <a:pt x="46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8" name="Google Shape;1198;p44"/>
              <p:cNvSpPr/>
              <p:nvPr/>
            </p:nvSpPr>
            <p:spPr>
              <a:xfrm>
                <a:off x="1900250" y="5000350"/>
                <a:ext cx="20875" cy="2875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15" extrusionOk="0">
                    <a:moveTo>
                      <a:pt x="552" y="0"/>
                    </a:moveTo>
                    <a:cubicBezTo>
                      <a:pt x="513" y="0"/>
                      <a:pt x="474" y="4"/>
                      <a:pt x="435" y="14"/>
                    </a:cubicBezTo>
                    <a:cubicBezTo>
                      <a:pt x="301" y="14"/>
                      <a:pt x="134" y="14"/>
                      <a:pt x="1" y="81"/>
                    </a:cubicBezTo>
                    <a:cubicBezTo>
                      <a:pt x="134" y="114"/>
                      <a:pt x="301" y="114"/>
                      <a:pt x="435" y="114"/>
                    </a:cubicBezTo>
                    <a:cubicBezTo>
                      <a:pt x="568" y="114"/>
                      <a:pt x="701" y="114"/>
                      <a:pt x="835" y="47"/>
                    </a:cubicBezTo>
                    <a:cubicBezTo>
                      <a:pt x="740" y="24"/>
                      <a:pt x="646" y="0"/>
                      <a:pt x="55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9" name="Google Shape;1199;p44"/>
              <p:cNvSpPr/>
              <p:nvPr/>
            </p:nvSpPr>
            <p:spPr>
              <a:xfrm>
                <a:off x="1896925" y="4989850"/>
                <a:ext cx="233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106" extrusionOk="0">
                    <a:moveTo>
                      <a:pt x="0" y="0"/>
                    </a:moveTo>
                    <a:cubicBezTo>
                      <a:pt x="161" y="72"/>
                      <a:pt x="332" y="105"/>
                      <a:pt x="502" y="105"/>
                    </a:cubicBezTo>
                    <a:cubicBezTo>
                      <a:pt x="649" y="105"/>
                      <a:pt x="795" y="80"/>
                      <a:pt x="934" y="34"/>
                    </a:cubicBezTo>
                    <a:lnTo>
                      <a:pt x="467" y="34"/>
                    </a:lnTo>
                    <a:cubicBezTo>
                      <a:pt x="301" y="0"/>
                      <a:pt x="167" y="0"/>
                      <a:pt x="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0" name="Google Shape;1200;p44"/>
              <p:cNvSpPr/>
              <p:nvPr/>
            </p:nvSpPr>
            <p:spPr>
              <a:xfrm>
                <a:off x="1933625" y="4993700"/>
                <a:ext cx="35875" cy="19525"/>
              </a:xfrm>
              <a:custGeom>
                <a:avLst/>
                <a:gdLst/>
                <a:ahLst/>
                <a:cxnLst/>
                <a:rect l="l" t="t" r="r" b="b"/>
                <a:pathLst>
                  <a:path w="1435" h="781" extrusionOk="0">
                    <a:moveTo>
                      <a:pt x="971" y="67"/>
                    </a:moveTo>
                    <a:cubicBezTo>
                      <a:pt x="1081" y="67"/>
                      <a:pt x="1191" y="92"/>
                      <a:pt x="1301" y="147"/>
                    </a:cubicBezTo>
                    <a:cubicBezTo>
                      <a:pt x="1401" y="180"/>
                      <a:pt x="1368" y="280"/>
                      <a:pt x="1268" y="313"/>
                    </a:cubicBezTo>
                    <a:cubicBezTo>
                      <a:pt x="1168" y="380"/>
                      <a:pt x="1101" y="413"/>
                      <a:pt x="1001" y="447"/>
                    </a:cubicBezTo>
                    <a:cubicBezTo>
                      <a:pt x="834" y="514"/>
                      <a:pt x="667" y="547"/>
                      <a:pt x="501" y="580"/>
                    </a:cubicBezTo>
                    <a:cubicBezTo>
                      <a:pt x="343" y="612"/>
                      <a:pt x="223" y="628"/>
                      <a:pt x="140" y="637"/>
                    </a:cubicBezTo>
                    <a:lnTo>
                      <a:pt x="140" y="637"/>
                    </a:lnTo>
                    <a:cubicBezTo>
                      <a:pt x="186" y="551"/>
                      <a:pt x="236" y="466"/>
                      <a:pt x="300" y="380"/>
                    </a:cubicBezTo>
                    <a:cubicBezTo>
                      <a:pt x="400" y="247"/>
                      <a:pt x="534" y="147"/>
                      <a:pt x="701" y="113"/>
                    </a:cubicBezTo>
                    <a:cubicBezTo>
                      <a:pt x="791" y="83"/>
                      <a:pt x="881" y="67"/>
                      <a:pt x="971" y="67"/>
                    </a:cubicBezTo>
                    <a:close/>
                    <a:moveTo>
                      <a:pt x="973" y="1"/>
                    </a:moveTo>
                    <a:cubicBezTo>
                      <a:pt x="690" y="1"/>
                      <a:pt x="415" y="120"/>
                      <a:pt x="234" y="347"/>
                    </a:cubicBezTo>
                    <a:cubicBezTo>
                      <a:pt x="173" y="437"/>
                      <a:pt x="113" y="528"/>
                      <a:pt x="77" y="643"/>
                    </a:cubicBezTo>
                    <a:lnTo>
                      <a:pt x="77" y="643"/>
                    </a:lnTo>
                    <a:cubicBezTo>
                      <a:pt x="26" y="647"/>
                      <a:pt x="0" y="647"/>
                      <a:pt x="0" y="647"/>
                    </a:cubicBezTo>
                    <a:cubicBezTo>
                      <a:pt x="24" y="652"/>
                      <a:pt x="48" y="656"/>
                      <a:pt x="72" y="659"/>
                    </a:cubicBezTo>
                    <a:lnTo>
                      <a:pt x="72" y="659"/>
                    </a:lnTo>
                    <a:cubicBezTo>
                      <a:pt x="71" y="666"/>
                      <a:pt x="69" y="673"/>
                      <a:pt x="67" y="680"/>
                    </a:cubicBezTo>
                    <a:cubicBezTo>
                      <a:pt x="67" y="714"/>
                      <a:pt x="67" y="747"/>
                      <a:pt x="67" y="780"/>
                    </a:cubicBezTo>
                    <a:cubicBezTo>
                      <a:pt x="86" y="742"/>
                      <a:pt x="105" y="704"/>
                      <a:pt x="125" y="666"/>
                    </a:cubicBezTo>
                    <a:lnTo>
                      <a:pt x="125" y="666"/>
                    </a:lnTo>
                    <a:cubicBezTo>
                      <a:pt x="167" y="670"/>
                      <a:pt x="209" y="672"/>
                      <a:pt x="250" y="672"/>
                    </a:cubicBezTo>
                    <a:cubicBezTo>
                      <a:pt x="334" y="672"/>
                      <a:pt x="417" y="664"/>
                      <a:pt x="501" y="647"/>
                    </a:cubicBezTo>
                    <a:cubicBezTo>
                      <a:pt x="667" y="614"/>
                      <a:pt x="834" y="580"/>
                      <a:pt x="1034" y="547"/>
                    </a:cubicBezTo>
                    <a:cubicBezTo>
                      <a:pt x="1134" y="514"/>
                      <a:pt x="1234" y="447"/>
                      <a:pt x="1334" y="413"/>
                    </a:cubicBezTo>
                    <a:cubicBezTo>
                      <a:pt x="1368" y="380"/>
                      <a:pt x="1401" y="313"/>
                      <a:pt x="1435" y="247"/>
                    </a:cubicBezTo>
                    <a:cubicBezTo>
                      <a:pt x="1435" y="180"/>
                      <a:pt x="1435" y="113"/>
                      <a:pt x="1368" y="80"/>
                    </a:cubicBezTo>
                    <a:cubicBezTo>
                      <a:pt x="1240" y="27"/>
                      <a:pt x="1106" y="1"/>
                      <a:pt x="97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1" name="Google Shape;1201;p44"/>
              <p:cNvSpPr/>
              <p:nvPr/>
            </p:nvSpPr>
            <p:spPr>
              <a:xfrm>
                <a:off x="1919450" y="4988175"/>
                <a:ext cx="19200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768" h="902" extrusionOk="0">
                    <a:moveTo>
                      <a:pt x="167" y="1"/>
                    </a:moveTo>
                    <a:cubicBezTo>
                      <a:pt x="67" y="34"/>
                      <a:pt x="0" y="134"/>
                      <a:pt x="33" y="234"/>
                    </a:cubicBezTo>
                    <a:cubicBezTo>
                      <a:pt x="33" y="301"/>
                      <a:pt x="67" y="368"/>
                      <a:pt x="100" y="434"/>
                    </a:cubicBezTo>
                    <a:cubicBezTo>
                      <a:pt x="167" y="534"/>
                      <a:pt x="267" y="634"/>
                      <a:pt x="367" y="701"/>
                    </a:cubicBezTo>
                    <a:cubicBezTo>
                      <a:pt x="434" y="801"/>
                      <a:pt x="534" y="868"/>
                      <a:pt x="667" y="901"/>
                    </a:cubicBezTo>
                    <a:cubicBezTo>
                      <a:pt x="667" y="901"/>
                      <a:pt x="534" y="801"/>
                      <a:pt x="400" y="668"/>
                    </a:cubicBezTo>
                    <a:cubicBezTo>
                      <a:pt x="334" y="568"/>
                      <a:pt x="234" y="501"/>
                      <a:pt x="200" y="401"/>
                    </a:cubicBezTo>
                    <a:cubicBezTo>
                      <a:pt x="100" y="301"/>
                      <a:pt x="67" y="134"/>
                      <a:pt x="200" y="101"/>
                    </a:cubicBezTo>
                    <a:cubicBezTo>
                      <a:pt x="334" y="101"/>
                      <a:pt x="434" y="167"/>
                      <a:pt x="534" y="268"/>
                    </a:cubicBezTo>
                    <a:cubicBezTo>
                      <a:pt x="601" y="368"/>
                      <a:pt x="634" y="468"/>
                      <a:pt x="667" y="601"/>
                    </a:cubicBezTo>
                    <a:cubicBezTo>
                      <a:pt x="701" y="701"/>
                      <a:pt x="701" y="801"/>
                      <a:pt x="701" y="901"/>
                    </a:cubicBezTo>
                    <a:cubicBezTo>
                      <a:pt x="734" y="801"/>
                      <a:pt x="767" y="668"/>
                      <a:pt x="734" y="568"/>
                    </a:cubicBezTo>
                    <a:cubicBezTo>
                      <a:pt x="701" y="434"/>
                      <a:pt x="667" y="334"/>
                      <a:pt x="601" y="234"/>
                    </a:cubicBezTo>
                    <a:cubicBezTo>
                      <a:pt x="500" y="101"/>
                      <a:pt x="334" y="1"/>
                      <a:pt x="16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2" name="Google Shape;1202;p44"/>
              <p:cNvSpPr/>
              <p:nvPr/>
            </p:nvSpPr>
            <p:spPr>
              <a:xfrm>
                <a:off x="1725125" y="5002350"/>
                <a:ext cx="70925" cy="50900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036" extrusionOk="0">
                    <a:moveTo>
                      <a:pt x="601" y="1"/>
                    </a:moveTo>
                    <a:cubicBezTo>
                      <a:pt x="468" y="1"/>
                      <a:pt x="301" y="1"/>
                      <a:pt x="168" y="34"/>
                    </a:cubicBezTo>
                    <a:cubicBezTo>
                      <a:pt x="101" y="34"/>
                      <a:pt x="68" y="34"/>
                      <a:pt x="1" y="67"/>
                    </a:cubicBezTo>
                    <a:cubicBezTo>
                      <a:pt x="1" y="67"/>
                      <a:pt x="105" y="53"/>
                      <a:pt x="273" y="53"/>
                    </a:cubicBezTo>
                    <a:cubicBezTo>
                      <a:pt x="357" y="53"/>
                      <a:pt x="457" y="56"/>
                      <a:pt x="568" y="67"/>
                    </a:cubicBezTo>
                    <a:cubicBezTo>
                      <a:pt x="1035" y="101"/>
                      <a:pt x="1469" y="268"/>
                      <a:pt x="1869" y="501"/>
                    </a:cubicBezTo>
                    <a:cubicBezTo>
                      <a:pt x="2236" y="768"/>
                      <a:pt x="2503" y="1102"/>
                      <a:pt x="2703" y="1535"/>
                    </a:cubicBezTo>
                    <a:cubicBezTo>
                      <a:pt x="2736" y="1702"/>
                      <a:pt x="2803" y="1869"/>
                      <a:pt x="2836" y="2036"/>
                    </a:cubicBezTo>
                    <a:lnTo>
                      <a:pt x="2836" y="1902"/>
                    </a:lnTo>
                    <a:cubicBezTo>
                      <a:pt x="2836" y="1769"/>
                      <a:pt x="2803" y="1635"/>
                      <a:pt x="2770" y="1502"/>
                    </a:cubicBezTo>
                    <a:cubicBezTo>
                      <a:pt x="2603" y="1068"/>
                      <a:pt x="2303" y="701"/>
                      <a:pt x="1936" y="434"/>
                    </a:cubicBezTo>
                    <a:cubicBezTo>
                      <a:pt x="1535" y="168"/>
                      <a:pt x="1068" y="34"/>
                      <a:pt x="60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3" name="Google Shape;1203;p44"/>
              <p:cNvSpPr/>
              <p:nvPr/>
            </p:nvSpPr>
            <p:spPr>
              <a:xfrm>
                <a:off x="1820200" y="5034525"/>
                <a:ext cx="567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149" extrusionOk="0">
                    <a:moveTo>
                      <a:pt x="2149" y="1"/>
                    </a:moveTo>
                    <a:cubicBezTo>
                      <a:pt x="1964" y="1"/>
                      <a:pt x="1583" y="24"/>
                      <a:pt x="1135" y="48"/>
                    </a:cubicBezTo>
                    <a:cubicBezTo>
                      <a:pt x="935" y="59"/>
                      <a:pt x="742" y="63"/>
                      <a:pt x="574" y="63"/>
                    </a:cubicBezTo>
                    <a:cubicBezTo>
                      <a:pt x="238" y="63"/>
                      <a:pt x="1" y="48"/>
                      <a:pt x="1" y="48"/>
                    </a:cubicBezTo>
                    <a:lnTo>
                      <a:pt x="1" y="48"/>
                    </a:lnTo>
                    <a:cubicBezTo>
                      <a:pt x="368" y="148"/>
                      <a:pt x="768" y="148"/>
                      <a:pt x="1135" y="148"/>
                    </a:cubicBezTo>
                    <a:cubicBezTo>
                      <a:pt x="1535" y="148"/>
                      <a:pt x="1902" y="115"/>
                      <a:pt x="2269" y="15"/>
                    </a:cubicBezTo>
                    <a:cubicBezTo>
                      <a:pt x="2269" y="5"/>
                      <a:pt x="2226" y="1"/>
                      <a:pt x="2149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4" name="Google Shape;1204;p44"/>
              <p:cNvSpPr/>
              <p:nvPr/>
            </p:nvSpPr>
            <p:spPr>
              <a:xfrm>
                <a:off x="1781850" y="5037175"/>
                <a:ext cx="6700" cy="1025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410" extrusionOk="0">
                    <a:moveTo>
                      <a:pt x="23" y="0"/>
                    </a:moveTo>
                    <a:cubicBezTo>
                      <a:pt x="14" y="0"/>
                      <a:pt x="6" y="3"/>
                      <a:pt x="0" y="9"/>
                    </a:cubicBezTo>
                    <a:cubicBezTo>
                      <a:pt x="0" y="9"/>
                      <a:pt x="67" y="109"/>
                      <a:pt x="100" y="209"/>
                    </a:cubicBezTo>
                    <a:cubicBezTo>
                      <a:pt x="167" y="309"/>
                      <a:pt x="200" y="409"/>
                      <a:pt x="234" y="409"/>
                    </a:cubicBezTo>
                    <a:cubicBezTo>
                      <a:pt x="234" y="409"/>
                      <a:pt x="267" y="276"/>
                      <a:pt x="200" y="176"/>
                    </a:cubicBezTo>
                    <a:cubicBezTo>
                      <a:pt x="145" y="65"/>
                      <a:pt x="67" y="0"/>
                      <a:pt x="2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5" name="Google Shape;1205;p44"/>
              <p:cNvSpPr/>
              <p:nvPr/>
            </p:nvSpPr>
            <p:spPr>
              <a:xfrm>
                <a:off x="1766825" y="5020700"/>
                <a:ext cx="837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68" extrusionOk="0">
                    <a:moveTo>
                      <a:pt x="1" y="1"/>
                    </a:moveTo>
                    <a:cubicBezTo>
                      <a:pt x="1" y="1"/>
                      <a:pt x="34" y="101"/>
                      <a:pt x="134" y="167"/>
                    </a:cubicBezTo>
                    <a:cubicBezTo>
                      <a:pt x="201" y="234"/>
                      <a:pt x="301" y="267"/>
                      <a:pt x="301" y="267"/>
                    </a:cubicBezTo>
                    <a:cubicBezTo>
                      <a:pt x="334" y="267"/>
                      <a:pt x="268" y="167"/>
                      <a:pt x="201" y="101"/>
                    </a:cubicBezTo>
                    <a:cubicBezTo>
                      <a:pt x="101" y="34"/>
                      <a:pt x="34" y="1"/>
                      <a:pt x="1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6" name="Google Shape;1206;p44"/>
              <p:cNvSpPr/>
              <p:nvPr/>
            </p:nvSpPr>
            <p:spPr>
              <a:xfrm>
                <a:off x="1745975" y="5012475"/>
                <a:ext cx="11700" cy="43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172" extrusionOk="0">
                    <a:moveTo>
                      <a:pt x="148" y="1"/>
                    </a:moveTo>
                    <a:cubicBezTo>
                      <a:pt x="64" y="1"/>
                      <a:pt x="1" y="40"/>
                      <a:pt x="1" y="63"/>
                    </a:cubicBezTo>
                    <a:cubicBezTo>
                      <a:pt x="1" y="63"/>
                      <a:pt x="134" y="63"/>
                      <a:pt x="234" y="96"/>
                    </a:cubicBezTo>
                    <a:cubicBezTo>
                      <a:pt x="315" y="123"/>
                      <a:pt x="396" y="172"/>
                      <a:pt x="442" y="172"/>
                    </a:cubicBezTo>
                    <a:cubicBezTo>
                      <a:pt x="453" y="172"/>
                      <a:pt x="461" y="169"/>
                      <a:pt x="468" y="163"/>
                    </a:cubicBezTo>
                    <a:cubicBezTo>
                      <a:pt x="468" y="163"/>
                      <a:pt x="401" y="63"/>
                      <a:pt x="268" y="29"/>
                    </a:cubicBezTo>
                    <a:cubicBezTo>
                      <a:pt x="226" y="9"/>
                      <a:pt x="185" y="1"/>
                      <a:pt x="14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7" name="Google Shape;1207;p44"/>
              <p:cNvSpPr/>
              <p:nvPr/>
            </p:nvSpPr>
            <p:spPr>
              <a:xfrm>
                <a:off x="1731800" y="5010075"/>
                <a:ext cx="5875" cy="29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18" extrusionOk="0">
                    <a:moveTo>
                      <a:pt x="42" y="0"/>
                    </a:moveTo>
                    <a:cubicBezTo>
                      <a:pt x="17" y="0"/>
                      <a:pt x="1" y="9"/>
                      <a:pt x="1" y="25"/>
                    </a:cubicBezTo>
                    <a:cubicBezTo>
                      <a:pt x="1" y="25"/>
                      <a:pt x="34" y="92"/>
                      <a:pt x="101" y="92"/>
                    </a:cubicBezTo>
                    <a:cubicBezTo>
                      <a:pt x="134" y="109"/>
                      <a:pt x="168" y="117"/>
                      <a:pt x="193" y="117"/>
                    </a:cubicBezTo>
                    <a:cubicBezTo>
                      <a:pt x="218" y="117"/>
                      <a:pt x="234" y="109"/>
                      <a:pt x="234" y="92"/>
                    </a:cubicBezTo>
                    <a:cubicBezTo>
                      <a:pt x="234" y="92"/>
                      <a:pt x="201" y="25"/>
                      <a:pt x="134" y="25"/>
                    </a:cubicBezTo>
                    <a:cubicBezTo>
                      <a:pt x="101" y="9"/>
                      <a:pt x="67" y="0"/>
                      <a:pt x="42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8" name="Google Shape;1208;p44"/>
              <p:cNvSpPr/>
              <p:nvPr/>
            </p:nvSpPr>
            <p:spPr>
              <a:xfrm>
                <a:off x="982100" y="4924800"/>
                <a:ext cx="204350" cy="127625"/>
              </a:xfrm>
              <a:custGeom>
                <a:avLst/>
                <a:gdLst/>
                <a:ahLst/>
                <a:cxnLst/>
                <a:rect l="l" t="t" r="r" b="b"/>
                <a:pathLst>
                  <a:path w="8174" h="5105" extrusionOk="0">
                    <a:moveTo>
                      <a:pt x="1168" y="1"/>
                    </a:moveTo>
                    <a:lnTo>
                      <a:pt x="1" y="5104"/>
                    </a:lnTo>
                    <a:lnTo>
                      <a:pt x="7840" y="5104"/>
                    </a:lnTo>
                    <a:lnTo>
                      <a:pt x="8173" y="1768"/>
                    </a:lnTo>
                    <a:lnTo>
                      <a:pt x="116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9" name="Google Shape;1209;p44"/>
              <p:cNvSpPr/>
              <p:nvPr/>
            </p:nvSpPr>
            <p:spPr>
              <a:xfrm>
                <a:off x="987950" y="5026550"/>
                <a:ext cx="194325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7773" h="334" extrusionOk="0">
                    <a:moveTo>
                      <a:pt x="1134" y="0"/>
                    </a:moveTo>
                    <a:cubicBezTo>
                      <a:pt x="734" y="0"/>
                      <a:pt x="367" y="0"/>
                      <a:pt x="0" y="67"/>
                    </a:cubicBezTo>
                    <a:cubicBezTo>
                      <a:pt x="367" y="134"/>
                      <a:pt x="734" y="167"/>
                      <a:pt x="1134" y="167"/>
                    </a:cubicBezTo>
                    <a:lnTo>
                      <a:pt x="3870" y="267"/>
                    </a:lnTo>
                    <a:cubicBezTo>
                      <a:pt x="4970" y="334"/>
                      <a:pt x="5904" y="334"/>
                      <a:pt x="6638" y="334"/>
                    </a:cubicBezTo>
                    <a:cubicBezTo>
                      <a:pt x="7005" y="334"/>
                      <a:pt x="7372" y="334"/>
                      <a:pt x="7772" y="267"/>
                    </a:cubicBezTo>
                    <a:cubicBezTo>
                      <a:pt x="7372" y="200"/>
                      <a:pt x="7005" y="167"/>
                      <a:pt x="6638" y="167"/>
                    </a:cubicBezTo>
                    <a:lnTo>
                      <a:pt x="3870" y="67"/>
                    </a:lnTo>
                    <a:cubicBezTo>
                      <a:pt x="2802" y="0"/>
                      <a:pt x="1835" y="0"/>
                      <a:pt x="113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10" name="Google Shape;1210;p44"/>
              <p:cNvSpPr/>
              <p:nvPr/>
            </p:nvSpPr>
            <p:spPr>
              <a:xfrm>
                <a:off x="1091350" y="4949825"/>
                <a:ext cx="9200" cy="8257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3303" extrusionOk="0">
                    <a:moveTo>
                      <a:pt x="301" y="0"/>
                    </a:moveTo>
                    <a:cubicBezTo>
                      <a:pt x="167" y="534"/>
                      <a:pt x="101" y="1068"/>
                      <a:pt x="101" y="1635"/>
                    </a:cubicBezTo>
                    <a:cubicBezTo>
                      <a:pt x="0" y="2202"/>
                      <a:pt x="0" y="2736"/>
                      <a:pt x="101" y="3303"/>
                    </a:cubicBezTo>
                    <a:cubicBezTo>
                      <a:pt x="234" y="2769"/>
                      <a:pt x="301" y="2235"/>
                      <a:pt x="301" y="1668"/>
                    </a:cubicBezTo>
                    <a:cubicBezTo>
                      <a:pt x="367" y="1101"/>
                      <a:pt x="367" y="567"/>
                      <a:pt x="301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11" name="Google Shape;1211;p44"/>
              <p:cNvSpPr/>
              <p:nvPr/>
            </p:nvSpPr>
            <p:spPr>
              <a:xfrm>
                <a:off x="982100" y="5029050"/>
                <a:ext cx="197675" cy="23375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935" extrusionOk="0">
                    <a:moveTo>
                      <a:pt x="134" y="0"/>
                    </a:moveTo>
                    <a:lnTo>
                      <a:pt x="1" y="834"/>
                    </a:lnTo>
                    <a:lnTo>
                      <a:pt x="1" y="934"/>
                    </a:lnTo>
                    <a:lnTo>
                      <a:pt x="7840" y="934"/>
                    </a:lnTo>
                    <a:lnTo>
                      <a:pt x="7906" y="167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12" name="Google Shape;1212;p44"/>
              <p:cNvSpPr/>
              <p:nvPr/>
            </p:nvSpPr>
            <p:spPr>
              <a:xfrm>
                <a:off x="1780175" y="1957000"/>
                <a:ext cx="472025" cy="6078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24312" extrusionOk="0">
                    <a:moveTo>
                      <a:pt x="14583" y="1"/>
                    </a:moveTo>
                    <a:cubicBezTo>
                      <a:pt x="14538" y="1"/>
                      <a:pt x="14511" y="50"/>
                      <a:pt x="14511" y="161"/>
                    </a:cubicBezTo>
                    <a:cubicBezTo>
                      <a:pt x="14511" y="728"/>
                      <a:pt x="14244" y="3664"/>
                      <a:pt x="14244" y="3664"/>
                    </a:cubicBezTo>
                    <a:lnTo>
                      <a:pt x="8273" y="14038"/>
                    </a:lnTo>
                    <a:cubicBezTo>
                      <a:pt x="7439" y="15705"/>
                      <a:pt x="5971" y="16639"/>
                      <a:pt x="4904" y="16806"/>
                    </a:cubicBezTo>
                    <a:lnTo>
                      <a:pt x="0" y="17874"/>
                    </a:lnTo>
                    <a:lnTo>
                      <a:pt x="1401" y="24312"/>
                    </a:lnTo>
                    <a:lnTo>
                      <a:pt x="8206" y="22644"/>
                    </a:lnTo>
                    <a:cubicBezTo>
                      <a:pt x="9974" y="22210"/>
                      <a:pt x="11442" y="20976"/>
                      <a:pt x="12142" y="19275"/>
                    </a:cubicBezTo>
                    <a:lnTo>
                      <a:pt x="17813" y="5698"/>
                    </a:lnTo>
                    <a:cubicBezTo>
                      <a:pt x="18180" y="4831"/>
                      <a:pt x="18480" y="3930"/>
                      <a:pt x="18747" y="3030"/>
                    </a:cubicBezTo>
                    <a:cubicBezTo>
                      <a:pt x="18881" y="2263"/>
                      <a:pt x="18680" y="1462"/>
                      <a:pt x="18213" y="895"/>
                    </a:cubicBezTo>
                    <a:lnTo>
                      <a:pt x="15345" y="1896"/>
                    </a:lnTo>
                    <a:cubicBezTo>
                      <a:pt x="15318" y="970"/>
                      <a:pt x="14780" y="1"/>
                      <a:pt x="14583" y="1"/>
                    </a:cubicBezTo>
                    <a:close/>
                  </a:path>
                </a:pathLst>
              </a:custGeom>
              <a:solidFill>
                <a:srgbClr val="FFBE9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213" name="Google Shape;1213;p44"/>
          <p:cNvSpPr/>
          <p:nvPr/>
        </p:nvSpPr>
        <p:spPr>
          <a:xfrm flipH="1">
            <a:off x="11346617" y="4579042"/>
            <a:ext cx="210288" cy="1729956"/>
          </a:xfrm>
          <a:custGeom>
            <a:avLst/>
            <a:gdLst/>
            <a:ahLst/>
            <a:cxnLst/>
            <a:rect l="l" t="t" r="r" b="b"/>
            <a:pathLst>
              <a:path w="6906" h="56813" extrusionOk="0">
                <a:moveTo>
                  <a:pt x="5771" y="0"/>
                </a:moveTo>
                <a:cubicBezTo>
                  <a:pt x="5137" y="0"/>
                  <a:pt x="4403" y="34"/>
                  <a:pt x="3736" y="34"/>
                </a:cubicBezTo>
                <a:cubicBezTo>
                  <a:pt x="3169" y="34"/>
                  <a:pt x="2702" y="534"/>
                  <a:pt x="2669" y="1101"/>
                </a:cubicBezTo>
                <a:cubicBezTo>
                  <a:pt x="2535" y="3670"/>
                  <a:pt x="2402" y="6238"/>
                  <a:pt x="2435" y="8773"/>
                </a:cubicBezTo>
                <a:cubicBezTo>
                  <a:pt x="2402" y="10108"/>
                  <a:pt x="2335" y="11409"/>
                  <a:pt x="2268" y="12743"/>
                </a:cubicBezTo>
                <a:cubicBezTo>
                  <a:pt x="2102" y="16112"/>
                  <a:pt x="1935" y="19548"/>
                  <a:pt x="1735" y="22917"/>
                </a:cubicBezTo>
                <a:cubicBezTo>
                  <a:pt x="1368" y="29755"/>
                  <a:pt x="1068" y="36627"/>
                  <a:pt x="701" y="43465"/>
                </a:cubicBezTo>
                <a:cubicBezTo>
                  <a:pt x="501" y="47368"/>
                  <a:pt x="234" y="51237"/>
                  <a:pt x="34" y="55106"/>
                </a:cubicBezTo>
                <a:cubicBezTo>
                  <a:pt x="0" y="55707"/>
                  <a:pt x="534" y="56441"/>
                  <a:pt x="1101" y="56541"/>
                </a:cubicBezTo>
                <a:lnTo>
                  <a:pt x="2602" y="56774"/>
                </a:lnTo>
                <a:cubicBezTo>
                  <a:pt x="2724" y="56800"/>
                  <a:pt x="2846" y="56813"/>
                  <a:pt x="2966" y="56813"/>
                </a:cubicBezTo>
                <a:cubicBezTo>
                  <a:pt x="3304" y="56813"/>
                  <a:pt x="3623" y="56713"/>
                  <a:pt x="3870" y="56541"/>
                </a:cubicBezTo>
                <a:cubicBezTo>
                  <a:pt x="3892" y="56542"/>
                  <a:pt x="3915" y="56543"/>
                  <a:pt x="3938" y="56543"/>
                </a:cubicBezTo>
                <a:cubicBezTo>
                  <a:pt x="4415" y="56543"/>
                  <a:pt x="4873" y="56210"/>
                  <a:pt x="4937" y="55573"/>
                </a:cubicBezTo>
                <a:cubicBezTo>
                  <a:pt x="5171" y="53806"/>
                  <a:pt x="5104" y="52038"/>
                  <a:pt x="5204" y="50270"/>
                </a:cubicBezTo>
                <a:cubicBezTo>
                  <a:pt x="5237" y="48535"/>
                  <a:pt x="5337" y="46734"/>
                  <a:pt x="5404" y="44966"/>
                </a:cubicBezTo>
                <a:cubicBezTo>
                  <a:pt x="5537" y="41430"/>
                  <a:pt x="5704" y="37894"/>
                  <a:pt x="5771" y="34392"/>
                </a:cubicBezTo>
                <a:cubicBezTo>
                  <a:pt x="6038" y="27287"/>
                  <a:pt x="6271" y="20181"/>
                  <a:pt x="6505" y="13076"/>
                </a:cubicBezTo>
                <a:cubicBezTo>
                  <a:pt x="6605" y="9073"/>
                  <a:pt x="6772" y="5104"/>
                  <a:pt x="6872" y="1101"/>
                </a:cubicBezTo>
                <a:cubicBezTo>
                  <a:pt x="6905" y="501"/>
                  <a:pt x="6371" y="0"/>
                  <a:pt x="577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14" name="Google Shape;1214;p44"/>
          <p:cNvSpPr/>
          <p:nvPr/>
        </p:nvSpPr>
        <p:spPr>
          <a:xfrm>
            <a:off x="8656667" y="849733"/>
            <a:ext cx="3658400" cy="7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15" name="Google Shape;1215;p44"/>
          <p:cNvSpPr txBox="1"/>
          <p:nvPr/>
        </p:nvSpPr>
        <p:spPr>
          <a:xfrm>
            <a:off x="8656667" y="897167"/>
            <a:ext cx="2062000" cy="7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>
              <a:lnSpc>
                <a:spcPct val="125000"/>
              </a:lnSpc>
            </a:pPr>
            <a:r>
              <a:rPr lang="en" sz="2667" b="1">
                <a:solidFill>
                  <a:srgbClr val="FFFFFF"/>
                </a:solidFill>
                <a:latin typeface="Crete Round"/>
                <a:ea typeface="Crete Round"/>
                <a:cs typeface="Crete Round"/>
                <a:sym typeface="Crete Round"/>
              </a:rPr>
              <a:t>6th Grade</a:t>
            </a:r>
            <a:endParaRPr sz="2667" b="1">
              <a:solidFill>
                <a:srgbClr val="FFFFFF"/>
              </a:solidFill>
              <a:latin typeface="Crete Round"/>
              <a:ea typeface="Crete Round"/>
              <a:cs typeface="Crete Round"/>
              <a:sym typeface="Crete Round"/>
            </a:endParaRPr>
          </a:p>
        </p:txBody>
      </p:sp>
      <p:sp>
        <p:nvSpPr>
          <p:cNvPr id="1216" name="Google Shape;1216;p44"/>
          <p:cNvSpPr/>
          <p:nvPr/>
        </p:nvSpPr>
        <p:spPr>
          <a:xfrm rot="10800000" flipH="1">
            <a:off x="10979940" y="-6789"/>
            <a:ext cx="909115" cy="987037"/>
          </a:xfrm>
          <a:custGeom>
            <a:avLst/>
            <a:gdLst/>
            <a:ahLst/>
            <a:cxnLst/>
            <a:rect l="l" t="t" r="r" b="b"/>
            <a:pathLst>
              <a:path w="29856" h="32415" extrusionOk="0">
                <a:moveTo>
                  <a:pt x="25687" y="0"/>
                </a:moveTo>
                <a:cubicBezTo>
                  <a:pt x="25316" y="0"/>
                  <a:pt x="24930" y="30"/>
                  <a:pt x="24585" y="30"/>
                </a:cubicBezTo>
                <a:cubicBezTo>
                  <a:pt x="21516" y="63"/>
                  <a:pt x="18414" y="297"/>
                  <a:pt x="15345" y="430"/>
                </a:cubicBezTo>
                <a:cubicBezTo>
                  <a:pt x="14644" y="463"/>
                  <a:pt x="14211" y="964"/>
                  <a:pt x="14144" y="1631"/>
                </a:cubicBezTo>
                <a:cubicBezTo>
                  <a:pt x="14010" y="3065"/>
                  <a:pt x="14077" y="18276"/>
                  <a:pt x="14044" y="22146"/>
                </a:cubicBezTo>
                <a:cubicBezTo>
                  <a:pt x="12009" y="22346"/>
                  <a:pt x="9974" y="22429"/>
                  <a:pt x="7935" y="22429"/>
                </a:cubicBezTo>
                <a:cubicBezTo>
                  <a:pt x="5896" y="22429"/>
                  <a:pt x="3853" y="22346"/>
                  <a:pt x="1802" y="22212"/>
                </a:cubicBezTo>
                <a:cubicBezTo>
                  <a:pt x="1769" y="22209"/>
                  <a:pt x="1737" y="22207"/>
                  <a:pt x="1705" y="22207"/>
                </a:cubicBezTo>
                <a:cubicBezTo>
                  <a:pt x="1087" y="22207"/>
                  <a:pt x="631" y="22810"/>
                  <a:pt x="568" y="23413"/>
                </a:cubicBezTo>
                <a:cubicBezTo>
                  <a:pt x="401" y="26048"/>
                  <a:pt x="234" y="28617"/>
                  <a:pt x="34" y="31252"/>
                </a:cubicBezTo>
                <a:cubicBezTo>
                  <a:pt x="0" y="31886"/>
                  <a:pt x="568" y="32386"/>
                  <a:pt x="1168" y="32386"/>
                </a:cubicBezTo>
                <a:cubicBezTo>
                  <a:pt x="2546" y="32406"/>
                  <a:pt x="3922" y="32415"/>
                  <a:pt x="5298" y="32415"/>
                </a:cubicBezTo>
                <a:cubicBezTo>
                  <a:pt x="11081" y="32415"/>
                  <a:pt x="16843" y="32249"/>
                  <a:pt x="22583" y="31953"/>
                </a:cubicBezTo>
                <a:cubicBezTo>
                  <a:pt x="24651" y="31819"/>
                  <a:pt x="26653" y="31686"/>
                  <a:pt x="28688" y="31552"/>
                </a:cubicBezTo>
                <a:cubicBezTo>
                  <a:pt x="29255" y="31486"/>
                  <a:pt x="29855" y="31052"/>
                  <a:pt x="29822" y="30418"/>
                </a:cubicBezTo>
                <a:cubicBezTo>
                  <a:pt x="29421" y="24948"/>
                  <a:pt x="29021" y="19444"/>
                  <a:pt x="28588" y="13973"/>
                </a:cubicBezTo>
                <a:cubicBezTo>
                  <a:pt x="28387" y="11238"/>
                  <a:pt x="28221" y="8469"/>
                  <a:pt x="28020" y="5701"/>
                </a:cubicBezTo>
                <a:cubicBezTo>
                  <a:pt x="27920" y="4333"/>
                  <a:pt x="27887" y="2965"/>
                  <a:pt x="27720" y="1631"/>
                </a:cubicBezTo>
                <a:cubicBezTo>
                  <a:pt x="27654" y="930"/>
                  <a:pt x="27253" y="297"/>
                  <a:pt x="26553" y="97"/>
                </a:cubicBezTo>
                <a:cubicBezTo>
                  <a:pt x="26295" y="21"/>
                  <a:pt x="25996" y="0"/>
                  <a:pt x="2568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17" name="Google Shape;1217;p44"/>
          <p:cNvSpPr/>
          <p:nvPr/>
        </p:nvSpPr>
        <p:spPr>
          <a:xfrm rot="10800000" flipH="1">
            <a:off x="11189192" y="413909"/>
            <a:ext cx="516005" cy="1774473"/>
          </a:xfrm>
          <a:custGeom>
            <a:avLst/>
            <a:gdLst/>
            <a:ahLst/>
            <a:cxnLst/>
            <a:rect l="l" t="t" r="r" b="b"/>
            <a:pathLst>
              <a:path w="16946" h="58275" extrusionOk="0">
                <a:moveTo>
                  <a:pt x="14010" y="2246"/>
                </a:moveTo>
                <a:cubicBezTo>
                  <a:pt x="14143" y="9084"/>
                  <a:pt x="14310" y="15922"/>
                  <a:pt x="14377" y="22760"/>
                </a:cubicBezTo>
                <a:cubicBezTo>
                  <a:pt x="14477" y="30032"/>
                  <a:pt x="14544" y="37271"/>
                  <a:pt x="14610" y="44543"/>
                </a:cubicBezTo>
                <a:cubicBezTo>
                  <a:pt x="14644" y="48279"/>
                  <a:pt x="14677" y="52048"/>
                  <a:pt x="14677" y="55784"/>
                </a:cubicBezTo>
                <a:cubicBezTo>
                  <a:pt x="12348" y="55943"/>
                  <a:pt x="10006" y="56019"/>
                  <a:pt x="7674" y="56019"/>
                </a:cubicBezTo>
                <a:cubicBezTo>
                  <a:pt x="6099" y="56019"/>
                  <a:pt x="4529" y="55985"/>
                  <a:pt x="2969" y="55917"/>
                </a:cubicBezTo>
                <a:cubicBezTo>
                  <a:pt x="2802" y="48812"/>
                  <a:pt x="2635" y="41774"/>
                  <a:pt x="2569" y="34702"/>
                </a:cubicBezTo>
                <a:cubicBezTo>
                  <a:pt x="2535" y="27264"/>
                  <a:pt x="2468" y="19892"/>
                  <a:pt x="2335" y="12520"/>
                </a:cubicBezTo>
                <a:cubicBezTo>
                  <a:pt x="2302" y="10418"/>
                  <a:pt x="2302" y="8350"/>
                  <a:pt x="2268" y="6249"/>
                </a:cubicBezTo>
                <a:cubicBezTo>
                  <a:pt x="2268" y="5214"/>
                  <a:pt x="2202" y="4180"/>
                  <a:pt x="2202" y="3113"/>
                </a:cubicBezTo>
                <a:cubicBezTo>
                  <a:pt x="2202" y="2913"/>
                  <a:pt x="2168" y="2679"/>
                  <a:pt x="2168" y="2446"/>
                </a:cubicBezTo>
                <a:lnTo>
                  <a:pt x="2168" y="2446"/>
                </a:lnTo>
                <a:cubicBezTo>
                  <a:pt x="3848" y="2573"/>
                  <a:pt x="5516" y="2640"/>
                  <a:pt x="7182" y="2640"/>
                </a:cubicBezTo>
                <a:cubicBezTo>
                  <a:pt x="9453" y="2640"/>
                  <a:pt x="11720" y="2515"/>
                  <a:pt x="14010" y="2246"/>
                </a:cubicBezTo>
                <a:close/>
                <a:moveTo>
                  <a:pt x="15259" y="1"/>
                </a:moveTo>
                <a:cubicBezTo>
                  <a:pt x="15221" y="1"/>
                  <a:pt x="15183" y="4"/>
                  <a:pt x="15144" y="11"/>
                </a:cubicBezTo>
                <a:cubicBezTo>
                  <a:pt x="12548" y="350"/>
                  <a:pt x="9904" y="534"/>
                  <a:pt x="7262" y="534"/>
                </a:cubicBezTo>
                <a:cubicBezTo>
                  <a:pt x="5491" y="534"/>
                  <a:pt x="3722" y="452"/>
                  <a:pt x="1968" y="278"/>
                </a:cubicBezTo>
                <a:cubicBezTo>
                  <a:pt x="1968" y="177"/>
                  <a:pt x="100" y="111"/>
                  <a:pt x="100" y="111"/>
                </a:cubicBezTo>
                <a:cubicBezTo>
                  <a:pt x="100" y="1045"/>
                  <a:pt x="0" y="4781"/>
                  <a:pt x="0" y="5715"/>
                </a:cubicBezTo>
                <a:lnTo>
                  <a:pt x="100" y="11219"/>
                </a:lnTo>
                <a:cubicBezTo>
                  <a:pt x="133" y="14921"/>
                  <a:pt x="200" y="18624"/>
                  <a:pt x="267" y="22360"/>
                </a:cubicBezTo>
                <a:cubicBezTo>
                  <a:pt x="367" y="29765"/>
                  <a:pt x="667" y="37137"/>
                  <a:pt x="701" y="44543"/>
                </a:cubicBezTo>
                <a:cubicBezTo>
                  <a:pt x="767" y="48646"/>
                  <a:pt x="767" y="52815"/>
                  <a:pt x="801" y="56985"/>
                </a:cubicBezTo>
                <a:cubicBezTo>
                  <a:pt x="801" y="57619"/>
                  <a:pt x="1301" y="58019"/>
                  <a:pt x="1868" y="58086"/>
                </a:cubicBezTo>
                <a:cubicBezTo>
                  <a:pt x="3841" y="58213"/>
                  <a:pt x="5820" y="58275"/>
                  <a:pt x="7800" y="58275"/>
                </a:cubicBezTo>
                <a:cubicBezTo>
                  <a:pt x="10473" y="58275"/>
                  <a:pt x="13148" y="58163"/>
                  <a:pt x="15811" y="57952"/>
                </a:cubicBezTo>
                <a:cubicBezTo>
                  <a:pt x="16445" y="57919"/>
                  <a:pt x="16945" y="57452"/>
                  <a:pt x="16945" y="56818"/>
                </a:cubicBezTo>
                <a:cubicBezTo>
                  <a:pt x="16879" y="49580"/>
                  <a:pt x="16812" y="42308"/>
                  <a:pt x="16812" y="35102"/>
                </a:cubicBezTo>
                <a:cubicBezTo>
                  <a:pt x="16712" y="27864"/>
                  <a:pt x="16612" y="20592"/>
                  <a:pt x="16478" y="13354"/>
                </a:cubicBezTo>
                <a:lnTo>
                  <a:pt x="16212" y="1078"/>
                </a:lnTo>
                <a:cubicBezTo>
                  <a:pt x="16212" y="612"/>
                  <a:pt x="15777" y="1"/>
                  <a:pt x="15259" y="1"/>
                </a:cubicBezTo>
                <a:close/>
              </a:path>
            </a:pathLst>
          </a:custGeom>
          <a:solidFill>
            <a:srgbClr val="0C1E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0695D6D-B4D4-49D4-3154-EC63EA22472C}"/>
              </a:ext>
            </a:extLst>
          </p:cNvPr>
          <p:cNvSpPr txBox="1"/>
          <p:nvPr/>
        </p:nvSpPr>
        <p:spPr>
          <a:xfrm>
            <a:off x="4328366" y="4476467"/>
            <a:ext cx="6405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objeto indireto </a:t>
            </a:r>
            <a:r>
              <a:rPr lang="pt-BR" sz="18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é praticamente a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mesma coisa </a:t>
            </a:r>
            <a:r>
              <a:rPr lang="pt-BR" sz="18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que o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direto</a:t>
            </a:r>
            <a:r>
              <a:rPr lang="pt-BR" sz="18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. A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maior diferença </a:t>
            </a:r>
            <a:r>
              <a:rPr lang="pt-BR" sz="18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entre eles é que o </a:t>
            </a:r>
            <a:r>
              <a:rPr lang="pt-BR" sz="18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indireto precisa da ajuda de uma preposição para fazer seu trabalho</a:t>
            </a:r>
            <a:r>
              <a:rPr lang="pt-BR" sz="18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.</a:t>
            </a:r>
            <a:endParaRPr lang="pt-BR" dirty="0">
              <a:latin typeface="Nunito" pitchFamily="2" charset="0"/>
            </a:endParaRPr>
          </a:p>
        </p:txBody>
      </p:sp>
    </p:spTree>
  </p:cSld>
  <p:clrMapOvr>
    <a:masterClrMapping/>
  </p:clrMapOvr>
  <p:transition spd="med">
    <p:pull/>
    <p:sndAc>
      <p:stSnd>
        <p:snd r:embed="rId3" name="click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88F8753-2A05-F958-3088-38C785457F0B}"/>
              </a:ext>
            </a:extLst>
          </p:cNvPr>
          <p:cNvSpPr txBox="1"/>
          <p:nvPr/>
        </p:nvSpPr>
        <p:spPr>
          <a:xfrm>
            <a:off x="1219200" y="1371600"/>
            <a:ext cx="769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u="none" strike="noStrike" baseline="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objeto indireto pode ser representado por:</a:t>
            </a:r>
            <a:endParaRPr lang="pt-BR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6EDC438-4DF2-1CE7-685B-98846B0958C9}"/>
              </a:ext>
            </a:extLst>
          </p:cNvPr>
          <p:cNvSpPr txBox="1"/>
          <p:nvPr/>
        </p:nvSpPr>
        <p:spPr>
          <a:xfrm>
            <a:off x="1143000" y="22860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Substantivo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981C1A-94FC-8E2B-1949-558C7A03599E}"/>
              </a:ext>
            </a:extLst>
          </p:cNvPr>
          <p:cNvSpPr txBox="1"/>
          <p:nvPr/>
        </p:nvSpPr>
        <p:spPr>
          <a:xfrm>
            <a:off x="990600" y="2895600"/>
            <a:ext cx="911749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0" i="0" u="none" strike="noStrike" baseline="0" dirty="0">
                <a:solidFill>
                  <a:srgbClr val="333333"/>
                </a:solidFill>
                <a:latin typeface="OpenSans"/>
              </a:rPr>
              <a:t>Ela não acreditou </a:t>
            </a:r>
            <a:r>
              <a:rPr lang="pt-BR" sz="2800" b="1" i="0" u="none" strike="noStrike" baseline="0" dirty="0">
                <a:solidFill>
                  <a:srgbClr val="333333"/>
                </a:solidFill>
                <a:latin typeface="TimesNewRomanPS-BoldMT"/>
              </a:rPr>
              <a:t>na mentira </a:t>
            </a:r>
            <a:r>
              <a:rPr lang="pt-BR" sz="2800" b="0" i="0" u="none" strike="noStrike" baseline="0" dirty="0">
                <a:solidFill>
                  <a:srgbClr val="333333"/>
                </a:solidFill>
                <a:latin typeface="OpenSans"/>
              </a:rPr>
              <a:t>dele.</a:t>
            </a:r>
          </a:p>
          <a:p>
            <a:pPr algn="l"/>
            <a:endParaRPr lang="pt-BR" sz="2800" b="0" i="0" u="none" strike="noStrike" baseline="0" dirty="0">
              <a:solidFill>
                <a:srgbClr val="333333"/>
              </a:solidFill>
              <a:latin typeface="OpenSans"/>
            </a:endParaRPr>
          </a:p>
          <a:p>
            <a:pPr algn="l"/>
            <a:r>
              <a:rPr lang="pt-BR" sz="2800" b="0" i="0" u="none" strike="noStrike" baseline="0" dirty="0">
                <a:solidFill>
                  <a:srgbClr val="333333"/>
                </a:solidFill>
                <a:latin typeface="OpenSans"/>
              </a:rPr>
              <a:t>No exemplo acima, o </a:t>
            </a:r>
            <a:r>
              <a:rPr lang="pt-BR" sz="2800" b="1" i="0" u="none" strike="noStrike" baseline="0" dirty="0">
                <a:solidFill>
                  <a:srgbClr val="333333"/>
                </a:solidFill>
                <a:latin typeface="TimesNewRomanPS-BoldMT"/>
              </a:rPr>
              <a:t>núcleo do complemento </a:t>
            </a:r>
            <a:r>
              <a:rPr lang="pt-BR" sz="2800" b="0" i="0" u="none" strike="noStrike" baseline="0" dirty="0">
                <a:solidFill>
                  <a:srgbClr val="333333"/>
                </a:solidFill>
                <a:latin typeface="OpenSans"/>
              </a:rPr>
              <a:t>é o substantivo </a:t>
            </a:r>
            <a:r>
              <a:rPr lang="pt-BR" sz="2800" b="1" i="0" u="none" strike="noStrike" baseline="0" dirty="0">
                <a:solidFill>
                  <a:srgbClr val="333333"/>
                </a:solidFill>
                <a:latin typeface="TimesNewRomanPS-BoldMT"/>
              </a:rPr>
              <a:t>“mentira”, </a:t>
            </a:r>
            <a:r>
              <a:rPr lang="pt-BR" sz="2800" b="0" i="0" u="none" strike="noStrike" baseline="0" dirty="0">
                <a:solidFill>
                  <a:srgbClr val="333333"/>
                </a:solidFill>
                <a:latin typeface="OpenSans"/>
              </a:rPr>
              <a:t>mas sem a preposição </a:t>
            </a:r>
            <a:r>
              <a:rPr lang="pt-BR" sz="2800" b="1" i="0" u="none" strike="noStrike" baseline="0" dirty="0">
                <a:solidFill>
                  <a:srgbClr val="333333"/>
                </a:solidFill>
                <a:latin typeface="TimesNewRomanPS-BoldMT"/>
              </a:rPr>
              <a:t>“na” </a:t>
            </a:r>
            <a:r>
              <a:rPr lang="pt-BR" sz="2800" b="0" i="0" u="none" strike="noStrike" baseline="0" dirty="0">
                <a:solidFill>
                  <a:srgbClr val="333333"/>
                </a:solidFill>
                <a:latin typeface="OpenSans"/>
              </a:rPr>
              <a:t>ela não consegue se ligar ao verbo </a:t>
            </a:r>
            <a:r>
              <a:rPr lang="pt-BR" sz="2800" b="1" i="0" u="none" strike="noStrike" baseline="0" dirty="0">
                <a:solidFill>
                  <a:srgbClr val="333333"/>
                </a:solidFill>
                <a:latin typeface="TimesNewRomanPS-BoldMT"/>
              </a:rPr>
              <a:t>“acreditar”.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313284645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894F8E6-2CFA-8BC7-DDAF-8052F2C0FBA8}"/>
              </a:ext>
            </a:extLst>
          </p:cNvPr>
          <p:cNvSpPr txBox="1"/>
          <p:nvPr/>
        </p:nvSpPr>
        <p:spPr>
          <a:xfrm>
            <a:off x="1219200" y="1905000"/>
            <a:ext cx="9982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0" i="0" u="none" strike="noStrike" baseline="0" dirty="0" err="1">
                <a:solidFill>
                  <a:srgbClr val="333333"/>
                </a:solidFill>
                <a:latin typeface="Nunito" pitchFamily="2" charset="0"/>
              </a:rPr>
              <a:t>Trarei</a:t>
            </a:r>
            <a:r>
              <a:rPr lang="pt-BR" sz="3200" b="1" i="0" u="none" strike="noStrike" baseline="0" dirty="0" err="1">
                <a:solidFill>
                  <a:srgbClr val="333333"/>
                </a:solidFill>
                <a:latin typeface="Nunito" pitchFamily="2" charset="0"/>
              </a:rPr>
              <a:t>-lhes</a:t>
            </a: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 </a:t>
            </a:r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 que pediram.</a:t>
            </a:r>
          </a:p>
          <a:p>
            <a:pPr algn="l"/>
            <a:endParaRPr lang="pt-BR" sz="3200" b="0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Percebam que essa frase </a:t>
            </a: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não apresenta proposição </a:t>
            </a:r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para ligar o complemento ao verbo. </a:t>
            </a:r>
          </a:p>
          <a:p>
            <a:pPr algn="l"/>
            <a:endParaRPr lang="pt-BR" sz="3200" b="0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32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Isso será explicado mais à frente.</a:t>
            </a:r>
            <a:endParaRPr lang="pt-BR" sz="3200" dirty="0">
              <a:latin typeface="Nunito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78F5FBC-4A8E-F169-5479-B28426C80C71}"/>
              </a:ext>
            </a:extLst>
          </p:cNvPr>
          <p:cNvSpPr txBox="1"/>
          <p:nvPr/>
        </p:nvSpPr>
        <p:spPr>
          <a:xfrm>
            <a:off x="1219200" y="838200"/>
            <a:ext cx="6276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000" b="1" i="0" u="none" strike="noStrike" baseline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Pronome Oblíquo</a:t>
            </a:r>
          </a:p>
        </p:txBody>
      </p:sp>
    </p:spTree>
    <p:extLst>
      <p:ext uri="{BB962C8B-B14F-4D97-AF65-F5344CB8AC3E}">
        <p14:creationId xmlns:p14="http://schemas.microsoft.com/office/powerpoint/2010/main" val="1152478170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1F725C9-4644-AFD6-6B53-F8436ECB7C66}"/>
              </a:ext>
            </a:extLst>
          </p:cNvPr>
          <p:cNvSpPr txBox="1"/>
          <p:nvPr/>
        </p:nvSpPr>
        <p:spPr>
          <a:xfrm>
            <a:off x="1066800" y="1371600"/>
            <a:ext cx="10287000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32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Oração Subordinada Substantiva</a:t>
            </a:r>
          </a:p>
          <a:p>
            <a:pPr algn="l">
              <a:lnSpc>
                <a:spcPct val="150000"/>
              </a:lnSpc>
            </a:pPr>
            <a:endParaRPr lang="pt-BR" sz="3200" b="1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>
              <a:lnSpc>
                <a:spcPct val="150000"/>
              </a:lnSpc>
            </a:pP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 soldado reportou 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que a missão não poderia ser completada.</a:t>
            </a:r>
            <a:endParaRPr lang="pt-BR" sz="24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56897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0AF3DC9-8B63-E21A-0AE7-A6DC28ADC02F}"/>
              </a:ext>
            </a:extLst>
          </p:cNvPr>
          <p:cNvSpPr txBox="1"/>
          <p:nvPr/>
        </p:nvSpPr>
        <p:spPr>
          <a:xfrm>
            <a:off x="1600200" y="685800"/>
            <a:ext cx="6276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i="0" u="none" strike="noStrike" baseline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Objeto Indireto Pleonástico</a:t>
            </a:r>
            <a:endParaRPr lang="pt-BR" sz="3600" dirty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749E1D0-7020-0810-9309-5C8B8B11F02E}"/>
              </a:ext>
            </a:extLst>
          </p:cNvPr>
          <p:cNvSpPr txBox="1"/>
          <p:nvPr/>
        </p:nvSpPr>
        <p:spPr>
          <a:xfrm>
            <a:off x="1295400" y="1536174"/>
            <a:ext cx="9601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É a mesma coisa o 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objeto direto pleonástico. </a:t>
            </a: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Se repete na frase para enfatizar a mensagem, causando um 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pleonasmo</a:t>
            </a: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. Mas dessa vez com um 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objeto indireto</a:t>
            </a: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.</a:t>
            </a:r>
          </a:p>
          <a:p>
            <a:pPr algn="l"/>
            <a:endParaRPr lang="pt-BR" sz="2400" b="0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Exemplo:</a:t>
            </a:r>
          </a:p>
          <a:p>
            <a:pPr algn="l"/>
            <a:endParaRPr lang="pt-BR" sz="2400" b="1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Ao meu patrão, reporto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-lhe </a:t>
            </a: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meu trabalho.</a:t>
            </a:r>
          </a:p>
          <a:p>
            <a:pPr algn="l"/>
            <a:endParaRPr lang="pt-BR" sz="2400" b="0" i="0" u="none" strike="noStrike" baseline="0" dirty="0">
              <a:solidFill>
                <a:srgbClr val="333333"/>
              </a:solidFill>
              <a:latin typeface="Nunito" pitchFamily="2" charset="0"/>
            </a:endParaRPr>
          </a:p>
          <a:p>
            <a:pPr algn="l"/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O 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“lhe” </a:t>
            </a: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impede que </a:t>
            </a:r>
            <a:r>
              <a:rPr lang="pt-BR" sz="2400" b="1" i="0" u="none" strike="noStrike" baseline="0" dirty="0">
                <a:solidFill>
                  <a:srgbClr val="333333"/>
                </a:solidFill>
                <a:latin typeface="Nunito" pitchFamily="2" charset="0"/>
              </a:rPr>
              <a:t>“Ao meu patrão” </a:t>
            </a:r>
            <a:r>
              <a:rPr lang="pt-BR" sz="2400" b="0" i="0" u="none" strike="noStrike" baseline="0" dirty="0">
                <a:solidFill>
                  <a:srgbClr val="333333"/>
                </a:solidFill>
                <a:latin typeface="Nunito" pitchFamily="2" charset="0"/>
              </a:rPr>
              <a:t>seja dito pela segunda vez na frase, mas reforça a ideia já dita uma primeira vez.</a:t>
            </a:r>
            <a:endParaRPr lang="pt-BR" sz="24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4230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35E0FF8-6F95-2BA6-2967-2292CDE501DD}"/>
              </a:ext>
            </a:extLst>
          </p:cNvPr>
          <p:cNvSpPr txBox="1"/>
          <p:nvPr/>
        </p:nvSpPr>
        <p:spPr>
          <a:xfrm>
            <a:off x="1371600" y="920621"/>
            <a:ext cx="90678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Tendo em vista a transitividade verbal e seus respectivos complementos, analise os termos em evidência de acordo com o código (OD) e/ou (OI):</a:t>
            </a:r>
          </a:p>
          <a:p>
            <a:pPr algn="l">
              <a:lnSpc>
                <a:spcPct val="150000"/>
              </a:lnSpc>
            </a:pPr>
            <a:endParaRPr lang="pt-BR" sz="2400" b="1" i="0" u="none" strike="noStrike" baseline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– Entregamos o livro ao professor. ( ) 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 – Necessitamos de sua ajuda. ( )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 – Não concordo com suas ideias. ( )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 – Gostamos muito do passeio. ( )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 – Aprecio a brisa da manhã. ( )</a:t>
            </a:r>
            <a:endParaRPr lang="pt-BR" sz="24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737358"/>
      </p:ext>
    </p:extLst>
  </p:cSld>
  <p:clrMapOvr>
    <a:masterClrMapping/>
  </p:clrMapOvr>
  <p:transition spd="med">
    <p:pull/>
    <p:sndAc>
      <p:stSnd>
        <p:snd r:embed="rId2" name="click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35E0FF8-6F95-2BA6-2967-2292CDE501DD}"/>
              </a:ext>
            </a:extLst>
          </p:cNvPr>
          <p:cNvSpPr txBox="1"/>
          <p:nvPr/>
        </p:nvSpPr>
        <p:spPr>
          <a:xfrm>
            <a:off x="1371600" y="920621"/>
            <a:ext cx="90678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Tendo em vista a transitividade verbal e seus respectivos complementos, analise os termos em evidência de acordo com o código (OD) e/ou (OI):</a:t>
            </a:r>
          </a:p>
          <a:p>
            <a:pPr algn="l">
              <a:lnSpc>
                <a:spcPct val="150000"/>
              </a:lnSpc>
            </a:pPr>
            <a:endParaRPr lang="pt-BR" sz="2400" b="1" i="0" u="none" strike="noStrike" baseline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– Entregamos o livro ao professor. (</a:t>
            </a:r>
            <a:r>
              <a:rPr lang="pt-BR" sz="18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TimesNewRomanPSMT"/>
              </a:rPr>
              <a:t>O.D e O.I</a:t>
            </a:r>
            <a:r>
              <a:rPr lang="pt-BR" sz="1800" b="0" i="0" u="none" strike="noStrike" baseline="0" dirty="0">
                <a:latin typeface="TimesNewRomanPSMT"/>
              </a:rPr>
              <a:t>.</a:t>
            </a: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 – Necessitamos de sua ajuda. (</a:t>
            </a:r>
            <a:r>
              <a:rPr lang="pt-BR" sz="18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TimesNewRomanPSMT"/>
              </a:rPr>
              <a:t>O.I.</a:t>
            </a:r>
            <a:r>
              <a:rPr lang="pt-BR" sz="2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 – Não concordo com suas ideias. (</a:t>
            </a:r>
            <a:r>
              <a:rPr lang="pt-BR" sz="18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TimesNewRomanPSMT"/>
              </a:rPr>
              <a:t>O.I.</a:t>
            </a: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 – Gostamos muito do passeio. (</a:t>
            </a:r>
            <a:r>
              <a:rPr lang="pt-BR" sz="18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TimesNewRomanPSMT"/>
              </a:rPr>
              <a:t>O.I.</a:t>
            </a:r>
            <a:r>
              <a:rPr lang="pt-BR" sz="2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 – Aprecio a brisa da manhã. (</a:t>
            </a:r>
            <a:r>
              <a:rPr lang="pt-BR" sz="2400" b="0" i="0" u="none" strike="noStrike" baseline="0" dirty="0">
                <a:solidFill>
                  <a:schemeClr val="tx2">
                    <a:lumMod val="75000"/>
                  </a:schemeClr>
                </a:solidFill>
                <a:latin typeface="TimesNewRomanPSMT"/>
              </a:rPr>
              <a:t>O.D </a:t>
            </a:r>
            <a:r>
              <a:rPr lang="pt-BR" sz="2400" b="1" i="0" u="none" strike="noStrike" baseline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pt-BR" sz="24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412439"/>
      </p:ext>
    </p:extLst>
  </p:cSld>
  <p:clrMapOvr>
    <a:masterClrMapping/>
  </p:clrMapOvr>
  <p:transition spd="med">
    <p:pull/>
    <p:sndAc>
      <p:stSnd>
        <p:snd r:embed="rId2" name="click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41"/>
          <p:cNvSpPr txBox="1">
            <a:spLocks noGrp="1"/>
          </p:cNvSpPr>
          <p:nvPr>
            <p:ph type="title"/>
          </p:nvPr>
        </p:nvSpPr>
        <p:spPr>
          <a:xfrm>
            <a:off x="6282232" y="1685700"/>
            <a:ext cx="5071567" cy="286293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dirty="0"/>
              <a:t>Pronome oblíquo como complemento verbal</a:t>
            </a:r>
          </a:p>
        </p:txBody>
      </p:sp>
      <p:sp>
        <p:nvSpPr>
          <p:cNvPr id="897" name="Google Shape;897;p41"/>
          <p:cNvSpPr txBox="1">
            <a:spLocks noGrp="1"/>
          </p:cNvSpPr>
          <p:nvPr>
            <p:ph type="subTitle" idx="1"/>
          </p:nvPr>
        </p:nvSpPr>
        <p:spPr>
          <a:xfrm>
            <a:off x="6282233" y="4728633"/>
            <a:ext cx="3608000" cy="10154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chemeClr val="hlink"/>
              </a:buClr>
              <a:buSzPts val="1100"/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T3Font_511"/>
              </a:rPr>
              <a:t>A função de complemento verbal nem sempre é exercida por substantivos</a:t>
            </a:r>
            <a:endParaRPr dirty="0"/>
          </a:p>
        </p:txBody>
      </p:sp>
      <p:grpSp>
        <p:nvGrpSpPr>
          <p:cNvPr id="898" name="Google Shape;898;p41"/>
          <p:cNvGrpSpPr/>
          <p:nvPr/>
        </p:nvGrpSpPr>
        <p:grpSpPr>
          <a:xfrm>
            <a:off x="1578434" y="1242067"/>
            <a:ext cx="3860567" cy="4502000"/>
            <a:chOff x="2935600" y="752650"/>
            <a:chExt cx="2895425" cy="3376500"/>
          </a:xfrm>
        </p:grpSpPr>
        <p:sp>
          <p:nvSpPr>
            <p:cNvPr id="899" name="Google Shape;899;p41"/>
            <p:cNvSpPr/>
            <p:nvPr/>
          </p:nvSpPr>
          <p:spPr>
            <a:xfrm>
              <a:off x="2996475" y="752650"/>
              <a:ext cx="2747000" cy="3376500"/>
            </a:xfrm>
            <a:custGeom>
              <a:avLst/>
              <a:gdLst/>
              <a:ahLst/>
              <a:cxnLst/>
              <a:rect l="l" t="t" r="r" b="b"/>
              <a:pathLst>
                <a:path w="109880" h="135060" extrusionOk="0">
                  <a:moveTo>
                    <a:pt x="15712" y="0"/>
                  </a:moveTo>
                  <a:lnTo>
                    <a:pt x="1" y="123556"/>
                  </a:lnTo>
                  <a:lnTo>
                    <a:pt x="90198" y="135030"/>
                  </a:lnTo>
                  <a:cubicBezTo>
                    <a:pt x="90365" y="135050"/>
                    <a:pt x="90530" y="135060"/>
                    <a:pt x="90694" y="135060"/>
                  </a:cubicBezTo>
                  <a:cubicBezTo>
                    <a:pt x="92731" y="135060"/>
                    <a:pt x="94521" y="133561"/>
                    <a:pt x="94768" y="131461"/>
                  </a:cubicBezTo>
                  <a:lnTo>
                    <a:pt x="109746" y="13810"/>
                  </a:lnTo>
                  <a:cubicBezTo>
                    <a:pt x="109879" y="12810"/>
                    <a:pt x="109145" y="11876"/>
                    <a:pt x="108144" y="11742"/>
                  </a:cubicBezTo>
                  <a:lnTo>
                    <a:pt x="157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0" name="Google Shape;900;p41"/>
            <p:cNvSpPr/>
            <p:nvPr/>
          </p:nvSpPr>
          <p:spPr>
            <a:xfrm>
              <a:off x="5531625" y="1564050"/>
              <a:ext cx="299400" cy="186000"/>
            </a:xfrm>
            <a:custGeom>
              <a:avLst/>
              <a:gdLst/>
              <a:ahLst/>
              <a:cxnLst/>
              <a:rect l="l" t="t" r="r" b="b"/>
              <a:pathLst>
                <a:path w="11976" h="7440" extrusionOk="0">
                  <a:moveTo>
                    <a:pt x="768" y="1"/>
                  </a:moveTo>
                  <a:lnTo>
                    <a:pt x="0" y="6005"/>
                  </a:lnTo>
                  <a:lnTo>
                    <a:pt x="11208" y="7440"/>
                  </a:lnTo>
                  <a:lnTo>
                    <a:pt x="11976" y="1435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1" name="Google Shape;901;p41"/>
            <p:cNvSpPr/>
            <p:nvPr/>
          </p:nvSpPr>
          <p:spPr>
            <a:xfrm>
              <a:off x="5531625" y="1564050"/>
              <a:ext cx="299400" cy="186000"/>
            </a:xfrm>
            <a:custGeom>
              <a:avLst/>
              <a:gdLst/>
              <a:ahLst/>
              <a:cxnLst/>
              <a:rect l="l" t="t" r="r" b="b"/>
              <a:pathLst>
                <a:path w="11976" h="7440" extrusionOk="0">
                  <a:moveTo>
                    <a:pt x="768" y="1"/>
                  </a:moveTo>
                  <a:lnTo>
                    <a:pt x="0" y="6005"/>
                  </a:lnTo>
                  <a:lnTo>
                    <a:pt x="11208" y="7440"/>
                  </a:lnTo>
                  <a:lnTo>
                    <a:pt x="11976" y="1435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263238">
                <a:alpha val="411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2" name="Google Shape;902;p41"/>
            <p:cNvSpPr/>
            <p:nvPr/>
          </p:nvSpPr>
          <p:spPr>
            <a:xfrm>
              <a:off x="3101550" y="848550"/>
              <a:ext cx="2554350" cy="3214825"/>
            </a:xfrm>
            <a:custGeom>
              <a:avLst/>
              <a:gdLst/>
              <a:ahLst/>
              <a:cxnLst/>
              <a:rect l="l" t="t" r="r" b="b"/>
              <a:pathLst>
                <a:path w="102174" h="128593" extrusionOk="0">
                  <a:moveTo>
                    <a:pt x="14945" y="0"/>
                  </a:moveTo>
                  <a:lnTo>
                    <a:pt x="1" y="117485"/>
                  </a:lnTo>
                  <a:lnTo>
                    <a:pt x="87230" y="128593"/>
                  </a:lnTo>
                  <a:lnTo>
                    <a:pt x="102174" y="11108"/>
                  </a:lnTo>
                  <a:lnTo>
                    <a:pt x="149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3" name="Google Shape;903;p41"/>
            <p:cNvSpPr/>
            <p:nvPr/>
          </p:nvSpPr>
          <p:spPr>
            <a:xfrm>
              <a:off x="3008975" y="800175"/>
              <a:ext cx="2554350" cy="3214825"/>
            </a:xfrm>
            <a:custGeom>
              <a:avLst/>
              <a:gdLst/>
              <a:ahLst/>
              <a:cxnLst/>
              <a:rect l="l" t="t" r="r" b="b"/>
              <a:pathLst>
                <a:path w="102174" h="128593" extrusionOk="0">
                  <a:moveTo>
                    <a:pt x="14945" y="1"/>
                  </a:moveTo>
                  <a:lnTo>
                    <a:pt x="1" y="117485"/>
                  </a:lnTo>
                  <a:lnTo>
                    <a:pt x="87230" y="128593"/>
                  </a:lnTo>
                  <a:lnTo>
                    <a:pt x="102174" y="11109"/>
                  </a:lnTo>
                  <a:lnTo>
                    <a:pt x="149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4" name="Google Shape;904;p41"/>
            <p:cNvSpPr/>
            <p:nvPr/>
          </p:nvSpPr>
          <p:spPr>
            <a:xfrm>
              <a:off x="3415100" y="1085375"/>
              <a:ext cx="2174925" cy="286900"/>
            </a:xfrm>
            <a:custGeom>
              <a:avLst/>
              <a:gdLst/>
              <a:ahLst/>
              <a:cxnLst/>
              <a:rect l="l" t="t" r="r" b="b"/>
              <a:pathLst>
                <a:path w="86997" h="11476" extrusionOk="0">
                  <a:moveTo>
                    <a:pt x="68" y="1"/>
                  </a:moveTo>
                  <a:lnTo>
                    <a:pt x="1" y="435"/>
                  </a:lnTo>
                  <a:lnTo>
                    <a:pt x="86930" y="11476"/>
                  </a:lnTo>
                  <a:lnTo>
                    <a:pt x="86996" y="11076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5" name="Google Shape;905;p41"/>
            <p:cNvSpPr/>
            <p:nvPr/>
          </p:nvSpPr>
          <p:spPr>
            <a:xfrm>
              <a:off x="3410100" y="1233825"/>
              <a:ext cx="2174925" cy="286900"/>
            </a:xfrm>
            <a:custGeom>
              <a:avLst/>
              <a:gdLst/>
              <a:ahLst/>
              <a:cxnLst/>
              <a:rect l="l" t="t" r="r" b="b"/>
              <a:pathLst>
                <a:path w="86997" h="11476" extrusionOk="0">
                  <a:moveTo>
                    <a:pt x="67" y="1"/>
                  </a:moveTo>
                  <a:lnTo>
                    <a:pt x="1" y="401"/>
                  </a:lnTo>
                  <a:lnTo>
                    <a:pt x="86929" y="11475"/>
                  </a:lnTo>
                  <a:lnTo>
                    <a:pt x="86996" y="11042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" name="Google Shape;906;p41"/>
            <p:cNvSpPr/>
            <p:nvPr/>
          </p:nvSpPr>
          <p:spPr>
            <a:xfrm>
              <a:off x="3391750" y="1379775"/>
              <a:ext cx="2174925" cy="286875"/>
            </a:xfrm>
            <a:custGeom>
              <a:avLst/>
              <a:gdLst/>
              <a:ahLst/>
              <a:cxnLst/>
              <a:rect l="l" t="t" r="r" b="b"/>
              <a:pathLst>
                <a:path w="86997" h="11475" extrusionOk="0">
                  <a:moveTo>
                    <a:pt x="68" y="0"/>
                  </a:moveTo>
                  <a:lnTo>
                    <a:pt x="1" y="400"/>
                  </a:lnTo>
                  <a:lnTo>
                    <a:pt x="86930" y="11475"/>
                  </a:lnTo>
                  <a:lnTo>
                    <a:pt x="86996" y="1104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" name="Google Shape;907;p41"/>
            <p:cNvSpPr/>
            <p:nvPr/>
          </p:nvSpPr>
          <p:spPr>
            <a:xfrm>
              <a:off x="3385100" y="1533200"/>
              <a:ext cx="2169900" cy="295250"/>
            </a:xfrm>
            <a:custGeom>
              <a:avLst/>
              <a:gdLst/>
              <a:ahLst/>
              <a:cxnLst/>
              <a:rect l="l" t="t" r="r" b="b"/>
              <a:pathLst>
                <a:path w="86796" h="11810" extrusionOk="0">
                  <a:moveTo>
                    <a:pt x="67" y="1"/>
                  </a:moveTo>
                  <a:lnTo>
                    <a:pt x="0" y="434"/>
                  </a:lnTo>
                  <a:lnTo>
                    <a:pt x="86762" y="11809"/>
                  </a:lnTo>
                  <a:lnTo>
                    <a:pt x="86795" y="11409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" name="Google Shape;908;p41"/>
            <p:cNvSpPr/>
            <p:nvPr/>
          </p:nvSpPr>
          <p:spPr>
            <a:xfrm>
              <a:off x="3365900" y="1679975"/>
              <a:ext cx="2170750" cy="295250"/>
            </a:xfrm>
            <a:custGeom>
              <a:avLst/>
              <a:gdLst/>
              <a:ahLst/>
              <a:cxnLst/>
              <a:rect l="l" t="t" r="r" b="b"/>
              <a:pathLst>
                <a:path w="86830" h="11810" extrusionOk="0">
                  <a:moveTo>
                    <a:pt x="68" y="1"/>
                  </a:moveTo>
                  <a:lnTo>
                    <a:pt x="1" y="401"/>
                  </a:lnTo>
                  <a:lnTo>
                    <a:pt x="86763" y="11809"/>
                  </a:lnTo>
                  <a:lnTo>
                    <a:pt x="86829" y="11409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" name="Google Shape;909;p41"/>
            <p:cNvSpPr/>
            <p:nvPr/>
          </p:nvSpPr>
          <p:spPr>
            <a:xfrm>
              <a:off x="3347550" y="1826750"/>
              <a:ext cx="2169925" cy="295225"/>
            </a:xfrm>
            <a:custGeom>
              <a:avLst/>
              <a:gdLst/>
              <a:ahLst/>
              <a:cxnLst/>
              <a:rect l="l" t="t" r="r" b="b"/>
              <a:pathLst>
                <a:path w="86797" h="11809" extrusionOk="0">
                  <a:moveTo>
                    <a:pt x="34" y="0"/>
                  </a:moveTo>
                  <a:lnTo>
                    <a:pt x="1" y="401"/>
                  </a:lnTo>
                  <a:lnTo>
                    <a:pt x="86730" y="11809"/>
                  </a:lnTo>
                  <a:lnTo>
                    <a:pt x="86796" y="1137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" name="Google Shape;910;p41"/>
            <p:cNvSpPr/>
            <p:nvPr/>
          </p:nvSpPr>
          <p:spPr>
            <a:xfrm>
              <a:off x="3328375" y="1973525"/>
              <a:ext cx="2169925" cy="294400"/>
            </a:xfrm>
            <a:custGeom>
              <a:avLst/>
              <a:gdLst/>
              <a:ahLst/>
              <a:cxnLst/>
              <a:rect l="l" t="t" r="r" b="b"/>
              <a:pathLst>
                <a:path w="86797" h="11776" extrusionOk="0">
                  <a:moveTo>
                    <a:pt x="67" y="0"/>
                  </a:moveTo>
                  <a:lnTo>
                    <a:pt x="1" y="401"/>
                  </a:lnTo>
                  <a:lnTo>
                    <a:pt x="86763" y="11775"/>
                  </a:lnTo>
                  <a:lnTo>
                    <a:pt x="86796" y="1137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" name="Google Shape;911;p41"/>
            <p:cNvSpPr/>
            <p:nvPr/>
          </p:nvSpPr>
          <p:spPr>
            <a:xfrm>
              <a:off x="3299200" y="2109450"/>
              <a:ext cx="2174075" cy="286900"/>
            </a:xfrm>
            <a:custGeom>
              <a:avLst/>
              <a:gdLst/>
              <a:ahLst/>
              <a:cxnLst/>
              <a:rect l="l" t="t" r="r" b="b"/>
              <a:pathLst>
                <a:path w="86963" h="11476" extrusionOk="0">
                  <a:moveTo>
                    <a:pt x="34" y="1"/>
                  </a:moveTo>
                  <a:lnTo>
                    <a:pt x="0" y="434"/>
                  </a:lnTo>
                  <a:lnTo>
                    <a:pt x="86929" y="11475"/>
                  </a:lnTo>
                  <a:lnTo>
                    <a:pt x="86962" y="11075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2" name="Google Shape;912;p41"/>
            <p:cNvSpPr/>
            <p:nvPr/>
          </p:nvSpPr>
          <p:spPr>
            <a:xfrm>
              <a:off x="3280850" y="2256225"/>
              <a:ext cx="2174075" cy="286900"/>
            </a:xfrm>
            <a:custGeom>
              <a:avLst/>
              <a:gdLst/>
              <a:ahLst/>
              <a:cxnLst/>
              <a:rect l="l" t="t" r="r" b="b"/>
              <a:pathLst>
                <a:path w="86963" h="11476" extrusionOk="0">
                  <a:moveTo>
                    <a:pt x="34" y="0"/>
                  </a:moveTo>
                  <a:lnTo>
                    <a:pt x="0" y="401"/>
                  </a:lnTo>
                  <a:lnTo>
                    <a:pt x="86929" y="11475"/>
                  </a:lnTo>
                  <a:lnTo>
                    <a:pt x="86962" y="1104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3" name="Google Shape;913;p41"/>
            <p:cNvSpPr/>
            <p:nvPr/>
          </p:nvSpPr>
          <p:spPr>
            <a:xfrm>
              <a:off x="3271675" y="2413000"/>
              <a:ext cx="2169900" cy="295250"/>
            </a:xfrm>
            <a:custGeom>
              <a:avLst/>
              <a:gdLst/>
              <a:ahLst/>
              <a:cxnLst/>
              <a:rect l="l" t="t" r="r" b="b"/>
              <a:pathLst>
                <a:path w="86796" h="11810" extrusionOk="0">
                  <a:moveTo>
                    <a:pt x="34" y="1"/>
                  </a:moveTo>
                  <a:lnTo>
                    <a:pt x="0" y="401"/>
                  </a:lnTo>
                  <a:lnTo>
                    <a:pt x="86762" y="11809"/>
                  </a:lnTo>
                  <a:lnTo>
                    <a:pt x="86796" y="11375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4" name="Google Shape;914;p41"/>
            <p:cNvSpPr/>
            <p:nvPr/>
          </p:nvSpPr>
          <p:spPr>
            <a:xfrm>
              <a:off x="3252500" y="2559775"/>
              <a:ext cx="2169900" cy="295225"/>
            </a:xfrm>
            <a:custGeom>
              <a:avLst/>
              <a:gdLst/>
              <a:ahLst/>
              <a:cxnLst/>
              <a:rect l="l" t="t" r="r" b="b"/>
              <a:pathLst>
                <a:path w="86796" h="11809" extrusionOk="0">
                  <a:moveTo>
                    <a:pt x="67" y="0"/>
                  </a:moveTo>
                  <a:lnTo>
                    <a:pt x="0" y="401"/>
                  </a:lnTo>
                  <a:lnTo>
                    <a:pt x="86762" y="11809"/>
                  </a:lnTo>
                  <a:lnTo>
                    <a:pt x="86796" y="1137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5" name="Google Shape;915;p41"/>
            <p:cNvSpPr/>
            <p:nvPr/>
          </p:nvSpPr>
          <p:spPr>
            <a:xfrm>
              <a:off x="3233325" y="2705700"/>
              <a:ext cx="2170725" cy="295250"/>
            </a:xfrm>
            <a:custGeom>
              <a:avLst/>
              <a:gdLst/>
              <a:ahLst/>
              <a:cxnLst/>
              <a:rect l="l" t="t" r="r" b="b"/>
              <a:pathLst>
                <a:path w="86829" h="11810" extrusionOk="0">
                  <a:moveTo>
                    <a:pt x="67" y="1"/>
                  </a:moveTo>
                  <a:lnTo>
                    <a:pt x="0" y="435"/>
                  </a:lnTo>
                  <a:lnTo>
                    <a:pt x="86762" y="11809"/>
                  </a:lnTo>
                  <a:lnTo>
                    <a:pt x="86829" y="11409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6" name="Google Shape;916;p41"/>
            <p:cNvSpPr/>
            <p:nvPr/>
          </p:nvSpPr>
          <p:spPr>
            <a:xfrm>
              <a:off x="3214975" y="2852475"/>
              <a:ext cx="2169900" cy="295250"/>
            </a:xfrm>
            <a:custGeom>
              <a:avLst/>
              <a:gdLst/>
              <a:ahLst/>
              <a:cxnLst/>
              <a:rect l="l" t="t" r="r" b="b"/>
              <a:pathLst>
                <a:path w="86796" h="11810" extrusionOk="0">
                  <a:moveTo>
                    <a:pt x="34" y="1"/>
                  </a:moveTo>
                  <a:lnTo>
                    <a:pt x="0" y="435"/>
                  </a:lnTo>
                  <a:lnTo>
                    <a:pt x="86729" y="11809"/>
                  </a:lnTo>
                  <a:lnTo>
                    <a:pt x="86795" y="11409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" name="Google Shape;917;p41"/>
            <p:cNvSpPr/>
            <p:nvPr/>
          </p:nvSpPr>
          <p:spPr>
            <a:xfrm>
              <a:off x="3188275" y="2990925"/>
              <a:ext cx="2173250" cy="276875"/>
            </a:xfrm>
            <a:custGeom>
              <a:avLst/>
              <a:gdLst/>
              <a:ahLst/>
              <a:cxnLst/>
              <a:rect l="l" t="t" r="r" b="b"/>
              <a:pathLst>
                <a:path w="86930" h="11075" extrusionOk="0">
                  <a:moveTo>
                    <a:pt x="1" y="0"/>
                  </a:moveTo>
                  <a:lnTo>
                    <a:pt x="86929" y="11075"/>
                  </a:lnTo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8" name="Google Shape;918;p41"/>
            <p:cNvSpPr/>
            <p:nvPr/>
          </p:nvSpPr>
          <p:spPr>
            <a:xfrm>
              <a:off x="3176600" y="3146025"/>
              <a:ext cx="2170750" cy="295250"/>
            </a:xfrm>
            <a:custGeom>
              <a:avLst/>
              <a:gdLst/>
              <a:ahLst/>
              <a:cxnLst/>
              <a:rect l="l" t="t" r="r" b="b"/>
              <a:pathLst>
                <a:path w="86830" h="11810" extrusionOk="0">
                  <a:moveTo>
                    <a:pt x="67" y="1"/>
                  </a:moveTo>
                  <a:lnTo>
                    <a:pt x="1" y="401"/>
                  </a:lnTo>
                  <a:lnTo>
                    <a:pt x="86763" y="11809"/>
                  </a:lnTo>
                  <a:lnTo>
                    <a:pt x="86829" y="11375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9" name="Google Shape;919;p41"/>
            <p:cNvSpPr/>
            <p:nvPr/>
          </p:nvSpPr>
          <p:spPr>
            <a:xfrm>
              <a:off x="3158250" y="3292800"/>
              <a:ext cx="2169925" cy="295225"/>
            </a:xfrm>
            <a:custGeom>
              <a:avLst/>
              <a:gdLst/>
              <a:ahLst/>
              <a:cxnLst/>
              <a:rect l="l" t="t" r="r" b="b"/>
              <a:pathLst>
                <a:path w="86797" h="11809" extrusionOk="0">
                  <a:moveTo>
                    <a:pt x="34" y="0"/>
                  </a:moveTo>
                  <a:lnTo>
                    <a:pt x="1" y="401"/>
                  </a:lnTo>
                  <a:lnTo>
                    <a:pt x="86729" y="11809"/>
                  </a:lnTo>
                  <a:lnTo>
                    <a:pt x="86796" y="1137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0" name="Google Shape;920;p41"/>
            <p:cNvSpPr/>
            <p:nvPr/>
          </p:nvSpPr>
          <p:spPr>
            <a:xfrm>
              <a:off x="3139075" y="3438725"/>
              <a:ext cx="2169900" cy="295250"/>
            </a:xfrm>
            <a:custGeom>
              <a:avLst/>
              <a:gdLst/>
              <a:ahLst/>
              <a:cxnLst/>
              <a:rect l="l" t="t" r="r" b="b"/>
              <a:pathLst>
                <a:path w="86796" h="11810" extrusionOk="0">
                  <a:moveTo>
                    <a:pt x="34" y="1"/>
                  </a:moveTo>
                  <a:lnTo>
                    <a:pt x="1" y="435"/>
                  </a:lnTo>
                  <a:lnTo>
                    <a:pt x="86763" y="11809"/>
                  </a:lnTo>
                  <a:lnTo>
                    <a:pt x="86796" y="11409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1" name="Google Shape;921;p41"/>
            <p:cNvSpPr/>
            <p:nvPr/>
          </p:nvSpPr>
          <p:spPr>
            <a:xfrm>
              <a:off x="3113225" y="3570500"/>
              <a:ext cx="2174925" cy="286900"/>
            </a:xfrm>
            <a:custGeom>
              <a:avLst/>
              <a:gdLst/>
              <a:ahLst/>
              <a:cxnLst/>
              <a:rect l="l" t="t" r="r" b="b"/>
              <a:pathLst>
                <a:path w="86997" h="11476" extrusionOk="0">
                  <a:moveTo>
                    <a:pt x="67" y="0"/>
                  </a:moveTo>
                  <a:lnTo>
                    <a:pt x="1" y="434"/>
                  </a:lnTo>
                  <a:lnTo>
                    <a:pt x="86929" y="11475"/>
                  </a:lnTo>
                  <a:lnTo>
                    <a:pt x="86996" y="1107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2" name="Google Shape;922;p41"/>
            <p:cNvSpPr/>
            <p:nvPr/>
          </p:nvSpPr>
          <p:spPr>
            <a:xfrm>
              <a:off x="3350075" y="859400"/>
              <a:ext cx="385300" cy="2927950"/>
            </a:xfrm>
            <a:custGeom>
              <a:avLst/>
              <a:gdLst/>
              <a:ahLst/>
              <a:cxnLst/>
              <a:rect l="l" t="t" r="r" b="b"/>
              <a:pathLst>
                <a:path w="15412" h="117118" extrusionOk="0">
                  <a:moveTo>
                    <a:pt x="14977" y="0"/>
                  </a:moveTo>
                  <a:lnTo>
                    <a:pt x="0" y="117084"/>
                  </a:lnTo>
                  <a:lnTo>
                    <a:pt x="434" y="117117"/>
                  </a:lnTo>
                  <a:lnTo>
                    <a:pt x="15411" y="33"/>
                  </a:lnTo>
                  <a:lnTo>
                    <a:pt x="14977" y="0"/>
                  </a:ln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3" name="Google Shape;923;p41"/>
            <p:cNvSpPr/>
            <p:nvPr/>
          </p:nvSpPr>
          <p:spPr>
            <a:xfrm>
              <a:off x="3469700" y="930725"/>
              <a:ext cx="106375" cy="89750"/>
            </a:xfrm>
            <a:custGeom>
              <a:avLst/>
              <a:gdLst/>
              <a:ahLst/>
              <a:cxnLst/>
              <a:rect l="l" t="t" r="r" b="b"/>
              <a:pathLst>
                <a:path w="4255" h="3590" extrusionOk="0">
                  <a:moveTo>
                    <a:pt x="2347" y="1"/>
                  </a:moveTo>
                  <a:cubicBezTo>
                    <a:pt x="886" y="1"/>
                    <a:pt x="1" y="1713"/>
                    <a:pt x="919" y="2885"/>
                  </a:cubicBezTo>
                  <a:cubicBezTo>
                    <a:pt x="1301" y="3368"/>
                    <a:pt x="1828" y="3590"/>
                    <a:pt x="2346" y="3590"/>
                  </a:cubicBezTo>
                  <a:cubicBezTo>
                    <a:pt x="3185" y="3590"/>
                    <a:pt x="3998" y="3008"/>
                    <a:pt x="4121" y="2017"/>
                  </a:cubicBezTo>
                  <a:cubicBezTo>
                    <a:pt x="4255" y="1050"/>
                    <a:pt x="3554" y="149"/>
                    <a:pt x="2587" y="16"/>
                  </a:cubicBezTo>
                  <a:cubicBezTo>
                    <a:pt x="2506" y="6"/>
                    <a:pt x="2426" y="1"/>
                    <a:pt x="23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4" name="Google Shape;924;p41"/>
            <p:cNvSpPr/>
            <p:nvPr/>
          </p:nvSpPr>
          <p:spPr>
            <a:xfrm>
              <a:off x="3428075" y="1256800"/>
              <a:ext cx="106300" cy="89525"/>
            </a:xfrm>
            <a:custGeom>
              <a:avLst/>
              <a:gdLst/>
              <a:ahLst/>
              <a:cxnLst/>
              <a:rect l="l" t="t" r="r" b="b"/>
              <a:pathLst>
                <a:path w="4252" h="3581" extrusionOk="0">
                  <a:moveTo>
                    <a:pt x="2341" y="0"/>
                  </a:moveTo>
                  <a:cubicBezTo>
                    <a:pt x="881" y="0"/>
                    <a:pt x="1" y="1682"/>
                    <a:pt x="950" y="2884"/>
                  </a:cubicBezTo>
                  <a:cubicBezTo>
                    <a:pt x="1315" y="3363"/>
                    <a:pt x="1828" y="3580"/>
                    <a:pt x="2336" y="3580"/>
                  </a:cubicBezTo>
                  <a:cubicBezTo>
                    <a:pt x="3172" y="3580"/>
                    <a:pt x="3994" y="2992"/>
                    <a:pt x="4119" y="2017"/>
                  </a:cubicBezTo>
                  <a:cubicBezTo>
                    <a:pt x="4252" y="1050"/>
                    <a:pt x="3551" y="149"/>
                    <a:pt x="2584" y="16"/>
                  </a:cubicBezTo>
                  <a:cubicBezTo>
                    <a:pt x="2501" y="5"/>
                    <a:pt x="2420" y="0"/>
                    <a:pt x="23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5" name="Google Shape;925;p41"/>
            <p:cNvSpPr/>
            <p:nvPr/>
          </p:nvSpPr>
          <p:spPr>
            <a:xfrm>
              <a:off x="3387175" y="1582850"/>
              <a:ext cx="105525" cy="89175"/>
            </a:xfrm>
            <a:custGeom>
              <a:avLst/>
              <a:gdLst/>
              <a:ahLst/>
              <a:cxnLst/>
              <a:rect l="l" t="t" r="r" b="b"/>
              <a:pathLst>
                <a:path w="4221" h="3567" extrusionOk="0">
                  <a:moveTo>
                    <a:pt x="2314" y="1"/>
                  </a:moveTo>
                  <a:cubicBezTo>
                    <a:pt x="883" y="1"/>
                    <a:pt x="0" y="1683"/>
                    <a:pt x="918" y="2885"/>
                  </a:cubicBezTo>
                  <a:cubicBezTo>
                    <a:pt x="1284" y="3352"/>
                    <a:pt x="1799" y="3566"/>
                    <a:pt x="2310" y="3566"/>
                  </a:cubicBezTo>
                  <a:cubicBezTo>
                    <a:pt x="3148" y="3566"/>
                    <a:pt x="3975" y="2991"/>
                    <a:pt x="4120" y="2018"/>
                  </a:cubicBezTo>
                  <a:cubicBezTo>
                    <a:pt x="4220" y="1017"/>
                    <a:pt x="3553" y="150"/>
                    <a:pt x="2552" y="16"/>
                  </a:cubicBezTo>
                  <a:cubicBezTo>
                    <a:pt x="2471" y="6"/>
                    <a:pt x="2392" y="1"/>
                    <a:pt x="2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6" name="Google Shape;926;p41"/>
            <p:cNvSpPr/>
            <p:nvPr/>
          </p:nvSpPr>
          <p:spPr>
            <a:xfrm>
              <a:off x="3345475" y="1908925"/>
              <a:ext cx="105525" cy="89525"/>
            </a:xfrm>
            <a:custGeom>
              <a:avLst/>
              <a:gdLst/>
              <a:ahLst/>
              <a:cxnLst/>
              <a:rect l="l" t="t" r="r" b="b"/>
              <a:pathLst>
                <a:path w="4221" h="3581" extrusionOk="0">
                  <a:moveTo>
                    <a:pt x="2314" y="1"/>
                  </a:moveTo>
                  <a:cubicBezTo>
                    <a:pt x="883" y="1"/>
                    <a:pt x="1" y="1683"/>
                    <a:pt x="918" y="2885"/>
                  </a:cubicBezTo>
                  <a:cubicBezTo>
                    <a:pt x="1296" y="3364"/>
                    <a:pt x="1817" y="3581"/>
                    <a:pt x="2330" y="3581"/>
                  </a:cubicBezTo>
                  <a:cubicBezTo>
                    <a:pt x="3174" y="3581"/>
                    <a:pt x="3996" y="2993"/>
                    <a:pt x="4120" y="2017"/>
                  </a:cubicBezTo>
                  <a:cubicBezTo>
                    <a:pt x="4220" y="1017"/>
                    <a:pt x="3553" y="149"/>
                    <a:pt x="2552" y="16"/>
                  </a:cubicBezTo>
                  <a:cubicBezTo>
                    <a:pt x="2471" y="6"/>
                    <a:pt x="2392" y="1"/>
                    <a:pt x="23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7" name="Google Shape;927;p41"/>
            <p:cNvSpPr/>
            <p:nvPr/>
          </p:nvSpPr>
          <p:spPr>
            <a:xfrm>
              <a:off x="3303825" y="2235000"/>
              <a:ext cx="106300" cy="89150"/>
            </a:xfrm>
            <a:custGeom>
              <a:avLst/>
              <a:gdLst/>
              <a:ahLst/>
              <a:cxnLst/>
              <a:rect l="l" t="t" r="r" b="b"/>
              <a:pathLst>
                <a:path w="4252" h="3566" extrusionOk="0">
                  <a:moveTo>
                    <a:pt x="2340" y="0"/>
                  </a:moveTo>
                  <a:cubicBezTo>
                    <a:pt x="881" y="0"/>
                    <a:pt x="0" y="1682"/>
                    <a:pt x="949" y="2884"/>
                  </a:cubicBezTo>
                  <a:cubicBezTo>
                    <a:pt x="1316" y="3352"/>
                    <a:pt x="1831" y="3566"/>
                    <a:pt x="2340" y="3566"/>
                  </a:cubicBezTo>
                  <a:cubicBezTo>
                    <a:pt x="3175" y="3566"/>
                    <a:pt x="3994" y="2991"/>
                    <a:pt x="4118" y="2017"/>
                  </a:cubicBezTo>
                  <a:cubicBezTo>
                    <a:pt x="4252" y="1016"/>
                    <a:pt x="3551" y="116"/>
                    <a:pt x="2584" y="16"/>
                  </a:cubicBezTo>
                  <a:cubicBezTo>
                    <a:pt x="2501" y="5"/>
                    <a:pt x="2420" y="0"/>
                    <a:pt x="2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8" name="Google Shape;928;p41"/>
            <p:cNvSpPr/>
            <p:nvPr/>
          </p:nvSpPr>
          <p:spPr>
            <a:xfrm>
              <a:off x="3262900" y="2560225"/>
              <a:ext cx="105525" cy="89750"/>
            </a:xfrm>
            <a:custGeom>
              <a:avLst/>
              <a:gdLst/>
              <a:ahLst/>
              <a:cxnLst/>
              <a:rect l="l" t="t" r="r" b="b"/>
              <a:pathLst>
                <a:path w="4221" h="3590" extrusionOk="0">
                  <a:moveTo>
                    <a:pt x="2318" y="1"/>
                  </a:moveTo>
                  <a:cubicBezTo>
                    <a:pt x="885" y="1"/>
                    <a:pt x="0" y="1713"/>
                    <a:pt x="919" y="2885"/>
                  </a:cubicBezTo>
                  <a:cubicBezTo>
                    <a:pt x="1288" y="3368"/>
                    <a:pt x="1807" y="3590"/>
                    <a:pt x="2320" y="3590"/>
                  </a:cubicBezTo>
                  <a:cubicBezTo>
                    <a:pt x="3151" y="3590"/>
                    <a:pt x="3964" y="3008"/>
                    <a:pt x="4087" y="2017"/>
                  </a:cubicBezTo>
                  <a:cubicBezTo>
                    <a:pt x="4221" y="1050"/>
                    <a:pt x="3520" y="149"/>
                    <a:pt x="2553" y="16"/>
                  </a:cubicBezTo>
                  <a:cubicBezTo>
                    <a:pt x="2473" y="6"/>
                    <a:pt x="2395" y="1"/>
                    <a:pt x="23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9" name="Google Shape;929;p41"/>
            <p:cNvSpPr/>
            <p:nvPr/>
          </p:nvSpPr>
          <p:spPr>
            <a:xfrm>
              <a:off x="3221225" y="2886300"/>
              <a:ext cx="105525" cy="89750"/>
            </a:xfrm>
            <a:custGeom>
              <a:avLst/>
              <a:gdLst/>
              <a:ahLst/>
              <a:cxnLst/>
              <a:rect l="l" t="t" r="r" b="b"/>
              <a:pathLst>
                <a:path w="4221" h="3590" extrusionOk="0">
                  <a:moveTo>
                    <a:pt x="2342" y="0"/>
                  </a:moveTo>
                  <a:cubicBezTo>
                    <a:pt x="883" y="0"/>
                    <a:pt x="0" y="1682"/>
                    <a:pt x="918" y="2884"/>
                  </a:cubicBezTo>
                  <a:cubicBezTo>
                    <a:pt x="1287" y="3368"/>
                    <a:pt x="1811" y="3589"/>
                    <a:pt x="2330" y="3589"/>
                  </a:cubicBezTo>
                  <a:cubicBezTo>
                    <a:pt x="3171" y="3589"/>
                    <a:pt x="3996" y="3007"/>
                    <a:pt x="4120" y="2017"/>
                  </a:cubicBezTo>
                  <a:cubicBezTo>
                    <a:pt x="4220" y="1050"/>
                    <a:pt x="3553" y="149"/>
                    <a:pt x="2586" y="16"/>
                  </a:cubicBezTo>
                  <a:cubicBezTo>
                    <a:pt x="2503" y="5"/>
                    <a:pt x="2422" y="0"/>
                    <a:pt x="23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0" name="Google Shape;930;p41"/>
            <p:cNvSpPr/>
            <p:nvPr/>
          </p:nvSpPr>
          <p:spPr>
            <a:xfrm>
              <a:off x="3179525" y="3212350"/>
              <a:ext cx="106350" cy="89525"/>
            </a:xfrm>
            <a:custGeom>
              <a:avLst/>
              <a:gdLst/>
              <a:ahLst/>
              <a:cxnLst/>
              <a:rect l="l" t="t" r="r" b="b"/>
              <a:pathLst>
                <a:path w="4254" h="3581" extrusionOk="0">
                  <a:moveTo>
                    <a:pt x="2342" y="1"/>
                  </a:moveTo>
                  <a:cubicBezTo>
                    <a:pt x="883" y="1"/>
                    <a:pt x="0" y="1683"/>
                    <a:pt x="918" y="2885"/>
                  </a:cubicBezTo>
                  <a:cubicBezTo>
                    <a:pt x="1296" y="3364"/>
                    <a:pt x="1817" y="3581"/>
                    <a:pt x="2330" y="3581"/>
                  </a:cubicBezTo>
                  <a:cubicBezTo>
                    <a:pt x="3174" y="3581"/>
                    <a:pt x="3996" y="2993"/>
                    <a:pt x="4120" y="2018"/>
                  </a:cubicBezTo>
                  <a:cubicBezTo>
                    <a:pt x="4254" y="1050"/>
                    <a:pt x="3553" y="150"/>
                    <a:pt x="2586" y="16"/>
                  </a:cubicBezTo>
                  <a:cubicBezTo>
                    <a:pt x="2503" y="6"/>
                    <a:pt x="2422" y="1"/>
                    <a:pt x="23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1" name="Google Shape;931;p41"/>
            <p:cNvSpPr/>
            <p:nvPr/>
          </p:nvSpPr>
          <p:spPr>
            <a:xfrm>
              <a:off x="3138650" y="3538425"/>
              <a:ext cx="105525" cy="89525"/>
            </a:xfrm>
            <a:custGeom>
              <a:avLst/>
              <a:gdLst/>
              <a:ahLst/>
              <a:cxnLst/>
              <a:rect l="l" t="t" r="r" b="b"/>
              <a:pathLst>
                <a:path w="4221" h="3581" extrusionOk="0">
                  <a:moveTo>
                    <a:pt x="2310" y="1"/>
                  </a:moveTo>
                  <a:cubicBezTo>
                    <a:pt x="853" y="1"/>
                    <a:pt x="1" y="1683"/>
                    <a:pt x="918" y="2885"/>
                  </a:cubicBezTo>
                  <a:cubicBezTo>
                    <a:pt x="1284" y="3364"/>
                    <a:pt x="1797" y="3581"/>
                    <a:pt x="2305" y="3581"/>
                  </a:cubicBezTo>
                  <a:cubicBezTo>
                    <a:pt x="3141" y="3581"/>
                    <a:pt x="3963" y="2993"/>
                    <a:pt x="4087" y="2017"/>
                  </a:cubicBezTo>
                  <a:cubicBezTo>
                    <a:pt x="4221" y="1017"/>
                    <a:pt x="3520" y="149"/>
                    <a:pt x="2553" y="16"/>
                  </a:cubicBezTo>
                  <a:cubicBezTo>
                    <a:pt x="2470" y="6"/>
                    <a:pt x="2389" y="1"/>
                    <a:pt x="23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2" name="Google Shape;932;p41"/>
            <p:cNvSpPr/>
            <p:nvPr/>
          </p:nvSpPr>
          <p:spPr>
            <a:xfrm>
              <a:off x="3266675" y="900050"/>
              <a:ext cx="259375" cy="211000"/>
            </a:xfrm>
            <a:custGeom>
              <a:avLst/>
              <a:gdLst/>
              <a:ahLst/>
              <a:cxnLst/>
              <a:rect l="l" t="t" r="r" b="b"/>
              <a:pathLst>
                <a:path w="10375" h="8440" extrusionOk="0">
                  <a:moveTo>
                    <a:pt x="4520" y="0"/>
                  </a:moveTo>
                  <a:cubicBezTo>
                    <a:pt x="4212" y="0"/>
                    <a:pt x="3903" y="25"/>
                    <a:pt x="3603" y="75"/>
                  </a:cubicBezTo>
                  <a:cubicBezTo>
                    <a:pt x="2936" y="175"/>
                    <a:pt x="2302" y="442"/>
                    <a:pt x="1768" y="809"/>
                  </a:cubicBezTo>
                  <a:cubicBezTo>
                    <a:pt x="1201" y="1176"/>
                    <a:pt x="734" y="1710"/>
                    <a:pt x="401" y="2310"/>
                  </a:cubicBezTo>
                  <a:cubicBezTo>
                    <a:pt x="134" y="2877"/>
                    <a:pt x="0" y="3511"/>
                    <a:pt x="34" y="4145"/>
                  </a:cubicBezTo>
                  <a:cubicBezTo>
                    <a:pt x="34" y="4679"/>
                    <a:pt x="134" y="5246"/>
                    <a:pt x="301" y="5779"/>
                  </a:cubicBezTo>
                  <a:cubicBezTo>
                    <a:pt x="467" y="6246"/>
                    <a:pt x="701" y="6680"/>
                    <a:pt x="1001" y="7047"/>
                  </a:cubicBezTo>
                  <a:cubicBezTo>
                    <a:pt x="1235" y="7381"/>
                    <a:pt x="1535" y="7647"/>
                    <a:pt x="1868" y="7881"/>
                  </a:cubicBezTo>
                  <a:cubicBezTo>
                    <a:pt x="2102" y="8048"/>
                    <a:pt x="2369" y="8181"/>
                    <a:pt x="2669" y="8281"/>
                  </a:cubicBezTo>
                  <a:cubicBezTo>
                    <a:pt x="2836" y="8348"/>
                    <a:pt x="3002" y="8381"/>
                    <a:pt x="3203" y="8415"/>
                  </a:cubicBezTo>
                  <a:cubicBezTo>
                    <a:pt x="3253" y="8431"/>
                    <a:pt x="3303" y="8440"/>
                    <a:pt x="3340" y="8440"/>
                  </a:cubicBezTo>
                  <a:cubicBezTo>
                    <a:pt x="3378" y="8440"/>
                    <a:pt x="3403" y="8431"/>
                    <a:pt x="3403" y="8415"/>
                  </a:cubicBezTo>
                  <a:cubicBezTo>
                    <a:pt x="3403" y="8415"/>
                    <a:pt x="3336" y="8348"/>
                    <a:pt x="3236" y="8281"/>
                  </a:cubicBezTo>
                  <a:cubicBezTo>
                    <a:pt x="3103" y="8215"/>
                    <a:pt x="2936" y="8148"/>
                    <a:pt x="2769" y="8048"/>
                  </a:cubicBezTo>
                  <a:cubicBezTo>
                    <a:pt x="2502" y="7914"/>
                    <a:pt x="2269" y="7748"/>
                    <a:pt x="2068" y="7581"/>
                  </a:cubicBezTo>
                  <a:cubicBezTo>
                    <a:pt x="1802" y="7347"/>
                    <a:pt x="1568" y="7080"/>
                    <a:pt x="1335" y="6780"/>
                  </a:cubicBezTo>
                  <a:cubicBezTo>
                    <a:pt x="1101" y="6413"/>
                    <a:pt x="934" y="6013"/>
                    <a:pt x="801" y="5613"/>
                  </a:cubicBezTo>
                  <a:cubicBezTo>
                    <a:pt x="667" y="5112"/>
                    <a:pt x="601" y="4645"/>
                    <a:pt x="634" y="4145"/>
                  </a:cubicBezTo>
                  <a:cubicBezTo>
                    <a:pt x="601" y="3611"/>
                    <a:pt x="734" y="3077"/>
                    <a:pt x="968" y="2577"/>
                  </a:cubicBezTo>
                  <a:cubicBezTo>
                    <a:pt x="1235" y="2077"/>
                    <a:pt x="1635" y="1643"/>
                    <a:pt x="2102" y="1343"/>
                  </a:cubicBezTo>
                  <a:cubicBezTo>
                    <a:pt x="2602" y="1009"/>
                    <a:pt x="3136" y="776"/>
                    <a:pt x="3703" y="676"/>
                  </a:cubicBezTo>
                  <a:cubicBezTo>
                    <a:pt x="3997" y="621"/>
                    <a:pt x="4301" y="596"/>
                    <a:pt x="4604" y="596"/>
                  </a:cubicBezTo>
                  <a:cubicBezTo>
                    <a:pt x="4851" y="596"/>
                    <a:pt x="5098" y="612"/>
                    <a:pt x="5337" y="642"/>
                  </a:cubicBezTo>
                  <a:cubicBezTo>
                    <a:pt x="6305" y="776"/>
                    <a:pt x="7205" y="1109"/>
                    <a:pt x="8039" y="1576"/>
                  </a:cubicBezTo>
                  <a:cubicBezTo>
                    <a:pt x="8606" y="1910"/>
                    <a:pt x="9174" y="2244"/>
                    <a:pt x="9707" y="2644"/>
                  </a:cubicBezTo>
                  <a:cubicBezTo>
                    <a:pt x="10037" y="2884"/>
                    <a:pt x="10259" y="3016"/>
                    <a:pt x="10325" y="3016"/>
                  </a:cubicBezTo>
                  <a:cubicBezTo>
                    <a:pt x="10332" y="3016"/>
                    <a:pt x="10338" y="3014"/>
                    <a:pt x="10341" y="3011"/>
                  </a:cubicBezTo>
                  <a:cubicBezTo>
                    <a:pt x="10374" y="2977"/>
                    <a:pt x="10208" y="2777"/>
                    <a:pt x="9874" y="2444"/>
                  </a:cubicBezTo>
                  <a:cubicBezTo>
                    <a:pt x="9374" y="1977"/>
                    <a:pt x="8840" y="1543"/>
                    <a:pt x="8273" y="1176"/>
                  </a:cubicBezTo>
                  <a:cubicBezTo>
                    <a:pt x="7406" y="609"/>
                    <a:pt x="6472" y="242"/>
                    <a:pt x="5438" y="75"/>
                  </a:cubicBezTo>
                  <a:cubicBezTo>
                    <a:pt x="5137" y="25"/>
                    <a:pt x="4829" y="0"/>
                    <a:pt x="4520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3" name="Google Shape;933;p41"/>
            <p:cNvSpPr/>
            <p:nvPr/>
          </p:nvSpPr>
          <p:spPr>
            <a:xfrm>
              <a:off x="3224975" y="1226100"/>
              <a:ext cx="259375" cy="211225"/>
            </a:xfrm>
            <a:custGeom>
              <a:avLst/>
              <a:gdLst/>
              <a:ahLst/>
              <a:cxnLst/>
              <a:rect l="l" t="t" r="r" b="b"/>
              <a:pathLst>
                <a:path w="10375" h="8449" extrusionOk="0">
                  <a:moveTo>
                    <a:pt x="4541" y="1"/>
                  </a:moveTo>
                  <a:cubicBezTo>
                    <a:pt x="4237" y="1"/>
                    <a:pt x="3937" y="26"/>
                    <a:pt x="3636" y="76"/>
                  </a:cubicBezTo>
                  <a:cubicBezTo>
                    <a:pt x="2969" y="176"/>
                    <a:pt x="2335" y="443"/>
                    <a:pt x="1768" y="810"/>
                  </a:cubicBezTo>
                  <a:cubicBezTo>
                    <a:pt x="1201" y="1177"/>
                    <a:pt x="734" y="1711"/>
                    <a:pt x="401" y="2311"/>
                  </a:cubicBezTo>
                  <a:cubicBezTo>
                    <a:pt x="134" y="2878"/>
                    <a:pt x="0" y="3512"/>
                    <a:pt x="34" y="4146"/>
                  </a:cubicBezTo>
                  <a:cubicBezTo>
                    <a:pt x="34" y="4679"/>
                    <a:pt x="134" y="5246"/>
                    <a:pt x="301" y="5780"/>
                  </a:cubicBezTo>
                  <a:cubicBezTo>
                    <a:pt x="467" y="6247"/>
                    <a:pt x="701" y="6681"/>
                    <a:pt x="1001" y="7048"/>
                  </a:cubicBezTo>
                  <a:cubicBezTo>
                    <a:pt x="1235" y="7381"/>
                    <a:pt x="1535" y="7648"/>
                    <a:pt x="1868" y="7882"/>
                  </a:cubicBezTo>
                  <a:cubicBezTo>
                    <a:pt x="2102" y="8048"/>
                    <a:pt x="2369" y="8182"/>
                    <a:pt x="2669" y="8282"/>
                  </a:cubicBezTo>
                  <a:cubicBezTo>
                    <a:pt x="2836" y="8349"/>
                    <a:pt x="3003" y="8415"/>
                    <a:pt x="3203" y="8449"/>
                  </a:cubicBezTo>
                  <a:lnTo>
                    <a:pt x="3403" y="8449"/>
                  </a:lnTo>
                  <a:cubicBezTo>
                    <a:pt x="3403" y="8415"/>
                    <a:pt x="3336" y="8349"/>
                    <a:pt x="3236" y="8315"/>
                  </a:cubicBezTo>
                  <a:cubicBezTo>
                    <a:pt x="3136" y="8249"/>
                    <a:pt x="2969" y="8182"/>
                    <a:pt x="2769" y="8048"/>
                  </a:cubicBezTo>
                  <a:cubicBezTo>
                    <a:pt x="2536" y="7915"/>
                    <a:pt x="2302" y="7748"/>
                    <a:pt x="2102" y="7581"/>
                  </a:cubicBezTo>
                  <a:cubicBezTo>
                    <a:pt x="1802" y="7348"/>
                    <a:pt x="1568" y="7081"/>
                    <a:pt x="1368" y="6781"/>
                  </a:cubicBezTo>
                  <a:cubicBezTo>
                    <a:pt x="1135" y="6414"/>
                    <a:pt x="934" y="6047"/>
                    <a:pt x="834" y="5613"/>
                  </a:cubicBezTo>
                  <a:cubicBezTo>
                    <a:pt x="701" y="5146"/>
                    <a:pt x="634" y="4646"/>
                    <a:pt x="634" y="4146"/>
                  </a:cubicBezTo>
                  <a:cubicBezTo>
                    <a:pt x="634" y="3612"/>
                    <a:pt x="734" y="3078"/>
                    <a:pt x="968" y="2611"/>
                  </a:cubicBezTo>
                  <a:cubicBezTo>
                    <a:pt x="1268" y="2077"/>
                    <a:pt x="1668" y="1677"/>
                    <a:pt x="2135" y="1344"/>
                  </a:cubicBezTo>
                  <a:cubicBezTo>
                    <a:pt x="2602" y="1010"/>
                    <a:pt x="3136" y="777"/>
                    <a:pt x="3703" y="676"/>
                  </a:cubicBezTo>
                  <a:cubicBezTo>
                    <a:pt x="4015" y="621"/>
                    <a:pt x="4317" y="597"/>
                    <a:pt x="4620" y="597"/>
                  </a:cubicBezTo>
                  <a:cubicBezTo>
                    <a:pt x="4868" y="597"/>
                    <a:pt x="5116" y="613"/>
                    <a:pt x="5371" y="643"/>
                  </a:cubicBezTo>
                  <a:cubicBezTo>
                    <a:pt x="6305" y="777"/>
                    <a:pt x="7206" y="1110"/>
                    <a:pt x="8040" y="1577"/>
                  </a:cubicBezTo>
                  <a:cubicBezTo>
                    <a:pt x="8607" y="1877"/>
                    <a:pt x="9174" y="2244"/>
                    <a:pt x="9707" y="2645"/>
                  </a:cubicBezTo>
                  <a:cubicBezTo>
                    <a:pt x="10067" y="2884"/>
                    <a:pt x="10265" y="3016"/>
                    <a:pt x="10326" y="3016"/>
                  </a:cubicBezTo>
                  <a:cubicBezTo>
                    <a:pt x="10333" y="3016"/>
                    <a:pt x="10338" y="3015"/>
                    <a:pt x="10341" y="3011"/>
                  </a:cubicBezTo>
                  <a:cubicBezTo>
                    <a:pt x="10375" y="2978"/>
                    <a:pt x="10208" y="2778"/>
                    <a:pt x="9874" y="2444"/>
                  </a:cubicBezTo>
                  <a:cubicBezTo>
                    <a:pt x="9374" y="1977"/>
                    <a:pt x="8840" y="1544"/>
                    <a:pt x="8273" y="1177"/>
                  </a:cubicBezTo>
                  <a:cubicBezTo>
                    <a:pt x="7439" y="610"/>
                    <a:pt x="6472" y="243"/>
                    <a:pt x="5471" y="76"/>
                  </a:cubicBezTo>
                  <a:cubicBezTo>
                    <a:pt x="5154" y="26"/>
                    <a:pt x="4846" y="1"/>
                    <a:pt x="4541" y="1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4" name="Google Shape;934;p41"/>
            <p:cNvSpPr/>
            <p:nvPr/>
          </p:nvSpPr>
          <p:spPr>
            <a:xfrm>
              <a:off x="3184100" y="1551550"/>
              <a:ext cx="258550" cy="211000"/>
            </a:xfrm>
            <a:custGeom>
              <a:avLst/>
              <a:gdLst/>
              <a:ahLst/>
              <a:cxnLst/>
              <a:rect l="l" t="t" r="r" b="b"/>
              <a:pathLst>
                <a:path w="10342" h="8440" extrusionOk="0">
                  <a:moveTo>
                    <a:pt x="4521" y="1"/>
                  </a:moveTo>
                  <a:cubicBezTo>
                    <a:pt x="4212" y="1"/>
                    <a:pt x="3904" y="34"/>
                    <a:pt x="3604" y="101"/>
                  </a:cubicBezTo>
                  <a:cubicBezTo>
                    <a:pt x="2936" y="201"/>
                    <a:pt x="2303" y="434"/>
                    <a:pt x="1736" y="835"/>
                  </a:cubicBezTo>
                  <a:cubicBezTo>
                    <a:pt x="1168" y="1201"/>
                    <a:pt x="701" y="1702"/>
                    <a:pt x="401" y="2336"/>
                  </a:cubicBezTo>
                  <a:cubicBezTo>
                    <a:pt x="134" y="2903"/>
                    <a:pt x="1" y="3536"/>
                    <a:pt x="34" y="4170"/>
                  </a:cubicBezTo>
                  <a:cubicBezTo>
                    <a:pt x="34" y="4704"/>
                    <a:pt x="101" y="5271"/>
                    <a:pt x="301" y="5805"/>
                  </a:cubicBezTo>
                  <a:cubicBezTo>
                    <a:pt x="435" y="6272"/>
                    <a:pt x="668" y="6705"/>
                    <a:pt x="968" y="7072"/>
                  </a:cubicBezTo>
                  <a:cubicBezTo>
                    <a:pt x="1402" y="7639"/>
                    <a:pt x="1969" y="8040"/>
                    <a:pt x="2636" y="8307"/>
                  </a:cubicBezTo>
                  <a:cubicBezTo>
                    <a:pt x="2803" y="8373"/>
                    <a:pt x="3003" y="8407"/>
                    <a:pt x="3170" y="8440"/>
                  </a:cubicBezTo>
                  <a:lnTo>
                    <a:pt x="3370" y="8440"/>
                  </a:lnTo>
                  <a:cubicBezTo>
                    <a:pt x="3370" y="8407"/>
                    <a:pt x="3303" y="8373"/>
                    <a:pt x="3203" y="8307"/>
                  </a:cubicBezTo>
                  <a:cubicBezTo>
                    <a:pt x="3103" y="8240"/>
                    <a:pt x="2936" y="8173"/>
                    <a:pt x="2736" y="8073"/>
                  </a:cubicBezTo>
                  <a:cubicBezTo>
                    <a:pt x="2503" y="7906"/>
                    <a:pt x="2269" y="7773"/>
                    <a:pt x="2069" y="7606"/>
                  </a:cubicBezTo>
                  <a:cubicBezTo>
                    <a:pt x="1769" y="7373"/>
                    <a:pt x="1535" y="7106"/>
                    <a:pt x="1335" y="6805"/>
                  </a:cubicBezTo>
                  <a:cubicBezTo>
                    <a:pt x="1102" y="6439"/>
                    <a:pt x="902" y="6038"/>
                    <a:pt x="802" y="5638"/>
                  </a:cubicBezTo>
                  <a:cubicBezTo>
                    <a:pt x="668" y="5138"/>
                    <a:pt x="601" y="4637"/>
                    <a:pt x="601" y="4170"/>
                  </a:cubicBezTo>
                  <a:cubicBezTo>
                    <a:pt x="601" y="3603"/>
                    <a:pt x="735" y="3103"/>
                    <a:pt x="935" y="2602"/>
                  </a:cubicBezTo>
                  <a:cubicBezTo>
                    <a:pt x="1235" y="2102"/>
                    <a:pt x="1635" y="1668"/>
                    <a:pt x="2102" y="1368"/>
                  </a:cubicBezTo>
                  <a:cubicBezTo>
                    <a:pt x="2569" y="1035"/>
                    <a:pt x="3137" y="801"/>
                    <a:pt x="3704" y="701"/>
                  </a:cubicBezTo>
                  <a:cubicBezTo>
                    <a:pt x="3997" y="646"/>
                    <a:pt x="4301" y="621"/>
                    <a:pt x="4604" y="621"/>
                  </a:cubicBezTo>
                  <a:cubicBezTo>
                    <a:pt x="4852" y="621"/>
                    <a:pt x="5098" y="638"/>
                    <a:pt x="5338" y="668"/>
                  </a:cubicBezTo>
                  <a:cubicBezTo>
                    <a:pt x="6272" y="801"/>
                    <a:pt x="7206" y="1135"/>
                    <a:pt x="8007" y="1602"/>
                  </a:cubicBezTo>
                  <a:cubicBezTo>
                    <a:pt x="8607" y="1935"/>
                    <a:pt x="9141" y="2269"/>
                    <a:pt x="9675" y="2669"/>
                  </a:cubicBezTo>
                  <a:cubicBezTo>
                    <a:pt x="10034" y="2909"/>
                    <a:pt x="10232" y="3041"/>
                    <a:pt x="10293" y="3041"/>
                  </a:cubicBezTo>
                  <a:cubicBezTo>
                    <a:pt x="10300" y="3041"/>
                    <a:pt x="10305" y="3039"/>
                    <a:pt x="10308" y="3036"/>
                  </a:cubicBezTo>
                  <a:cubicBezTo>
                    <a:pt x="10342" y="3003"/>
                    <a:pt x="10175" y="2803"/>
                    <a:pt x="9841" y="2469"/>
                  </a:cubicBezTo>
                  <a:cubicBezTo>
                    <a:pt x="9374" y="2002"/>
                    <a:pt x="8841" y="1568"/>
                    <a:pt x="8274" y="1201"/>
                  </a:cubicBezTo>
                  <a:cubicBezTo>
                    <a:pt x="7406" y="634"/>
                    <a:pt x="6439" y="267"/>
                    <a:pt x="5438" y="101"/>
                  </a:cubicBezTo>
                  <a:cubicBezTo>
                    <a:pt x="5138" y="34"/>
                    <a:pt x="4829" y="1"/>
                    <a:pt x="4521" y="1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5" name="Google Shape;935;p41"/>
            <p:cNvSpPr/>
            <p:nvPr/>
          </p:nvSpPr>
          <p:spPr>
            <a:xfrm>
              <a:off x="3142425" y="1877400"/>
              <a:ext cx="259375" cy="211850"/>
            </a:xfrm>
            <a:custGeom>
              <a:avLst/>
              <a:gdLst/>
              <a:ahLst/>
              <a:cxnLst/>
              <a:rect l="l" t="t" r="r" b="b"/>
              <a:pathLst>
                <a:path w="10375" h="8474" extrusionOk="0">
                  <a:moveTo>
                    <a:pt x="4520" y="1"/>
                  </a:moveTo>
                  <a:cubicBezTo>
                    <a:pt x="4211" y="1"/>
                    <a:pt x="3903" y="26"/>
                    <a:pt x="3603" y="76"/>
                  </a:cubicBezTo>
                  <a:cubicBezTo>
                    <a:pt x="2936" y="176"/>
                    <a:pt x="2302" y="443"/>
                    <a:pt x="1768" y="810"/>
                  </a:cubicBezTo>
                  <a:cubicBezTo>
                    <a:pt x="1201" y="1210"/>
                    <a:pt x="734" y="1710"/>
                    <a:pt x="400" y="2311"/>
                  </a:cubicBezTo>
                  <a:cubicBezTo>
                    <a:pt x="134" y="2878"/>
                    <a:pt x="0" y="3512"/>
                    <a:pt x="33" y="4146"/>
                  </a:cubicBezTo>
                  <a:cubicBezTo>
                    <a:pt x="33" y="4713"/>
                    <a:pt x="134" y="5246"/>
                    <a:pt x="300" y="5780"/>
                  </a:cubicBezTo>
                  <a:cubicBezTo>
                    <a:pt x="467" y="6247"/>
                    <a:pt x="667" y="6681"/>
                    <a:pt x="967" y="7081"/>
                  </a:cubicBezTo>
                  <a:cubicBezTo>
                    <a:pt x="1234" y="7381"/>
                    <a:pt x="1535" y="7648"/>
                    <a:pt x="1868" y="7882"/>
                  </a:cubicBezTo>
                  <a:cubicBezTo>
                    <a:pt x="2102" y="8048"/>
                    <a:pt x="2368" y="8182"/>
                    <a:pt x="2635" y="8315"/>
                  </a:cubicBezTo>
                  <a:cubicBezTo>
                    <a:pt x="2835" y="8349"/>
                    <a:pt x="3002" y="8415"/>
                    <a:pt x="3202" y="8449"/>
                  </a:cubicBezTo>
                  <a:cubicBezTo>
                    <a:pt x="3252" y="8465"/>
                    <a:pt x="3294" y="8474"/>
                    <a:pt x="3323" y="8474"/>
                  </a:cubicBezTo>
                  <a:cubicBezTo>
                    <a:pt x="3352" y="8474"/>
                    <a:pt x="3369" y="8465"/>
                    <a:pt x="3369" y="8449"/>
                  </a:cubicBezTo>
                  <a:cubicBezTo>
                    <a:pt x="3403" y="8415"/>
                    <a:pt x="3336" y="8382"/>
                    <a:pt x="3202" y="8315"/>
                  </a:cubicBezTo>
                  <a:cubicBezTo>
                    <a:pt x="3102" y="8249"/>
                    <a:pt x="2936" y="8182"/>
                    <a:pt x="2735" y="8048"/>
                  </a:cubicBezTo>
                  <a:cubicBezTo>
                    <a:pt x="2502" y="7915"/>
                    <a:pt x="2268" y="7748"/>
                    <a:pt x="2068" y="7581"/>
                  </a:cubicBezTo>
                  <a:cubicBezTo>
                    <a:pt x="1801" y="7348"/>
                    <a:pt x="1535" y="7081"/>
                    <a:pt x="1334" y="6781"/>
                  </a:cubicBezTo>
                  <a:cubicBezTo>
                    <a:pt x="1101" y="6447"/>
                    <a:pt x="934" y="6047"/>
                    <a:pt x="801" y="5613"/>
                  </a:cubicBezTo>
                  <a:cubicBezTo>
                    <a:pt x="667" y="5146"/>
                    <a:pt x="601" y="4646"/>
                    <a:pt x="601" y="4146"/>
                  </a:cubicBezTo>
                  <a:cubicBezTo>
                    <a:pt x="567" y="3011"/>
                    <a:pt x="1134" y="1944"/>
                    <a:pt x="2102" y="1344"/>
                  </a:cubicBezTo>
                  <a:cubicBezTo>
                    <a:pt x="2569" y="1043"/>
                    <a:pt x="3136" y="810"/>
                    <a:pt x="3703" y="710"/>
                  </a:cubicBezTo>
                  <a:cubicBezTo>
                    <a:pt x="4013" y="652"/>
                    <a:pt x="4334" y="616"/>
                    <a:pt x="4654" y="616"/>
                  </a:cubicBezTo>
                  <a:cubicBezTo>
                    <a:pt x="4884" y="616"/>
                    <a:pt x="5114" y="635"/>
                    <a:pt x="5337" y="676"/>
                  </a:cubicBezTo>
                  <a:cubicBezTo>
                    <a:pt x="6305" y="810"/>
                    <a:pt x="7205" y="1110"/>
                    <a:pt x="8039" y="1577"/>
                  </a:cubicBezTo>
                  <a:cubicBezTo>
                    <a:pt x="8606" y="1911"/>
                    <a:pt x="9173" y="2278"/>
                    <a:pt x="9707" y="2645"/>
                  </a:cubicBezTo>
                  <a:cubicBezTo>
                    <a:pt x="10074" y="2911"/>
                    <a:pt x="10307" y="3045"/>
                    <a:pt x="10341" y="3045"/>
                  </a:cubicBezTo>
                  <a:cubicBezTo>
                    <a:pt x="10374" y="3011"/>
                    <a:pt x="10207" y="2778"/>
                    <a:pt x="9874" y="2444"/>
                  </a:cubicBezTo>
                  <a:cubicBezTo>
                    <a:pt x="9373" y="1977"/>
                    <a:pt x="8840" y="1577"/>
                    <a:pt x="8273" y="1210"/>
                  </a:cubicBezTo>
                  <a:cubicBezTo>
                    <a:pt x="7405" y="643"/>
                    <a:pt x="6438" y="243"/>
                    <a:pt x="5437" y="76"/>
                  </a:cubicBezTo>
                  <a:cubicBezTo>
                    <a:pt x="5137" y="26"/>
                    <a:pt x="4829" y="1"/>
                    <a:pt x="4520" y="1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6" name="Google Shape;936;p41"/>
            <p:cNvSpPr/>
            <p:nvPr/>
          </p:nvSpPr>
          <p:spPr>
            <a:xfrm>
              <a:off x="3100725" y="2203475"/>
              <a:ext cx="259375" cy="211225"/>
            </a:xfrm>
            <a:custGeom>
              <a:avLst/>
              <a:gdLst/>
              <a:ahLst/>
              <a:cxnLst/>
              <a:rect l="l" t="t" r="r" b="b"/>
              <a:pathLst>
                <a:path w="10375" h="8449" extrusionOk="0">
                  <a:moveTo>
                    <a:pt x="4537" y="1"/>
                  </a:moveTo>
                  <a:cubicBezTo>
                    <a:pt x="4228" y="1"/>
                    <a:pt x="3920" y="26"/>
                    <a:pt x="3603" y="76"/>
                  </a:cubicBezTo>
                  <a:cubicBezTo>
                    <a:pt x="2936" y="176"/>
                    <a:pt x="2302" y="443"/>
                    <a:pt x="1768" y="810"/>
                  </a:cubicBezTo>
                  <a:cubicBezTo>
                    <a:pt x="1201" y="1176"/>
                    <a:pt x="734" y="1710"/>
                    <a:pt x="401" y="2311"/>
                  </a:cubicBezTo>
                  <a:cubicBezTo>
                    <a:pt x="134" y="2878"/>
                    <a:pt x="0" y="3511"/>
                    <a:pt x="34" y="4145"/>
                  </a:cubicBezTo>
                  <a:cubicBezTo>
                    <a:pt x="34" y="4712"/>
                    <a:pt x="134" y="5246"/>
                    <a:pt x="300" y="5780"/>
                  </a:cubicBezTo>
                  <a:cubicBezTo>
                    <a:pt x="467" y="6247"/>
                    <a:pt x="701" y="6680"/>
                    <a:pt x="1001" y="7081"/>
                  </a:cubicBezTo>
                  <a:cubicBezTo>
                    <a:pt x="1234" y="7381"/>
                    <a:pt x="1535" y="7648"/>
                    <a:pt x="1868" y="7881"/>
                  </a:cubicBezTo>
                  <a:cubicBezTo>
                    <a:pt x="2102" y="8048"/>
                    <a:pt x="2369" y="8181"/>
                    <a:pt x="2669" y="8282"/>
                  </a:cubicBezTo>
                  <a:cubicBezTo>
                    <a:pt x="2836" y="8348"/>
                    <a:pt x="3002" y="8415"/>
                    <a:pt x="3203" y="8448"/>
                  </a:cubicBezTo>
                  <a:lnTo>
                    <a:pt x="3403" y="8448"/>
                  </a:lnTo>
                  <a:cubicBezTo>
                    <a:pt x="3403" y="8415"/>
                    <a:pt x="3336" y="8348"/>
                    <a:pt x="3236" y="8282"/>
                  </a:cubicBezTo>
                  <a:cubicBezTo>
                    <a:pt x="3136" y="8215"/>
                    <a:pt x="2969" y="8148"/>
                    <a:pt x="2769" y="8048"/>
                  </a:cubicBezTo>
                  <a:cubicBezTo>
                    <a:pt x="2502" y="7915"/>
                    <a:pt x="2302" y="7748"/>
                    <a:pt x="2068" y="7581"/>
                  </a:cubicBezTo>
                  <a:cubicBezTo>
                    <a:pt x="1802" y="7348"/>
                    <a:pt x="1568" y="7081"/>
                    <a:pt x="1368" y="6780"/>
                  </a:cubicBezTo>
                  <a:cubicBezTo>
                    <a:pt x="1101" y="6414"/>
                    <a:pt x="934" y="6013"/>
                    <a:pt x="801" y="5613"/>
                  </a:cubicBezTo>
                  <a:cubicBezTo>
                    <a:pt x="667" y="5113"/>
                    <a:pt x="634" y="4646"/>
                    <a:pt x="634" y="4145"/>
                  </a:cubicBezTo>
                  <a:cubicBezTo>
                    <a:pt x="634" y="3612"/>
                    <a:pt x="734" y="3078"/>
                    <a:pt x="968" y="2577"/>
                  </a:cubicBezTo>
                  <a:cubicBezTo>
                    <a:pt x="1234" y="2077"/>
                    <a:pt x="1635" y="1643"/>
                    <a:pt x="2135" y="1343"/>
                  </a:cubicBezTo>
                  <a:cubicBezTo>
                    <a:pt x="2602" y="1010"/>
                    <a:pt x="3136" y="776"/>
                    <a:pt x="3736" y="676"/>
                  </a:cubicBezTo>
                  <a:cubicBezTo>
                    <a:pt x="4030" y="621"/>
                    <a:pt x="4324" y="596"/>
                    <a:pt x="4623" y="596"/>
                  </a:cubicBezTo>
                  <a:cubicBezTo>
                    <a:pt x="4868" y="596"/>
                    <a:pt x="5116" y="613"/>
                    <a:pt x="5371" y="643"/>
                  </a:cubicBezTo>
                  <a:cubicBezTo>
                    <a:pt x="6305" y="776"/>
                    <a:pt x="7205" y="1110"/>
                    <a:pt x="8039" y="1577"/>
                  </a:cubicBezTo>
                  <a:cubicBezTo>
                    <a:pt x="8606" y="1910"/>
                    <a:pt x="9173" y="2244"/>
                    <a:pt x="9707" y="2644"/>
                  </a:cubicBezTo>
                  <a:cubicBezTo>
                    <a:pt x="10067" y="2884"/>
                    <a:pt x="10265" y="3016"/>
                    <a:pt x="10326" y="3016"/>
                  </a:cubicBezTo>
                  <a:cubicBezTo>
                    <a:pt x="10333" y="3016"/>
                    <a:pt x="10338" y="3014"/>
                    <a:pt x="10341" y="3011"/>
                  </a:cubicBezTo>
                  <a:cubicBezTo>
                    <a:pt x="10374" y="2978"/>
                    <a:pt x="10208" y="2778"/>
                    <a:pt x="9874" y="2444"/>
                  </a:cubicBezTo>
                  <a:cubicBezTo>
                    <a:pt x="9374" y="1977"/>
                    <a:pt x="8840" y="1543"/>
                    <a:pt x="8273" y="1176"/>
                  </a:cubicBezTo>
                  <a:cubicBezTo>
                    <a:pt x="7439" y="609"/>
                    <a:pt x="6472" y="242"/>
                    <a:pt x="5471" y="76"/>
                  </a:cubicBezTo>
                  <a:cubicBezTo>
                    <a:pt x="5154" y="26"/>
                    <a:pt x="4845" y="1"/>
                    <a:pt x="4537" y="1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7" name="Google Shape;937;p41"/>
            <p:cNvSpPr/>
            <p:nvPr/>
          </p:nvSpPr>
          <p:spPr>
            <a:xfrm>
              <a:off x="3059850" y="2529550"/>
              <a:ext cx="259375" cy="211000"/>
            </a:xfrm>
            <a:custGeom>
              <a:avLst/>
              <a:gdLst/>
              <a:ahLst/>
              <a:cxnLst/>
              <a:rect l="l" t="t" r="r" b="b"/>
              <a:pathLst>
                <a:path w="10375" h="8440" extrusionOk="0">
                  <a:moveTo>
                    <a:pt x="4521" y="0"/>
                  </a:moveTo>
                  <a:cubicBezTo>
                    <a:pt x="4212" y="0"/>
                    <a:pt x="3904" y="25"/>
                    <a:pt x="3603" y="75"/>
                  </a:cubicBezTo>
                  <a:cubicBezTo>
                    <a:pt x="2936" y="175"/>
                    <a:pt x="2302" y="409"/>
                    <a:pt x="1735" y="809"/>
                  </a:cubicBezTo>
                  <a:cubicBezTo>
                    <a:pt x="1168" y="1176"/>
                    <a:pt x="701" y="1676"/>
                    <a:pt x="401" y="2277"/>
                  </a:cubicBezTo>
                  <a:cubicBezTo>
                    <a:pt x="134" y="2877"/>
                    <a:pt x="1" y="3478"/>
                    <a:pt x="1" y="4145"/>
                  </a:cubicBezTo>
                  <a:cubicBezTo>
                    <a:pt x="1" y="4679"/>
                    <a:pt x="101" y="5246"/>
                    <a:pt x="301" y="5779"/>
                  </a:cubicBezTo>
                  <a:cubicBezTo>
                    <a:pt x="434" y="6213"/>
                    <a:pt x="668" y="6647"/>
                    <a:pt x="968" y="7047"/>
                  </a:cubicBezTo>
                  <a:cubicBezTo>
                    <a:pt x="1202" y="7347"/>
                    <a:pt x="1502" y="7647"/>
                    <a:pt x="1835" y="7848"/>
                  </a:cubicBezTo>
                  <a:cubicBezTo>
                    <a:pt x="2102" y="8014"/>
                    <a:pt x="2369" y="8181"/>
                    <a:pt x="2636" y="8281"/>
                  </a:cubicBezTo>
                  <a:cubicBezTo>
                    <a:pt x="2803" y="8348"/>
                    <a:pt x="3003" y="8381"/>
                    <a:pt x="3170" y="8415"/>
                  </a:cubicBezTo>
                  <a:cubicBezTo>
                    <a:pt x="3236" y="8431"/>
                    <a:pt x="3286" y="8440"/>
                    <a:pt x="3320" y="8440"/>
                  </a:cubicBezTo>
                  <a:cubicBezTo>
                    <a:pt x="3353" y="8440"/>
                    <a:pt x="3370" y="8431"/>
                    <a:pt x="3370" y="8415"/>
                  </a:cubicBezTo>
                  <a:cubicBezTo>
                    <a:pt x="3370" y="8415"/>
                    <a:pt x="3336" y="8381"/>
                    <a:pt x="3203" y="8315"/>
                  </a:cubicBezTo>
                  <a:cubicBezTo>
                    <a:pt x="3103" y="8248"/>
                    <a:pt x="2936" y="8181"/>
                    <a:pt x="2736" y="8048"/>
                  </a:cubicBezTo>
                  <a:cubicBezTo>
                    <a:pt x="2503" y="7914"/>
                    <a:pt x="2269" y="7747"/>
                    <a:pt x="2069" y="7581"/>
                  </a:cubicBezTo>
                  <a:cubicBezTo>
                    <a:pt x="1802" y="7347"/>
                    <a:pt x="1535" y="7080"/>
                    <a:pt x="1335" y="6780"/>
                  </a:cubicBezTo>
                  <a:cubicBezTo>
                    <a:pt x="1102" y="6413"/>
                    <a:pt x="935" y="6046"/>
                    <a:pt x="801" y="5613"/>
                  </a:cubicBezTo>
                  <a:cubicBezTo>
                    <a:pt x="668" y="5146"/>
                    <a:pt x="601" y="4645"/>
                    <a:pt x="601" y="4145"/>
                  </a:cubicBezTo>
                  <a:cubicBezTo>
                    <a:pt x="568" y="3011"/>
                    <a:pt x="1135" y="1943"/>
                    <a:pt x="2102" y="1343"/>
                  </a:cubicBezTo>
                  <a:cubicBezTo>
                    <a:pt x="2603" y="1009"/>
                    <a:pt x="3136" y="809"/>
                    <a:pt x="3703" y="709"/>
                  </a:cubicBezTo>
                  <a:cubicBezTo>
                    <a:pt x="4014" y="651"/>
                    <a:pt x="4335" y="615"/>
                    <a:pt x="4655" y="615"/>
                  </a:cubicBezTo>
                  <a:cubicBezTo>
                    <a:pt x="4885" y="615"/>
                    <a:pt x="5114" y="634"/>
                    <a:pt x="5338" y="676"/>
                  </a:cubicBezTo>
                  <a:cubicBezTo>
                    <a:pt x="6305" y="809"/>
                    <a:pt x="7206" y="1109"/>
                    <a:pt x="8040" y="1576"/>
                  </a:cubicBezTo>
                  <a:cubicBezTo>
                    <a:pt x="8607" y="1910"/>
                    <a:pt x="9174" y="2277"/>
                    <a:pt x="9708" y="2644"/>
                  </a:cubicBezTo>
                  <a:cubicBezTo>
                    <a:pt x="10038" y="2884"/>
                    <a:pt x="10260" y="3016"/>
                    <a:pt x="10325" y="3016"/>
                  </a:cubicBezTo>
                  <a:cubicBezTo>
                    <a:pt x="10333" y="3016"/>
                    <a:pt x="10338" y="3014"/>
                    <a:pt x="10341" y="3011"/>
                  </a:cubicBezTo>
                  <a:cubicBezTo>
                    <a:pt x="10375" y="2977"/>
                    <a:pt x="10208" y="2777"/>
                    <a:pt x="9874" y="2444"/>
                  </a:cubicBezTo>
                  <a:cubicBezTo>
                    <a:pt x="9374" y="1977"/>
                    <a:pt x="8840" y="1576"/>
                    <a:pt x="8273" y="1209"/>
                  </a:cubicBezTo>
                  <a:cubicBezTo>
                    <a:pt x="7406" y="642"/>
                    <a:pt x="6439" y="242"/>
                    <a:pt x="5438" y="75"/>
                  </a:cubicBezTo>
                  <a:cubicBezTo>
                    <a:pt x="5138" y="25"/>
                    <a:pt x="4829" y="0"/>
                    <a:pt x="4521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8" name="Google Shape;938;p41"/>
            <p:cNvSpPr/>
            <p:nvPr/>
          </p:nvSpPr>
          <p:spPr>
            <a:xfrm>
              <a:off x="3018150" y="2854775"/>
              <a:ext cx="259375" cy="211850"/>
            </a:xfrm>
            <a:custGeom>
              <a:avLst/>
              <a:gdLst/>
              <a:ahLst/>
              <a:cxnLst/>
              <a:rect l="l" t="t" r="r" b="b"/>
              <a:pathLst>
                <a:path w="10375" h="8474" extrusionOk="0">
                  <a:moveTo>
                    <a:pt x="4521" y="1"/>
                  </a:moveTo>
                  <a:cubicBezTo>
                    <a:pt x="4212" y="1"/>
                    <a:pt x="3904" y="26"/>
                    <a:pt x="3603" y="76"/>
                  </a:cubicBezTo>
                  <a:cubicBezTo>
                    <a:pt x="2936" y="209"/>
                    <a:pt x="2303" y="443"/>
                    <a:pt x="1735" y="810"/>
                  </a:cubicBezTo>
                  <a:cubicBezTo>
                    <a:pt x="1168" y="1210"/>
                    <a:pt x="701" y="1710"/>
                    <a:pt x="401" y="2311"/>
                  </a:cubicBezTo>
                  <a:cubicBezTo>
                    <a:pt x="134" y="2878"/>
                    <a:pt x="1" y="3511"/>
                    <a:pt x="34" y="4145"/>
                  </a:cubicBezTo>
                  <a:cubicBezTo>
                    <a:pt x="34" y="4712"/>
                    <a:pt x="134" y="5279"/>
                    <a:pt x="301" y="5813"/>
                  </a:cubicBezTo>
                  <a:cubicBezTo>
                    <a:pt x="435" y="6247"/>
                    <a:pt x="668" y="6680"/>
                    <a:pt x="968" y="7081"/>
                  </a:cubicBezTo>
                  <a:cubicBezTo>
                    <a:pt x="1235" y="7381"/>
                    <a:pt x="1535" y="7681"/>
                    <a:pt x="1869" y="7881"/>
                  </a:cubicBezTo>
                  <a:cubicBezTo>
                    <a:pt x="2102" y="8048"/>
                    <a:pt x="2369" y="8215"/>
                    <a:pt x="2636" y="8315"/>
                  </a:cubicBezTo>
                  <a:cubicBezTo>
                    <a:pt x="2803" y="8382"/>
                    <a:pt x="3003" y="8415"/>
                    <a:pt x="3170" y="8448"/>
                  </a:cubicBezTo>
                  <a:cubicBezTo>
                    <a:pt x="3237" y="8465"/>
                    <a:pt x="3287" y="8473"/>
                    <a:pt x="3320" y="8473"/>
                  </a:cubicBezTo>
                  <a:cubicBezTo>
                    <a:pt x="3353" y="8473"/>
                    <a:pt x="3370" y="8465"/>
                    <a:pt x="3370" y="8448"/>
                  </a:cubicBezTo>
                  <a:cubicBezTo>
                    <a:pt x="3403" y="8448"/>
                    <a:pt x="3337" y="8415"/>
                    <a:pt x="3237" y="8348"/>
                  </a:cubicBezTo>
                  <a:cubicBezTo>
                    <a:pt x="3136" y="8248"/>
                    <a:pt x="2970" y="8181"/>
                    <a:pt x="2770" y="8081"/>
                  </a:cubicBezTo>
                  <a:cubicBezTo>
                    <a:pt x="2503" y="7948"/>
                    <a:pt x="2269" y="7781"/>
                    <a:pt x="2069" y="7581"/>
                  </a:cubicBezTo>
                  <a:cubicBezTo>
                    <a:pt x="1769" y="7348"/>
                    <a:pt x="1535" y="7081"/>
                    <a:pt x="1335" y="6814"/>
                  </a:cubicBezTo>
                  <a:cubicBezTo>
                    <a:pt x="1102" y="6447"/>
                    <a:pt x="902" y="6047"/>
                    <a:pt x="801" y="5613"/>
                  </a:cubicBezTo>
                  <a:cubicBezTo>
                    <a:pt x="668" y="5146"/>
                    <a:pt x="601" y="4646"/>
                    <a:pt x="601" y="4145"/>
                  </a:cubicBezTo>
                  <a:cubicBezTo>
                    <a:pt x="601" y="3612"/>
                    <a:pt x="735" y="3078"/>
                    <a:pt x="935" y="2611"/>
                  </a:cubicBezTo>
                  <a:cubicBezTo>
                    <a:pt x="1235" y="2110"/>
                    <a:pt x="1635" y="1677"/>
                    <a:pt x="2102" y="1343"/>
                  </a:cubicBezTo>
                  <a:cubicBezTo>
                    <a:pt x="2569" y="1010"/>
                    <a:pt x="3136" y="810"/>
                    <a:pt x="3704" y="709"/>
                  </a:cubicBezTo>
                  <a:cubicBezTo>
                    <a:pt x="3997" y="654"/>
                    <a:pt x="4301" y="630"/>
                    <a:pt x="4604" y="630"/>
                  </a:cubicBezTo>
                  <a:cubicBezTo>
                    <a:pt x="4851" y="630"/>
                    <a:pt x="5098" y="646"/>
                    <a:pt x="5338" y="676"/>
                  </a:cubicBezTo>
                  <a:cubicBezTo>
                    <a:pt x="6272" y="810"/>
                    <a:pt x="7206" y="1110"/>
                    <a:pt x="8007" y="1577"/>
                  </a:cubicBezTo>
                  <a:cubicBezTo>
                    <a:pt x="8607" y="1910"/>
                    <a:pt x="9141" y="2277"/>
                    <a:pt x="9674" y="2644"/>
                  </a:cubicBezTo>
                  <a:cubicBezTo>
                    <a:pt x="10041" y="2888"/>
                    <a:pt x="10267" y="3049"/>
                    <a:pt x="10329" y="3049"/>
                  </a:cubicBezTo>
                  <a:cubicBezTo>
                    <a:pt x="10334" y="3049"/>
                    <a:pt x="10339" y="3047"/>
                    <a:pt x="10342" y="3044"/>
                  </a:cubicBezTo>
                  <a:cubicBezTo>
                    <a:pt x="10375" y="3011"/>
                    <a:pt x="10208" y="2778"/>
                    <a:pt x="9841" y="2444"/>
                  </a:cubicBezTo>
                  <a:cubicBezTo>
                    <a:pt x="9374" y="1977"/>
                    <a:pt x="8841" y="1577"/>
                    <a:pt x="8273" y="1210"/>
                  </a:cubicBezTo>
                  <a:cubicBezTo>
                    <a:pt x="7406" y="643"/>
                    <a:pt x="6439" y="276"/>
                    <a:pt x="5438" y="76"/>
                  </a:cubicBezTo>
                  <a:cubicBezTo>
                    <a:pt x="5138" y="26"/>
                    <a:pt x="4829" y="1"/>
                    <a:pt x="4521" y="1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9" name="Google Shape;939;p41"/>
            <p:cNvSpPr/>
            <p:nvPr/>
          </p:nvSpPr>
          <p:spPr>
            <a:xfrm>
              <a:off x="2976475" y="3180850"/>
              <a:ext cx="259375" cy="211825"/>
            </a:xfrm>
            <a:custGeom>
              <a:avLst/>
              <a:gdLst/>
              <a:ahLst/>
              <a:cxnLst/>
              <a:rect l="l" t="t" r="r" b="b"/>
              <a:pathLst>
                <a:path w="10375" h="8473" extrusionOk="0">
                  <a:moveTo>
                    <a:pt x="4532" y="0"/>
                  </a:moveTo>
                  <a:cubicBezTo>
                    <a:pt x="4228" y="0"/>
                    <a:pt x="3919" y="25"/>
                    <a:pt x="3603" y="75"/>
                  </a:cubicBezTo>
                  <a:cubicBezTo>
                    <a:pt x="2935" y="209"/>
                    <a:pt x="2302" y="442"/>
                    <a:pt x="1768" y="843"/>
                  </a:cubicBezTo>
                  <a:cubicBezTo>
                    <a:pt x="1201" y="1209"/>
                    <a:pt x="734" y="1710"/>
                    <a:pt x="400" y="2310"/>
                  </a:cubicBezTo>
                  <a:cubicBezTo>
                    <a:pt x="133" y="2911"/>
                    <a:pt x="0" y="3511"/>
                    <a:pt x="33" y="4178"/>
                  </a:cubicBezTo>
                  <a:cubicBezTo>
                    <a:pt x="33" y="4712"/>
                    <a:pt x="133" y="5279"/>
                    <a:pt x="300" y="5813"/>
                  </a:cubicBezTo>
                  <a:cubicBezTo>
                    <a:pt x="467" y="6280"/>
                    <a:pt x="701" y="6680"/>
                    <a:pt x="1001" y="7080"/>
                  </a:cubicBezTo>
                  <a:cubicBezTo>
                    <a:pt x="1234" y="7381"/>
                    <a:pt x="1534" y="7681"/>
                    <a:pt x="1868" y="7881"/>
                  </a:cubicBezTo>
                  <a:cubicBezTo>
                    <a:pt x="2102" y="8048"/>
                    <a:pt x="2368" y="8214"/>
                    <a:pt x="2669" y="8315"/>
                  </a:cubicBezTo>
                  <a:cubicBezTo>
                    <a:pt x="2835" y="8381"/>
                    <a:pt x="3002" y="8415"/>
                    <a:pt x="3202" y="8448"/>
                  </a:cubicBezTo>
                  <a:cubicBezTo>
                    <a:pt x="3252" y="8465"/>
                    <a:pt x="3302" y="8473"/>
                    <a:pt x="3340" y="8473"/>
                  </a:cubicBezTo>
                  <a:cubicBezTo>
                    <a:pt x="3377" y="8473"/>
                    <a:pt x="3402" y="8465"/>
                    <a:pt x="3402" y="8448"/>
                  </a:cubicBezTo>
                  <a:cubicBezTo>
                    <a:pt x="3402" y="8448"/>
                    <a:pt x="3336" y="8381"/>
                    <a:pt x="3236" y="8315"/>
                  </a:cubicBezTo>
                  <a:cubicBezTo>
                    <a:pt x="3102" y="8248"/>
                    <a:pt x="2935" y="8181"/>
                    <a:pt x="2735" y="8048"/>
                  </a:cubicBezTo>
                  <a:cubicBezTo>
                    <a:pt x="2502" y="7914"/>
                    <a:pt x="2302" y="7781"/>
                    <a:pt x="2068" y="7581"/>
                  </a:cubicBezTo>
                  <a:cubicBezTo>
                    <a:pt x="1801" y="7347"/>
                    <a:pt x="1568" y="7080"/>
                    <a:pt x="1334" y="6813"/>
                  </a:cubicBezTo>
                  <a:cubicBezTo>
                    <a:pt x="1101" y="6447"/>
                    <a:pt x="934" y="6046"/>
                    <a:pt x="801" y="5613"/>
                  </a:cubicBezTo>
                  <a:cubicBezTo>
                    <a:pt x="667" y="5146"/>
                    <a:pt x="600" y="4645"/>
                    <a:pt x="634" y="4145"/>
                  </a:cubicBezTo>
                  <a:cubicBezTo>
                    <a:pt x="634" y="3611"/>
                    <a:pt x="734" y="3077"/>
                    <a:pt x="967" y="2610"/>
                  </a:cubicBezTo>
                  <a:cubicBezTo>
                    <a:pt x="1234" y="2110"/>
                    <a:pt x="1635" y="1676"/>
                    <a:pt x="2102" y="1376"/>
                  </a:cubicBezTo>
                  <a:cubicBezTo>
                    <a:pt x="2602" y="1043"/>
                    <a:pt x="3136" y="809"/>
                    <a:pt x="3703" y="709"/>
                  </a:cubicBezTo>
                  <a:cubicBezTo>
                    <a:pt x="4015" y="654"/>
                    <a:pt x="4317" y="629"/>
                    <a:pt x="4614" y="629"/>
                  </a:cubicBezTo>
                  <a:cubicBezTo>
                    <a:pt x="4857" y="629"/>
                    <a:pt x="5097" y="646"/>
                    <a:pt x="5337" y="676"/>
                  </a:cubicBezTo>
                  <a:cubicBezTo>
                    <a:pt x="6305" y="809"/>
                    <a:pt x="7205" y="1143"/>
                    <a:pt x="8039" y="1610"/>
                  </a:cubicBezTo>
                  <a:cubicBezTo>
                    <a:pt x="8606" y="1910"/>
                    <a:pt x="9173" y="2277"/>
                    <a:pt x="9707" y="2644"/>
                  </a:cubicBezTo>
                  <a:cubicBezTo>
                    <a:pt x="10037" y="2914"/>
                    <a:pt x="10259" y="3049"/>
                    <a:pt x="10325" y="3049"/>
                  </a:cubicBezTo>
                  <a:cubicBezTo>
                    <a:pt x="10332" y="3049"/>
                    <a:pt x="10337" y="3047"/>
                    <a:pt x="10341" y="3044"/>
                  </a:cubicBezTo>
                  <a:cubicBezTo>
                    <a:pt x="10374" y="3011"/>
                    <a:pt x="10207" y="2811"/>
                    <a:pt x="9874" y="2477"/>
                  </a:cubicBezTo>
                  <a:cubicBezTo>
                    <a:pt x="9373" y="1977"/>
                    <a:pt x="8840" y="1576"/>
                    <a:pt x="8273" y="1209"/>
                  </a:cubicBezTo>
                  <a:cubicBezTo>
                    <a:pt x="7439" y="642"/>
                    <a:pt x="6471" y="275"/>
                    <a:pt x="5437" y="75"/>
                  </a:cubicBezTo>
                  <a:cubicBezTo>
                    <a:pt x="5137" y="25"/>
                    <a:pt x="4837" y="0"/>
                    <a:pt x="4532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0" name="Google Shape;940;p41"/>
            <p:cNvSpPr/>
            <p:nvPr/>
          </p:nvSpPr>
          <p:spPr>
            <a:xfrm>
              <a:off x="2935600" y="3506900"/>
              <a:ext cx="258550" cy="211850"/>
            </a:xfrm>
            <a:custGeom>
              <a:avLst/>
              <a:gdLst/>
              <a:ahLst/>
              <a:cxnLst/>
              <a:rect l="l" t="t" r="r" b="b"/>
              <a:pathLst>
                <a:path w="10342" h="8474" extrusionOk="0">
                  <a:moveTo>
                    <a:pt x="4508" y="1"/>
                  </a:moveTo>
                  <a:cubicBezTo>
                    <a:pt x="4204" y="1"/>
                    <a:pt x="3903" y="26"/>
                    <a:pt x="3603" y="76"/>
                  </a:cubicBezTo>
                  <a:cubicBezTo>
                    <a:pt x="2936" y="176"/>
                    <a:pt x="2302" y="443"/>
                    <a:pt x="1735" y="810"/>
                  </a:cubicBezTo>
                  <a:cubicBezTo>
                    <a:pt x="1168" y="1210"/>
                    <a:pt x="701" y="1710"/>
                    <a:pt x="401" y="2311"/>
                  </a:cubicBezTo>
                  <a:cubicBezTo>
                    <a:pt x="101" y="2878"/>
                    <a:pt x="1" y="3512"/>
                    <a:pt x="1" y="4146"/>
                  </a:cubicBezTo>
                  <a:cubicBezTo>
                    <a:pt x="1" y="4713"/>
                    <a:pt x="101" y="5246"/>
                    <a:pt x="267" y="5780"/>
                  </a:cubicBezTo>
                  <a:cubicBezTo>
                    <a:pt x="434" y="6247"/>
                    <a:pt x="668" y="6681"/>
                    <a:pt x="968" y="7081"/>
                  </a:cubicBezTo>
                  <a:cubicBezTo>
                    <a:pt x="1201" y="7381"/>
                    <a:pt x="1502" y="7648"/>
                    <a:pt x="1835" y="7882"/>
                  </a:cubicBezTo>
                  <a:cubicBezTo>
                    <a:pt x="2102" y="8048"/>
                    <a:pt x="2336" y="8182"/>
                    <a:pt x="2636" y="8282"/>
                  </a:cubicBezTo>
                  <a:cubicBezTo>
                    <a:pt x="2803" y="8349"/>
                    <a:pt x="2969" y="8415"/>
                    <a:pt x="3169" y="8449"/>
                  </a:cubicBezTo>
                  <a:cubicBezTo>
                    <a:pt x="3236" y="8465"/>
                    <a:pt x="3286" y="8474"/>
                    <a:pt x="3320" y="8474"/>
                  </a:cubicBezTo>
                  <a:cubicBezTo>
                    <a:pt x="3353" y="8474"/>
                    <a:pt x="3370" y="8465"/>
                    <a:pt x="3370" y="8449"/>
                  </a:cubicBezTo>
                  <a:cubicBezTo>
                    <a:pt x="3370" y="8415"/>
                    <a:pt x="3303" y="8349"/>
                    <a:pt x="3203" y="8282"/>
                  </a:cubicBezTo>
                  <a:cubicBezTo>
                    <a:pt x="3103" y="8215"/>
                    <a:pt x="2936" y="8182"/>
                    <a:pt x="2736" y="8048"/>
                  </a:cubicBezTo>
                  <a:cubicBezTo>
                    <a:pt x="2502" y="7915"/>
                    <a:pt x="2269" y="7748"/>
                    <a:pt x="2035" y="7581"/>
                  </a:cubicBezTo>
                  <a:cubicBezTo>
                    <a:pt x="1768" y="7348"/>
                    <a:pt x="1535" y="7081"/>
                    <a:pt x="1335" y="6781"/>
                  </a:cubicBezTo>
                  <a:cubicBezTo>
                    <a:pt x="1068" y="6414"/>
                    <a:pt x="901" y="6047"/>
                    <a:pt x="801" y="5613"/>
                  </a:cubicBezTo>
                  <a:cubicBezTo>
                    <a:pt x="668" y="5146"/>
                    <a:pt x="601" y="4646"/>
                    <a:pt x="601" y="4146"/>
                  </a:cubicBezTo>
                  <a:cubicBezTo>
                    <a:pt x="601" y="3612"/>
                    <a:pt x="701" y="3078"/>
                    <a:pt x="935" y="2578"/>
                  </a:cubicBezTo>
                  <a:cubicBezTo>
                    <a:pt x="1201" y="2077"/>
                    <a:pt x="1602" y="1677"/>
                    <a:pt x="2102" y="1344"/>
                  </a:cubicBezTo>
                  <a:cubicBezTo>
                    <a:pt x="2569" y="1010"/>
                    <a:pt x="3103" y="810"/>
                    <a:pt x="3703" y="676"/>
                  </a:cubicBezTo>
                  <a:cubicBezTo>
                    <a:pt x="4033" y="635"/>
                    <a:pt x="4363" y="607"/>
                    <a:pt x="4701" y="607"/>
                  </a:cubicBezTo>
                  <a:cubicBezTo>
                    <a:pt x="4909" y="607"/>
                    <a:pt x="5121" y="618"/>
                    <a:pt x="5338" y="643"/>
                  </a:cubicBezTo>
                  <a:cubicBezTo>
                    <a:pt x="6272" y="810"/>
                    <a:pt x="7172" y="1110"/>
                    <a:pt x="8006" y="1577"/>
                  </a:cubicBezTo>
                  <a:cubicBezTo>
                    <a:pt x="8573" y="1911"/>
                    <a:pt x="9140" y="2278"/>
                    <a:pt x="9674" y="2644"/>
                  </a:cubicBezTo>
                  <a:cubicBezTo>
                    <a:pt x="10034" y="2884"/>
                    <a:pt x="10232" y="3016"/>
                    <a:pt x="10293" y="3016"/>
                  </a:cubicBezTo>
                  <a:cubicBezTo>
                    <a:pt x="10299" y="3016"/>
                    <a:pt x="10305" y="3015"/>
                    <a:pt x="10308" y="3011"/>
                  </a:cubicBezTo>
                  <a:cubicBezTo>
                    <a:pt x="10341" y="2978"/>
                    <a:pt x="10174" y="2778"/>
                    <a:pt x="9841" y="2444"/>
                  </a:cubicBezTo>
                  <a:cubicBezTo>
                    <a:pt x="9341" y="1977"/>
                    <a:pt x="8840" y="1577"/>
                    <a:pt x="8273" y="1210"/>
                  </a:cubicBezTo>
                  <a:cubicBezTo>
                    <a:pt x="7406" y="643"/>
                    <a:pt x="6438" y="243"/>
                    <a:pt x="5438" y="76"/>
                  </a:cubicBezTo>
                  <a:cubicBezTo>
                    <a:pt x="5121" y="26"/>
                    <a:pt x="4812" y="1"/>
                    <a:pt x="4508" y="1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1" name="Google Shape;941;p41"/>
            <p:cNvSpPr/>
            <p:nvPr/>
          </p:nvSpPr>
          <p:spPr>
            <a:xfrm>
              <a:off x="3266675" y="900050"/>
              <a:ext cx="259375" cy="211000"/>
            </a:xfrm>
            <a:custGeom>
              <a:avLst/>
              <a:gdLst/>
              <a:ahLst/>
              <a:cxnLst/>
              <a:rect l="l" t="t" r="r" b="b"/>
              <a:pathLst>
                <a:path w="10375" h="8440" extrusionOk="0">
                  <a:moveTo>
                    <a:pt x="4520" y="0"/>
                  </a:moveTo>
                  <a:cubicBezTo>
                    <a:pt x="4212" y="0"/>
                    <a:pt x="3903" y="25"/>
                    <a:pt x="3603" y="75"/>
                  </a:cubicBezTo>
                  <a:cubicBezTo>
                    <a:pt x="2936" y="175"/>
                    <a:pt x="2302" y="442"/>
                    <a:pt x="1768" y="809"/>
                  </a:cubicBezTo>
                  <a:cubicBezTo>
                    <a:pt x="1201" y="1176"/>
                    <a:pt x="734" y="1710"/>
                    <a:pt x="401" y="2310"/>
                  </a:cubicBezTo>
                  <a:cubicBezTo>
                    <a:pt x="134" y="2877"/>
                    <a:pt x="0" y="3511"/>
                    <a:pt x="34" y="4145"/>
                  </a:cubicBezTo>
                  <a:cubicBezTo>
                    <a:pt x="34" y="4679"/>
                    <a:pt x="134" y="5246"/>
                    <a:pt x="301" y="5779"/>
                  </a:cubicBezTo>
                  <a:cubicBezTo>
                    <a:pt x="467" y="6246"/>
                    <a:pt x="701" y="6680"/>
                    <a:pt x="1001" y="7047"/>
                  </a:cubicBezTo>
                  <a:cubicBezTo>
                    <a:pt x="1235" y="7381"/>
                    <a:pt x="1535" y="7647"/>
                    <a:pt x="1868" y="7881"/>
                  </a:cubicBezTo>
                  <a:cubicBezTo>
                    <a:pt x="2102" y="8048"/>
                    <a:pt x="2369" y="8181"/>
                    <a:pt x="2669" y="8281"/>
                  </a:cubicBezTo>
                  <a:cubicBezTo>
                    <a:pt x="2836" y="8348"/>
                    <a:pt x="3002" y="8381"/>
                    <a:pt x="3203" y="8415"/>
                  </a:cubicBezTo>
                  <a:cubicBezTo>
                    <a:pt x="3253" y="8431"/>
                    <a:pt x="3303" y="8440"/>
                    <a:pt x="3340" y="8440"/>
                  </a:cubicBezTo>
                  <a:cubicBezTo>
                    <a:pt x="3378" y="8440"/>
                    <a:pt x="3403" y="8431"/>
                    <a:pt x="3403" y="8415"/>
                  </a:cubicBezTo>
                  <a:cubicBezTo>
                    <a:pt x="3403" y="8415"/>
                    <a:pt x="3336" y="8348"/>
                    <a:pt x="3236" y="8281"/>
                  </a:cubicBezTo>
                  <a:cubicBezTo>
                    <a:pt x="3103" y="8215"/>
                    <a:pt x="2936" y="8148"/>
                    <a:pt x="2769" y="8048"/>
                  </a:cubicBezTo>
                  <a:cubicBezTo>
                    <a:pt x="2502" y="7914"/>
                    <a:pt x="2269" y="7748"/>
                    <a:pt x="2068" y="7581"/>
                  </a:cubicBezTo>
                  <a:cubicBezTo>
                    <a:pt x="1802" y="7347"/>
                    <a:pt x="1568" y="7080"/>
                    <a:pt x="1335" y="6780"/>
                  </a:cubicBezTo>
                  <a:cubicBezTo>
                    <a:pt x="1101" y="6413"/>
                    <a:pt x="934" y="6013"/>
                    <a:pt x="801" y="5613"/>
                  </a:cubicBezTo>
                  <a:cubicBezTo>
                    <a:pt x="667" y="5112"/>
                    <a:pt x="601" y="4645"/>
                    <a:pt x="634" y="4145"/>
                  </a:cubicBezTo>
                  <a:cubicBezTo>
                    <a:pt x="601" y="3611"/>
                    <a:pt x="734" y="3077"/>
                    <a:pt x="968" y="2577"/>
                  </a:cubicBezTo>
                  <a:cubicBezTo>
                    <a:pt x="1235" y="2077"/>
                    <a:pt x="1635" y="1643"/>
                    <a:pt x="2102" y="1343"/>
                  </a:cubicBezTo>
                  <a:cubicBezTo>
                    <a:pt x="2602" y="1009"/>
                    <a:pt x="3136" y="776"/>
                    <a:pt x="3703" y="676"/>
                  </a:cubicBezTo>
                  <a:cubicBezTo>
                    <a:pt x="3997" y="621"/>
                    <a:pt x="4301" y="596"/>
                    <a:pt x="4604" y="596"/>
                  </a:cubicBezTo>
                  <a:cubicBezTo>
                    <a:pt x="4851" y="596"/>
                    <a:pt x="5098" y="612"/>
                    <a:pt x="5337" y="642"/>
                  </a:cubicBezTo>
                  <a:cubicBezTo>
                    <a:pt x="6305" y="776"/>
                    <a:pt x="7205" y="1109"/>
                    <a:pt x="8039" y="1576"/>
                  </a:cubicBezTo>
                  <a:cubicBezTo>
                    <a:pt x="8606" y="1910"/>
                    <a:pt x="9174" y="2244"/>
                    <a:pt x="9707" y="2644"/>
                  </a:cubicBezTo>
                  <a:cubicBezTo>
                    <a:pt x="10037" y="2884"/>
                    <a:pt x="10259" y="3016"/>
                    <a:pt x="10325" y="3016"/>
                  </a:cubicBezTo>
                  <a:cubicBezTo>
                    <a:pt x="10332" y="3016"/>
                    <a:pt x="10338" y="3014"/>
                    <a:pt x="10341" y="3011"/>
                  </a:cubicBezTo>
                  <a:cubicBezTo>
                    <a:pt x="10374" y="2977"/>
                    <a:pt x="10208" y="2777"/>
                    <a:pt x="9874" y="2444"/>
                  </a:cubicBezTo>
                  <a:cubicBezTo>
                    <a:pt x="9374" y="1977"/>
                    <a:pt x="8840" y="1543"/>
                    <a:pt x="8273" y="1176"/>
                  </a:cubicBezTo>
                  <a:cubicBezTo>
                    <a:pt x="7406" y="609"/>
                    <a:pt x="6472" y="242"/>
                    <a:pt x="5438" y="75"/>
                  </a:cubicBezTo>
                  <a:cubicBezTo>
                    <a:pt x="5137" y="25"/>
                    <a:pt x="4829" y="0"/>
                    <a:pt x="45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2" name="Google Shape;942;p41"/>
            <p:cNvSpPr/>
            <p:nvPr/>
          </p:nvSpPr>
          <p:spPr>
            <a:xfrm>
              <a:off x="3224975" y="1226100"/>
              <a:ext cx="259375" cy="211225"/>
            </a:xfrm>
            <a:custGeom>
              <a:avLst/>
              <a:gdLst/>
              <a:ahLst/>
              <a:cxnLst/>
              <a:rect l="l" t="t" r="r" b="b"/>
              <a:pathLst>
                <a:path w="10375" h="8449" extrusionOk="0">
                  <a:moveTo>
                    <a:pt x="4541" y="1"/>
                  </a:moveTo>
                  <a:cubicBezTo>
                    <a:pt x="4237" y="1"/>
                    <a:pt x="3937" y="26"/>
                    <a:pt x="3636" y="76"/>
                  </a:cubicBezTo>
                  <a:cubicBezTo>
                    <a:pt x="2969" y="176"/>
                    <a:pt x="2335" y="443"/>
                    <a:pt x="1768" y="810"/>
                  </a:cubicBezTo>
                  <a:cubicBezTo>
                    <a:pt x="1201" y="1177"/>
                    <a:pt x="734" y="1711"/>
                    <a:pt x="401" y="2311"/>
                  </a:cubicBezTo>
                  <a:cubicBezTo>
                    <a:pt x="134" y="2878"/>
                    <a:pt x="0" y="3512"/>
                    <a:pt x="34" y="4146"/>
                  </a:cubicBezTo>
                  <a:cubicBezTo>
                    <a:pt x="34" y="4679"/>
                    <a:pt x="134" y="5246"/>
                    <a:pt x="301" y="5780"/>
                  </a:cubicBezTo>
                  <a:cubicBezTo>
                    <a:pt x="467" y="6247"/>
                    <a:pt x="701" y="6681"/>
                    <a:pt x="1001" y="7048"/>
                  </a:cubicBezTo>
                  <a:cubicBezTo>
                    <a:pt x="1235" y="7381"/>
                    <a:pt x="1535" y="7648"/>
                    <a:pt x="1868" y="7882"/>
                  </a:cubicBezTo>
                  <a:cubicBezTo>
                    <a:pt x="2102" y="8048"/>
                    <a:pt x="2369" y="8182"/>
                    <a:pt x="2669" y="8282"/>
                  </a:cubicBezTo>
                  <a:cubicBezTo>
                    <a:pt x="2836" y="8349"/>
                    <a:pt x="3003" y="8415"/>
                    <a:pt x="3203" y="8449"/>
                  </a:cubicBezTo>
                  <a:lnTo>
                    <a:pt x="3403" y="8449"/>
                  </a:lnTo>
                  <a:cubicBezTo>
                    <a:pt x="3403" y="8415"/>
                    <a:pt x="3336" y="8349"/>
                    <a:pt x="3236" y="8315"/>
                  </a:cubicBezTo>
                  <a:cubicBezTo>
                    <a:pt x="3136" y="8249"/>
                    <a:pt x="2969" y="8182"/>
                    <a:pt x="2769" y="8048"/>
                  </a:cubicBezTo>
                  <a:cubicBezTo>
                    <a:pt x="2536" y="7915"/>
                    <a:pt x="2302" y="7748"/>
                    <a:pt x="2102" y="7581"/>
                  </a:cubicBezTo>
                  <a:cubicBezTo>
                    <a:pt x="1802" y="7348"/>
                    <a:pt x="1568" y="7081"/>
                    <a:pt x="1368" y="6781"/>
                  </a:cubicBezTo>
                  <a:cubicBezTo>
                    <a:pt x="1135" y="6414"/>
                    <a:pt x="934" y="6047"/>
                    <a:pt x="834" y="5613"/>
                  </a:cubicBezTo>
                  <a:cubicBezTo>
                    <a:pt x="701" y="5146"/>
                    <a:pt x="634" y="4646"/>
                    <a:pt x="634" y="4146"/>
                  </a:cubicBezTo>
                  <a:cubicBezTo>
                    <a:pt x="634" y="3612"/>
                    <a:pt x="734" y="3078"/>
                    <a:pt x="968" y="2611"/>
                  </a:cubicBezTo>
                  <a:cubicBezTo>
                    <a:pt x="1268" y="2077"/>
                    <a:pt x="1668" y="1677"/>
                    <a:pt x="2135" y="1344"/>
                  </a:cubicBezTo>
                  <a:cubicBezTo>
                    <a:pt x="2602" y="1010"/>
                    <a:pt x="3136" y="777"/>
                    <a:pt x="3703" y="676"/>
                  </a:cubicBezTo>
                  <a:cubicBezTo>
                    <a:pt x="4015" y="621"/>
                    <a:pt x="4317" y="597"/>
                    <a:pt x="4620" y="597"/>
                  </a:cubicBezTo>
                  <a:cubicBezTo>
                    <a:pt x="4868" y="597"/>
                    <a:pt x="5116" y="613"/>
                    <a:pt x="5371" y="643"/>
                  </a:cubicBezTo>
                  <a:cubicBezTo>
                    <a:pt x="6305" y="777"/>
                    <a:pt x="7206" y="1110"/>
                    <a:pt x="8040" y="1577"/>
                  </a:cubicBezTo>
                  <a:cubicBezTo>
                    <a:pt x="8607" y="1877"/>
                    <a:pt x="9174" y="2244"/>
                    <a:pt x="9707" y="2645"/>
                  </a:cubicBezTo>
                  <a:cubicBezTo>
                    <a:pt x="10067" y="2884"/>
                    <a:pt x="10265" y="3016"/>
                    <a:pt x="10326" y="3016"/>
                  </a:cubicBezTo>
                  <a:cubicBezTo>
                    <a:pt x="10333" y="3016"/>
                    <a:pt x="10338" y="3015"/>
                    <a:pt x="10341" y="3011"/>
                  </a:cubicBezTo>
                  <a:cubicBezTo>
                    <a:pt x="10375" y="2978"/>
                    <a:pt x="10208" y="2778"/>
                    <a:pt x="9874" y="2444"/>
                  </a:cubicBezTo>
                  <a:cubicBezTo>
                    <a:pt x="9374" y="1977"/>
                    <a:pt x="8840" y="1544"/>
                    <a:pt x="8273" y="1177"/>
                  </a:cubicBezTo>
                  <a:cubicBezTo>
                    <a:pt x="7439" y="610"/>
                    <a:pt x="6472" y="243"/>
                    <a:pt x="5471" y="76"/>
                  </a:cubicBezTo>
                  <a:cubicBezTo>
                    <a:pt x="5154" y="26"/>
                    <a:pt x="4846" y="1"/>
                    <a:pt x="45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3" name="Google Shape;943;p41"/>
            <p:cNvSpPr/>
            <p:nvPr/>
          </p:nvSpPr>
          <p:spPr>
            <a:xfrm>
              <a:off x="3184100" y="1551550"/>
              <a:ext cx="258550" cy="211000"/>
            </a:xfrm>
            <a:custGeom>
              <a:avLst/>
              <a:gdLst/>
              <a:ahLst/>
              <a:cxnLst/>
              <a:rect l="l" t="t" r="r" b="b"/>
              <a:pathLst>
                <a:path w="10342" h="8440" extrusionOk="0">
                  <a:moveTo>
                    <a:pt x="4521" y="1"/>
                  </a:moveTo>
                  <a:cubicBezTo>
                    <a:pt x="4212" y="1"/>
                    <a:pt x="3904" y="34"/>
                    <a:pt x="3604" y="101"/>
                  </a:cubicBezTo>
                  <a:cubicBezTo>
                    <a:pt x="2936" y="201"/>
                    <a:pt x="2303" y="434"/>
                    <a:pt x="1736" y="835"/>
                  </a:cubicBezTo>
                  <a:cubicBezTo>
                    <a:pt x="1168" y="1201"/>
                    <a:pt x="701" y="1702"/>
                    <a:pt x="401" y="2336"/>
                  </a:cubicBezTo>
                  <a:cubicBezTo>
                    <a:pt x="134" y="2903"/>
                    <a:pt x="1" y="3536"/>
                    <a:pt x="34" y="4170"/>
                  </a:cubicBezTo>
                  <a:cubicBezTo>
                    <a:pt x="34" y="4704"/>
                    <a:pt x="101" y="5271"/>
                    <a:pt x="301" y="5805"/>
                  </a:cubicBezTo>
                  <a:cubicBezTo>
                    <a:pt x="435" y="6272"/>
                    <a:pt x="668" y="6705"/>
                    <a:pt x="968" y="7072"/>
                  </a:cubicBezTo>
                  <a:cubicBezTo>
                    <a:pt x="1402" y="7639"/>
                    <a:pt x="1969" y="8040"/>
                    <a:pt x="2636" y="8307"/>
                  </a:cubicBezTo>
                  <a:cubicBezTo>
                    <a:pt x="2803" y="8373"/>
                    <a:pt x="3003" y="8407"/>
                    <a:pt x="3170" y="8440"/>
                  </a:cubicBezTo>
                  <a:lnTo>
                    <a:pt x="3370" y="8440"/>
                  </a:lnTo>
                  <a:cubicBezTo>
                    <a:pt x="3370" y="8407"/>
                    <a:pt x="3303" y="8373"/>
                    <a:pt x="3203" y="8307"/>
                  </a:cubicBezTo>
                  <a:cubicBezTo>
                    <a:pt x="3103" y="8240"/>
                    <a:pt x="2936" y="8173"/>
                    <a:pt x="2736" y="8073"/>
                  </a:cubicBezTo>
                  <a:cubicBezTo>
                    <a:pt x="2503" y="7906"/>
                    <a:pt x="2269" y="7773"/>
                    <a:pt x="2069" y="7606"/>
                  </a:cubicBezTo>
                  <a:cubicBezTo>
                    <a:pt x="1769" y="7373"/>
                    <a:pt x="1535" y="7106"/>
                    <a:pt x="1335" y="6805"/>
                  </a:cubicBezTo>
                  <a:cubicBezTo>
                    <a:pt x="1102" y="6439"/>
                    <a:pt x="902" y="6038"/>
                    <a:pt x="802" y="5638"/>
                  </a:cubicBezTo>
                  <a:cubicBezTo>
                    <a:pt x="668" y="5138"/>
                    <a:pt x="601" y="4637"/>
                    <a:pt x="601" y="4170"/>
                  </a:cubicBezTo>
                  <a:cubicBezTo>
                    <a:pt x="601" y="3603"/>
                    <a:pt x="735" y="3103"/>
                    <a:pt x="935" y="2602"/>
                  </a:cubicBezTo>
                  <a:cubicBezTo>
                    <a:pt x="1235" y="2102"/>
                    <a:pt x="1635" y="1668"/>
                    <a:pt x="2102" y="1368"/>
                  </a:cubicBezTo>
                  <a:cubicBezTo>
                    <a:pt x="2569" y="1035"/>
                    <a:pt x="3137" y="801"/>
                    <a:pt x="3704" y="701"/>
                  </a:cubicBezTo>
                  <a:cubicBezTo>
                    <a:pt x="3997" y="646"/>
                    <a:pt x="4301" y="621"/>
                    <a:pt x="4604" y="621"/>
                  </a:cubicBezTo>
                  <a:cubicBezTo>
                    <a:pt x="4852" y="621"/>
                    <a:pt x="5098" y="638"/>
                    <a:pt x="5338" y="668"/>
                  </a:cubicBezTo>
                  <a:cubicBezTo>
                    <a:pt x="6272" y="801"/>
                    <a:pt x="7206" y="1135"/>
                    <a:pt x="8007" y="1602"/>
                  </a:cubicBezTo>
                  <a:cubicBezTo>
                    <a:pt x="8607" y="1935"/>
                    <a:pt x="9141" y="2269"/>
                    <a:pt x="9675" y="2669"/>
                  </a:cubicBezTo>
                  <a:cubicBezTo>
                    <a:pt x="10034" y="2909"/>
                    <a:pt x="10232" y="3041"/>
                    <a:pt x="10293" y="3041"/>
                  </a:cubicBezTo>
                  <a:cubicBezTo>
                    <a:pt x="10300" y="3041"/>
                    <a:pt x="10305" y="3039"/>
                    <a:pt x="10308" y="3036"/>
                  </a:cubicBezTo>
                  <a:cubicBezTo>
                    <a:pt x="10342" y="3003"/>
                    <a:pt x="10175" y="2803"/>
                    <a:pt x="9841" y="2469"/>
                  </a:cubicBezTo>
                  <a:cubicBezTo>
                    <a:pt x="9374" y="2002"/>
                    <a:pt x="8841" y="1568"/>
                    <a:pt x="8274" y="1201"/>
                  </a:cubicBezTo>
                  <a:cubicBezTo>
                    <a:pt x="7406" y="634"/>
                    <a:pt x="6439" y="267"/>
                    <a:pt x="5438" y="101"/>
                  </a:cubicBezTo>
                  <a:cubicBezTo>
                    <a:pt x="5138" y="34"/>
                    <a:pt x="4829" y="1"/>
                    <a:pt x="452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4" name="Google Shape;944;p41"/>
            <p:cNvSpPr/>
            <p:nvPr/>
          </p:nvSpPr>
          <p:spPr>
            <a:xfrm>
              <a:off x="3142425" y="1877400"/>
              <a:ext cx="259375" cy="211850"/>
            </a:xfrm>
            <a:custGeom>
              <a:avLst/>
              <a:gdLst/>
              <a:ahLst/>
              <a:cxnLst/>
              <a:rect l="l" t="t" r="r" b="b"/>
              <a:pathLst>
                <a:path w="10375" h="8474" extrusionOk="0">
                  <a:moveTo>
                    <a:pt x="4520" y="1"/>
                  </a:moveTo>
                  <a:cubicBezTo>
                    <a:pt x="4211" y="1"/>
                    <a:pt x="3903" y="26"/>
                    <a:pt x="3603" y="76"/>
                  </a:cubicBezTo>
                  <a:cubicBezTo>
                    <a:pt x="2936" y="176"/>
                    <a:pt x="2302" y="443"/>
                    <a:pt x="1768" y="810"/>
                  </a:cubicBezTo>
                  <a:cubicBezTo>
                    <a:pt x="1201" y="1210"/>
                    <a:pt x="734" y="1710"/>
                    <a:pt x="400" y="2311"/>
                  </a:cubicBezTo>
                  <a:cubicBezTo>
                    <a:pt x="134" y="2878"/>
                    <a:pt x="0" y="3512"/>
                    <a:pt x="33" y="4146"/>
                  </a:cubicBezTo>
                  <a:cubicBezTo>
                    <a:pt x="33" y="4713"/>
                    <a:pt x="134" y="5246"/>
                    <a:pt x="300" y="5780"/>
                  </a:cubicBezTo>
                  <a:cubicBezTo>
                    <a:pt x="467" y="6247"/>
                    <a:pt x="667" y="6681"/>
                    <a:pt x="967" y="7081"/>
                  </a:cubicBezTo>
                  <a:cubicBezTo>
                    <a:pt x="1234" y="7381"/>
                    <a:pt x="1535" y="7648"/>
                    <a:pt x="1868" y="7882"/>
                  </a:cubicBezTo>
                  <a:cubicBezTo>
                    <a:pt x="2102" y="8048"/>
                    <a:pt x="2368" y="8182"/>
                    <a:pt x="2635" y="8315"/>
                  </a:cubicBezTo>
                  <a:cubicBezTo>
                    <a:pt x="2835" y="8349"/>
                    <a:pt x="3002" y="8415"/>
                    <a:pt x="3202" y="8449"/>
                  </a:cubicBezTo>
                  <a:cubicBezTo>
                    <a:pt x="3252" y="8465"/>
                    <a:pt x="3294" y="8474"/>
                    <a:pt x="3323" y="8474"/>
                  </a:cubicBezTo>
                  <a:cubicBezTo>
                    <a:pt x="3352" y="8474"/>
                    <a:pt x="3369" y="8465"/>
                    <a:pt x="3369" y="8449"/>
                  </a:cubicBezTo>
                  <a:cubicBezTo>
                    <a:pt x="3403" y="8415"/>
                    <a:pt x="3336" y="8382"/>
                    <a:pt x="3202" y="8315"/>
                  </a:cubicBezTo>
                  <a:cubicBezTo>
                    <a:pt x="3102" y="8249"/>
                    <a:pt x="2936" y="8182"/>
                    <a:pt x="2735" y="8048"/>
                  </a:cubicBezTo>
                  <a:cubicBezTo>
                    <a:pt x="2502" y="7915"/>
                    <a:pt x="2268" y="7748"/>
                    <a:pt x="2068" y="7581"/>
                  </a:cubicBezTo>
                  <a:cubicBezTo>
                    <a:pt x="1801" y="7348"/>
                    <a:pt x="1535" y="7081"/>
                    <a:pt x="1334" y="6781"/>
                  </a:cubicBezTo>
                  <a:cubicBezTo>
                    <a:pt x="1101" y="6447"/>
                    <a:pt x="934" y="6047"/>
                    <a:pt x="801" y="5613"/>
                  </a:cubicBezTo>
                  <a:cubicBezTo>
                    <a:pt x="667" y="5146"/>
                    <a:pt x="601" y="4646"/>
                    <a:pt x="601" y="4146"/>
                  </a:cubicBezTo>
                  <a:cubicBezTo>
                    <a:pt x="567" y="3011"/>
                    <a:pt x="1134" y="1944"/>
                    <a:pt x="2102" y="1344"/>
                  </a:cubicBezTo>
                  <a:cubicBezTo>
                    <a:pt x="2569" y="1043"/>
                    <a:pt x="3136" y="810"/>
                    <a:pt x="3703" y="710"/>
                  </a:cubicBezTo>
                  <a:cubicBezTo>
                    <a:pt x="4013" y="652"/>
                    <a:pt x="4334" y="616"/>
                    <a:pt x="4654" y="616"/>
                  </a:cubicBezTo>
                  <a:cubicBezTo>
                    <a:pt x="4884" y="616"/>
                    <a:pt x="5114" y="635"/>
                    <a:pt x="5337" y="676"/>
                  </a:cubicBezTo>
                  <a:cubicBezTo>
                    <a:pt x="6305" y="810"/>
                    <a:pt x="7205" y="1110"/>
                    <a:pt x="8039" y="1577"/>
                  </a:cubicBezTo>
                  <a:cubicBezTo>
                    <a:pt x="8606" y="1911"/>
                    <a:pt x="9173" y="2278"/>
                    <a:pt x="9707" y="2645"/>
                  </a:cubicBezTo>
                  <a:cubicBezTo>
                    <a:pt x="10074" y="2911"/>
                    <a:pt x="10307" y="3045"/>
                    <a:pt x="10341" y="3045"/>
                  </a:cubicBezTo>
                  <a:cubicBezTo>
                    <a:pt x="10374" y="3011"/>
                    <a:pt x="10207" y="2778"/>
                    <a:pt x="9874" y="2444"/>
                  </a:cubicBezTo>
                  <a:cubicBezTo>
                    <a:pt x="9373" y="1977"/>
                    <a:pt x="8840" y="1577"/>
                    <a:pt x="8273" y="1210"/>
                  </a:cubicBezTo>
                  <a:cubicBezTo>
                    <a:pt x="7405" y="643"/>
                    <a:pt x="6438" y="243"/>
                    <a:pt x="5437" y="76"/>
                  </a:cubicBezTo>
                  <a:cubicBezTo>
                    <a:pt x="5137" y="26"/>
                    <a:pt x="4829" y="1"/>
                    <a:pt x="45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3100725" y="2203475"/>
              <a:ext cx="259375" cy="211225"/>
            </a:xfrm>
            <a:custGeom>
              <a:avLst/>
              <a:gdLst/>
              <a:ahLst/>
              <a:cxnLst/>
              <a:rect l="l" t="t" r="r" b="b"/>
              <a:pathLst>
                <a:path w="10375" h="8449" extrusionOk="0">
                  <a:moveTo>
                    <a:pt x="4537" y="1"/>
                  </a:moveTo>
                  <a:cubicBezTo>
                    <a:pt x="4228" y="1"/>
                    <a:pt x="3920" y="26"/>
                    <a:pt x="3603" y="76"/>
                  </a:cubicBezTo>
                  <a:cubicBezTo>
                    <a:pt x="2936" y="176"/>
                    <a:pt x="2302" y="443"/>
                    <a:pt x="1768" y="810"/>
                  </a:cubicBezTo>
                  <a:cubicBezTo>
                    <a:pt x="1201" y="1176"/>
                    <a:pt x="734" y="1710"/>
                    <a:pt x="401" y="2311"/>
                  </a:cubicBezTo>
                  <a:cubicBezTo>
                    <a:pt x="134" y="2878"/>
                    <a:pt x="0" y="3511"/>
                    <a:pt x="34" y="4145"/>
                  </a:cubicBezTo>
                  <a:cubicBezTo>
                    <a:pt x="34" y="4712"/>
                    <a:pt x="134" y="5246"/>
                    <a:pt x="300" y="5780"/>
                  </a:cubicBezTo>
                  <a:cubicBezTo>
                    <a:pt x="467" y="6247"/>
                    <a:pt x="701" y="6680"/>
                    <a:pt x="1001" y="7081"/>
                  </a:cubicBezTo>
                  <a:cubicBezTo>
                    <a:pt x="1234" y="7381"/>
                    <a:pt x="1535" y="7648"/>
                    <a:pt x="1868" y="7881"/>
                  </a:cubicBezTo>
                  <a:cubicBezTo>
                    <a:pt x="2102" y="8048"/>
                    <a:pt x="2369" y="8181"/>
                    <a:pt x="2669" y="8282"/>
                  </a:cubicBezTo>
                  <a:cubicBezTo>
                    <a:pt x="2836" y="8348"/>
                    <a:pt x="3002" y="8415"/>
                    <a:pt x="3203" y="8448"/>
                  </a:cubicBezTo>
                  <a:lnTo>
                    <a:pt x="3403" y="8448"/>
                  </a:lnTo>
                  <a:cubicBezTo>
                    <a:pt x="3403" y="8415"/>
                    <a:pt x="3336" y="8348"/>
                    <a:pt x="3236" y="8282"/>
                  </a:cubicBezTo>
                  <a:cubicBezTo>
                    <a:pt x="3136" y="8215"/>
                    <a:pt x="2969" y="8148"/>
                    <a:pt x="2769" y="8048"/>
                  </a:cubicBezTo>
                  <a:cubicBezTo>
                    <a:pt x="2502" y="7915"/>
                    <a:pt x="2302" y="7748"/>
                    <a:pt x="2068" y="7581"/>
                  </a:cubicBezTo>
                  <a:cubicBezTo>
                    <a:pt x="1802" y="7348"/>
                    <a:pt x="1568" y="7081"/>
                    <a:pt x="1368" y="6780"/>
                  </a:cubicBezTo>
                  <a:cubicBezTo>
                    <a:pt x="1101" y="6414"/>
                    <a:pt x="934" y="6013"/>
                    <a:pt x="801" y="5613"/>
                  </a:cubicBezTo>
                  <a:cubicBezTo>
                    <a:pt x="667" y="5113"/>
                    <a:pt x="634" y="4646"/>
                    <a:pt x="634" y="4145"/>
                  </a:cubicBezTo>
                  <a:cubicBezTo>
                    <a:pt x="634" y="3612"/>
                    <a:pt x="734" y="3078"/>
                    <a:pt x="968" y="2577"/>
                  </a:cubicBezTo>
                  <a:cubicBezTo>
                    <a:pt x="1234" y="2077"/>
                    <a:pt x="1635" y="1643"/>
                    <a:pt x="2135" y="1343"/>
                  </a:cubicBezTo>
                  <a:cubicBezTo>
                    <a:pt x="2602" y="1010"/>
                    <a:pt x="3136" y="776"/>
                    <a:pt x="3736" y="676"/>
                  </a:cubicBezTo>
                  <a:cubicBezTo>
                    <a:pt x="4030" y="621"/>
                    <a:pt x="4324" y="596"/>
                    <a:pt x="4623" y="596"/>
                  </a:cubicBezTo>
                  <a:cubicBezTo>
                    <a:pt x="4868" y="596"/>
                    <a:pt x="5116" y="613"/>
                    <a:pt x="5371" y="643"/>
                  </a:cubicBezTo>
                  <a:cubicBezTo>
                    <a:pt x="6305" y="776"/>
                    <a:pt x="7205" y="1110"/>
                    <a:pt x="8039" y="1577"/>
                  </a:cubicBezTo>
                  <a:cubicBezTo>
                    <a:pt x="8606" y="1910"/>
                    <a:pt x="9173" y="2244"/>
                    <a:pt x="9707" y="2644"/>
                  </a:cubicBezTo>
                  <a:cubicBezTo>
                    <a:pt x="10067" y="2884"/>
                    <a:pt x="10265" y="3016"/>
                    <a:pt x="10326" y="3016"/>
                  </a:cubicBezTo>
                  <a:cubicBezTo>
                    <a:pt x="10333" y="3016"/>
                    <a:pt x="10338" y="3014"/>
                    <a:pt x="10341" y="3011"/>
                  </a:cubicBezTo>
                  <a:cubicBezTo>
                    <a:pt x="10374" y="2978"/>
                    <a:pt x="10208" y="2778"/>
                    <a:pt x="9874" y="2444"/>
                  </a:cubicBezTo>
                  <a:cubicBezTo>
                    <a:pt x="9374" y="1977"/>
                    <a:pt x="8840" y="1543"/>
                    <a:pt x="8273" y="1176"/>
                  </a:cubicBezTo>
                  <a:cubicBezTo>
                    <a:pt x="7439" y="609"/>
                    <a:pt x="6472" y="242"/>
                    <a:pt x="5471" y="76"/>
                  </a:cubicBezTo>
                  <a:cubicBezTo>
                    <a:pt x="5154" y="26"/>
                    <a:pt x="4845" y="1"/>
                    <a:pt x="45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3059850" y="2529550"/>
              <a:ext cx="259375" cy="211000"/>
            </a:xfrm>
            <a:custGeom>
              <a:avLst/>
              <a:gdLst/>
              <a:ahLst/>
              <a:cxnLst/>
              <a:rect l="l" t="t" r="r" b="b"/>
              <a:pathLst>
                <a:path w="10375" h="8440" extrusionOk="0">
                  <a:moveTo>
                    <a:pt x="4521" y="0"/>
                  </a:moveTo>
                  <a:cubicBezTo>
                    <a:pt x="4212" y="0"/>
                    <a:pt x="3904" y="25"/>
                    <a:pt x="3603" y="75"/>
                  </a:cubicBezTo>
                  <a:cubicBezTo>
                    <a:pt x="2936" y="175"/>
                    <a:pt x="2302" y="409"/>
                    <a:pt x="1735" y="809"/>
                  </a:cubicBezTo>
                  <a:cubicBezTo>
                    <a:pt x="1168" y="1176"/>
                    <a:pt x="701" y="1676"/>
                    <a:pt x="401" y="2277"/>
                  </a:cubicBezTo>
                  <a:cubicBezTo>
                    <a:pt x="134" y="2877"/>
                    <a:pt x="1" y="3478"/>
                    <a:pt x="1" y="4145"/>
                  </a:cubicBezTo>
                  <a:cubicBezTo>
                    <a:pt x="1" y="4679"/>
                    <a:pt x="101" y="5246"/>
                    <a:pt x="301" y="5779"/>
                  </a:cubicBezTo>
                  <a:cubicBezTo>
                    <a:pt x="434" y="6213"/>
                    <a:pt x="668" y="6647"/>
                    <a:pt x="968" y="7047"/>
                  </a:cubicBezTo>
                  <a:cubicBezTo>
                    <a:pt x="1202" y="7347"/>
                    <a:pt x="1502" y="7647"/>
                    <a:pt x="1835" y="7848"/>
                  </a:cubicBezTo>
                  <a:cubicBezTo>
                    <a:pt x="2102" y="8014"/>
                    <a:pt x="2369" y="8181"/>
                    <a:pt x="2636" y="8281"/>
                  </a:cubicBezTo>
                  <a:cubicBezTo>
                    <a:pt x="2803" y="8348"/>
                    <a:pt x="3003" y="8381"/>
                    <a:pt x="3170" y="8415"/>
                  </a:cubicBezTo>
                  <a:cubicBezTo>
                    <a:pt x="3236" y="8431"/>
                    <a:pt x="3286" y="8440"/>
                    <a:pt x="3320" y="8440"/>
                  </a:cubicBezTo>
                  <a:cubicBezTo>
                    <a:pt x="3353" y="8440"/>
                    <a:pt x="3370" y="8431"/>
                    <a:pt x="3370" y="8415"/>
                  </a:cubicBezTo>
                  <a:cubicBezTo>
                    <a:pt x="3370" y="8415"/>
                    <a:pt x="3336" y="8381"/>
                    <a:pt x="3203" y="8315"/>
                  </a:cubicBezTo>
                  <a:cubicBezTo>
                    <a:pt x="3103" y="8248"/>
                    <a:pt x="2936" y="8181"/>
                    <a:pt x="2736" y="8048"/>
                  </a:cubicBezTo>
                  <a:cubicBezTo>
                    <a:pt x="2503" y="7914"/>
                    <a:pt x="2269" y="7747"/>
                    <a:pt x="2069" y="7581"/>
                  </a:cubicBezTo>
                  <a:cubicBezTo>
                    <a:pt x="1802" y="7347"/>
                    <a:pt x="1535" y="7080"/>
                    <a:pt x="1335" y="6780"/>
                  </a:cubicBezTo>
                  <a:cubicBezTo>
                    <a:pt x="1102" y="6413"/>
                    <a:pt x="935" y="6046"/>
                    <a:pt x="801" y="5613"/>
                  </a:cubicBezTo>
                  <a:cubicBezTo>
                    <a:pt x="668" y="5146"/>
                    <a:pt x="601" y="4645"/>
                    <a:pt x="601" y="4145"/>
                  </a:cubicBezTo>
                  <a:cubicBezTo>
                    <a:pt x="568" y="3011"/>
                    <a:pt x="1135" y="1943"/>
                    <a:pt x="2102" y="1343"/>
                  </a:cubicBezTo>
                  <a:cubicBezTo>
                    <a:pt x="2603" y="1009"/>
                    <a:pt x="3136" y="809"/>
                    <a:pt x="3703" y="709"/>
                  </a:cubicBezTo>
                  <a:cubicBezTo>
                    <a:pt x="4014" y="651"/>
                    <a:pt x="4335" y="615"/>
                    <a:pt x="4655" y="615"/>
                  </a:cubicBezTo>
                  <a:cubicBezTo>
                    <a:pt x="4885" y="615"/>
                    <a:pt x="5114" y="634"/>
                    <a:pt x="5338" y="676"/>
                  </a:cubicBezTo>
                  <a:cubicBezTo>
                    <a:pt x="6305" y="809"/>
                    <a:pt x="7206" y="1109"/>
                    <a:pt x="8040" y="1576"/>
                  </a:cubicBezTo>
                  <a:cubicBezTo>
                    <a:pt x="8607" y="1910"/>
                    <a:pt x="9174" y="2277"/>
                    <a:pt x="9708" y="2644"/>
                  </a:cubicBezTo>
                  <a:cubicBezTo>
                    <a:pt x="10038" y="2884"/>
                    <a:pt x="10260" y="3016"/>
                    <a:pt x="10325" y="3016"/>
                  </a:cubicBezTo>
                  <a:cubicBezTo>
                    <a:pt x="10333" y="3016"/>
                    <a:pt x="10338" y="3014"/>
                    <a:pt x="10341" y="3011"/>
                  </a:cubicBezTo>
                  <a:cubicBezTo>
                    <a:pt x="10375" y="2977"/>
                    <a:pt x="10208" y="2777"/>
                    <a:pt x="9874" y="2444"/>
                  </a:cubicBezTo>
                  <a:cubicBezTo>
                    <a:pt x="9374" y="1977"/>
                    <a:pt x="8840" y="1576"/>
                    <a:pt x="8273" y="1209"/>
                  </a:cubicBezTo>
                  <a:cubicBezTo>
                    <a:pt x="7406" y="642"/>
                    <a:pt x="6439" y="242"/>
                    <a:pt x="5438" y="75"/>
                  </a:cubicBezTo>
                  <a:cubicBezTo>
                    <a:pt x="5138" y="25"/>
                    <a:pt x="4829" y="0"/>
                    <a:pt x="45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7" name="Google Shape;947;p41"/>
            <p:cNvSpPr/>
            <p:nvPr/>
          </p:nvSpPr>
          <p:spPr>
            <a:xfrm>
              <a:off x="3018150" y="2854775"/>
              <a:ext cx="259375" cy="211850"/>
            </a:xfrm>
            <a:custGeom>
              <a:avLst/>
              <a:gdLst/>
              <a:ahLst/>
              <a:cxnLst/>
              <a:rect l="l" t="t" r="r" b="b"/>
              <a:pathLst>
                <a:path w="10375" h="8474" extrusionOk="0">
                  <a:moveTo>
                    <a:pt x="4521" y="1"/>
                  </a:moveTo>
                  <a:cubicBezTo>
                    <a:pt x="4212" y="1"/>
                    <a:pt x="3904" y="26"/>
                    <a:pt x="3603" y="76"/>
                  </a:cubicBezTo>
                  <a:cubicBezTo>
                    <a:pt x="2936" y="209"/>
                    <a:pt x="2303" y="443"/>
                    <a:pt x="1735" y="810"/>
                  </a:cubicBezTo>
                  <a:cubicBezTo>
                    <a:pt x="1168" y="1210"/>
                    <a:pt x="701" y="1710"/>
                    <a:pt x="401" y="2311"/>
                  </a:cubicBezTo>
                  <a:cubicBezTo>
                    <a:pt x="134" y="2878"/>
                    <a:pt x="1" y="3511"/>
                    <a:pt x="34" y="4145"/>
                  </a:cubicBezTo>
                  <a:cubicBezTo>
                    <a:pt x="34" y="4712"/>
                    <a:pt x="134" y="5279"/>
                    <a:pt x="301" y="5813"/>
                  </a:cubicBezTo>
                  <a:cubicBezTo>
                    <a:pt x="435" y="6247"/>
                    <a:pt x="668" y="6680"/>
                    <a:pt x="968" y="7081"/>
                  </a:cubicBezTo>
                  <a:cubicBezTo>
                    <a:pt x="1235" y="7381"/>
                    <a:pt x="1535" y="7681"/>
                    <a:pt x="1869" y="7881"/>
                  </a:cubicBezTo>
                  <a:cubicBezTo>
                    <a:pt x="2102" y="8048"/>
                    <a:pt x="2369" y="8215"/>
                    <a:pt x="2636" y="8315"/>
                  </a:cubicBezTo>
                  <a:cubicBezTo>
                    <a:pt x="2803" y="8382"/>
                    <a:pt x="3003" y="8415"/>
                    <a:pt x="3170" y="8448"/>
                  </a:cubicBezTo>
                  <a:cubicBezTo>
                    <a:pt x="3237" y="8465"/>
                    <a:pt x="3287" y="8473"/>
                    <a:pt x="3320" y="8473"/>
                  </a:cubicBezTo>
                  <a:cubicBezTo>
                    <a:pt x="3353" y="8473"/>
                    <a:pt x="3370" y="8465"/>
                    <a:pt x="3370" y="8448"/>
                  </a:cubicBezTo>
                  <a:cubicBezTo>
                    <a:pt x="3403" y="8448"/>
                    <a:pt x="3337" y="8415"/>
                    <a:pt x="3237" y="8348"/>
                  </a:cubicBezTo>
                  <a:cubicBezTo>
                    <a:pt x="3136" y="8248"/>
                    <a:pt x="2970" y="8181"/>
                    <a:pt x="2770" y="8081"/>
                  </a:cubicBezTo>
                  <a:cubicBezTo>
                    <a:pt x="2503" y="7948"/>
                    <a:pt x="2269" y="7781"/>
                    <a:pt x="2069" y="7581"/>
                  </a:cubicBezTo>
                  <a:cubicBezTo>
                    <a:pt x="1769" y="7348"/>
                    <a:pt x="1535" y="7081"/>
                    <a:pt x="1335" y="6814"/>
                  </a:cubicBezTo>
                  <a:cubicBezTo>
                    <a:pt x="1102" y="6447"/>
                    <a:pt x="902" y="6047"/>
                    <a:pt x="801" y="5613"/>
                  </a:cubicBezTo>
                  <a:cubicBezTo>
                    <a:pt x="668" y="5146"/>
                    <a:pt x="601" y="4646"/>
                    <a:pt x="601" y="4145"/>
                  </a:cubicBezTo>
                  <a:cubicBezTo>
                    <a:pt x="601" y="3612"/>
                    <a:pt x="735" y="3078"/>
                    <a:pt x="935" y="2611"/>
                  </a:cubicBezTo>
                  <a:cubicBezTo>
                    <a:pt x="1235" y="2110"/>
                    <a:pt x="1635" y="1677"/>
                    <a:pt x="2102" y="1343"/>
                  </a:cubicBezTo>
                  <a:cubicBezTo>
                    <a:pt x="2569" y="1010"/>
                    <a:pt x="3136" y="810"/>
                    <a:pt x="3704" y="709"/>
                  </a:cubicBezTo>
                  <a:cubicBezTo>
                    <a:pt x="3997" y="654"/>
                    <a:pt x="4301" y="630"/>
                    <a:pt x="4604" y="630"/>
                  </a:cubicBezTo>
                  <a:cubicBezTo>
                    <a:pt x="4851" y="630"/>
                    <a:pt x="5098" y="646"/>
                    <a:pt x="5338" y="676"/>
                  </a:cubicBezTo>
                  <a:cubicBezTo>
                    <a:pt x="6272" y="810"/>
                    <a:pt x="7206" y="1110"/>
                    <a:pt x="8007" y="1577"/>
                  </a:cubicBezTo>
                  <a:cubicBezTo>
                    <a:pt x="8607" y="1910"/>
                    <a:pt x="9141" y="2277"/>
                    <a:pt x="9674" y="2644"/>
                  </a:cubicBezTo>
                  <a:cubicBezTo>
                    <a:pt x="10041" y="2888"/>
                    <a:pt x="10267" y="3049"/>
                    <a:pt x="10329" y="3049"/>
                  </a:cubicBezTo>
                  <a:cubicBezTo>
                    <a:pt x="10334" y="3049"/>
                    <a:pt x="10339" y="3047"/>
                    <a:pt x="10342" y="3044"/>
                  </a:cubicBezTo>
                  <a:cubicBezTo>
                    <a:pt x="10375" y="3011"/>
                    <a:pt x="10208" y="2778"/>
                    <a:pt x="9841" y="2444"/>
                  </a:cubicBezTo>
                  <a:cubicBezTo>
                    <a:pt x="9374" y="1977"/>
                    <a:pt x="8841" y="1577"/>
                    <a:pt x="8273" y="1210"/>
                  </a:cubicBezTo>
                  <a:cubicBezTo>
                    <a:pt x="7406" y="643"/>
                    <a:pt x="6439" y="276"/>
                    <a:pt x="5438" y="76"/>
                  </a:cubicBezTo>
                  <a:cubicBezTo>
                    <a:pt x="5138" y="26"/>
                    <a:pt x="4829" y="1"/>
                    <a:pt x="452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8" name="Google Shape;948;p41"/>
            <p:cNvSpPr/>
            <p:nvPr/>
          </p:nvSpPr>
          <p:spPr>
            <a:xfrm>
              <a:off x="2976475" y="3180850"/>
              <a:ext cx="259375" cy="211825"/>
            </a:xfrm>
            <a:custGeom>
              <a:avLst/>
              <a:gdLst/>
              <a:ahLst/>
              <a:cxnLst/>
              <a:rect l="l" t="t" r="r" b="b"/>
              <a:pathLst>
                <a:path w="10375" h="8473" extrusionOk="0">
                  <a:moveTo>
                    <a:pt x="4532" y="0"/>
                  </a:moveTo>
                  <a:cubicBezTo>
                    <a:pt x="4228" y="0"/>
                    <a:pt x="3919" y="25"/>
                    <a:pt x="3603" y="75"/>
                  </a:cubicBezTo>
                  <a:cubicBezTo>
                    <a:pt x="2935" y="209"/>
                    <a:pt x="2302" y="442"/>
                    <a:pt x="1768" y="843"/>
                  </a:cubicBezTo>
                  <a:cubicBezTo>
                    <a:pt x="1201" y="1209"/>
                    <a:pt x="734" y="1710"/>
                    <a:pt x="400" y="2310"/>
                  </a:cubicBezTo>
                  <a:cubicBezTo>
                    <a:pt x="133" y="2911"/>
                    <a:pt x="0" y="3511"/>
                    <a:pt x="33" y="4178"/>
                  </a:cubicBezTo>
                  <a:cubicBezTo>
                    <a:pt x="33" y="4712"/>
                    <a:pt x="133" y="5279"/>
                    <a:pt x="300" y="5813"/>
                  </a:cubicBezTo>
                  <a:cubicBezTo>
                    <a:pt x="467" y="6280"/>
                    <a:pt x="701" y="6680"/>
                    <a:pt x="1001" y="7080"/>
                  </a:cubicBezTo>
                  <a:cubicBezTo>
                    <a:pt x="1234" y="7381"/>
                    <a:pt x="1534" y="7681"/>
                    <a:pt x="1868" y="7881"/>
                  </a:cubicBezTo>
                  <a:cubicBezTo>
                    <a:pt x="2102" y="8048"/>
                    <a:pt x="2368" y="8214"/>
                    <a:pt x="2669" y="8315"/>
                  </a:cubicBezTo>
                  <a:cubicBezTo>
                    <a:pt x="2835" y="8381"/>
                    <a:pt x="3002" y="8415"/>
                    <a:pt x="3202" y="8448"/>
                  </a:cubicBezTo>
                  <a:cubicBezTo>
                    <a:pt x="3252" y="8465"/>
                    <a:pt x="3302" y="8473"/>
                    <a:pt x="3340" y="8473"/>
                  </a:cubicBezTo>
                  <a:cubicBezTo>
                    <a:pt x="3377" y="8473"/>
                    <a:pt x="3402" y="8465"/>
                    <a:pt x="3402" y="8448"/>
                  </a:cubicBezTo>
                  <a:cubicBezTo>
                    <a:pt x="3402" y="8448"/>
                    <a:pt x="3336" y="8381"/>
                    <a:pt x="3236" y="8315"/>
                  </a:cubicBezTo>
                  <a:cubicBezTo>
                    <a:pt x="3102" y="8248"/>
                    <a:pt x="2935" y="8181"/>
                    <a:pt x="2735" y="8048"/>
                  </a:cubicBezTo>
                  <a:cubicBezTo>
                    <a:pt x="2502" y="7914"/>
                    <a:pt x="2302" y="7781"/>
                    <a:pt x="2068" y="7581"/>
                  </a:cubicBezTo>
                  <a:cubicBezTo>
                    <a:pt x="1801" y="7347"/>
                    <a:pt x="1568" y="7080"/>
                    <a:pt x="1334" y="6813"/>
                  </a:cubicBezTo>
                  <a:cubicBezTo>
                    <a:pt x="1101" y="6447"/>
                    <a:pt x="934" y="6046"/>
                    <a:pt x="801" y="5613"/>
                  </a:cubicBezTo>
                  <a:cubicBezTo>
                    <a:pt x="667" y="5146"/>
                    <a:pt x="600" y="4645"/>
                    <a:pt x="634" y="4145"/>
                  </a:cubicBezTo>
                  <a:cubicBezTo>
                    <a:pt x="634" y="3611"/>
                    <a:pt x="734" y="3077"/>
                    <a:pt x="967" y="2610"/>
                  </a:cubicBezTo>
                  <a:cubicBezTo>
                    <a:pt x="1234" y="2110"/>
                    <a:pt x="1635" y="1676"/>
                    <a:pt x="2102" y="1376"/>
                  </a:cubicBezTo>
                  <a:cubicBezTo>
                    <a:pt x="2602" y="1043"/>
                    <a:pt x="3136" y="809"/>
                    <a:pt x="3703" y="709"/>
                  </a:cubicBezTo>
                  <a:cubicBezTo>
                    <a:pt x="4015" y="654"/>
                    <a:pt x="4317" y="629"/>
                    <a:pt x="4614" y="629"/>
                  </a:cubicBezTo>
                  <a:cubicBezTo>
                    <a:pt x="4857" y="629"/>
                    <a:pt x="5097" y="646"/>
                    <a:pt x="5337" y="676"/>
                  </a:cubicBezTo>
                  <a:cubicBezTo>
                    <a:pt x="6305" y="809"/>
                    <a:pt x="7205" y="1143"/>
                    <a:pt x="8039" y="1610"/>
                  </a:cubicBezTo>
                  <a:cubicBezTo>
                    <a:pt x="8606" y="1910"/>
                    <a:pt x="9173" y="2277"/>
                    <a:pt x="9707" y="2644"/>
                  </a:cubicBezTo>
                  <a:cubicBezTo>
                    <a:pt x="10037" y="2914"/>
                    <a:pt x="10259" y="3049"/>
                    <a:pt x="10325" y="3049"/>
                  </a:cubicBezTo>
                  <a:cubicBezTo>
                    <a:pt x="10332" y="3049"/>
                    <a:pt x="10337" y="3047"/>
                    <a:pt x="10341" y="3044"/>
                  </a:cubicBezTo>
                  <a:cubicBezTo>
                    <a:pt x="10374" y="3011"/>
                    <a:pt x="10207" y="2811"/>
                    <a:pt x="9874" y="2477"/>
                  </a:cubicBezTo>
                  <a:cubicBezTo>
                    <a:pt x="9373" y="1977"/>
                    <a:pt x="8840" y="1576"/>
                    <a:pt x="8273" y="1209"/>
                  </a:cubicBezTo>
                  <a:cubicBezTo>
                    <a:pt x="7439" y="642"/>
                    <a:pt x="6471" y="275"/>
                    <a:pt x="5437" y="75"/>
                  </a:cubicBezTo>
                  <a:cubicBezTo>
                    <a:pt x="5137" y="25"/>
                    <a:pt x="4837" y="0"/>
                    <a:pt x="45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9" name="Google Shape;949;p41"/>
            <p:cNvSpPr/>
            <p:nvPr/>
          </p:nvSpPr>
          <p:spPr>
            <a:xfrm>
              <a:off x="2935600" y="3506900"/>
              <a:ext cx="258550" cy="211850"/>
            </a:xfrm>
            <a:custGeom>
              <a:avLst/>
              <a:gdLst/>
              <a:ahLst/>
              <a:cxnLst/>
              <a:rect l="l" t="t" r="r" b="b"/>
              <a:pathLst>
                <a:path w="10342" h="8474" extrusionOk="0">
                  <a:moveTo>
                    <a:pt x="4508" y="1"/>
                  </a:moveTo>
                  <a:cubicBezTo>
                    <a:pt x="4204" y="1"/>
                    <a:pt x="3903" y="26"/>
                    <a:pt x="3603" y="76"/>
                  </a:cubicBezTo>
                  <a:cubicBezTo>
                    <a:pt x="2936" y="176"/>
                    <a:pt x="2302" y="443"/>
                    <a:pt x="1735" y="810"/>
                  </a:cubicBezTo>
                  <a:cubicBezTo>
                    <a:pt x="1168" y="1210"/>
                    <a:pt x="701" y="1710"/>
                    <a:pt x="401" y="2311"/>
                  </a:cubicBezTo>
                  <a:cubicBezTo>
                    <a:pt x="101" y="2878"/>
                    <a:pt x="1" y="3512"/>
                    <a:pt x="1" y="4146"/>
                  </a:cubicBezTo>
                  <a:cubicBezTo>
                    <a:pt x="1" y="4713"/>
                    <a:pt x="101" y="5246"/>
                    <a:pt x="267" y="5780"/>
                  </a:cubicBezTo>
                  <a:cubicBezTo>
                    <a:pt x="434" y="6247"/>
                    <a:pt x="668" y="6681"/>
                    <a:pt x="968" y="7081"/>
                  </a:cubicBezTo>
                  <a:cubicBezTo>
                    <a:pt x="1201" y="7381"/>
                    <a:pt x="1502" y="7648"/>
                    <a:pt x="1835" y="7882"/>
                  </a:cubicBezTo>
                  <a:cubicBezTo>
                    <a:pt x="2102" y="8048"/>
                    <a:pt x="2336" y="8182"/>
                    <a:pt x="2636" y="8282"/>
                  </a:cubicBezTo>
                  <a:cubicBezTo>
                    <a:pt x="2803" y="8349"/>
                    <a:pt x="2969" y="8415"/>
                    <a:pt x="3169" y="8449"/>
                  </a:cubicBezTo>
                  <a:cubicBezTo>
                    <a:pt x="3236" y="8465"/>
                    <a:pt x="3286" y="8474"/>
                    <a:pt x="3320" y="8474"/>
                  </a:cubicBezTo>
                  <a:cubicBezTo>
                    <a:pt x="3353" y="8474"/>
                    <a:pt x="3370" y="8465"/>
                    <a:pt x="3370" y="8449"/>
                  </a:cubicBezTo>
                  <a:cubicBezTo>
                    <a:pt x="3370" y="8415"/>
                    <a:pt x="3303" y="8349"/>
                    <a:pt x="3203" y="8282"/>
                  </a:cubicBezTo>
                  <a:cubicBezTo>
                    <a:pt x="3103" y="8215"/>
                    <a:pt x="2936" y="8182"/>
                    <a:pt x="2736" y="8048"/>
                  </a:cubicBezTo>
                  <a:cubicBezTo>
                    <a:pt x="2502" y="7915"/>
                    <a:pt x="2269" y="7748"/>
                    <a:pt x="2035" y="7581"/>
                  </a:cubicBezTo>
                  <a:cubicBezTo>
                    <a:pt x="1768" y="7348"/>
                    <a:pt x="1535" y="7081"/>
                    <a:pt x="1335" y="6781"/>
                  </a:cubicBezTo>
                  <a:cubicBezTo>
                    <a:pt x="1068" y="6414"/>
                    <a:pt x="901" y="6047"/>
                    <a:pt x="801" y="5613"/>
                  </a:cubicBezTo>
                  <a:cubicBezTo>
                    <a:pt x="668" y="5146"/>
                    <a:pt x="601" y="4646"/>
                    <a:pt x="601" y="4146"/>
                  </a:cubicBezTo>
                  <a:cubicBezTo>
                    <a:pt x="601" y="3612"/>
                    <a:pt x="701" y="3078"/>
                    <a:pt x="935" y="2578"/>
                  </a:cubicBezTo>
                  <a:cubicBezTo>
                    <a:pt x="1201" y="2077"/>
                    <a:pt x="1602" y="1677"/>
                    <a:pt x="2102" y="1344"/>
                  </a:cubicBezTo>
                  <a:cubicBezTo>
                    <a:pt x="2569" y="1010"/>
                    <a:pt x="3103" y="810"/>
                    <a:pt x="3703" y="676"/>
                  </a:cubicBezTo>
                  <a:cubicBezTo>
                    <a:pt x="4033" y="635"/>
                    <a:pt x="4363" y="607"/>
                    <a:pt x="4701" y="607"/>
                  </a:cubicBezTo>
                  <a:cubicBezTo>
                    <a:pt x="4909" y="607"/>
                    <a:pt x="5121" y="618"/>
                    <a:pt x="5338" y="643"/>
                  </a:cubicBezTo>
                  <a:cubicBezTo>
                    <a:pt x="6272" y="810"/>
                    <a:pt x="7172" y="1110"/>
                    <a:pt x="8006" y="1577"/>
                  </a:cubicBezTo>
                  <a:cubicBezTo>
                    <a:pt x="8573" y="1911"/>
                    <a:pt x="9140" y="2278"/>
                    <a:pt x="9674" y="2644"/>
                  </a:cubicBezTo>
                  <a:cubicBezTo>
                    <a:pt x="10034" y="2884"/>
                    <a:pt x="10232" y="3016"/>
                    <a:pt x="10293" y="3016"/>
                  </a:cubicBezTo>
                  <a:cubicBezTo>
                    <a:pt x="10299" y="3016"/>
                    <a:pt x="10305" y="3015"/>
                    <a:pt x="10308" y="3011"/>
                  </a:cubicBezTo>
                  <a:cubicBezTo>
                    <a:pt x="10341" y="2978"/>
                    <a:pt x="10174" y="2778"/>
                    <a:pt x="9841" y="2444"/>
                  </a:cubicBezTo>
                  <a:cubicBezTo>
                    <a:pt x="9341" y="1977"/>
                    <a:pt x="8840" y="1577"/>
                    <a:pt x="8273" y="1210"/>
                  </a:cubicBezTo>
                  <a:cubicBezTo>
                    <a:pt x="7406" y="643"/>
                    <a:pt x="6438" y="243"/>
                    <a:pt x="5438" y="76"/>
                  </a:cubicBezTo>
                  <a:cubicBezTo>
                    <a:pt x="5121" y="26"/>
                    <a:pt x="4812" y="1"/>
                    <a:pt x="45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0" name="Google Shape;950;p41"/>
            <p:cNvSpPr/>
            <p:nvPr/>
          </p:nvSpPr>
          <p:spPr>
            <a:xfrm>
              <a:off x="5546625" y="1449825"/>
              <a:ext cx="270225" cy="182650"/>
            </a:xfrm>
            <a:custGeom>
              <a:avLst/>
              <a:gdLst/>
              <a:ahLst/>
              <a:cxnLst/>
              <a:rect l="l" t="t" r="r" b="b"/>
              <a:pathLst>
                <a:path w="10809" h="7306" extrusionOk="0">
                  <a:moveTo>
                    <a:pt x="768" y="0"/>
                  </a:moveTo>
                  <a:lnTo>
                    <a:pt x="1" y="6004"/>
                  </a:lnTo>
                  <a:lnTo>
                    <a:pt x="10075" y="7305"/>
                  </a:lnTo>
                  <a:lnTo>
                    <a:pt x="10808" y="1301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1" name="Google Shape;951;p41"/>
            <p:cNvSpPr/>
            <p:nvPr/>
          </p:nvSpPr>
          <p:spPr>
            <a:xfrm>
              <a:off x="3787050" y="1361325"/>
              <a:ext cx="1581150" cy="201925"/>
            </a:xfrm>
            <a:custGeom>
              <a:avLst/>
              <a:gdLst/>
              <a:ahLst/>
              <a:cxnLst/>
              <a:rect l="l" t="t" r="r" b="b"/>
              <a:pathLst>
                <a:path w="63246" h="8077" extrusionOk="0">
                  <a:moveTo>
                    <a:pt x="1999" y="1"/>
                  </a:moveTo>
                  <a:cubicBezTo>
                    <a:pt x="1412" y="1"/>
                    <a:pt x="834" y="202"/>
                    <a:pt x="400" y="605"/>
                  </a:cubicBezTo>
                  <a:cubicBezTo>
                    <a:pt x="300" y="671"/>
                    <a:pt x="234" y="738"/>
                    <a:pt x="200" y="805"/>
                  </a:cubicBezTo>
                  <a:cubicBezTo>
                    <a:pt x="134" y="871"/>
                    <a:pt x="100" y="938"/>
                    <a:pt x="67" y="972"/>
                  </a:cubicBezTo>
                  <a:cubicBezTo>
                    <a:pt x="34" y="1038"/>
                    <a:pt x="34" y="1072"/>
                    <a:pt x="0" y="1138"/>
                  </a:cubicBezTo>
                  <a:cubicBezTo>
                    <a:pt x="100" y="938"/>
                    <a:pt x="267" y="771"/>
                    <a:pt x="400" y="638"/>
                  </a:cubicBezTo>
                  <a:cubicBezTo>
                    <a:pt x="865" y="266"/>
                    <a:pt x="1416" y="67"/>
                    <a:pt x="1999" y="67"/>
                  </a:cubicBezTo>
                  <a:cubicBezTo>
                    <a:pt x="2044" y="67"/>
                    <a:pt x="2090" y="68"/>
                    <a:pt x="2135" y="71"/>
                  </a:cubicBezTo>
                  <a:cubicBezTo>
                    <a:pt x="2602" y="71"/>
                    <a:pt x="3036" y="171"/>
                    <a:pt x="3469" y="338"/>
                  </a:cubicBezTo>
                  <a:cubicBezTo>
                    <a:pt x="3970" y="538"/>
                    <a:pt x="4437" y="771"/>
                    <a:pt x="4870" y="1072"/>
                  </a:cubicBezTo>
                  <a:cubicBezTo>
                    <a:pt x="5371" y="1372"/>
                    <a:pt x="5871" y="1739"/>
                    <a:pt x="6471" y="2039"/>
                  </a:cubicBezTo>
                  <a:cubicBezTo>
                    <a:pt x="7105" y="2373"/>
                    <a:pt x="7772" y="2573"/>
                    <a:pt x="8473" y="2673"/>
                  </a:cubicBezTo>
                  <a:cubicBezTo>
                    <a:pt x="8736" y="2702"/>
                    <a:pt x="9002" y="2715"/>
                    <a:pt x="9270" y="2715"/>
                  </a:cubicBezTo>
                  <a:cubicBezTo>
                    <a:pt x="10528" y="2715"/>
                    <a:pt x="11840" y="2432"/>
                    <a:pt x="13243" y="2239"/>
                  </a:cubicBezTo>
                  <a:cubicBezTo>
                    <a:pt x="14079" y="2146"/>
                    <a:pt x="14922" y="2096"/>
                    <a:pt x="15769" y="2096"/>
                  </a:cubicBezTo>
                  <a:cubicBezTo>
                    <a:pt x="16747" y="2096"/>
                    <a:pt x="17730" y="2163"/>
                    <a:pt x="18714" y="2306"/>
                  </a:cubicBezTo>
                  <a:cubicBezTo>
                    <a:pt x="20615" y="2539"/>
                    <a:pt x="22616" y="2806"/>
                    <a:pt x="24718" y="3106"/>
                  </a:cubicBezTo>
                  <a:lnTo>
                    <a:pt x="31156" y="3940"/>
                  </a:lnTo>
                  <a:lnTo>
                    <a:pt x="53839" y="6942"/>
                  </a:lnTo>
                  <a:lnTo>
                    <a:pt x="60710" y="7810"/>
                  </a:lnTo>
                  <a:lnTo>
                    <a:pt x="62578" y="8043"/>
                  </a:lnTo>
                  <a:lnTo>
                    <a:pt x="63079" y="8077"/>
                  </a:lnTo>
                  <a:lnTo>
                    <a:pt x="63245" y="8077"/>
                  </a:lnTo>
                  <a:cubicBezTo>
                    <a:pt x="63179" y="8043"/>
                    <a:pt x="63145" y="8010"/>
                    <a:pt x="63079" y="8010"/>
                  </a:cubicBezTo>
                  <a:lnTo>
                    <a:pt x="62612" y="7943"/>
                  </a:lnTo>
                  <a:lnTo>
                    <a:pt x="60744" y="7676"/>
                  </a:lnTo>
                  <a:lnTo>
                    <a:pt x="53872" y="6709"/>
                  </a:lnTo>
                  <a:lnTo>
                    <a:pt x="31222" y="3673"/>
                  </a:lnTo>
                  <a:lnTo>
                    <a:pt x="24751" y="2840"/>
                  </a:lnTo>
                  <a:cubicBezTo>
                    <a:pt x="22650" y="2573"/>
                    <a:pt x="20648" y="2306"/>
                    <a:pt x="18747" y="2072"/>
                  </a:cubicBezTo>
                  <a:cubicBezTo>
                    <a:pt x="17799" y="1934"/>
                    <a:pt x="16851" y="1868"/>
                    <a:pt x="15903" y="1868"/>
                  </a:cubicBezTo>
                  <a:cubicBezTo>
                    <a:pt x="15016" y="1868"/>
                    <a:pt x="14130" y="1926"/>
                    <a:pt x="13243" y="2039"/>
                  </a:cubicBezTo>
                  <a:cubicBezTo>
                    <a:pt x="11840" y="2231"/>
                    <a:pt x="10528" y="2515"/>
                    <a:pt x="9288" y="2515"/>
                  </a:cubicBezTo>
                  <a:cubicBezTo>
                    <a:pt x="9025" y="2515"/>
                    <a:pt x="8764" y="2502"/>
                    <a:pt x="8506" y="2473"/>
                  </a:cubicBezTo>
                  <a:cubicBezTo>
                    <a:pt x="7806" y="2406"/>
                    <a:pt x="7172" y="2206"/>
                    <a:pt x="6538" y="1906"/>
                  </a:cubicBezTo>
                  <a:cubicBezTo>
                    <a:pt x="5971" y="1605"/>
                    <a:pt x="5437" y="1238"/>
                    <a:pt x="4970" y="938"/>
                  </a:cubicBezTo>
                  <a:cubicBezTo>
                    <a:pt x="4503" y="671"/>
                    <a:pt x="4003" y="404"/>
                    <a:pt x="3503" y="238"/>
                  </a:cubicBezTo>
                  <a:cubicBezTo>
                    <a:pt x="3069" y="71"/>
                    <a:pt x="2602" y="4"/>
                    <a:pt x="2135" y="4"/>
                  </a:cubicBezTo>
                  <a:cubicBezTo>
                    <a:pt x="2090" y="2"/>
                    <a:pt x="2045" y="1"/>
                    <a:pt x="199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3825400" y="1524875"/>
              <a:ext cx="1498600" cy="190150"/>
            </a:xfrm>
            <a:custGeom>
              <a:avLst/>
              <a:gdLst/>
              <a:ahLst/>
              <a:cxnLst/>
              <a:rect l="l" t="t" r="r" b="b"/>
              <a:pathLst>
                <a:path w="59944" h="7606" extrusionOk="0">
                  <a:moveTo>
                    <a:pt x="1" y="0"/>
                  </a:moveTo>
                  <a:cubicBezTo>
                    <a:pt x="34" y="0"/>
                    <a:pt x="101" y="34"/>
                    <a:pt x="167" y="34"/>
                  </a:cubicBezTo>
                  <a:lnTo>
                    <a:pt x="601" y="100"/>
                  </a:lnTo>
                  <a:lnTo>
                    <a:pt x="2336" y="334"/>
                  </a:lnTo>
                  <a:lnTo>
                    <a:pt x="8774" y="1168"/>
                  </a:lnTo>
                  <a:lnTo>
                    <a:pt x="29955" y="3903"/>
                  </a:lnTo>
                  <a:lnTo>
                    <a:pt x="51137" y="6572"/>
                  </a:lnTo>
                  <a:lnTo>
                    <a:pt x="57575" y="7339"/>
                  </a:lnTo>
                  <a:lnTo>
                    <a:pt x="59343" y="7539"/>
                  </a:lnTo>
                  <a:lnTo>
                    <a:pt x="59777" y="7606"/>
                  </a:lnTo>
                  <a:lnTo>
                    <a:pt x="59943" y="7606"/>
                  </a:lnTo>
                  <a:cubicBezTo>
                    <a:pt x="59877" y="7572"/>
                    <a:pt x="59843" y="7572"/>
                    <a:pt x="59777" y="7572"/>
                  </a:cubicBezTo>
                  <a:lnTo>
                    <a:pt x="59343" y="7506"/>
                  </a:lnTo>
                  <a:lnTo>
                    <a:pt x="57575" y="7272"/>
                  </a:lnTo>
                  <a:lnTo>
                    <a:pt x="51170" y="6438"/>
                  </a:lnTo>
                  <a:lnTo>
                    <a:pt x="29989" y="3703"/>
                  </a:lnTo>
                  <a:lnTo>
                    <a:pt x="8774" y="1034"/>
                  </a:lnTo>
                  <a:lnTo>
                    <a:pt x="2369" y="234"/>
                  </a:lnTo>
                  <a:lnTo>
                    <a:pt x="601" y="34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3" name="Google Shape;953;p41"/>
            <p:cNvSpPr/>
            <p:nvPr/>
          </p:nvSpPr>
          <p:spPr>
            <a:xfrm>
              <a:off x="3721150" y="2408825"/>
              <a:ext cx="1424375" cy="181000"/>
            </a:xfrm>
            <a:custGeom>
              <a:avLst/>
              <a:gdLst/>
              <a:ahLst/>
              <a:cxnLst/>
              <a:rect l="l" t="t" r="r" b="b"/>
              <a:pathLst>
                <a:path w="56975" h="7240" extrusionOk="0">
                  <a:moveTo>
                    <a:pt x="1" y="1"/>
                  </a:moveTo>
                  <a:lnTo>
                    <a:pt x="168" y="34"/>
                  </a:lnTo>
                  <a:lnTo>
                    <a:pt x="568" y="101"/>
                  </a:lnTo>
                  <a:lnTo>
                    <a:pt x="2236" y="334"/>
                  </a:lnTo>
                  <a:lnTo>
                    <a:pt x="8340" y="1168"/>
                  </a:lnTo>
                  <a:lnTo>
                    <a:pt x="28488" y="3737"/>
                  </a:lnTo>
                  <a:lnTo>
                    <a:pt x="48636" y="6272"/>
                  </a:lnTo>
                  <a:lnTo>
                    <a:pt x="54740" y="7006"/>
                  </a:lnTo>
                  <a:lnTo>
                    <a:pt x="56408" y="7206"/>
                  </a:lnTo>
                  <a:lnTo>
                    <a:pt x="56842" y="7239"/>
                  </a:lnTo>
                  <a:lnTo>
                    <a:pt x="56975" y="7239"/>
                  </a:lnTo>
                  <a:cubicBezTo>
                    <a:pt x="56942" y="7206"/>
                    <a:pt x="56875" y="7206"/>
                    <a:pt x="56842" y="7206"/>
                  </a:cubicBezTo>
                  <a:lnTo>
                    <a:pt x="56408" y="7139"/>
                  </a:lnTo>
                  <a:lnTo>
                    <a:pt x="54740" y="6906"/>
                  </a:lnTo>
                  <a:lnTo>
                    <a:pt x="48636" y="6105"/>
                  </a:lnTo>
                  <a:lnTo>
                    <a:pt x="28488" y="3503"/>
                  </a:lnTo>
                  <a:lnTo>
                    <a:pt x="8340" y="968"/>
                  </a:lnTo>
                  <a:lnTo>
                    <a:pt x="2236" y="234"/>
                  </a:lnTo>
                  <a:lnTo>
                    <a:pt x="568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4" name="Google Shape;954;p41"/>
            <p:cNvSpPr/>
            <p:nvPr/>
          </p:nvSpPr>
          <p:spPr>
            <a:xfrm>
              <a:off x="3684475" y="2704875"/>
              <a:ext cx="1420200" cy="181000"/>
            </a:xfrm>
            <a:custGeom>
              <a:avLst/>
              <a:gdLst/>
              <a:ahLst/>
              <a:cxnLst/>
              <a:rect l="l" t="t" r="r" b="b"/>
              <a:pathLst>
                <a:path w="56808" h="7240" extrusionOk="0">
                  <a:moveTo>
                    <a:pt x="0" y="1"/>
                  </a:moveTo>
                  <a:lnTo>
                    <a:pt x="134" y="34"/>
                  </a:lnTo>
                  <a:lnTo>
                    <a:pt x="567" y="101"/>
                  </a:lnTo>
                  <a:lnTo>
                    <a:pt x="2235" y="334"/>
                  </a:lnTo>
                  <a:lnTo>
                    <a:pt x="8306" y="1135"/>
                  </a:lnTo>
                  <a:lnTo>
                    <a:pt x="28454" y="3737"/>
                  </a:lnTo>
                  <a:lnTo>
                    <a:pt x="48602" y="6272"/>
                  </a:lnTo>
                  <a:lnTo>
                    <a:pt x="54706" y="7006"/>
                  </a:lnTo>
                  <a:lnTo>
                    <a:pt x="56374" y="7206"/>
                  </a:lnTo>
                  <a:lnTo>
                    <a:pt x="56807" y="7239"/>
                  </a:lnTo>
                  <a:lnTo>
                    <a:pt x="56374" y="7172"/>
                  </a:lnTo>
                  <a:lnTo>
                    <a:pt x="54706" y="6939"/>
                  </a:lnTo>
                  <a:lnTo>
                    <a:pt x="48602" y="6105"/>
                  </a:lnTo>
                  <a:lnTo>
                    <a:pt x="28487" y="3503"/>
                  </a:lnTo>
                  <a:lnTo>
                    <a:pt x="8340" y="1001"/>
                  </a:lnTo>
                  <a:lnTo>
                    <a:pt x="2235" y="234"/>
                  </a:lnTo>
                  <a:lnTo>
                    <a:pt x="567" y="67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5" name="Google Shape;955;p41"/>
            <p:cNvSpPr/>
            <p:nvPr/>
          </p:nvSpPr>
          <p:spPr>
            <a:xfrm>
              <a:off x="3703650" y="2553925"/>
              <a:ext cx="1394350" cy="177675"/>
            </a:xfrm>
            <a:custGeom>
              <a:avLst/>
              <a:gdLst/>
              <a:ahLst/>
              <a:cxnLst/>
              <a:rect l="l" t="t" r="r" b="b"/>
              <a:pathLst>
                <a:path w="55774" h="7107" extrusionOk="0">
                  <a:moveTo>
                    <a:pt x="0" y="1"/>
                  </a:moveTo>
                  <a:lnTo>
                    <a:pt x="134" y="34"/>
                  </a:lnTo>
                  <a:lnTo>
                    <a:pt x="534" y="101"/>
                  </a:lnTo>
                  <a:lnTo>
                    <a:pt x="2169" y="335"/>
                  </a:lnTo>
                  <a:lnTo>
                    <a:pt x="8140" y="1135"/>
                  </a:lnTo>
                  <a:lnTo>
                    <a:pt x="27854" y="3670"/>
                  </a:lnTo>
                  <a:lnTo>
                    <a:pt x="47601" y="6139"/>
                  </a:lnTo>
                  <a:lnTo>
                    <a:pt x="53572" y="6873"/>
                  </a:lnTo>
                  <a:lnTo>
                    <a:pt x="55207" y="7039"/>
                  </a:lnTo>
                  <a:lnTo>
                    <a:pt x="55607" y="7106"/>
                  </a:lnTo>
                  <a:lnTo>
                    <a:pt x="55774" y="7106"/>
                  </a:lnTo>
                  <a:lnTo>
                    <a:pt x="55607" y="7073"/>
                  </a:lnTo>
                  <a:lnTo>
                    <a:pt x="55207" y="7006"/>
                  </a:lnTo>
                  <a:lnTo>
                    <a:pt x="53572" y="6772"/>
                  </a:lnTo>
                  <a:lnTo>
                    <a:pt x="47601" y="5972"/>
                  </a:lnTo>
                  <a:lnTo>
                    <a:pt x="27887" y="3437"/>
                  </a:lnTo>
                  <a:lnTo>
                    <a:pt x="8173" y="968"/>
                  </a:lnTo>
                  <a:lnTo>
                    <a:pt x="2169" y="234"/>
                  </a:lnTo>
                  <a:lnTo>
                    <a:pt x="534" y="68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6" name="Google Shape;956;p41"/>
            <p:cNvSpPr/>
            <p:nvPr/>
          </p:nvSpPr>
          <p:spPr>
            <a:xfrm>
              <a:off x="3667800" y="2836850"/>
              <a:ext cx="639650" cy="81550"/>
            </a:xfrm>
            <a:custGeom>
              <a:avLst/>
              <a:gdLst/>
              <a:ahLst/>
              <a:cxnLst/>
              <a:rect l="l" t="t" r="r" b="b"/>
              <a:pathLst>
                <a:path w="25586" h="3262" extrusionOk="0">
                  <a:moveTo>
                    <a:pt x="117" y="0"/>
                  </a:moveTo>
                  <a:cubicBezTo>
                    <a:pt x="75" y="0"/>
                    <a:pt x="33" y="9"/>
                    <a:pt x="0" y="25"/>
                  </a:cubicBezTo>
                  <a:cubicBezTo>
                    <a:pt x="67" y="25"/>
                    <a:pt x="167" y="59"/>
                    <a:pt x="234" y="59"/>
                  </a:cubicBezTo>
                  <a:lnTo>
                    <a:pt x="1001" y="192"/>
                  </a:lnTo>
                  <a:lnTo>
                    <a:pt x="3736" y="559"/>
                  </a:lnTo>
                  <a:lnTo>
                    <a:pt x="12776" y="1760"/>
                  </a:lnTo>
                  <a:lnTo>
                    <a:pt x="21816" y="2861"/>
                  </a:lnTo>
                  <a:lnTo>
                    <a:pt x="24551" y="3194"/>
                  </a:lnTo>
                  <a:lnTo>
                    <a:pt x="25318" y="3261"/>
                  </a:lnTo>
                  <a:lnTo>
                    <a:pt x="25585" y="3261"/>
                  </a:lnTo>
                  <a:cubicBezTo>
                    <a:pt x="25485" y="3228"/>
                    <a:pt x="25385" y="3194"/>
                    <a:pt x="25285" y="3194"/>
                  </a:cubicBezTo>
                  <a:lnTo>
                    <a:pt x="24551" y="3094"/>
                  </a:lnTo>
                  <a:lnTo>
                    <a:pt x="21816" y="2694"/>
                  </a:lnTo>
                  <a:lnTo>
                    <a:pt x="12776" y="1560"/>
                  </a:lnTo>
                  <a:lnTo>
                    <a:pt x="3736" y="392"/>
                  </a:lnTo>
                  <a:lnTo>
                    <a:pt x="1001" y="92"/>
                  </a:lnTo>
                  <a:lnTo>
                    <a:pt x="234" y="25"/>
                  </a:lnTo>
                  <a:cubicBezTo>
                    <a:pt x="200" y="9"/>
                    <a:pt x="159" y="0"/>
                    <a:pt x="1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7" name="Google Shape;957;p41"/>
            <p:cNvSpPr/>
            <p:nvPr/>
          </p:nvSpPr>
          <p:spPr>
            <a:xfrm>
              <a:off x="3777875" y="1650500"/>
              <a:ext cx="239350" cy="30625"/>
            </a:xfrm>
            <a:custGeom>
              <a:avLst/>
              <a:gdLst/>
              <a:ahLst/>
              <a:cxnLst/>
              <a:rect l="l" t="t" r="r" b="b"/>
              <a:pathLst>
                <a:path w="9574" h="1225" extrusionOk="0">
                  <a:moveTo>
                    <a:pt x="94" y="1"/>
                  </a:moveTo>
                  <a:cubicBezTo>
                    <a:pt x="36" y="1"/>
                    <a:pt x="4" y="4"/>
                    <a:pt x="0" y="12"/>
                  </a:cubicBezTo>
                  <a:cubicBezTo>
                    <a:pt x="0" y="79"/>
                    <a:pt x="2135" y="379"/>
                    <a:pt x="4770" y="713"/>
                  </a:cubicBezTo>
                  <a:cubicBezTo>
                    <a:pt x="7101" y="1008"/>
                    <a:pt x="9066" y="1224"/>
                    <a:pt x="9490" y="1224"/>
                  </a:cubicBezTo>
                  <a:cubicBezTo>
                    <a:pt x="9545" y="1224"/>
                    <a:pt x="9574" y="1221"/>
                    <a:pt x="9574" y="1213"/>
                  </a:cubicBezTo>
                  <a:cubicBezTo>
                    <a:pt x="9574" y="1180"/>
                    <a:pt x="7439" y="846"/>
                    <a:pt x="4804" y="512"/>
                  </a:cubicBezTo>
                  <a:cubicBezTo>
                    <a:pt x="2473" y="217"/>
                    <a:pt x="534" y="1"/>
                    <a:pt x="9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8" name="Google Shape;958;p41"/>
            <p:cNvSpPr/>
            <p:nvPr/>
          </p:nvSpPr>
          <p:spPr>
            <a:xfrm>
              <a:off x="3791200" y="2265400"/>
              <a:ext cx="1375175" cy="162650"/>
            </a:xfrm>
            <a:custGeom>
              <a:avLst/>
              <a:gdLst/>
              <a:ahLst/>
              <a:cxnLst/>
              <a:rect l="l" t="t" r="r" b="b"/>
              <a:pathLst>
                <a:path w="55007" h="6506" extrusionOk="0">
                  <a:moveTo>
                    <a:pt x="1" y="0"/>
                  </a:moveTo>
                  <a:cubicBezTo>
                    <a:pt x="34" y="34"/>
                    <a:pt x="68" y="34"/>
                    <a:pt x="134" y="34"/>
                  </a:cubicBezTo>
                  <a:lnTo>
                    <a:pt x="535" y="134"/>
                  </a:lnTo>
                  <a:lnTo>
                    <a:pt x="2136" y="401"/>
                  </a:lnTo>
                  <a:lnTo>
                    <a:pt x="8007" y="1301"/>
                  </a:lnTo>
                  <a:lnTo>
                    <a:pt x="27387" y="4270"/>
                  </a:lnTo>
                  <a:cubicBezTo>
                    <a:pt x="29289" y="4570"/>
                    <a:pt x="31123" y="4871"/>
                    <a:pt x="32924" y="5104"/>
                  </a:cubicBezTo>
                  <a:cubicBezTo>
                    <a:pt x="34726" y="5338"/>
                    <a:pt x="36427" y="5471"/>
                    <a:pt x="38095" y="5571"/>
                  </a:cubicBezTo>
                  <a:cubicBezTo>
                    <a:pt x="41431" y="5771"/>
                    <a:pt x="44399" y="5838"/>
                    <a:pt x="46901" y="5938"/>
                  </a:cubicBezTo>
                  <a:cubicBezTo>
                    <a:pt x="48169" y="6005"/>
                    <a:pt x="49303" y="6071"/>
                    <a:pt x="50304" y="6138"/>
                  </a:cubicBezTo>
                  <a:cubicBezTo>
                    <a:pt x="51271" y="6171"/>
                    <a:pt x="52138" y="6238"/>
                    <a:pt x="52839" y="6305"/>
                  </a:cubicBezTo>
                  <a:cubicBezTo>
                    <a:pt x="53539" y="6372"/>
                    <a:pt x="54073" y="6438"/>
                    <a:pt x="54440" y="6472"/>
                  </a:cubicBezTo>
                  <a:lnTo>
                    <a:pt x="54873" y="6505"/>
                  </a:lnTo>
                  <a:lnTo>
                    <a:pt x="55007" y="6505"/>
                  </a:lnTo>
                  <a:cubicBezTo>
                    <a:pt x="54974" y="6505"/>
                    <a:pt x="54907" y="6472"/>
                    <a:pt x="54873" y="6472"/>
                  </a:cubicBezTo>
                  <a:lnTo>
                    <a:pt x="54440" y="6405"/>
                  </a:lnTo>
                  <a:cubicBezTo>
                    <a:pt x="54106" y="6338"/>
                    <a:pt x="53539" y="6272"/>
                    <a:pt x="52839" y="6205"/>
                  </a:cubicBezTo>
                  <a:cubicBezTo>
                    <a:pt x="52138" y="6138"/>
                    <a:pt x="51304" y="6071"/>
                    <a:pt x="50304" y="6005"/>
                  </a:cubicBezTo>
                  <a:cubicBezTo>
                    <a:pt x="49303" y="5905"/>
                    <a:pt x="48169" y="5838"/>
                    <a:pt x="46901" y="5771"/>
                  </a:cubicBezTo>
                  <a:cubicBezTo>
                    <a:pt x="44399" y="5671"/>
                    <a:pt x="41431" y="5571"/>
                    <a:pt x="38128" y="5371"/>
                  </a:cubicBezTo>
                  <a:cubicBezTo>
                    <a:pt x="36460" y="5271"/>
                    <a:pt x="34726" y="5171"/>
                    <a:pt x="32924" y="4904"/>
                  </a:cubicBezTo>
                  <a:cubicBezTo>
                    <a:pt x="31157" y="4637"/>
                    <a:pt x="29322" y="4337"/>
                    <a:pt x="27421" y="4070"/>
                  </a:cubicBezTo>
                  <a:lnTo>
                    <a:pt x="8040" y="1135"/>
                  </a:lnTo>
                  <a:lnTo>
                    <a:pt x="2136" y="301"/>
                  </a:lnTo>
                  <a:lnTo>
                    <a:pt x="535" y="67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959" name="Google Shape;959;p41"/>
          <p:cNvGrpSpPr/>
          <p:nvPr/>
        </p:nvGrpSpPr>
        <p:grpSpPr>
          <a:xfrm rot="1027604">
            <a:off x="-167017" y="-322683"/>
            <a:ext cx="3062813" cy="3362504"/>
            <a:chOff x="-312899" y="-249103"/>
            <a:chExt cx="2297003" cy="2521761"/>
          </a:xfrm>
        </p:grpSpPr>
        <p:sp>
          <p:nvSpPr>
            <p:cNvPr id="960" name="Google Shape;960;p41"/>
            <p:cNvSpPr/>
            <p:nvPr/>
          </p:nvSpPr>
          <p:spPr>
            <a:xfrm rot="624563">
              <a:off x="597352" y="-185837"/>
              <a:ext cx="742269" cy="460650"/>
            </a:xfrm>
            <a:custGeom>
              <a:avLst/>
              <a:gdLst/>
              <a:ahLst/>
              <a:cxnLst/>
              <a:rect l="l" t="t" r="r" b="b"/>
              <a:pathLst>
                <a:path w="22683" h="14077" extrusionOk="0">
                  <a:moveTo>
                    <a:pt x="1034" y="0"/>
                  </a:moveTo>
                  <a:cubicBezTo>
                    <a:pt x="500" y="0"/>
                    <a:pt x="0" y="500"/>
                    <a:pt x="33" y="1001"/>
                  </a:cubicBezTo>
                  <a:lnTo>
                    <a:pt x="33" y="1134"/>
                  </a:lnTo>
                  <a:cubicBezTo>
                    <a:pt x="0" y="1234"/>
                    <a:pt x="0" y="1301"/>
                    <a:pt x="0" y="1434"/>
                  </a:cubicBezTo>
                  <a:cubicBezTo>
                    <a:pt x="33" y="5104"/>
                    <a:pt x="234" y="8773"/>
                    <a:pt x="367" y="12442"/>
                  </a:cubicBezTo>
                  <a:cubicBezTo>
                    <a:pt x="400" y="13009"/>
                    <a:pt x="834" y="13410"/>
                    <a:pt x="1368" y="13443"/>
                  </a:cubicBezTo>
                  <a:cubicBezTo>
                    <a:pt x="8072" y="13910"/>
                    <a:pt x="14811" y="14077"/>
                    <a:pt x="21515" y="14077"/>
                  </a:cubicBezTo>
                  <a:cubicBezTo>
                    <a:pt x="22049" y="14077"/>
                    <a:pt x="22516" y="13610"/>
                    <a:pt x="22516" y="13076"/>
                  </a:cubicBezTo>
                  <a:cubicBezTo>
                    <a:pt x="22683" y="9107"/>
                    <a:pt x="22683" y="5137"/>
                    <a:pt x="22650" y="1168"/>
                  </a:cubicBezTo>
                  <a:cubicBezTo>
                    <a:pt x="22650" y="634"/>
                    <a:pt x="22183" y="167"/>
                    <a:pt x="21649" y="167"/>
                  </a:cubicBezTo>
                  <a:cubicBezTo>
                    <a:pt x="18953" y="193"/>
                    <a:pt x="16263" y="214"/>
                    <a:pt x="13577" y="214"/>
                  </a:cubicBezTo>
                  <a:cubicBezTo>
                    <a:pt x="9384" y="214"/>
                    <a:pt x="5203" y="163"/>
                    <a:pt x="1034" y="0"/>
                  </a:cubicBezTo>
                  <a:close/>
                </a:path>
              </a:pathLst>
            </a:custGeom>
            <a:solidFill>
              <a:srgbClr val="FF5A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1" name="Google Shape;961;p41"/>
            <p:cNvSpPr/>
            <p:nvPr/>
          </p:nvSpPr>
          <p:spPr>
            <a:xfrm rot="624563">
              <a:off x="1452622" y="-47153"/>
              <a:ext cx="494519" cy="454203"/>
            </a:xfrm>
            <a:custGeom>
              <a:avLst/>
              <a:gdLst/>
              <a:ahLst/>
              <a:cxnLst/>
              <a:rect l="l" t="t" r="r" b="b"/>
              <a:pathLst>
                <a:path w="15112" h="13880" extrusionOk="0">
                  <a:moveTo>
                    <a:pt x="1597" y="0"/>
                  </a:moveTo>
                  <a:cubicBezTo>
                    <a:pt x="1417" y="0"/>
                    <a:pt x="1262" y="60"/>
                    <a:pt x="1135" y="168"/>
                  </a:cubicBezTo>
                  <a:cubicBezTo>
                    <a:pt x="868" y="235"/>
                    <a:pt x="701" y="335"/>
                    <a:pt x="635" y="669"/>
                  </a:cubicBezTo>
                  <a:cubicBezTo>
                    <a:pt x="335" y="2737"/>
                    <a:pt x="335" y="4805"/>
                    <a:pt x="268" y="6840"/>
                  </a:cubicBezTo>
                  <a:cubicBezTo>
                    <a:pt x="168" y="8908"/>
                    <a:pt x="68" y="10976"/>
                    <a:pt x="1" y="13011"/>
                  </a:cubicBezTo>
                  <a:cubicBezTo>
                    <a:pt x="1" y="13423"/>
                    <a:pt x="363" y="13880"/>
                    <a:pt x="807" y="13880"/>
                  </a:cubicBezTo>
                  <a:cubicBezTo>
                    <a:pt x="902" y="13880"/>
                    <a:pt x="1001" y="13859"/>
                    <a:pt x="1102" y="13811"/>
                  </a:cubicBezTo>
                  <a:cubicBezTo>
                    <a:pt x="5672" y="11910"/>
                    <a:pt x="10108" y="9675"/>
                    <a:pt x="14445" y="7273"/>
                  </a:cubicBezTo>
                  <a:cubicBezTo>
                    <a:pt x="15112" y="6906"/>
                    <a:pt x="14945" y="5939"/>
                    <a:pt x="14211" y="5739"/>
                  </a:cubicBezTo>
                  <a:cubicBezTo>
                    <a:pt x="9941" y="4405"/>
                    <a:pt x="5972" y="2437"/>
                    <a:pt x="2102" y="135"/>
                  </a:cubicBezTo>
                  <a:cubicBezTo>
                    <a:pt x="1919" y="43"/>
                    <a:pt x="1749" y="0"/>
                    <a:pt x="1597" y="0"/>
                  </a:cubicBezTo>
                  <a:close/>
                </a:path>
              </a:pathLst>
            </a:custGeom>
            <a:solidFill>
              <a:srgbClr val="71BC7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2" name="Google Shape;962;p41"/>
            <p:cNvSpPr/>
            <p:nvPr/>
          </p:nvSpPr>
          <p:spPr>
            <a:xfrm rot="624563">
              <a:off x="-115662" y="-93432"/>
              <a:ext cx="1111260" cy="2284498"/>
            </a:xfrm>
            <a:custGeom>
              <a:avLst/>
              <a:gdLst/>
              <a:ahLst/>
              <a:cxnLst/>
              <a:rect l="l" t="t" r="r" b="b"/>
              <a:pathLst>
                <a:path w="33959" h="69812" extrusionOk="0">
                  <a:moveTo>
                    <a:pt x="9841" y="0"/>
                  </a:moveTo>
                  <a:cubicBezTo>
                    <a:pt x="7773" y="0"/>
                    <a:pt x="5672" y="33"/>
                    <a:pt x="3637" y="33"/>
                  </a:cubicBezTo>
                  <a:cubicBezTo>
                    <a:pt x="2803" y="33"/>
                    <a:pt x="2136" y="701"/>
                    <a:pt x="2136" y="1535"/>
                  </a:cubicBezTo>
                  <a:cubicBezTo>
                    <a:pt x="1802" y="10207"/>
                    <a:pt x="1569" y="18847"/>
                    <a:pt x="1302" y="27520"/>
                  </a:cubicBezTo>
                  <a:cubicBezTo>
                    <a:pt x="1068" y="36226"/>
                    <a:pt x="768" y="44899"/>
                    <a:pt x="501" y="53605"/>
                  </a:cubicBezTo>
                  <a:cubicBezTo>
                    <a:pt x="335" y="58509"/>
                    <a:pt x="234" y="63379"/>
                    <a:pt x="68" y="68249"/>
                  </a:cubicBezTo>
                  <a:cubicBezTo>
                    <a:pt x="1" y="69083"/>
                    <a:pt x="768" y="69783"/>
                    <a:pt x="1602" y="69783"/>
                  </a:cubicBezTo>
                  <a:cubicBezTo>
                    <a:pt x="1736" y="69783"/>
                    <a:pt x="1802" y="69783"/>
                    <a:pt x="1936" y="69750"/>
                  </a:cubicBezTo>
                  <a:cubicBezTo>
                    <a:pt x="2028" y="69773"/>
                    <a:pt x="2104" y="69812"/>
                    <a:pt x="2186" y="69812"/>
                  </a:cubicBezTo>
                  <a:cubicBezTo>
                    <a:pt x="2223" y="69812"/>
                    <a:pt x="2261" y="69804"/>
                    <a:pt x="2303" y="69783"/>
                  </a:cubicBezTo>
                  <a:cubicBezTo>
                    <a:pt x="5505" y="69717"/>
                    <a:pt x="8674" y="69583"/>
                    <a:pt x="11876" y="69450"/>
                  </a:cubicBezTo>
                  <a:cubicBezTo>
                    <a:pt x="12543" y="69450"/>
                    <a:pt x="13277" y="68883"/>
                    <a:pt x="13177" y="68182"/>
                  </a:cubicBezTo>
                  <a:cubicBezTo>
                    <a:pt x="12944" y="65514"/>
                    <a:pt x="12543" y="62778"/>
                    <a:pt x="12310" y="60110"/>
                  </a:cubicBezTo>
                  <a:cubicBezTo>
                    <a:pt x="12076" y="57441"/>
                    <a:pt x="11876" y="54739"/>
                    <a:pt x="11709" y="52071"/>
                  </a:cubicBezTo>
                  <a:cubicBezTo>
                    <a:pt x="11442" y="46700"/>
                    <a:pt x="11209" y="41296"/>
                    <a:pt x="11176" y="35926"/>
                  </a:cubicBezTo>
                  <a:cubicBezTo>
                    <a:pt x="11142" y="33291"/>
                    <a:pt x="11176" y="30722"/>
                    <a:pt x="11276" y="28087"/>
                  </a:cubicBezTo>
                  <a:cubicBezTo>
                    <a:pt x="11699" y="28089"/>
                    <a:pt x="12123" y="28090"/>
                    <a:pt x="12546" y="28090"/>
                  </a:cubicBezTo>
                  <a:cubicBezTo>
                    <a:pt x="17931" y="28090"/>
                    <a:pt x="23338" y="27898"/>
                    <a:pt x="28688" y="27620"/>
                  </a:cubicBezTo>
                  <a:cubicBezTo>
                    <a:pt x="29455" y="27587"/>
                    <a:pt x="30256" y="27553"/>
                    <a:pt x="30990" y="27520"/>
                  </a:cubicBezTo>
                  <a:cubicBezTo>
                    <a:pt x="31824" y="27453"/>
                    <a:pt x="32758" y="27520"/>
                    <a:pt x="33358" y="26853"/>
                  </a:cubicBezTo>
                  <a:cubicBezTo>
                    <a:pt x="33959" y="26219"/>
                    <a:pt x="33825" y="25285"/>
                    <a:pt x="33825" y="24518"/>
                  </a:cubicBezTo>
                  <a:cubicBezTo>
                    <a:pt x="33758" y="23851"/>
                    <a:pt x="33758" y="23017"/>
                    <a:pt x="33692" y="22216"/>
                  </a:cubicBezTo>
                  <a:cubicBezTo>
                    <a:pt x="33658" y="19080"/>
                    <a:pt x="33592" y="15978"/>
                    <a:pt x="33492" y="12843"/>
                  </a:cubicBezTo>
                  <a:cubicBezTo>
                    <a:pt x="33492" y="12509"/>
                    <a:pt x="33492" y="12175"/>
                    <a:pt x="33458" y="11842"/>
                  </a:cubicBezTo>
                  <a:cubicBezTo>
                    <a:pt x="26954" y="11742"/>
                    <a:pt x="20482" y="11508"/>
                    <a:pt x="13978" y="11075"/>
                  </a:cubicBezTo>
                  <a:cubicBezTo>
                    <a:pt x="13244" y="11041"/>
                    <a:pt x="12677" y="10508"/>
                    <a:pt x="12643" y="9740"/>
                  </a:cubicBezTo>
                  <a:cubicBezTo>
                    <a:pt x="12510" y="6505"/>
                    <a:pt x="12343" y="3302"/>
                    <a:pt x="12276" y="33"/>
                  </a:cubicBezTo>
                  <a:cubicBezTo>
                    <a:pt x="11476" y="33"/>
                    <a:pt x="10642" y="33"/>
                    <a:pt x="9841" y="0"/>
                  </a:cubicBezTo>
                  <a:close/>
                </a:path>
              </a:pathLst>
            </a:custGeom>
            <a:solidFill>
              <a:srgbClr val="FFC3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63" name="Google Shape;963;p41"/>
            <p:cNvSpPr/>
            <p:nvPr/>
          </p:nvSpPr>
          <p:spPr>
            <a:xfrm rot="624563">
              <a:off x="290368" y="-104042"/>
              <a:ext cx="562191" cy="650610"/>
            </a:xfrm>
            <a:custGeom>
              <a:avLst/>
              <a:gdLst/>
              <a:ahLst/>
              <a:cxnLst/>
              <a:rect l="l" t="t" r="r" b="b"/>
              <a:pathLst>
                <a:path w="17180" h="19882" extrusionOk="0">
                  <a:moveTo>
                    <a:pt x="15545" y="0"/>
                  </a:moveTo>
                  <a:cubicBezTo>
                    <a:pt x="15344" y="0"/>
                    <a:pt x="15144" y="34"/>
                    <a:pt x="14911" y="134"/>
                  </a:cubicBezTo>
                  <a:cubicBezTo>
                    <a:pt x="14711" y="200"/>
                    <a:pt x="14544" y="301"/>
                    <a:pt x="14377" y="467"/>
                  </a:cubicBezTo>
                  <a:cubicBezTo>
                    <a:pt x="14210" y="634"/>
                    <a:pt x="14144" y="801"/>
                    <a:pt x="14044" y="1001"/>
                  </a:cubicBezTo>
                  <a:cubicBezTo>
                    <a:pt x="13977" y="1201"/>
                    <a:pt x="13877" y="1435"/>
                    <a:pt x="13910" y="1635"/>
                  </a:cubicBezTo>
                  <a:cubicBezTo>
                    <a:pt x="13910" y="1768"/>
                    <a:pt x="13977" y="1835"/>
                    <a:pt x="13977" y="1968"/>
                  </a:cubicBezTo>
                  <a:cubicBezTo>
                    <a:pt x="13710" y="2269"/>
                    <a:pt x="13410" y="2602"/>
                    <a:pt x="13176" y="2936"/>
                  </a:cubicBezTo>
                  <a:cubicBezTo>
                    <a:pt x="12576" y="3636"/>
                    <a:pt x="12009" y="4337"/>
                    <a:pt x="11375" y="5037"/>
                  </a:cubicBezTo>
                  <a:cubicBezTo>
                    <a:pt x="10241" y="6438"/>
                    <a:pt x="9073" y="7806"/>
                    <a:pt x="7973" y="9174"/>
                  </a:cubicBezTo>
                  <a:cubicBezTo>
                    <a:pt x="5871" y="11709"/>
                    <a:pt x="3703" y="14177"/>
                    <a:pt x="1601" y="16679"/>
                  </a:cubicBezTo>
                  <a:cubicBezTo>
                    <a:pt x="1401" y="16679"/>
                    <a:pt x="1234" y="16712"/>
                    <a:pt x="1034" y="16812"/>
                  </a:cubicBezTo>
                  <a:cubicBezTo>
                    <a:pt x="834" y="16879"/>
                    <a:pt x="667" y="16979"/>
                    <a:pt x="501" y="17146"/>
                  </a:cubicBezTo>
                  <a:cubicBezTo>
                    <a:pt x="334" y="17313"/>
                    <a:pt x="234" y="17479"/>
                    <a:pt x="167" y="17680"/>
                  </a:cubicBezTo>
                  <a:cubicBezTo>
                    <a:pt x="67" y="17880"/>
                    <a:pt x="0" y="18080"/>
                    <a:pt x="34" y="18313"/>
                  </a:cubicBezTo>
                  <a:cubicBezTo>
                    <a:pt x="34" y="18413"/>
                    <a:pt x="67" y="18580"/>
                    <a:pt x="67" y="18714"/>
                  </a:cubicBezTo>
                  <a:cubicBezTo>
                    <a:pt x="167" y="19014"/>
                    <a:pt x="300" y="19214"/>
                    <a:pt x="501" y="19414"/>
                  </a:cubicBezTo>
                  <a:cubicBezTo>
                    <a:pt x="634" y="19514"/>
                    <a:pt x="701" y="19581"/>
                    <a:pt x="834" y="19681"/>
                  </a:cubicBezTo>
                  <a:cubicBezTo>
                    <a:pt x="1068" y="19848"/>
                    <a:pt x="1368" y="19881"/>
                    <a:pt x="1668" y="19881"/>
                  </a:cubicBezTo>
                  <a:cubicBezTo>
                    <a:pt x="1868" y="19881"/>
                    <a:pt x="2068" y="19848"/>
                    <a:pt x="2302" y="19748"/>
                  </a:cubicBezTo>
                  <a:cubicBezTo>
                    <a:pt x="2502" y="19681"/>
                    <a:pt x="2669" y="19581"/>
                    <a:pt x="2836" y="19414"/>
                  </a:cubicBezTo>
                  <a:cubicBezTo>
                    <a:pt x="3002" y="19247"/>
                    <a:pt x="3069" y="19081"/>
                    <a:pt x="3169" y="18880"/>
                  </a:cubicBezTo>
                  <a:cubicBezTo>
                    <a:pt x="3236" y="18680"/>
                    <a:pt x="3336" y="18480"/>
                    <a:pt x="3269" y="18247"/>
                  </a:cubicBezTo>
                  <a:cubicBezTo>
                    <a:pt x="3269" y="18147"/>
                    <a:pt x="3236" y="17980"/>
                    <a:pt x="3236" y="17846"/>
                  </a:cubicBezTo>
                  <a:cubicBezTo>
                    <a:pt x="3236" y="17813"/>
                    <a:pt x="3236" y="17813"/>
                    <a:pt x="3202" y="17813"/>
                  </a:cubicBezTo>
                  <a:cubicBezTo>
                    <a:pt x="5304" y="15378"/>
                    <a:pt x="7339" y="12876"/>
                    <a:pt x="9374" y="10474"/>
                  </a:cubicBezTo>
                  <a:cubicBezTo>
                    <a:pt x="10541" y="9107"/>
                    <a:pt x="11709" y="7672"/>
                    <a:pt x="12876" y="6238"/>
                  </a:cubicBezTo>
                  <a:cubicBezTo>
                    <a:pt x="13476" y="5538"/>
                    <a:pt x="14010" y="4870"/>
                    <a:pt x="14577" y="4170"/>
                  </a:cubicBezTo>
                  <a:cubicBezTo>
                    <a:pt x="14844" y="3870"/>
                    <a:pt x="15078" y="3536"/>
                    <a:pt x="15344" y="3203"/>
                  </a:cubicBezTo>
                  <a:lnTo>
                    <a:pt x="15511" y="3203"/>
                  </a:lnTo>
                  <a:cubicBezTo>
                    <a:pt x="15711" y="3203"/>
                    <a:pt x="15912" y="3169"/>
                    <a:pt x="16145" y="3103"/>
                  </a:cubicBezTo>
                  <a:cubicBezTo>
                    <a:pt x="16345" y="3002"/>
                    <a:pt x="16512" y="2936"/>
                    <a:pt x="16679" y="2769"/>
                  </a:cubicBezTo>
                  <a:cubicBezTo>
                    <a:pt x="16846" y="2602"/>
                    <a:pt x="16912" y="2435"/>
                    <a:pt x="17012" y="2202"/>
                  </a:cubicBezTo>
                  <a:cubicBezTo>
                    <a:pt x="17079" y="2002"/>
                    <a:pt x="17179" y="1802"/>
                    <a:pt x="17146" y="1601"/>
                  </a:cubicBezTo>
                  <a:cubicBezTo>
                    <a:pt x="17179" y="1468"/>
                    <a:pt x="17146" y="1335"/>
                    <a:pt x="17146" y="1168"/>
                  </a:cubicBezTo>
                  <a:cubicBezTo>
                    <a:pt x="17046" y="868"/>
                    <a:pt x="16912" y="667"/>
                    <a:pt x="16712" y="467"/>
                  </a:cubicBezTo>
                  <a:cubicBezTo>
                    <a:pt x="16579" y="367"/>
                    <a:pt x="16512" y="301"/>
                    <a:pt x="16379" y="200"/>
                  </a:cubicBezTo>
                  <a:cubicBezTo>
                    <a:pt x="16145" y="34"/>
                    <a:pt x="15845" y="0"/>
                    <a:pt x="15545" y="0"/>
                  </a:cubicBezTo>
                  <a:close/>
                </a:path>
              </a:pathLst>
            </a:custGeom>
            <a:solidFill>
              <a:srgbClr val="0C1E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964" name="Google Shape;964;p41"/>
          <p:cNvSpPr/>
          <p:nvPr/>
        </p:nvSpPr>
        <p:spPr>
          <a:xfrm flipH="1">
            <a:off x="10853998" y="5194468"/>
            <a:ext cx="1160997" cy="1549265"/>
          </a:xfrm>
          <a:custGeom>
            <a:avLst/>
            <a:gdLst/>
            <a:ahLst/>
            <a:cxnLst/>
            <a:rect l="l" t="t" r="r" b="b"/>
            <a:pathLst>
              <a:path w="38128" h="50879" extrusionOk="0">
                <a:moveTo>
                  <a:pt x="30162" y="0"/>
                </a:moveTo>
                <a:cubicBezTo>
                  <a:pt x="29982" y="0"/>
                  <a:pt x="29802" y="1"/>
                  <a:pt x="29621" y="4"/>
                </a:cubicBezTo>
                <a:cubicBezTo>
                  <a:pt x="28787" y="4"/>
                  <a:pt x="28187" y="671"/>
                  <a:pt x="28120" y="1505"/>
                </a:cubicBezTo>
                <a:cubicBezTo>
                  <a:pt x="28020" y="3206"/>
                  <a:pt x="27887" y="4907"/>
                  <a:pt x="27853" y="6642"/>
                </a:cubicBezTo>
                <a:cubicBezTo>
                  <a:pt x="27853" y="7409"/>
                  <a:pt x="27720" y="8243"/>
                  <a:pt x="27853" y="9044"/>
                </a:cubicBezTo>
                <a:cubicBezTo>
                  <a:pt x="27687" y="12079"/>
                  <a:pt x="27453" y="15081"/>
                  <a:pt x="27253" y="18150"/>
                </a:cubicBezTo>
                <a:cubicBezTo>
                  <a:pt x="26919" y="23320"/>
                  <a:pt x="26519" y="28491"/>
                  <a:pt x="26052" y="33661"/>
                </a:cubicBezTo>
                <a:cubicBezTo>
                  <a:pt x="25919" y="35096"/>
                  <a:pt x="25785" y="36530"/>
                  <a:pt x="25685" y="37998"/>
                </a:cubicBezTo>
                <a:cubicBezTo>
                  <a:pt x="25585" y="38765"/>
                  <a:pt x="25485" y="39532"/>
                  <a:pt x="25418" y="40266"/>
                </a:cubicBezTo>
                <a:cubicBezTo>
                  <a:pt x="25385" y="40600"/>
                  <a:pt x="25318" y="41000"/>
                  <a:pt x="25285" y="41333"/>
                </a:cubicBezTo>
                <a:cubicBezTo>
                  <a:pt x="25285" y="41433"/>
                  <a:pt x="25251" y="41567"/>
                  <a:pt x="25251" y="41700"/>
                </a:cubicBezTo>
                <a:lnTo>
                  <a:pt x="24885" y="41700"/>
                </a:lnTo>
                <a:cubicBezTo>
                  <a:pt x="24518" y="41700"/>
                  <a:pt x="24117" y="41667"/>
                  <a:pt x="23750" y="41667"/>
                </a:cubicBezTo>
                <a:lnTo>
                  <a:pt x="21482" y="41534"/>
                </a:lnTo>
                <a:cubicBezTo>
                  <a:pt x="19948" y="41400"/>
                  <a:pt x="18413" y="41333"/>
                  <a:pt x="16879" y="41200"/>
                </a:cubicBezTo>
                <a:cubicBezTo>
                  <a:pt x="14210" y="41033"/>
                  <a:pt x="11575" y="40766"/>
                  <a:pt x="8906" y="40533"/>
                </a:cubicBezTo>
                <a:cubicBezTo>
                  <a:pt x="9273" y="35696"/>
                  <a:pt x="9607" y="30893"/>
                  <a:pt x="9974" y="26089"/>
                </a:cubicBezTo>
                <a:cubicBezTo>
                  <a:pt x="10408" y="20919"/>
                  <a:pt x="10808" y="15748"/>
                  <a:pt x="11208" y="10578"/>
                </a:cubicBezTo>
                <a:cubicBezTo>
                  <a:pt x="11408" y="7709"/>
                  <a:pt x="11775" y="4807"/>
                  <a:pt x="11608" y="1905"/>
                </a:cubicBezTo>
                <a:cubicBezTo>
                  <a:pt x="11608" y="1738"/>
                  <a:pt x="11575" y="1638"/>
                  <a:pt x="11475" y="1505"/>
                </a:cubicBezTo>
                <a:cubicBezTo>
                  <a:pt x="11283" y="1058"/>
                  <a:pt x="10908" y="702"/>
                  <a:pt x="10437" y="702"/>
                </a:cubicBezTo>
                <a:cubicBezTo>
                  <a:pt x="10416" y="702"/>
                  <a:pt x="10395" y="703"/>
                  <a:pt x="10374" y="704"/>
                </a:cubicBezTo>
                <a:cubicBezTo>
                  <a:pt x="8506" y="804"/>
                  <a:pt x="6605" y="871"/>
                  <a:pt x="4737" y="1005"/>
                </a:cubicBezTo>
                <a:cubicBezTo>
                  <a:pt x="4003" y="1038"/>
                  <a:pt x="3503" y="1538"/>
                  <a:pt x="3403" y="2339"/>
                </a:cubicBezTo>
                <a:cubicBezTo>
                  <a:pt x="3236" y="4407"/>
                  <a:pt x="3169" y="6475"/>
                  <a:pt x="3069" y="8543"/>
                </a:cubicBezTo>
                <a:cubicBezTo>
                  <a:pt x="3002" y="10678"/>
                  <a:pt x="2769" y="12746"/>
                  <a:pt x="2602" y="14881"/>
                </a:cubicBezTo>
                <a:cubicBezTo>
                  <a:pt x="2335" y="19017"/>
                  <a:pt x="2002" y="23187"/>
                  <a:pt x="1668" y="27323"/>
                </a:cubicBezTo>
                <a:cubicBezTo>
                  <a:pt x="1368" y="31493"/>
                  <a:pt x="1034" y="35696"/>
                  <a:pt x="701" y="39866"/>
                </a:cubicBezTo>
                <a:cubicBezTo>
                  <a:pt x="601" y="40900"/>
                  <a:pt x="534" y="41934"/>
                  <a:pt x="400" y="43001"/>
                </a:cubicBezTo>
                <a:cubicBezTo>
                  <a:pt x="267" y="44002"/>
                  <a:pt x="67" y="45069"/>
                  <a:pt x="33" y="46070"/>
                </a:cubicBezTo>
                <a:cubicBezTo>
                  <a:pt x="0" y="47271"/>
                  <a:pt x="901" y="47938"/>
                  <a:pt x="2002" y="48172"/>
                </a:cubicBezTo>
                <a:cubicBezTo>
                  <a:pt x="3002" y="48372"/>
                  <a:pt x="4003" y="48572"/>
                  <a:pt x="5004" y="48739"/>
                </a:cubicBezTo>
                <a:cubicBezTo>
                  <a:pt x="13176" y="50073"/>
                  <a:pt x="21415" y="50507"/>
                  <a:pt x="29688" y="50773"/>
                </a:cubicBezTo>
                <a:cubicBezTo>
                  <a:pt x="30518" y="50773"/>
                  <a:pt x="31401" y="50879"/>
                  <a:pt x="32290" y="50879"/>
                </a:cubicBezTo>
                <a:cubicBezTo>
                  <a:pt x="32401" y="50879"/>
                  <a:pt x="32512" y="50877"/>
                  <a:pt x="32623" y="50874"/>
                </a:cubicBezTo>
                <a:cubicBezTo>
                  <a:pt x="33891" y="50840"/>
                  <a:pt x="34558" y="50040"/>
                  <a:pt x="34692" y="48839"/>
                </a:cubicBezTo>
                <a:cubicBezTo>
                  <a:pt x="34892" y="46771"/>
                  <a:pt x="34958" y="44702"/>
                  <a:pt x="35125" y="42601"/>
                </a:cubicBezTo>
                <a:cubicBezTo>
                  <a:pt x="35425" y="38431"/>
                  <a:pt x="35759" y="34228"/>
                  <a:pt x="36059" y="30059"/>
                </a:cubicBezTo>
                <a:cubicBezTo>
                  <a:pt x="36626" y="21719"/>
                  <a:pt x="37227" y="13380"/>
                  <a:pt x="37860" y="5041"/>
                </a:cubicBezTo>
                <a:lnTo>
                  <a:pt x="38094" y="1905"/>
                </a:lnTo>
                <a:cubicBezTo>
                  <a:pt x="38127" y="1371"/>
                  <a:pt x="37627" y="671"/>
                  <a:pt x="36993" y="538"/>
                </a:cubicBezTo>
                <a:cubicBezTo>
                  <a:pt x="34734" y="197"/>
                  <a:pt x="32475" y="0"/>
                  <a:pt x="30162" y="0"/>
                </a:cubicBezTo>
                <a:close/>
              </a:path>
            </a:pathLst>
          </a:custGeom>
          <a:solidFill>
            <a:srgbClr val="FFB3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65" name="Google Shape;965;p41"/>
          <p:cNvSpPr/>
          <p:nvPr/>
        </p:nvSpPr>
        <p:spPr>
          <a:xfrm>
            <a:off x="8656667" y="849733"/>
            <a:ext cx="3658400" cy="7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66" name="Google Shape;966;p41"/>
          <p:cNvSpPr txBox="1"/>
          <p:nvPr/>
        </p:nvSpPr>
        <p:spPr>
          <a:xfrm>
            <a:off x="8656667" y="897167"/>
            <a:ext cx="2062000" cy="7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>
              <a:lnSpc>
                <a:spcPct val="125000"/>
              </a:lnSpc>
            </a:pPr>
            <a:r>
              <a:rPr lang="en" sz="2667" b="1">
                <a:solidFill>
                  <a:srgbClr val="FFFFFF"/>
                </a:solidFill>
                <a:latin typeface="Crete Round"/>
                <a:ea typeface="Crete Round"/>
                <a:cs typeface="Crete Round"/>
                <a:sym typeface="Crete Round"/>
              </a:rPr>
              <a:t>6th Grade</a:t>
            </a:r>
            <a:endParaRPr sz="2667" b="1">
              <a:solidFill>
                <a:srgbClr val="FFFFFF"/>
              </a:solidFill>
              <a:latin typeface="Crete Round"/>
              <a:ea typeface="Crete Round"/>
              <a:cs typeface="Crete Round"/>
              <a:sym typeface="Crete Round"/>
            </a:endParaRPr>
          </a:p>
        </p:txBody>
      </p:sp>
      <p:sp>
        <p:nvSpPr>
          <p:cNvPr id="967" name="Google Shape;967;p41"/>
          <p:cNvSpPr/>
          <p:nvPr/>
        </p:nvSpPr>
        <p:spPr>
          <a:xfrm rot="10800000" flipH="1">
            <a:off x="10979940" y="340344"/>
            <a:ext cx="909115" cy="987037"/>
          </a:xfrm>
          <a:custGeom>
            <a:avLst/>
            <a:gdLst/>
            <a:ahLst/>
            <a:cxnLst/>
            <a:rect l="l" t="t" r="r" b="b"/>
            <a:pathLst>
              <a:path w="29856" h="32415" extrusionOk="0">
                <a:moveTo>
                  <a:pt x="25687" y="0"/>
                </a:moveTo>
                <a:cubicBezTo>
                  <a:pt x="25316" y="0"/>
                  <a:pt x="24930" y="30"/>
                  <a:pt x="24585" y="30"/>
                </a:cubicBezTo>
                <a:cubicBezTo>
                  <a:pt x="21516" y="63"/>
                  <a:pt x="18414" y="297"/>
                  <a:pt x="15345" y="430"/>
                </a:cubicBezTo>
                <a:cubicBezTo>
                  <a:pt x="14644" y="463"/>
                  <a:pt x="14211" y="964"/>
                  <a:pt x="14144" y="1631"/>
                </a:cubicBezTo>
                <a:cubicBezTo>
                  <a:pt x="14010" y="3065"/>
                  <a:pt x="14077" y="18276"/>
                  <a:pt x="14044" y="22146"/>
                </a:cubicBezTo>
                <a:cubicBezTo>
                  <a:pt x="12009" y="22346"/>
                  <a:pt x="9974" y="22429"/>
                  <a:pt x="7935" y="22429"/>
                </a:cubicBezTo>
                <a:cubicBezTo>
                  <a:pt x="5896" y="22429"/>
                  <a:pt x="3853" y="22346"/>
                  <a:pt x="1802" y="22212"/>
                </a:cubicBezTo>
                <a:cubicBezTo>
                  <a:pt x="1769" y="22209"/>
                  <a:pt x="1737" y="22207"/>
                  <a:pt x="1705" y="22207"/>
                </a:cubicBezTo>
                <a:cubicBezTo>
                  <a:pt x="1087" y="22207"/>
                  <a:pt x="631" y="22810"/>
                  <a:pt x="568" y="23413"/>
                </a:cubicBezTo>
                <a:cubicBezTo>
                  <a:pt x="401" y="26048"/>
                  <a:pt x="234" y="28617"/>
                  <a:pt x="34" y="31252"/>
                </a:cubicBezTo>
                <a:cubicBezTo>
                  <a:pt x="0" y="31886"/>
                  <a:pt x="568" y="32386"/>
                  <a:pt x="1168" y="32386"/>
                </a:cubicBezTo>
                <a:cubicBezTo>
                  <a:pt x="2546" y="32406"/>
                  <a:pt x="3922" y="32415"/>
                  <a:pt x="5298" y="32415"/>
                </a:cubicBezTo>
                <a:cubicBezTo>
                  <a:pt x="11081" y="32415"/>
                  <a:pt x="16843" y="32249"/>
                  <a:pt x="22583" y="31953"/>
                </a:cubicBezTo>
                <a:cubicBezTo>
                  <a:pt x="24651" y="31819"/>
                  <a:pt x="26653" y="31686"/>
                  <a:pt x="28688" y="31552"/>
                </a:cubicBezTo>
                <a:cubicBezTo>
                  <a:pt x="29255" y="31486"/>
                  <a:pt x="29855" y="31052"/>
                  <a:pt x="29822" y="30418"/>
                </a:cubicBezTo>
                <a:cubicBezTo>
                  <a:pt x="29421" y="24948"/>
                  <a:pt x="29021" y="19444"/>
                  <a:pt x="28588" y="13973"/>
                </a:cubicBezTo>
                <a:cubicBezTo>
                  <a:pt x="28387" y="11238"/>
                  <a:pt x="28221" y="8469"/>
                  <a:pt x="28020" y="5701"/>
                </a:cubicBezTo>
                <a:cubicBezTo>
                  <a:pt x="27920" y="4333"/>
                  <a:pt x="27887" y="2965"/>
                  <a:pt x="27720" y="1631"/>
                </a:cubicBezTo>
                <a:cubicBezTo>
                  <a:pt x="27654" y="930"/>
                  <a:pt x="27253" y="297"/>
                  <a:pt x="26553" y="97"/>
                </a:cubicBezTo>
                <a:cubicBezTo>
                  <a:pt x="26295" y="21"/>
                  <a:pt x="25996" y="0"/>
                  <a:pt x="2568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  <p:transition spd="med">
    <p:pull/>
    <p:sndAc>
      <p:stSnd>
        <p:snd r:embed="rId3" name="click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6C23F84-1064-E5E2-267E-BE9EB25C5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977" y="1524000"/>
            <a:ext cx="8301845" cy="310892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8FAA120-BA89-F3A4-32D6-8C47873FA437}"/>
              </a:ext>
            </a:extLst>
          </p:cNvPr>
          <p:cNvSpPr txBox="1"/>
          <p:nvPr/>
        </p:nvSpPr>
        <p:spPr>
          <a:xfrm>
            <a:off x="1600200" y="1066800"/>
            <a:ext cx="815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Leia a tira seguinte, observando como os pronomes podem assumir essa função.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C97D95B-FA91-CEB7-7F92-D904C2BB67A9}"/>
              </a:ext>
            </a:extLst>
          </p:cNvPr>
          <p:cNvSpPr txBox="1"/>
          <p:nvPr/>
        </p:nvSpPr>
        <p:spPr>
          <a:xfrm>
            <a:off x="1371600" y="4800600"/>
            <a:ext cx="9067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Para construir o sentido crítico da tirinha, o desenhista valeu-se de dois planos. Em um, as falas do narrador mostram uma criança usada para satisfazer o interesse de pais e profissionais de mídia. No outro, o balão de pensamento do menino revela sua dificuldade em distinguir a realidade da ficção. Conforme afirma o título, há um “nó na cabeça da criança”.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12176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6C23F84-1064-E5E2-267E-BE9EB25C54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4008" y="504162"/>
            <a:ext cx="7156383" cy="26799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F2E2B07-86BD-EAA4-45E7-CB620BDFB08C}"/>
              </a:ext>
            </a:extLst>
          </p:cNvPr>
          <p:cNvSpPr txBox="1"/>
          <p:nvPr/>
        </p:nvSpPr>
        <p:spPr>
          <a:xfrm>
            <a:off x="1447800" y="3399183"/>
            <a:ext cx="944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Como parte dos recursos expressivos do texto, as palavras que se referem à criança aparecem, na maioria dos enunciados, como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complementos verbais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, indicando o ser que é alvo das ações dos demais personagens. Esse papel na sintaxe reflete a condição do menino como objeto manipulado.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BB16A0-A88F-4171-3522-301CDACD98C4}"/>
              </a:ext>
            </a:extLst>
          </p:cNvPr>
          <p:cNvSpPr txBox="1"/>
          <p:nvPr/>
        </p:nvSpPr>
        <p:spPr>
          <a:xfrm>
            <a:off x="1676400" y="4579634"/>
            <a:ext cx="9220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Para essa construção, foi fundamental o uso de pronomes pessoais, que são os seguintes:</a:t>
            </a:r>
          </a:p>
          <a:p>
            <a:pPr algn="l"/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Retos: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eu, tu, ele, ela; nós, vós, eles, elas</a:t>
            </a:r>
          </a:p>
          <a:p>
            <a:pPr algn="l"/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Oblíquos átonos: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me, te, o, a, lhe, se; nos, vos, os, as, lhes, se.</a:t>
            </a:r>
          </a:p>
          <a:p>
            <a:pPr algn="l"/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Oblíquos tônicos: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mim, comigo, ti, contigo, ele, ela, si, consigo; nós, conosco, vos, convosco, eles, elas, si, consigo.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199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DB1728-6D33-0ACB-BFBC-4535CE646322}"/>
              </a:ext>
            </a:extLst>
          </p:cNvPr>
          <p:cNvSpPr txBox="1"/>
          <p:nvPr/>
        </p:nvSpPr>
        <p:spPr>
          <a:xfrm>
            <a:off x="1143000" y="609600"/>
            <a:ext cx="990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0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pronomes</a:t>
            </a:r>
            <a:r>
              <a:rPr lang="pt-BR" sz="2400" b="0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oblíquos desempenham, em geral, a função de </a:t>
            </a:r>
            <a:r>
              <a:rPr lang="pt-BR" sz="2400" b="1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objetos</a:t>
            </a:r>
            <a:endParaRPr lang="pt-BR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8B8E70-4194-189B-5E04-460F9CE4D259}"/>
              </a:ext>
            </a:extLst>
          </p:cNvPr>
          <p:cNvSpPr txBox="1"/>
          <p:nvPr/>
        </p:nvSpPr>
        <p:spPr>
          <a:xfrm>
            <a:off x="1143000" y="1219200"/>
            <a:ext cx="9448800" cy="338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Os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oblíquos tônicos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, sempre regidos por preposição, funcionam como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objetos indiretos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ou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objetos diretos preposicionados: 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Peça silêncio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para ele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Meu pai se esqueceu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de mim.</a:t>
            </a: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Os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oblíquos átonos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, introduzidos sem preposição, podem ser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objetos diretos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(</a:t>
            </a:r>
            <a:r>
              <a:rPr lang="pt-BR" sz="1800" b="0" i="0" u="none" strike="noStrike" baseline="0" dirty="0">
                <a:solidFill>
                  <a:srgbClr val="005F92"/>
                </a:solidFill>
                <a:latin typeface="Nunito" pitchFamily="2" charset="0"/>
              </a:rPr>
              <a:t>OD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) ou</a:t>
            </a:r>
          </a:p>
          <a:p>
            <a:pPr algn="l">
              <a:lnSpc>
                <a:spcPct val="150000"/>
              </a:lnSpc>
            </a:pP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indiretos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(</a:t>
            </a:r>
            <a:r>
              <a:rPr lang="pt-BR" sz="1800" b="0" i="0" u="none" strike="noStrike" baseline="0" dirty="0">
                <a:solidFill>
                  <a:srgbClr val="EF3F4A"/>
                </a:solidFill>
                <a:latin typeface="Nunito" pitchFamily="2" charset="0"/>
              </a:rPr>
              <a:t>OI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), dependendo da transitividade do verbo. </a:t>
            </a:r>
          </a:p>
          <a:p>
            <a:pPr algn="l">
              <a:lnSpc>
                <a:spcPct val="150000"/>
              </a:lnSpc>
            </a:pPr>
            <a:endParaRPr lang="pt-BR" sz="1800" b="0" i="0" u="none" strike="noStrike" baseline="0" dirty="0">
              <a:solidFill>
                <a:srgbClr val="221F1F"/>
              </a:solidFill>
              <a:latin typeface="Nunito" pitchFamily="2" charset="0"/>
            </a:endParaRPr>
          </a:p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Compare os exemplos com os pronomes me e te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D93B49-D9C7-169D-D5FA-1AFD25BA7B5E}"/>
              </a:ext>
            </a:extLst>
          </p:cNvPr>
          <p:cNvSpPr txBox="1"/>
          <p:nvPr/>
        </p:nvSpPr>
        <p:spPr>
          <a:xfrm>
            <a:off x="1600200" y="4979217"/>
            <a:ext cx="822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Minha mãe </a:t>
            </a:r>
            <a:r>
              <a:rPr lang="pt-BR" sz="1800" b="0" i="0" u="none" strike="noStrike" baseline="0" dirty="0">
                <a:solidFill>
                  <a:srgbClr val="005F92"/>
                </a:solidFill>
                <a:latin typeface="Nunito" pitchFamily="2" charset="0"/>
              </a:rPr>
              <a:t>me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vendeu. (</a:t>
            </a:r>
            <a:r>
              <a:rPr lang="pt-BR" sz="1800" b="0" i="0" u="none" strike="noStrike" baseline="0" dirty="0">
                <a:solidFill>
                  <a:srgbClr val="005F92"/>
                </a:solidFill>
                <a:latin typeface="Nunito" pitchFamily="2" charset="0"/>
              </a:rPr>
              <a:t>OD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) 		Mamãe </a:t>
            </a:r>
            <a:r>
              <a:rPr lang="pt-BR" sz="1800" b="0" i="0" u="none" strike="noStrike" baseline="0" dirty="0">
                <a:solidFill>
                  <a:srgbClr val="EF3F4A"/>
                </a:solidFill>
                <a:latin typeface="Nunito" pitchFamily="2" charset="0"/>
              </a:rPr>
              <a:t>me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pediu desculpas. (</a:t>
            </a:r>
            <a:r>
              <a:rPr lang="pt-BR" sz="1800" b="0" i="0" u="none" strike="noStrike" baseline="0" dirty="0">
                <a:solidFill>
                  <a:srgbClr val="EF3F4A"/>
                </a:solidFill>
                <a:latin typeface="Nunito" pitchFamily="2" charset="0"/>
              </a:rPr>
              <a:t>OI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)</a:t>
            </a:r>
          </a:p>
          <a:p>
            <a:pPr algn="l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Mas o papai </a:t>
            </a:r>
            <a:r>
              <a:rPr lang="pt-BR" sz="1800" b="0" i="0" u="none" strike="noStrike" baseline="0" dirty="0">
                <a:solidFill>
                  <a:srgbClr val="005F92"/>
                </a:solidFill>
                <a:latin typeface="Nunito" pitchFamily="2" charset="0"/>
              </a:rPr>
              <a:t>te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ama, Pedro... (</a:t>
            </a:r>
            <a:r>
              <a:rPr lang="pt-BR" sz="1800" b="0" i="0" u="none" strike="noStrike" baseline="0" dirty="0">
                <a:solidFill>
                  <a:srgbClr val="005F92"/>
                </a:solidFill>
                <a:latin typeface="Nunito" pitchFamily="2" charset="0"/>
              </a:rPr>
              <a:t>OD) 		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Eu </a:t>
            </a:r>
            <a:r>
              <a:rPr lang="pt-BR" sz="1800" b="0" i="0" u="none" strike="noStrike" baseline="0" dirty="0">
                <a:solidFill>
                  <a:srgbClr val="EF3F4A"/>
                </a:solidFill>
                <a:latin typeface="Nunito" pitchFamily="2" charset="0"/>
              </a:rPr>
              <a:t>te 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darei um presente, Pedro </a:t>
            </a:r>
            <a:r>
              <a:rPr lang="pt-BR" sz="1800" b="0" i="0" u="none" strike="noStrike" baseline="0" dirty="0">
                <a:solidFill>
                  <a:srgbClr val="EF3F4A"/>
                </a:solidFill>
                <a:latin typeface="Nunito" pitchFamily="2" charset="0"/>
              </a:rPr>
              <a:t>OI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96925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630F286-D48F-DC95-2FEE-C88F88D83D60}"/>
              </a:ext>
            </a:extLst>
          </p:cNvPr>
          <p:cNvSpPr txBox="1"/>
          <p:nvPr/>
        </p:nvSpPr>
        <p:spPr>
          <a:xfrm>
            <a:off x="1066800" y="838200"/>
            <a:ext cx="9829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Observe a diferença no uso dos pronomes átonos em mais um exemplo:</a:t>
            </a:r>
            <a:endParaRPr lang="pt-BR" sz="2400" dirty="0">
              <a:latin typeface="Nunito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72E1E0-6AB9-AE59-5937-67F5894F9648}"/>
              </a:ext>
            </a:extLst>
          </p:cNvPr>
          <p:cNvSpPr txBox="1"/>
          <p:nvPr/>
        </p:nvSpPr>
        <p:spPr>
          <a:xfrm>
            <a:off x="2104659" y="2333869"/>
            <a:ext cx="91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Peça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289471-36A8-A682-3D73-F4ABB88CE20F}"/>
              </a:ext>
            </a:extLst>
          </p:cNvPr>
          <p:cNvSpPr txBox="1"/>
          <p:nvPr/>
        </p:nvSpPr>
        <p:spPr>
          <a:xfrm>
            <a:off x="2980276" y="2310523"/>
            <a:ext cx="4464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leitura do roteiro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5DE3F89-0E15-BA44-ADED-68BFB3E91224}"/>
              </a:ext>
            </a:extLst>
          </p:cNvPr>
          <p:cNvSpPr txBox="1"/>
          <p:nvPr/>
        </p:nvSpPr>
        <p:spPr>
          <a:xfrm>
            <a:off x="6096000" y="2310523"/>
            <a:ext cx="343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ao jovem ator</a:t>
            </a:r>
            <a:r>
              <a:rPr lang="pt-BR" dirty="0"/>
              <a:t>.</a:t>
            </a:r>
          </a:p>
        </p:txBody>
      </p:sp>
      <p:sp>
        <p:nvSpPr>
          <p:cNvPr id="9" name="Balão de Fala: Retângulo 8">
            <a:extLst>
              <a:ext uri="{FF2B5EF4-FFF2-40B4-BE49-F238E27FC236}">
                <a16:creationId xmlns:a16="http://schemas.microsoft.com/office/drawing/2014/main" id="{D9D1EE0D-2FE6-C9F1-5E7D-C3FEFDC98547}"/>
              </a:ext>
            </a:extLst>
          </p:cNvPr>
          <p:cNvSpPr/>
          <p:nvPr/>
        </p:nvSpPr>
        <p:spPr>
          <a:xfrm>
            <a:off x="3021978" y="2289934"/>
            <a:ext cx="2857060" cy="457201"/>
          </a:xfrm>
          <a:prstGeom prst="wedgeRectCallout">
            <a:avLst>
              <a:gd name="adj1" fmla="val -6222"/>
              <a:gd name="adj2" fmla="val 8641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9D4BABA-31CD-52D2-4F10-7F3098094407}"/>
              </a:ext>
            </a:extLst>
          </p:cNvPr>
          <p:cNvSpPr/>
          <p:nvPr/>
        </p:nvSpPr>
        <p:spPr>
          <a:xfrm>
            <a:off x="3555378" y="3086099"/>
            <a:ext cx="2540622" cy="685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Objeto direto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AE167EC-5427-D109-CF81-705C0BE59245}"/>
              </a:ext>
            </a:extLst>
          </p:cNvPr>
          <p:cNvSpPr/>
          <p:nvPr/>
        </p:nvSpPr>
        <p:spPr>
          <a:xfrm>
            <a:off x="6468298" y="3102580"/>
            <a:ext cx="2344880" cy="685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Objeto indireto</a:t>
            </a:r>
          </a:p>
        </p:txBody>
      </p:sp>
      <p:sp>
        <p:nvSpPr>
          <p:cNvPr id="12" name="Balão de Fala: Retângulo 11">
            <a:extLst>
              <a:ext uri="{FF2B5EF4-FFF2-40B4-BE49-F238E27FC236}">
                <a16:creationId xmlns:a16="http://schemas.microsoft.com/office/drawing/2014/main" id="{03CF7A40-7DC6-9291-0951-5E8D6F91F7F7}"/>
              </a:ext>
            </a:extLst>
          </p:cNvPr>
          <p:cNvSpPr/>
          <p:nvPr/>
        </p:nvSpPr>
        <p:spPr>
          <a:xfrm>
            <a:off x="6102626" y="2295094"/>
            <a:ext cx="3243952" cy="457201"/>
          </a:xfrm>
          <a:prstGeom prst="wedgeRectCallout">
            <a:avLst>
              <a:gd name="adj1" fmla="val -21192"/>
              <a:gd name="adj2" fmla="val 7337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749AC62-DD00-92F5-873F-953E223B5AC9}"/>
              </a:ext>
            </a:extLst>
          </p:cNvPr>
          <p:cNvSpPr txBox="1"/>
          <p:nvPr/>
        </p:nvSpPr>
        <p:spPr>
          <a:xfrm>
            <a:off x="1905000" y="4343400"/>
            <a:ext cx="4563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Peça-</a:t>
            </a: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pt-BR" dirty="0"/>
              <a:t> ao jovem ator.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F4FA6C1-E45D-BD87-0ED8-E07558702FEF}"/>
              </a:ext>
            </a:extLst>
          </p:cNvPr>
          <p:cNvSpPr txBox="1"/>
          <p:nvPr/>
        </p:nvSpPr>
        <p:spPr>
          <a:xfrm>
            <a:off x="1905000" y="4949615"/>
            <a:ext cx="4563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Peça-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lhe</a:t>
            </a:r>
            <a:r>
              <a:rPr lang="pt-BR" dirty="0"/>
              <a:t> a leitura do roteiro.</a:t>
            </a:r>
          </a:p>
        </p:txBody>
      </p:sp>
    </p:spTree>
    <p:extLst>
      <p:ext uri="{BB962C8B-B14F-4D97-AF65-F5344CB8AC3E}">
        <p14:creationId xmlns:p14="http://schemas.microsoft.com/office/powerpoint/2010/main" val="152343648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 animBg="1"/>
      <p:bldP spid="10" grpId="0" animBg="1"/>
      <p:bldP spid="11" grpId="0" animBg="1"/>
      <p:bldP spid="12" grpId="0" animBg="1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1EAEC39-EF01-6262-89E1-F0FA2D7AAD45}"/>
              </a:ext>
            </a:extLst>
          </p:cNvPr>
          <p:cNvSpPr txBox="1"/>
          <p:nvPr/>
        </p:nvSpPr>
        <p:spPr>
          <a:xfrm>
            <a:off x="1600200" y="762000"/>
            <a:ext cx="6276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Colocação pronominal</a:t>
            </a:r>
            <a:endParaRPr lang="pt-BR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9282B3-0C2A-6712-4439-47C30F0DAAC9}"/>
              </a:ext>
            </a:extLst>
          </p:cNvPr>
          <p:cNvSpPr txBox="1"/>
          <p:nvPr/>
        </p:nvSpPr>
        <p:spPr>
          <a:xfrm>
            <a:off x="1447800" y="1676400"/>
            <a:ext cx="8915400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0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Próclise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– pronome antes do verbo: Não o vi no jardim.</a:t>
            </a:r>
          </a:p>
          <a:p>
            <a:pPr algn="l">
              <a:lnSpc>
                <a:spcPct val="150000"/>
              </a:lnSpc>
            </a:pPr>
            <a:r>
              <a:rPr lang="pt-BR" sz="20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Mesóclise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– pronome entre o radical e as desinências de verbos no futuro</a:t>
            </a:r>
          </a:p>
          <a:p>
            <a:pPr algn="l">
              <a:lnSpc>
                <a:spcPct val="150000"/>
              </a:lnSpc>
            </a:pPr>
            <a:r>
              <a:rPr lang="pt-BR" sz="20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do presente e do pretérito: A cerimônia realizar-se-á no sábado. Far-se-ia o</a:t>
            </a:r>
            <a:r>
              <a:rPr lang="pt-BR" sz="2000" b="0" i="0" u="none" strike="noStrike" dirty="0">
                <a:solidFill>
                  <a:srgbClr val="221F1F"/>
                </a:solidFill>
                <a:latin typeface="Nunito" pitchFamily="2" charset="0"/>
              </a:rPr>
              <a:t> 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trabalho ontem.</a:t>
            </a:r>
          </a:p>
          <a:p>
            <a:pPr algn="l">
              <a:lnSpc>
                <a:spcPct val="150000"/>
              </a:lnSpc>
            </a:pPr>
            <a:r>
              <a:rPr lang="pt-BR" sz="20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Ênclise</a:t>
            </a:r>
            <a:r>
              <a:rPr lang="pt-BR" sz="20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– pronome após o verbo: Destinei-lhe parte da verba.</a:t>
            </a:r>
            <a:endParaRPr lang="pt-BR" sz="20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165879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1EAEC39-EF01-6262-89E1-F0FA2D7AAD45}"/>
              </a:ext>
            </a:extLst>
          </p:cNvPr>
          <p:cNvSpPr txBox="1"/>
          <p:nvPr/>
        </p:nvSpPr>
        <p:spPr>
          <a:xfrm>
            <a:off x="1295400" y="762000"/>
            <a:ext cx="62765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1" i="0" u="none" strike="noStrike" baseline="0" dirty="0">
                <a:solidFill>
                  <a:srgbClr val="221F1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Adjunto adverbial</a:t>
            </a:r>
            <a:endParaRPr lang="pt-BR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9282B3-0C2A-6712-4439-47C30F0DAAC9}"/>
              </a:ext>
            </a:extLst>
          </p:cNvPr>
          <p:cNvSpPr txBox="1"/>
          <p:nvPr/>
        </p:nvSpPr>
        <p:spPr>
          <a:xfrm>
            <a:off x="1295400" y="1828800"/>
            <a:ext cx="92964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dirty="0">
                <a:latin typeface="Nunito SemiBold" pitchFamily="2" charset="0"/>
              </a:rPr>
              <a:t>Diferentemente do objeto, que é essencial, o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  <a:latin typeface="Nunito SemiBold" pitchFamily="2" charset="0"/>
              </a:rPr>
              <a:t>adjunto adverbial </a:t>
            </a:r>
            <a:r>
              <a:rPr lang="pt-BR" sz="3200" dirty="0">
                <a:latin typeface="Nunito SemiBold" pitchFamily="2" charset="0"/>
              </a:rPr>
              <a:t>é um termo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latin typeface="Nunito SemiBold" pitchFamily="2" charset="0"/>
              </a:rPr>
              <a:t>acessório da oração. Ele integra o sentido geral de um enunciado, mas não é previsto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latin typeface="Nunito SemiBold" pitchFamily="2" charset="0"/>
              </a:rPr>
              <a:t>elo verbo</a:t>
            </a:r>
            <a:endParaRPr lang="pt-BR" sz="3600" dirty="0">
              <a:latin typeface="Nunito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25725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F568EE6-463C-935B-16F4-E5A33BF74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58" y="838200"/>
            <a:ext cx="10049283" cy="344523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EF9DCD3-AFFC-481E-4A0E-ECE80D7051E0}"/>
              </a:ext>
            </a:extLst>
          </p:cNvPr>
          <p:cNvSpPr txBox="1"/>
          <p:nvPr/>
        </p:nvSpPr>
        <p:spPr>
          <a:xfrm>
            <a:off x="1038228" y="4572000"/>
            <a:ext cx="100492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Para a construção do humor da tira, o produtor do texto empregou o termo permanentemente, que especifica a circunstância de tempo da ação expressa pelo verbo usar na fala do segundo quadrinho. Esse termo, que é um advérbio r de tempo, exerce a função sintática de </a:t>
            </a:r>
            <a:r>
              <a:rPr lang="pt-BR" sz="1800" b="1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adjunto adverbial</a:t>
            </a:r>
            <a:r>
              <a:rPr lang="pt-BR" sz="1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 e é fundamental para o efeito de humor pretendido pelo cartunista</a:t>
            </a:r>
            <a:endParaRPr lang="pt-BR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249599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BD37C88-3DA3-2858-6C5A-4BE126685B7B}"/>
              </a:ext>
            </a:extLst>
          </p:cNvPr>
          <p:cNvSpPr txBox="1"/>
          <p:nvPr/>
        </p:nvSpPr>
        <p:spPr>
          <a:xfrm>
            <a:off x="1143000" y="1676400"/>
            <a:ext cx="9906000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O </a:t>
            </a:r>
            <a:r>
              <a:rPr lang="pt-BR" sz="28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Nunito" pitchFamily="2" charset="0"/>
              </a:rPr>
              <a:t>adjunto adverbial </a:t>
            </a:r>
            <a:r>
              <a:rPr lang="pt-BR" sz="2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acrescenta circunstâncias ao processo verbal ou intensifica ideias expressas por outras classes gramaticais, especialmente o adjetivo ou outro advérbio. </a:t>
            </a:r>
          </a:p>
          <a:p>
            <a:pPr algn="just">
              <a:lnSpc>
                <a:spcPct val="150000"/>
              </a:lnSpc>
            </a:pPr>
            <a:r>
              <a:rPr lang="pt-BR" sz="2800" b="0" i="0" u="none" strike="noStrike" baseline="0" dirty="0">
                <a:solidFill>
                  <a:srgbClr val="221F1F"/>
                </a:solidFill>
                <a:latin typeface="Nunito" pitchFamily="2" charset="0"/>
              </a:rPr>
              <a:t>Na fala de Helga, por exemplo, o advérbio tão intensifica os adjetivos limpo e arrumado.</a:t>
            </a:r>
            <a:endParaRPr lang="pt-BR" sz="280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82883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94A547A-445E-FA33-50E1-0BBCA93D460E}"/>
              </a:ext>
            </a:extLst>
          </p:cNvPr>
          <p:cNvSpPr txBox="1"/>
          <p:nvPr/>
        </p:nvSpPr>
        <p:spPr>
          <a:xfrm>
            <a:off x="990600" y="2413338"/>
            <a:ext cx="105918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Qual das alternativas abaixo contém somente gêneros textuais?</a:t>
            </a:r>
          </a:p>
          <a:p>
            <a:pPr algn="l">
              <a:lnSpc>
                <a:spcPct val="150000"/>
              </a:lnSpc>
            </a:pP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a) romance, descrição, biografia</a:t>
            </a:r>
            <a:b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</a:b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b) autobiografia, narração, dissertação</a:t>
            </a:r>
            <a:b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</a:b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c) bula de remédio, propaganda, receita culinária</a:t>
            </a:r>
            <a:b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</a:b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d) contos, fábulas, exposição</a:t>
            </a:r>
            <a:b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</a:br>
            <a:r>
              <a:rPr lang="pt-BR" sz="2400" b="0" i="0" dirty="0">
                <a:solidFill>
                  <a:srgbClr val="404040"/>
                </a:solidFill>
                <a:effectLst/>
                <a:latin typeface="Roboto" panose="02000000000000000000" pitchFamily="2" charset="0"/>
              </a:rPr>
              <a:t>e) seminário, injunção, declaração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F6F55C4-2EB2-2334-3E41-FE6487BDDF74}"/>
              </a:ext>
            </a:extLst>
          </p:cNvPr>
          <p:cNvSpPr txBox="1"/>
          <p:nvPr/>
        </p:nvSpPr>
        <p:spPr>
          <a:xfrm>
            <a:off x="990600" y="1093351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PARA INÍCIO DE CONVERSA...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D49C409-5576-7B81-FB35-5E39C0599C35}"/>
              </a:ext>
            </a:extLst>
          </p:cNvPr>
          <p:cNvSpPr/>
          <p:nvPr/>
        </p:nvSpPr>
        <p:spPr>
          <a:xfrm>
            <a:off x="990600" y="4191000"/>
            <a:ext cx="6934200" cy="4572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D9B044D-7C15-0DAF-FC1C-D51D54EDF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76200"/>
            <a:ext cx="2390298" cy="17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808332"/>
      </p:ext>
    </p:extLst>
  </p:cSld>
  <p:clrMapOvr>
    <a:masterClrMapping/>
  </p:clrMapOvr>
  <p:transition spd="med">
    <p:pull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74B589-3EEB-8A62-3794-9E43B80AEF54}"/>
              </a:ext>
            </a:extLst>
          </p:cNvPr>
          <p:cNvSpPr txBox="1"/>
          <p:nvPr/>
        </p:nvSpPr>
        <p:spPr>
          <a:xfrm>
            <a:off x="2895600" y="25908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2">
                    <a:lumMod val="50000"/>
                  </a:schemeClr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847752346"/>
      </p:ext>
    </p:extLst>
  </p:cSld>
  <p:clrMapOvr>
    <a:masterClrMapping/>
  </p:clrMapOvr>
  <p:transition spd="med">
    <p:pull/>
    <p:sndAc>
      <p:stSnd>
        <p:snd r:embed="rId2" name="click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0BCED5-D929-AD16-3CC1-9D9E71DCC122}"/>
              </a:ext>
            </a:extLst>
          </p:cNvPr>
          <p:cNvSpPr txBox="1"/>
          <p:nvPr/>
        </p:nvSpPr>
        <p:spPr>
          <a:xfrm>
            <a:off x="762000" y="304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chemeClr val="bg2">
                    <a:lumMod val="50000"/>
                  </a:schemeClr>
                </a:solidFill>
              </a:rPr>
              <a:t>Referências Bibliográficas 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118BDC-902A-6738-0FB0-4AFBFC24BEE5}"/>
              </a:ext>
            </a:extLst>
          </p:cNvPr>
          <p:cNvSpPr txBox="1"/>
          <p:nvPr/>
        </p:nvSpPr>
        <p:spPr>
          <a:xfrm>
            <a:off x="1600200" y="2057400"/>
            <a:ext cx="8458200" cy="2513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CEREJA, William Roberto; MAGALHÃES, Thereza Anália Cochar. Linguagens. São Paulo: Saraiva, 2010, ed. 7, vol. 1, 2 e 3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CEGALLA, Domingos Pascoal. Novíssima gramática da língua portuguesa. São Paulo: Companhia Editora Nacional, 2007.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l">
              <a:lnSpc>
                <a:spcPts val="2250"/>
              </a:lnSpc>
              <a:spcAft>
                <a:spcPts val="2625"/>
              </a:spcAft>
            </a:pPr>
            <a:r>
              <a:rPr lang="pt-BR" sz="1800" dirty="0">
                <a:solidFill>
                  <a:srgbClr val="555555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BECHARA, Evanildo. Moderna Gramática Portuguesa. Rio de Janeiro: Editora Nova Fronteira, 2009.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22284527"/>
      </p:ext>
    </p:extLst>
  </p:cSld>
  <p:clrMapOvr>
    <a:masterClrMapping/>
  </p:clrMapOvr>
  <p:transition spd="med">
    <p:pull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Grammar and Sentence Structure Mastery - Language Arts - 6th grade by Slidesgo">
  <a:themeElements>
    <a:clrScheme name="Simple Light">
      <a:dk1>
        <a:srgbClr val="26245C"/>
      </a:dk1>
      <a:lt1>
        <a:srgbClr val="E4F3FF"/>
      </a:lt1>
      <a:dk2>
        <a:srgbClr val="7FC4F7"/>
      </a:dk2>
      <a:lt2>
        <a:srgbClr val="494FBE"/>
      </a:lt2>
      <a:accent1>
        <a:srgbClr val="0097AD"/>
      </a:accent1>
      <a:accent2>
        <a:srgbClr val="FFAB2E"/>
      </a:accent2>
      <a:accent3>
        <a:srgbClr val="FE612E"/>
      </a:accent3>
      <a:accent4>
        <a:srgbClr val="C00606"/>
      </a:accent4>
      <a:accent5>
        <a:srgbClr val="FF77A5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reign Languages Subject for Middle School - 6th Grade: Spanish by Slidesgo">
  <a:themeElements>
    <a:clrScheme name="Simple Light">
      <a:dk1>
        <a:srgbClr val="0C1E4F"/>
      </a:dk1>
      <a:lt1>
        <a:srgbClr val="FFFFFF"/>
      </a:lt1>
      <a:dk2>
        <a:srgbClr val="263238"/>
      </a:dk2>
      <a:lt2>
        <a:srgbClr val="FFB864"/>
      </a:lt2>
      <a:accent1>
        <a:srgbClr val="FFC388"/>
      </a:accent1>
      <a:accent2>
        <a:srgbClr val="71BC7B"/>
      </a:accent2>
      <a:accent3>
        <a:srgbClr val="FF5A54"/>
      </a:accent3>
      <a:accent4>
        <a:srgbClr val="FFB39F"/>
      </a:accent4>
      <a:accent5>
        <a:srgbClr val="4D4D4D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</TotalTime>
  <Words>1839</Words>
  <Application>Microsoft Office PowerPoint</Application>
  <PresentationFormat>Widescreen</PresentationFormat>
  <Paragraphs>160</Paragraphs>
  <Slides>33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21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33</vt:i4>
      </vt:variant>
    </vt:vector>
  </HeadingPairs>
  <TitlesOfParts>
    <vt:vector size="57" baseType="lpstr">
      <vt:lpstr>Anaheim</vt:lpstr>
      <vt:lpstr>Arial</vt:lpstr>
      <vt:lpstr>Arial Rounded MT Bold</vt:lpstr>
      <vt:lpstr>Barlow Semi Condensed</vt:lpstr>
      <vt:lpstr>Calibri</vt:lpstr>
      <vt:lpstr>Calibri Light</vt:lpstr>
      <vt:lpstr>Crete Round</vt:lpstr>
      <vt:lpstr>DM Sans</vt:lpstr>
      <vt:lpstr>Kdam Thmor Pro</vt:lpstr>
      <vt:lpstr>Montserrat</vt:lpstr>
      <vt:lpstr>Nunito</vt:lpstr>
      <vt:lpstr>Nunito SemiBold</vt:lpstr>
      <vt:lpstr>Open Sans</vt:lpstr>
      <vt:lpstr>OpenSans</vt:lpstr>
      <vt:lpstr>Questrial</vt:lpstr>
      <vt:lpstr>Roboto</vt:lpstr>
      <vt:lpstr>Roboto Condensed Light</vt:lpstr>
      <vt:lpstr>T3Font_511</vt:lpstr>
      <vt:lpstr>Times New Roman</vt:lpstr>
      <vt:lpstr>TimesNewRomanPS-BoldMT</vt:lpstr>
      <vt:lpstr>TimesNewRomanPSMT</vt:lpstr>
      <vt:lpstr>Grammar and Sentence Structure Mastery - Language Arts - 6th grade by Slidesgo</vt:lpstr>
      <vt:lpstr>Foreign Languages Subject for Middle School - 6th Grade: Spanish by Slidesgo</vt:lpstr>
      <vt:lpstr>Tema do Office</vt:lpstr>
      <vt:lpstr>Apresentação do PowerPoint</vt:lpstr>
      <vt:lpstr>Complemento verbal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Objeto Direto!</vt:lpstr>
      <vt:lpstr>Apresentação do PowerPoint</vt:lpstr>
      <vt:lpstr>Apresentação do PowerPoint</vt:lpstr>
      <vt:lpstr>Apresentação do PowerPoint</vt:lpstr>
      <vt:lpstr>OBJETO INDIRETO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Pronome oblíquo como complemento verbal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Nalton.parente</dc:creator>
  <cp:lastModifiedBy>joao helio</cp:lastModifiedBy>
  <cp:revision>30</cp:revision>
  <dcterms:created xsi:type="dcterms:W3CDTF">2024-02-04T18:35:43Z</dcterms:created>
  <dcterms:modified xsi:type="dcterms:W3CDTF">2024-03-16T09:24:59Z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2024-02-04T00:00:00Z</vt:filetime>
  </property>
</Properties>
</file>